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png" Type="http://schemas.openxmlformats.org/officeDocument/2006/relationships/image"/><Relationship Id="rId11" Target="../media/image83.png" Type="http://schemas.openxmlformats.org/officeDocument/2006/relationships/image"/><Relationship Id="rId12" Target="../media/image84.png" Type="http://schemas.openxmlformats.org/officeDocument/2006/relationships/image"/><Relationship Id="rId13" Target="../media/image85.png" Type="http://schemas.openxmlformats.org/officeDocument/2006/relationships/image"/><Relationship Id="rId14" Target="../media/image86.png" Type="http://schemas.openxmlformats.org/officeDocument/2006/relationships/image"/><Relationship Id="rId15" Target="../media/image87.png" Type="http://schemas.openxmlformats.org/officeDocument/2006/relationships/image"/><Relationship Id="rId16" Target="../media/image88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40.png" Type="http://schemas.openxmlformats.org/officeDocument/2006/relationships/image"/><Relationship Id="rId5" Target="../media/image20.png" Type="http://schemas.openxmlformats.org/officeDocument/2006/relationships/image"/><Relationship Id="rId6" Target="../media/image79.png" Type="http://schemas.openxmlformats.org/officeDocument/2006/relationships/image"/><Relationship Id="rId7" Target="../media/image80.png" Type="http://schemas.openxmlformats.org/officeDocument/2006/relationships/image"/><Relationship Id="rId8" Target="../media/image6.png" Type="http://schemas.openxmlformats.org/officeDocument/2006/relationships/image"/><Relationship Id="rId9" Target="../media/image8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png" Type="http://schemas.openxmlformats.org/officeDocument/2006/relationships/image"/><Relationship Id="rId11" Target="../media/image84.png" Type="http://schemas.openxmlformats.org/officeDocument/2006/relationships/image"/><Relationship Id="rId12" Target="../media/image90.png" Type="http://schemas.openxmlformats.org/officeDocument/2006/relationships/image"/><Relationship Id="rId13" Target="../media/image91.png" Type="http://schemas.openxmlformats.org/officeDocument/2006/relationships/image"/><Relationship Id="rId14" Target="../media/image92.png" Type="http://schemas.openxmlformats.org/officeDocument/2006/relationships/image"/><Relationship Id="rId15" Target="../media/image93.png" Type="http://schemas.openxmlformats.org/officeDocument/2006/relationships/image"/><Relationship Id="rId16" Target="../media/image94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40.png" Type="http://schemas.openxmlformats.org/officeDocument/2006/relationships/image"/><Relationship Id="rId5" Target="../media/image20.png" Type="http://schemas.openxmlformats.org/officeDocument/2006/relationships/image"/><Relationship Id="rId6" Target="../media/image79.png" Type="http://schemas.openxmlformats.org/officeDocument/2006/relationships/image"/><Relationship Id="rId7" Target="../media/image80.png" Type="http://schemas.openxmlformats.org/officeDocument/2006/relationships/image"/><Relationship Id="rId8" Target="../media/image6.png" Type="http://schemas.openxmlformats.org/officeDocument/2006/relationships/image"/><Relationship Id="rId9" Target="../media/image8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png" Type="http://schemas.openxmlformats.org/officeDocument/2006/relationships/image"/><Relationship Id="rId11" Target="../media/image84.png" Type="http://schemas.openxmlformats.org/officeDocument/2006/relationships/image"/><Relationship Id="rId12" Target="../media/image96.png" Type="http://schemas.openxmlformats.org/officeDocument/2006/relationships/image"/><Relationship Id="rId13" Target="../media/image97.png" Type="http://schemas.openxmlformats.org/officeDocument/2006/relationships/image"/><Relationship Id="rId14" Target="../media/image98.png" Type="http://schemas.openxmlformats.org/officeDocument/2006/relationships/image"/><Relationship Id="rId15" Target="../media/image99.png" Type="http://schemas.openxmlformats.org/officeDocument/2006/relationships/image"/><Relationship Id="rId16" Target="../media/image100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40.png" Type="http://schemas.openxmlformats.org/officeDocument/2006/relationships/image"/><Relationship Id="rId5" Target="../media/image20.png" Type="http://schemas.openxmlformats.org/officeDocument/2006/relationships/image"/><Relationship Id="rId6" Target="../media/image79.png" Type="http://schemas.openxmlformats.org/officeDocument/2006/relationships/image"/><Relationship Id="rId7" Target="../media/image80.png" Type="http://schemas.openxmlformats.org/officeDocument/2006/relationships/image"/><Relationship Id="rId8" Target="../media/image6.png" Type="http://schemas.openxmlformats.org/officeDocument/2006/relationships/image"/><Relationship Id="rId9" Target="../media/image9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png" Type="http://schemas.openxmlformats.org/officeDocument/2006/relationships/image"/><Relationship Id="rId11" Target="../media/image84.png" Type="http://schemas.openxmlformats.org/officeDocument/2006/relationships/image"/><Relationship Id="rId12" Target="../media/image102.png" Type="http://schemas.openxmlformats.org/officeDocument/2006/relationships/image"/><Relationship Id="rId13" Target="../media/image103.png" Type="http://schemas.openxmlformats.org/officeDocument/2006/relationships/image"/><Relationship Id="rId14" Target="../media/image104.png" Type="http://schemas.openxmlformats.org/officeDocument/2006/relationships/image"/><Relationship Id="rId15" Target="../media/image105.png" Type="http://schemas.openxmlformats.org/officeDocument/2006/relationships/image"/><Relationship Id="rId16" Target="../media/image106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40.png" Type="http://schemas.openxmlformats.org/officeDocument/2006/relationships/image"/><Relationship Id="rId5" Target="../media/image20.png" Type="http://schemas.openxmlformats.org/officeDocument/2006/relationships/image"/><Relationship Id="rId6" Target="../media/image79.png" Type="http://schemas.openxmlformats.org/officeDocument/2006/relationships/image"/><Relationship Id="rId7" Target="../media/image80.png" Type="http://schemas.openxmlformats.org/officeDocument/2006/relationships/image"/><Relationship Id="rId8" Target="../media/image6.png" Type="http://schemas.openxmlformats.org/officeDocument/2006/relationships/image"/><Relationship Id="rId9" Target="../media/image10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png" Type="http://schemas.openxmlformats.org/officeDocument/2006/relationships/image"/><Relationship Id="rId11" Target="../media/image84.png" Type="http://schemas.openxmlformats.org/officeDocument/2006/relationships/image"/><Relationship Id="rId12" Target="../media/image108.png" Type="http://schemas.openxmlformats.org/officeDocument/2006/relationships/image"/><Relationship Id="rId13" Target="../media/image109.png" Type="http://schemas.openxmlformats.org/officeDocument/2006/relationships/image"/><Relationship Id="rId14" Target="../media/image110.png" Type="http://schemas.openxmlformats.org/officeDocument/2006/relationships/image"/><Relationship Id="rId15" Target="../media/image111.png" Type="http://schemas.openxmlformats.org/officeDocument/2006/relationships/image"/><Relationship Id="rId16" Target="../media/image112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40.png" Type="http://schemas.openxmlformats.org/officeDocument/2006/relationships/image"/><Relationship Id="rId5" Target="../media/image20.png" Type="http://schemas.openxmlformats.org/officeDocument/2006/relationships/image"/><Relationship Id="rId6" Target="../media/image79.png" Type="http://schemas.openxmlformats.org/officeDocument/2006/relationships/image"/><Relationship Id="rId7" Target="../media/image80.png" Type="http://schemas.openxmlformats.org/officeDocument/2006/relationships/image"/><Relationship Id="rId8" Target="../media/image6.png" Type="http://schemas.openxmlformats.org/officeDocument/2006/relationships/image"/><Relationship Id="rId9" Target="../media/image10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png" Type="http://schemas.openxmlformats.org/officeDocument/2006/relationships/image"/><Relationship Id="rId11" Target="../media/image84.png" Type="http://schemas.openxmlformats.org/officeDocument/2006/relationships/image"/><Relationship Id="rId12" Target="../media/image114.png" Type="http://schemas.openxmlformats.org/officeDocument/2006/relationships/image"/><Relationship Id="rId13" Target="../media/image115.png" Type="http://schemas.openxmlformats.org/officeDocument/2006/relationships/image"/><Relationship Id="rId14" Target="../media/image116.png" Type="http://schemas.openxmlformats.org/officeDocument/2006/relationships/image"/><Relationship Id="rId15" Target="../media/image117.png" Type="http://schemas.openxmlformats.org/officeDocument/2006/relationships/image"/><Relationship Id="rId16" Target="../media/image118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40.png" Type="http://schemas.openxmlformats.org/officeDocument/2006/relationships/image"/><Relationship Id="rId5" Target="../media/image20.png" Type="http://schemas.openxmlformats.org/officeDocument/2006/relationships/image"/><Relationship Id="rId6" Target="../media/image79.png" Type="http://schemas.openxmlformats.org/officeDocument/2006/relationships/image"/><Relationship Id="rId7" Target="../media/image80.png" Type="http://schemas.openxmlformats.org/officeDocument/2006/relationships/image"/><Relationship Id="rId8" Target="../media/image6.png" Type="http://schemas.openxmlformats.org/officeDocument/2006/relationships/image"/><Relationship Id="rId9" Target="../media/image11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2.png" Type="http://schemas.openxmlformats.org/officeDocument/2006/relationships/image"/><Relationship Id="rId11" Target="../media/image123.png" Type="http://schemas.openxmlformats.org/officeDocument/2006/relationships/image"/><Relationship Id="rId12" Target="../media/image124.png" Type="http://schemas.openxmlformats.org/officeDocument/2006/relationships/image"/><Relationship Id="rId13" Target="../media/image125.png" Type="http://schemas.openxmlformats.org/officeDocument/2006/relationships/image"/><Relationship Id="rId14" Target="../media/image126.png" Type="http://schemas.openxmlformats.org/officeDocument/2006/relationships/image"/><Relationship Id="rId15" Target="../media/image127.png" Type="http://schemas.openxmlformats.org/officeDocument/2006/relationships/image"/><Relationship Id="rId16" Target="../media/image128.png" Type="http://schemas.openxmlformats.org/officeDocument/2006/relationships/image"/><Relationship Id="rId17" Target="../media/image129.png" Type="http://schemas.openxmlformats.org/officeDocument/2006/relationships/image"/><Relationship Id="rId18" Target="../media/image130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80.png" Type="http://schemas.openxmlformats.org/officeDocument/2006/relationships/image"/><Relationship Id="rId6" Target="../media/image119.png" Type="http://schemas.openxmlformats.org/officeDocument/2006/relationships/image"/><Relationship Id="rId7" Target="../media/image120.png" Type="http://schemas.openxmlformats.org/officeDocument/2006/relationships/image"/><Relationship Id="rId8" Target="../media/image6.png" Type="http://schemas.openxmlformats.org/officeDocument/2006/relationships/image"/><Relationship Id="rId9" Target="../media/image12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2.png" Type="http://schemas.openxmlformats.org/officeDocument/2006/relationships/image"/><Relationship Id="rId11" Target="../media/image123.png" Type="http://schemas.openxmlformats.org/officeDocument/2006/relationships/image"/><Relationship Id="rId12" Target="../media/image124.png" Type="http://schemas.openxmlformats.org/officeDocument/2006/relationships/image"/><Relationship Id="rId13" Target="../media/image125.png" Type="http://schemas.openxmlformats.org/officeDocument/2006/relationships/image"/><Relationship Id="rId14" Target="../media/image126.png" Type="http://schemas.openxmlformats.org/officeDocument/2006/relationships/image"/><Relationship Id="rId15" Target="../media/image127.png" Type="http://schemas.openxmlformats.org/officeDocument/2006/relationships/image"/><Relationship Id="rId16" Target="../media/image131.png" Type="http://schemas.openxmlformats.org/officeDocument/2006/relationships/image"/><Relationship Id="rId17" Target="../media/image129.png" Type="http://schemas.openxmlformats.org/officeDocument/2006/relationships/image"/><Relationship Id="rId18" Target="../media/image130.png" Type="http://schemas.openxmlformats.org/officeDocument/2006/relationships/image"/><Relationship Id="rId19" Target="../media/image132.png" Type="http://schemas.openxmlformats.org/officeDocument/2006/relationships/image"/><Relationship Id="rId2" Target="../media/image1.png" Type="http://schemas.openxmlformats.org/officeDocument/2006/relationships/image"/><Relationship Id="rId20" Target="../media/image133.png" Type="http://schemas.openxmlformats.org/officeDocument/2006/relationships/image"/><Relationship Id="rId21" Target="../media/image134.png" Type="http://schemas.openxmlformats.org/officeDocument/2006/relationships/image"/><Relationship Id="rId22" Target="../media/image135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80.png" Type="http://schemas.openxmlformats.org/officeDocument/2006/relationships/image"/><Relationship Id="rId6" Target="../media/image119.png" Type="http://schemas.openxmlformats.org/officeDocument/2006/relationships/image"/><Relationship Id="rId7" Target="../media/image120.png" Type="http://schemas.openxmlformats.org/officeDocument/2006/relationships/image"/><Relationship Id="rId8" Target="../media/image6.png" Type="http://schemas.openxmlformats.org/officeDocument/2006/relationships/image"/><Relationship Id="rId9" Target="../media/image12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9.png" Type="http://schemas.openxmlformats.org/officeDocument/2006/relationships/image"/><Relationship Id="rId11" Target="../media/image140.png" Type="http://schemas.openxmlformats.org/officeDocument/2006/relationships/image"/><Relationship Id="rId12" Target="../media/image141.png" Type="http://schemas.openxmlformats.org/officeDocument/2006/relationships/image"/><Relationship Id="rId13" Target="../media/image142.png" Type="http://schemas.openxmlformats.org/officeDocument/2006/relationships/image"/><Relationship Id="rId14" Target="../media/image143.png" Type="http://schemas.openxmlformats.org/officeDocument/2006/relationships/image"/><Relationship Id="rId15" Target="../media/image144.png" Type="http://schemas.openxmlformats.org/officeDocument/2006/relationships/image"/><Relationship Id="rId16" Target="../media/image145.png" Type="http://schemas.openxmlformats.org/officeDocument/2006/relationships/image"/><Relationship Id="rId17" Target="../media/image146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136.png" Type="http://schemas.openxmlformats.org/officeDocument/2006/relationships/image"/><Relationship Id="rId6" Target="../media/image119.png" Type="http://schemas.openxmlformats.org/officeDocument/2006/relationships/image"/><Relationship Id="rId7" Target="../media/image137.png" Type="http://schemas.openxmlformats.org/officeDocument/2006/relationships/image"/><Relationship Id="rId8" Target="../media/image6.png" Type="http://schemas.openxmlformats.org/officeDocument/2006/relationships/image"/><Relationship Id="rId9" Target="../media/image13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9.png" Type="http://schemas.openxmlformats.org/officeDocument/2006/relationships/image"/><Relationship Id="rId11" Target="../media/image148.png" Type="http://schemas.openxmlformats.org/officeDocument/2006/relationships/image"/><Relationship Id="rId12" Target="../media/image142.png" Type="http://schemas.openxmlformats.org/officeDocument/2006/relationships/image"/><Relationship Id="rId13" Target="../media/image149.png" Type="http://schemas.openxmlformats.org/officeDocument/2006/relationships/image"/><Relationship Id="rId14" Target="../media/image150.png" Type="http://schemas.openxmlformats.org/officeDocument/2006/relationships/image"/><Relationship Id="rId15" Target="../media/image151.png" Type="http://schemas.openxmlformats.org/officeDocument/2006/relationships/image"/><Relationship Id="rId16" Target="../media/image152.png" Type="http://schemas.openxmlformats.org/officeDocument/2006/relationships/image"/><Relationship Id="rId17" Target="../media/image153.png" Type="http://schemas.openxmlformats.org/officeDocument/2006/relationships/image"/><Relationship Id="rId18" Target="../media/image140.png" Type="http://schemas.openxmlformats.org/officeDocument/2006/relationships/image"/><Relationship Id="rId19" Target="../media/image138.png" Type="http://schemas.openxmlformats.org/officeDocument/2006/relationships/image"/><Relationship Id="rId2" Target="../media/image1.png" Type="http://schemas.openxmlformats.org/officeDocument/2006/relationships/image"/><Relationship Id="rId20" Target="../media/image141.png" Type="http://schemas.openxmlformats.org/officeDocument/2006/relationships/image"/><Relationship Id="rId21" Target="../media/image154.png" Type="http://schemas.openxmlformats.org/officeDocument/2006/relationships/image"/><Relationship Id="rId22" Target="../media/image155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136.png" Type="http://schemas.openxmlformats.org/officeDocument/2006/relationships/image"/><Relationship Id="rId6" Target="../media/image119.png" Type="http://schemas.openxmlformats.org/officeDocument/2006/relationships/image"/><Relationship Id="rId7" Target="../media/image137.png" Type="http://schemas.openxmlformats.org/officeDocument/2006/relationships/image"/><Relationship Id="rId8" Target="../media/image6.png" Type="http://schemas.openxmlformats.org/officeDocument/2006/relationships/image"/><Relationship Id="rId9" Target="../media/image14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Relationship Id="rId8" Target="../media/image1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0.png" Type="http://schemas.openxmlformats.org/officeDocument/2006/relationships/image"/><Relationship Id="rId11" Target="../media/image6.png" Type="http://schemas.openxmlformats.org/officeDocument/2006/relationships/image"/><Relationship Id="rId12" Target="../media/image161.png" Type="http://schemas.openxmlformats.org/officeDocument/2006/relationships/image"/><Relationship Id="rId13" Target="../media/image162.png" Type="http://schemas.openxmlformats.org/officeDocument/2006/relationships/image"/><Relationship Id="rId14" Target="../media/image163.png" Type="http://schemas.openxmlformats.org/officeDocument/2006/relationships/image"/><Relationship Id="rId15" Target="../media/image164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136.png" Type="http://schemas.openxmlformats.org/officeDocument/2006/relationships/image"/><Relationship Id="rId6" Target="../media/image156.png" Type="http://schemas.openxmlformats.org/officeDocument/2006/relationships/image"/><Relationship Id="rId7" Target="../media/image157.png" Type="http://schemas.openxmlformats.org/officeDocument/2006/relationships/image"/><Relationship Id="rId8" Target="../media/image158.png" Type="http://schemas.openxmlformats.org/officeDocument/2006/relationships/image"/><Relationship Id="rId9" Target="../media/image15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7.png" Type="http://schemas.openxmlformats.org/officeDocument/2006/relationships/image"/><Relationship Id="rId11" Target="../media/image165.png" Type="http://schemas.openxmlformats.org/officeDocument/2006/relationships/image"/><Relationship Id="rId12" Target="../media/image159.png" Type="http://schemas.openxmlformats.org/officeDocument/2006/relationships/image"/><Relationship Id="rId13" Target="../media/image160.png" Type="http://schemas.openxmlformats.org/officeDocument/2006/relationships/image"/><Relationship Id="rId14" Target="../media/image161.png" Type="http://schemas.openxmlformats.org/officeDocument/2006/relationships/image"/><Relationship Id="rId15" Target="../media/image166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136.png" Type="http://schemas.openxmlformats.org/officeDocument/2006/relationships/image"/><Relationship Id="rId6" Target="../media/image163.png" Type="http://schemas.openxmlformats.org/officeDocument/2006/relationships/image"/><Relationship Id="rId7" Target="../media/image164.png" Type="http://schemas.openxmlformats.org/officeDocument/2006/relationships/image"/><Relationship Id="rId8" Target="../media/image6.png" Type="http://schemas.openxmlformats.org/officeDocument/2006/relationships/image"/><Relationship Id="rId9" Target="../media/image15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0.png" Type="http://schemas.openxmlformats.org/officeDocument/2006/relationships/image"/><Relationship Id="rId11" Target="../media/image6.png" Type="http://schemas.openxmlformats.org/officeDocument/2006/relationships/image"/><Relationship Id="rId12" Target="../media/image161.png" Type="http://schemas.openxmlformats.org/officeDocument/2006/relationships/image"/><Relationship Id="rId13" Target="../media/image168.png" Type="http://schemas.openxmlformats.org/officeDocument/2006/relationships/image"/><Relationship Id="rId14" Target="../media/image163.png" Type="http://schemas.openxmlformats.org/officeDocument/2006/relationships/image"/><Relationship Id="rId15" Target="../media/image164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136.png" Type="http://schemas.openxmlformats.org/officeDocument/2006/relationships/image"/><Relationship Id="rId6" Target="../media/image156.png" Type="http://schemas.openxmlformats.org/officeDocument/2006/relationships/image"/><Relationship Id="rId7" Target="../media/image167.png" Type="http://schemas.openxmlformats.org/officeDocument/2006/relationships/image"/><Relationship Id="rId8" Target="../media/image157.png" Type="http://schemas.openxmlformats.org/officeDocument/2006/relationships/image"/><Relationship Id="rId9" Target="../media/image159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0.png" Type="http://schemas.openxmlformats.org/officeDocument/2006/relationships/image"/><Relationship Id="rId11" Target="../media/image6.png" Type="http://schemas.openxmlformats.org/officeDocument/2006/relationships/image"/><Relationship Id="rId12" Target="../media/image161.png" Type="http://schemas.openxmlformats.org/officeDocument/2006/relationships/image"/><Relationship Id="rId13" Target="../media/image170.png" Type="http://schemas.openxmlformats.org/officeDocument/2006/relationships/image"/><Relationship Id="rId14" Target="../media/image163.png" Type="http://schemas.openxmlformats.org/officeDocument/2006/relationships/image"/><Relationship Id="rId15" Target="../media/image164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136.png" Type="http://schemas.openxmlformats.org/officeDocument/2006/relationships/image"/><Relationship Id="rId6" Target="../media/image156.png" Type="http://schemas.openxmlformats.org/officeDocument/2006/relationships/image"/><Relationship Id="rId7" Target="../media/image169.png" Type="http://schemas.openxmlformats.org/officeDocument/2006/relationships/image"/><Relationship Id="rId8" Target="../media/image157.png" Type="http://schemas.openxmlformats.org/officeDocument/2006/relationships/image"/><Relationship Id="rId9" Target="../media/image159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161.png" Type="http://schemas.openxmlformats.org/officeDocument/2006/relationships/image"/><Relationship Id="rId12" Target="../media/image159.png" Type="http://schemas.openxmlformats.org/officeDocument/2006/relationships/image"/><Relationship Id="rId13" Target="../media/image172.png" Type="http://schemas.openxmlformats.org/officeDocument/2006/relationships/image"/><Relationship Id="rId14" Target="../media/image173.png" Type="http://schemas.openxmlformats.org/officeDocument/2006/relationships/image"/><Relationship Id="rId15" Target="../media/image163.png" Type="http://schemas.openxmlformats.org/officeDocument/2006/relationships/image"/><Relationship Id="rId16" Target="../media/image164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136.png" Type="http://schemas.openxmlformats.org/officeDocument/2006/relationships/image"/><Relationship Id="rId6" Target="../media/image156.png" Type="http://schemas.openxmlformats.org/officeDocument/2006/relationships/image"/><Relationship Id="rId7" Target="../media/image157.png" Type="http://schemas.openxmlformats.org/officeDocument/2006/relationships/image"/><Relationship Id="rId8" Target="../media/image171.png" Type="http://schemas.openxmlformats.org/officeDocument/2006/relationships/image"/><Relationship Id="rId9" Target="../media/image160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174.png" Type="http://schemas.openxmlformats.org/officeDocument/2006/relationships/image"/><Relationship Id="rId7" Target="../media/image175.png" Type="http://schemas.openxmlformats.org/officeDocument/2006/relationships/image"/><Relationship Id="rId8" Target="../media/image176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1.png" Type="http://schemas.openxmlformats.org/officeDocument/2006/relationships/image"/><Relationship Id="rId11" Target="../media/image182.png" Type="http://schemas.openxmlformats.org/officeDocument/2006/relationships/image"/><Relationship Id="rId12" Target="../media/image183.png" Type="http://schemas.openxmlformats.org/officeDocument/2006/relationships/image"/><Relationship Id="rId13" Target="../media/image184.png" Type="http://schemas.openxmlformats.org/officeDocument/2006/relationships/image"/><Relationship Id="rId14" Target="../media/image185.png" Type="http://schemas.openxmlformats.org/officeDocument/2006/relationships/image"/><Relationship Id="rId15" Target="../media/image186.png" Type="http://schemas.openxmlformats.org/officeDocument/2006/relationships/image"/><Relationship Id="rId16" Target="../media/image187.png" Type="http://schemas.openxmlformats.org/officeDocument/2006/relationships/image"/><Relationship Id="rId17" Target="../media/image188.png" Type="http://schemas.openxmlformats.org/officeDocument/2006/relationships/image"/><Relationship Id="rId18" Target="../media/image189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177.png" Type="http://schemas.openxmlformats.org/officeDocument/2006/relationships/image"/><Relationship Id="rId6" Target="../media/image178.png" Type="http://schemas.openxmlformats.org/officeDocument/2006/relationships/image"/><Relationship Id="rId7" Target="../media/image179.png" Type="http://schemas.openxmlformats.org/officeDocument/2006/relationships/image"/><Relationship Id="rId8" Target="../media/image6.png" Type="http://schemas.openxmlformats.org/officeDocument/2006/relationships/image"/><Relationship Id="rId9" Target="../media/image18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1.png" Type="http://schemas.openxmlformats.org/officeDocument/2006/relationships/image"/><Relationship Id="rId11" Target="../media/image186.png" Type="http://schemas.openxmlformats.org/officeDocument/2006/relationships/image"/><Relationship Id="rId12" Target="../media/image192.png" Type="http://schemas.openxmlformats.org/officeDocument/2006/relationships/image"/><Relationship Id="rId13" Target="../media/image193.png" Type="http://schemas.openxmlformats.org/officeDocument/2006/relationships/image"/><Relationship Id="rId14" Target="../media/image194.png" Type="http://schemas.openxmlformats.org/officeDocument/2006/relationships/image"/><Relationship Id="rId15" Target="../media/image195.png" Type="http://schemas.openxmlformats.org/officeDocument/2006/relationships/image"/><Relationship Id="rId16" Target="../media/image196.png" Type="http://schemas.openxmlformats.org/officeDocument/2006/relationships/image"/><Relationship Id="rId17" Target="../media/image197.png" Type="http://schemas.openxmlformats.org/officeDocument/2006/relationships/image"/><Relationship Id="rId18" Target="../media/image198.png" Type="http://schemas.openxmlformats.org/officeDocument/2006/relationships/image"/><Relationship Id="rId19" Target="../media/image199.png" Type="http://schemas.openxmlformats.org/officeDocument/2006/relationships/image"/><Relationship Id="rId2" Target="../media/image1.png" Type="http://schemas.openxmlformats.org/officeDocument/2006/relationships/image"/><Relationship Id="rId20" Target="../media/image200.png" Type="http://schemas.openxmlformats.org/officeDocument/2006/relationships/image"/><Relationship Id="rId21" Target="../media/image201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177.png" Type="http://schemas.openxmlformats.org/officeDocument/2006/relationships/image"/><Relationship Id="rId6" Target="../media/image178.png" Type="http://schemas.openxmlformats.org/officeDocument/2006/relationships/image"/><Relationship Id="rId7" Target="../media/image179.png" Type="http://schemas.openxmlformats.org/officeDocument/2006/relationships/image"/><Relationship Id="rId8" Target="../media/image6.png" Type="http://schemas.openxmlformats.org/officeDocument/2006/relationships/image"/><Relationship Id="rId9" Target="../media/image190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177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202.png" Type="http://schemas.openxmlformats.org/officeDocument/2006/relationships/image"/><Relationship Id="rId5" Target="../media/image6.png" Type="http://schemas.openxmlformats.org/officeDocument/2006/relationships/image"/><Relationship Id="rId6" Target="../media/image203.png" Type="http://schemas.openxmlformats.org/officeDocument/2006/relationships/image"/><Relationship Id="rId7" Target="../media/image83.png" Type="http://schemas.openxmlformats.org/officeDocument/2006/relationships/image"/><Relationship Id="rId8" Target="../media/image204.png" Type="http://schemas.openxmlformats.org/officeDocument/2006/relationships/image"/><Relationship Id="rId9" Target="../media/image205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7.png" Type="http://schemas.openxmlformats.org/officeDocument/2006/relationships/image"/><Relationship Id="rId11" Target="../media/image208.png" Type="http://schemas.openxmlformats.org/officeDocument/2006/relationships/image"/><Relationship Id="rId12" Target="../media/image209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206.png" Type="http://schemas.openxmlformats.org/officeDocument/2006/relationships/image"/><Relationship Id="rId5" Target="../media/image202.png" Type="http://schemas.openxmlformats.org/officeDocument/2006/relationships/image"/><Relationship Id="rId6" Target="../media/image6.png" Type="http://schemas.openxmlformats.org/officeDocument/2006/relationships/image"/><Relationship Id="rId7" Target="../media/image83.png" Type="http://schemas.openxmlformats.org/officeDocument/2006/relationships/image"/><Relationship Id="rId8" Target="../media/image207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png" Type="http://schemas.openxmlformats.org/officeDocument/2006/relationships/image"/><Relationship Id="rId12" Target="../media/image24.png" Type="http://schemas.openxmlformats.org/officeDocument/2006/relationships/image"/><Relationship Id="rId13" Target="../media/image25.png" Type="http://schemas.openxmlformats.org/officeDocument/2006/relationships/image"/><Relationship Id="rId14" Target="../media/image26.png" Type="http://schemas.openxmlformats.org/officeDocument/2006/relationships/image"/><Relationship Id="rId15" Target="../media/image27.png" Type="http://schemas.openxmlformats.org/officeDocument/2006/relationships/image"/><Relationship Id="rId16" Target="../media/image28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4.png" Type="http://schemas.openxmlformats.org/officeDocument/2006/relationships/image"/><Relationship Id="rId11" Target="../media/image215.png" Type="http://schemas.openxmlformats.org/officeDocument/2006/relationships/image"/><Relationship Id="rId12" Target="../media/image216.png" Type="http://schemas.openxmlformats.org/officeDocument/2006/relationships/image"/><Relationship Id="rId13" Target="../media/image217.png" Type="http://schemas.openxmlformats.org/officeDocument/2006/relationships/image"/><Relationship Id="rId14" Target="../media/image218.png" Type="http://schemas.openxmlformats.org/officeDocument/2006/relationships/image"/><Relationship Id="rId15" Target="../media/image219.png" Type="http://schemas.openxmlformats.org/officeDocument/2006/relationships/image"/><Relationship Id="rId16" Target="../media/image220.png" Type="http://schemas.openxmlformats.org/officeDocument/2006/relationships/image"/><Relationship Id="rId17" Target="../media/image221.png" Type="http://schemas.openxmlformats.org/officeDocument/2006/relationships/image"/><Relationship Id="rId18" Target="../media/image222.png" Type="http://schemas.openxmlformats.org/officeDocument/2006/relationships/image"/><Relationship Id="rId19" Target="../media/image223.png" Type="http://schemas.openxmlformats.org/officeDocument/2006/relationships/image"/><Relationship Id="rId2" Target="../media/image1.png" Type="http://schemas.openxmlformats.org/officeDocument/2006/relationships/image"/><Relationship Id="rId20" Target="../media/image224.png" Type="http://schemas.openxmlformats.org/officeDocument/2006/relationships/image"/><Relationship Id="rId21" Target="../media/image225.png" Type="http://schemas.openxmlformats.org/officeDocument/2006/relationships/image"/><Relationship Id="rId22" Target="../media/image226.png" Type="http://schemas.openxmlformats.org/officeDocument/2006/relationships/image"/><Relationship Id="rId23" Target="../media/image227.png" Type="http://schemas.openxmlformats.org/officeDocument/2006/relationships/image"/><Relationship Id="rId3" Target="../media/image15.png" Type="http://schemas.openxmlformats.org/officeDocument/2006/relationships/image"/><Relationship Id="rId4" Target="../media/image20.png" Type="http://schemas.openxmlformats.org/officeDocument/2006/relationships/image"/><Relationship Id="rId5" Target="../media/image210.png" Type="http://schemas.openxmlformats.org/officeDocument/2006/relationships/image"/><Relationship Id="rId6" Target="../media/image211.png" Type="http://schemas.openxmlformats.org/officeDocument/2006/relationships/image"/><Relationship Id="rId7" Target="../media/image6.png" Type="http://schemas.openxmlformats.org/officeDocument/2006/relationships/image"/><Relationship Id="rId8" Target="../media/image212.png" Type="http://schemas.openxmlformats.org/officeDocument/2006/relationships/image"/><Relationship Id="rId9" Target="../media/image213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228.png" Type="http://schemas.openxmlformats.org/officeDocument/2006/relationships/image"/><Relationship Id="rId5" Target="../media/image20.png" Type="http://schemas.openxmlformats.org/officeDocument/2006/relationships/image"/><Relationship Id="rId6" Target="../media/image229.png" Type="http://schemas.openxmlformats.org/officeDocument/2006/relationships/image"/><Relationship Id="rId7" Target="../media/image230.png" Type="http://schemas.openxmlformats.org/officeDocument/2006/relationships/image"/><Relationship Id="rId8" Target="../media/image6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9.png" Type="http://schemas.openxmlformats.org/officeDocument/2006/relationships/image"/><Relationship Id="rId11" Target="../media/image240.png" Type="http://schemas.openxmlformats.org/officeDocument/2006/relationships/image"/><Relationship Id="rId12" Target="../media/image241.png" Type="http://schemas.openxmlformats.org/officeDocument/2006/relationships/image"/><Relationship Id="rId13" Target="../media/image242.png" Type="http://schemas.openxmlformats.org/officeDocument/2006/relationships/image"/><Relationship Id="rId14" Target="../media/image243.png" Type="http://schemas.openxmlformats.org/officeDocument/2006/relationships/image"/><Relationship Id="rId15" Target="../media/image244.png" Type="http://schemas.openxmlformats.org/officeDocument/2006/relationships/image"/><Relationship Id="rId16" Target="../media/image245.png" Type="http://schemas.openxmlformats.org/officeDocument/2006/relationships/image"/><Relationship Id="rId17" Target="../media/image246.png" Type="http://schemas.openxmlformats.org/officeDocument/2006/relationships/image"/><Relationship Id="rId18" Target="../media/image247.png" Type="http://schemas.openxmlformats.org/officeDocument/2006/relationships/image"/><Relationship Id="rId19" Target="../media/image248.png" Type="http://schemas.openxmlformats.org/officeDocument/2006/relationships/image"/><Relationship Id="rId2" Target="../media/image231.png" Type="http://schemas.openxmlformats.org/officeDocument/2006/relationships/image"/><Relationship Id="rId20" Target="../media/image6.png" Type="http://schemas.openxmlformats.org/officeDocument/2006/relationships/image"/><Relationship Id="rId21" Target="../media/image8.png" Type="http://schemas.openxmlformats.org/officeDocument/2006/relationships/image"/><Relationship Id="rId22" Target="../media/image9.png" Type="http://schemas.openxmlformats.org/officeDocument/2006/relationships/image"/><Relationship Id="rId23" Target="../media/image10.png" Type="http://schemas.openxmlformats.org/officeDocument/2006/relationships/image"/><Relationship Id="rId24" Target="../media/image249.png" Type="http://schemas.openxmlformats.org/officeDocument/2006/relationships/image"/><Relationship Id="rId3" Target="../media/image232.png" Type="http://schemas.openxmlformats.org/officeDocument/2006/relationships/image"/><Relationship Id="rId4" Target="../media/image233.png" Type="http://schemas.openxmlformats.org/officeDocument/2006/relationships/image"/><Relationship Id="rId5" Target="../media/image234.png" Type="http://schemas.openxmlformats.org/officeDocument/2006/relationships/image"/><Relationship Id="rId6" Target="../media/image235.png" Type="http://schemas.openxmlformats.org/officeDocument/2006/relationships/image"/><Relationship Id="rId7" Target="../media/image236.png" Type="http://schemas.openxmlformats.org/officeDocument/2006/relationships/image"/><Relationship Id="rId8" Target="../media/image237.png" Type="http://schemas.openxmlformats.org/officeDocument/2006/relationships/image"/><Relationship Id="rId9" Target="../media/image238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7.png" Type="http://schemas.openxmlformats.org/officeDocument/2006/relationships/image"/><Relationship Id="rId11" Target="../media/image258.png" Type="http://schemas.openxmlformats.org/officeDocument/2006/relationships/image"/><Relationship Id="rId12" Target="../media/image259.png" Type="http://schemas.openxmlformats.org/officeDocument/2006/relationships/image"/><Relationship Id="rId13" Target="../media/image260.png" Type="http://schemas.openxmlformats.org/officeDocument/2006/relationships/image"/><Relationship Id="rId14" Target="../media/image261.png" Type="http://schemas.openxmlformats.org/officeDocument/2006/relationships/image"/><Relationship Id="rId15" Target="../media/image262.png" Type="http://schemas.openxmlformats.org/officeDocument/2006/relationships/image"/><Relationship Id="rId16" Target="../media/image263.png" Type="http://schemas.openxmlformats.org/officeDocument/2006/relationships/image"/><Relationship Id="rId17" Target="../media/image264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251.png" Type="http://schemas.openxmlformats.org/officeDocument/2006/relationships/image"/><Relationship Id="rId5" Target="../media/image252.png" Type="http://schemas.openxmlformats.org/officeDocument/2006/relationships/image"/><Relationship Id="rId6" Target="../media/image253.png" Type="http://schemas.openxmlformats.org/officeDocument/2006/relationships/image"/><Relationship Id="rId7" Target="../media/image254.png" Type="http://schemas.openxmlformats.org/officeDocument/2006/relationships/image"/><Relationship Id="rId8" Target="../media/image255.png" Type="http://schemas.openxmlformats.org/officeDocument/2006/relationships/image"/><Relationship Id="rId9" Target="../media/image256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0.png" Type="http://schemas.openxmlformats.org/officeDocument/2006/relationships/image"/><Relationship Id="rId11" Target="../media/image271.png" Type="http://schemas.openxmlformats.org/officeDocument/2006/relationships/image"/><Relationship Id="rId12" Target="../media/image272.png" Type="http://schemas.openxmlformats.org/officeDocument/2006/relationships/image"/><Relationship Id="rId13" Target="../media/image273.png" Type="http://schemas.openxmlformats.org/officeDocument/2006/relationships/image"/><Relationship Id="rId14" Target="../media/image274.png" Type="http://schemas.openxmlformats.org/officeDocument/2006/relationships/image"/><Relationship Id="rId15" Target="../media/image275.png" Type="http://schemas.openxmlformats.org/officeDocument/2006/relationships/image"/><Relationship Id="rId16" Target="../media/image276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252.png" Type="http://schemas.openxmlformats.org/officeDocument/2006/relationships/image"/><Relationship Id="rId5" Target="../media/image265.png" Type="http://schemas.openxmlformats.org/officeDocument/2006/relationships/image"/><Relationship Id="rId6" Target="../media/image266.png" Type="http://schemas.openxmlformats.org/officeDocument/2006/relationships/image"/><Relationship Id="rId7" Target="../media/image267.png" Type="http://schemas.openxmlformats.org/officeDocument/2006/relationships/image"/><Relationship Id="rId8" Target="../media/image268.png" Type="http://schemas.openxmlformats.org/officeDocument/2006/relationships/image"/><Relationship Id="rId9" Target="../media/image269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0.png" Type="http://schemas.openxmlformats.org/officeDocument/2006/relationships/image"/><Relationship Id="rId11" Target="../media/image284.png" Type="http://schemas.openxmlformats.org/officeDocument/2006/relationships/image"/><Relationship Id="rId12" Target="../media/image285.png" Type="http://schemas.openxmlformats.org/officeDocument/2006/relationships/image"/><Relationship Id="rId2" Target="../media/image277.png" Type="http://schemas.openxmlformats.org/officeDocument/2006/relationships/image"/><Relationship Id="rId3" Target="../media/image278.png" Type="http://schemas.openxmlformats.org/officeDocument/2006/relationships/image"/><Relationship Id="rId4" Target="../media/image279.png" Type="http://schemas.openxmlformats.org/officeDocument/2006/relationships/image"/><Relationship Id="rId5" Target="../media/image2.png" Type="http://schemas.openxmlformats.org/officeDocument/2006/relationships/image"/><Relationship Id="rId6" Target="../media/image280.png" Type="http://schemas.openxmlformats.org/officeDocument/2006/relationships/image"/><Relationship Id="rId7" Target="../media/image281.png" Type="http://schemas.openxmlformats.org/officeDocument/2006/relationships/image"/><Relationship Id="rId8" Target="../media/image282.png" Type="http://schemas.openxmlformats.org/officeDocument/2006/relationships/image"/><Relationship Id="rId9" Target="../media/image283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0.png" Type="http://schemas.openxmlformats.org/officeDocument/2006/relationships/image"/><Relationship Id="rId11" Target="../media/image291.png" Type="http://schemas.openxmlformats.org/officeDocument/2006/relationships/image"/><Relationship Id="rId12" Target="../media/image292.png" Type="http://schemas.openxmlformats.org/officeDocument/2006/relationships/image"/><Relationship Id="rId13" Target="../media/image293.png" Type="http://schemas.openxmlformats.org/officeDocument/2006/relationships/image"/><Relationship Id="rId14" Target="../media/image271.png" Type="http://schemas.openxmlformats.org/officeDocument/2006/relationships/image"/><Relationship Id="rId15" Target="../media/image294.png" Type="http://schemas.openxmlformats.org/officeDocument/2006/relationships/image"/><Relationship Id="rId16" Target="../media/image295.png" Type="http://schemas.openxmlformats.org/officeDocument/2006/relationships/image"/><Relationship Id="rId17" Target="../media/image296.png" Type="http://schemas.openxmlformats.org/officeDocument/2006/relationships/image"/><Relationship Id="rId18" Target="../media/image297.png" Type="http://schemas.openxmlformats.org/officeDocument/2006/relationships/image"/><Relationship Id="rId19" Target="../media/image298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252.png" Type="http://schemas.openxmlformats.org/officeDocument/2006/relationships/image"/><Relationship Id="rId5" Target="../media/image286.png" Type="http://schemas.openxmlformats.org/officeDocument/2006/relationships/image"/><Relationship Id="rId6" Target="../media/image287.png" Type="http://schemas.openxmlformats.org/officeDocument/2006/relationships/image"/><Relationship Id="rId7" Target="../media/image266.png" Type="http://schemas.openxmlformats.org/officeDocument/2006/relationships/image"/><Relationship Id="rId8" Target="../media/image288.png" Type="http://schemas.openxmlformats.org/officeDocument/2006/relationships/image"/><Relationship Id="rId9" Target="../media/image289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3.png" Type="http://schemas.openxmlformats.org/officeDocument/2006/relationships/image"/><Relationship Id="rId11" Target="../media/image283.png" Type="http://schemas.openxmlformats.org/officeDocument/2006/relationships/image"/><Relationship Id="rId12" Target="../media/image304.png" Type="http://schemas.openxmlformats.org/officeDocument/2006/relationships/image"/><Relationship Id="rId13" Target="../media/image297.png" Type="http://schemas.openxmlformats.org/officeDocument/2006/relationships/image"/><Relationship Id="rId14" Target="../media/image298.png" Type="http://schemas.openxmlformats.org/officeDocument/2006/relationships/image"/><Relationship Id="rId2" Target="../media/image234.png" Type="http://schemas.openxmlformats.org/officeDocument/2006/relationships/image"/><Relationship Id="rId3" Target="../media/image278.png" Type="http://schemas.openxmlformats.org/officeDocument/2006/relationships/image"/><Relationship Id="rId4" Target="../media/image279.png" Type="http://schemas.openxmlformats.org/officeDocument/2006/relationships/image"/><Relationship Id="rId5" Target="../media/image2.png" Type="http://schemas.openxmlformats.org/officeDocument/2006/relationships/image"/><Relationship Id="rId6" Target="../media/image299.png" Type="http://schemas.openxmlformats.org/officeDocument/2006/relationships/image"/><Relationship Id="rId7" Target="../media/image300.png" Type="http://schemas.openxmlformats.org/officeDocument/2006/relationships/image"/><Relationship Id="rId8" Target="../media/image301.png" Type="http://schemas.openxmlformats.org/officeDocument/2006/relationships/image"/><Relationship Id="rId9" Target="../media/image302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8.png" Type="http://schemas.openxmlformats.org/officeDocument/2006/relationships/image"/><Relationship Id="rId11" Target="../media/image271.png" Type="http://schemas.openxmlformats.org/officeDocument/2006/relationships/image"/><Relationship Id="rId12" Target="../media/image272.png" Type="http://schemas.openxmlformats.org/officeDocument/2006/relationships/image"/><Relationship Id="rId13" Target="../media/image309.png" Type="http://schemas.openxmlformats.org/officeDocument/2006/relationships/image"/><Relationship Id="rId14" Target="../media/image297.png" Type="http://schemas.openxmlformats.org/officeDocument/2006/relationships/image"/><Relationship Id="rId15" Target="../media/image310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252.png" Type="http://schemas.openxmlformats.org/officeDocument/2006/relationships/image"/><Relationship Id="rId5" Target="../media/image267.png" Type="http://schemas.openxmlformats.org/officeDocument/2006/relationships/image"/><Relationship Id="rId6" Target="../media/image305.png" Type="http://schemas.openxmlformats.org/officeDocument/2006/relationships/image"/><Relationship Id="rId7" Target="../media/image306.png" Type="http://schemas.openxmlformats.org/officeDocument/2006/relationships/image"/><Relationship Id="rId8" Target="../media/image266.png" Type="http://schemas.openxmlformats.org/officeDocument/2006/relationships/image"/><Relationship Id="rId9" Target="../media/image307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1.png" Type="http://schemas.openxmlformats.org/officeDocument/2006/relationships/image"/><Relationship Id="rId11" Target="../media/image312.png" Type="http://schemas.openxmlformats.org/officeDocument/2006/relationships/image"/><Relationship Id="rId12" Target="../media/image313.png" Type="http://schemas.openxmlformats.org/officeDocument/2006/relationships/image"/><Relationship Id="rId13" Target="../media/image309.png" Type="http://schemas.openxmlformats.org/officeDocument/2006/relationships/image"/><Relationship Id="rId14" Target="../media/image297.png" Type="http://schemas.openxmlformats.org/officeDocument/2006/relationships/image"/><Relationship Id="rId15" Target="../media/image310.png" Type="http://schemas.openxmlformats.org/officeDocument/2006/relationships/image"/><Relationship Id="rId16" Target="../media/image302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252.png" Type="http://schemas.openxmlformats.org/officeDocument/2006/relationships/image"/><Relationship Id="rId5" Target="../media/image267.png" Type="http://schemas.openxmlformats.org/officeDocument/2006/relationships/image"/><Relationship Id="rId6" Target="../media/image305.png" Type="http://schemas.openxmlformats.org/officeDocument/2006/relationships/image"/><Relationship Id="rId7" Target="../media/image306.png" Type="http://schemas.openxmlformats.org/officeDocument/2006/relationships/image"/><Relationship Id="rId8" Target="../media/image266.png" Type="http://schemas.openxmlformats.org/officeDocument/2006/relationships/image"/><Relationship Id="rId9" Target="../media/image30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2" Target="../media/image1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1.png" Type="http://schemas.openxmlformats.org/officeDocument/2006/relationships/image"/><Relationship Id="rId11" Target="../media/image272.png" Type="http://schemas.openxmlformats.org/officeDocument/2006/relationships/image"/><Relationship Id="rId12" Target="../media/image317.png" Type="http://schemas.openxmlformats.org/officeDocument/2006/relationships/image"/><Relationship Id="rId13" Target="../media/image318.png" Type="http://schemas.openxmlformats.org/officeDocument/2006/relationships/image"/><Relationship Id="rId14" Target="../media/image319.png" Type="http://schemas.openxmlformats.org/officeDocument/2006/relationships/image"/><Relationship Id="rId15" Target="../media/image297.png" Type="http://schemas.openxmlformats.org/officeDocument/2006/relationships/image"/><Relationship Id="rId16" Target="../media/image320.png" Type="http://schemas.openxmlformats.org/officeDocument/2006/relationships/image"/><Relationship Id="rId2" Target="../media/image250.png" Type="http://schemas.openxmlformats.org/officeDocument/2006/relationships/image"/><Relationship Id="rId3" Target="../media/image252.png" Type="http://schemas.openxmlformats.org/officeDocument/2006/relationships/image"/><Relationship Id="rId4" Target="../media/image266.png" Type="http://schemas.openxmlformats.org/officeDocument/2006/relationships/image"/><Relationship Id="rId5" Target="../media/image1.png" Type="http://schemas.openxmlformats.org/officeDocument/2006/relationships/image"/><Relationship Id="rId6" Target="../media/image286.png" Type="http://schemas.openxmlformats.org/officeDocument/2006/relationships/image"/><Relationship Id="rId7" Target="../media/image314.png" Type="http://schemas.openxmlformats.org/officeDocument/2006/relationships/image"/><Relationship Id="rId8" Target="../media/image315.png" Type="http://schemas.openxmlformats.org/officeDocument/2006/relationships/image"/><Relationship Id="rId9" Target="../media/image316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7.png" Type="http://schemas.openxmlformats.org/officeDocument/2006/relationships/image"/><Relationship Id="rId11" Target="../media/image322.png" Type="http://schemas.openxmlformats.org/officeDocument/2006/relationships/image"/><Relationship Id="rId12" Target="../media/image319.png" Type="http://schemas.openxmlformats.org/officeDocument/2006/relationships/image"/><Relationship Id="rId13" Target="../media/image297.png" Type="http://schemas.openxmlformats.org/officeDocument/2006/relationships/image"/><Relationship Id="rId14" Target="../media/image320.png" Type="http://schemas.openxmlformats.org/officeDocument/2006/relationships/image"/><Relationship Id="rId2" Target="../media/image250.png" Type="http://schemas.openxmlformats.org/officeDocument/2006/relationships/image"/><Relationship Id="rId3" Target="../media/image252.png" Type="http://schemas.openxmlformats.org/officeDocument/2006/relationships/image"/><Relationship Id="rId4" Target="../media/image266.png" Type="http://schemas.openxmlformats.org/officeDocument/2006/relationships/image"/><Relationship Id="rId5" Target="../media/image1.png" Type="http://schemas.openxmlformats.org/officeDocument/2006/relationships/image"/><Relationship Id="rId6" Target="../media/image286.png" Type="http://schemas.openxmlformats.org/officeDocument/2006/relationships/image"/><Relationship Id="rId7" Target="../media/image314.png" Type="http://schemas.openxmlformats.org/officeDocument/2006/relationships/image"/><Relationship Id="rId8" Target="../media/image316.png" Type="http://schemas.openxmlformats.org/officeDocument/2006/relationships/image"/><Relationship Id="rId9" Target="../media/image321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3.png" Type="http://schemas.openxmlformats.org/officeDocument/2006/relationships/image"/><Relationship Id="rId11" Target="../media/image240.png" Type="http://schemas.openxmlformats.org/officeDocument/2006/relationships/image"/><Relationship Id="rId12" Target="../media/image324.png" Type="http://schemas.openxmlformats.org/officeDocument/2006/relationships/image"/><Relationship Id="rId13" Target="../media/image242.png" Type="http://schemas.openxmlformats.org/officeDocument/2006/relationships/image"/><Relationship Id="rId14" Target="../media/image243.png" Type="http://schemas.openxmlformats.org/officeDocument/2006/relationships/image"/><Relationship Id="rId15" Target="../media/image244.png" Type="http://schemas.openxmlformats.org/officeDocument/2006/relationships/image"/><Relationship Id="rId16" Target="../media/image245.png" Type="http://schemas.openxmlformats.org/officeDocument/2006/relationships/image"/><Relationship Id="rId17" Target="../media/image246.png" Type="http://schemas.openxmlformats.org/officeDocument/2006/relationships/image"/><Relationship Id="rId18" Target="../media/image247.png" Type="http://schemas.openxmlformats.org/officeDocument/2006/relationships/image"/><Relationship Id="rId19" Target="../media/image248.png" Type="http://schemas.openxmlformats.org/officeDocument/2006/relationships/image"/><Relationship Id="rId2" Target="../media/image231.png" Type="http://schemas.openxmlformats.org/officeDocument/2006/relationships/image"/><Relationship Id="rId3" Target="../media/image232.png" Type="http://schemas.openxmlformats.org/officeDocument/2006/relationships/image"/><Relationship Id="rId4" Target="../media/image233.png" Type="http://schemas.openxmlformats.org/officeDocument/2006/relationships/image"/><Relationship Id="rId5" Target="../media/image234.png" Type="http://schemas.openxmlformats.org/officeDocument/2006/relationships/image"/><Relationship Id="rId6" Target="../media/image235.png" Type="http://schemas.openxmlformats.org/officeDocument/2006/relationships/image"/><Relationship Id="rId7" Target="../media/image236.png" Type="http://schemas.openxmlformats.org/officeDocument/2006/relationships/image"/><Relationship Id="rId8" Target="../media/image237.png" Type="http://schemas.openxmlformats.org/officeDocument/2006/relationships/image"/><Relationship Id="rId9" Target="../media/image238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2.png" Type="http://schemas.openxmlformats.org/officeDocument/2006/relationships/image"/><Relationship Id="rId11" Target="../media/image326.png" Type="http://schemas.openxmlformats.org/officeDocument/2006/relationships/image"/><Relationship Id="rId12" Target="../media/image316.png" Type="http://schemas.openxmlformats.org/officeDocument/2006/relationships/image"/><Relationship Id="rId13" Target="../media/image317.png" Type="http://schemas.openxmlformats.org/officeDocument/2006/relationships/image"/><Relationship Id="rId14" Target="../media/image322.png" Type="http://schemas.openxmlformats.org/officeDocument/2006/relationships/image"/><Relationship Id="rId15" Target="../media/image327.png" Type="http://schemas.openxmlformats.org/officeDocument/2006/relationships/image"/><Relationship Id="rId2" Target="../media/image250.png" Type="http://schemas.openxmlformats.org/officeDocument/2006/relationships/image"/><Relationship Id="rId3" Target="../media/image252.png" Type="http://schemas.openxmlformats.org/officeDocument/2006/relationships/image"/><Relationship Id="rId4" Target="../media/image266.png" Type="http://schemas.openxmlformats.org/officeDocument/2006/relationships/image"/><Relationship Id="rId5" Target="../media/image1.png" Type="http://schemas.openxmlformats.org/officeDocument/2006/relationships/image"/><Relationship Id="rId6" Target="../media/image286.png" Type="http://schemas.openxmlformats.org/officeDocument/2006/relationships/image"/><Relationship Id="rId7" Target="../media/image314.png" Type="http://schemas.openxmlformats.org/officeDocument/2006/relationships/image"/><Relationship Id="rId8" Target="../media/image325.png" Type="http://schemas.openxmlformats.org/officeDocument/2006/relationships/image"/><Relationship Id="rId9" Target="../media/image271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6.png" Type="http://schemas.openxmlformats.org/officeDocument/2006/relationships/image"/><Relationship Id="rId11" Target="../media/image317.png" Type="http://schemas.openxmlformats.org/officeDocument/2006/relationships/image"/><Relationship Id="rId12" Target="../media/image329.png" Type="http://schemas.openxmlformats.org/officeDocument/2006/relationships/image"/><Relationship Id="rId13" Target="../media/image327.png" Type="http://schemas.openxmlformats.org/officeDocument/2006/relationships/image"/><Relationship Id="rId2" Target="../media/image250.png" Type="http://schemas.openxmlformats.org/officeDocument/2006/relationships/image"/><Relationship Id="rId3" Target="../media/image252.png" Type="http://schemas.openxmlformats.org/officeDocument/2006/relationships/image"/><Relationship Id="rId4" Target="../media/image266.png" Type="http://schemas.openxmlformats.org/officeDocument/2006/relationships/image"/><Relationship Id="rId5" Target="../media/image1.png" Type="http://schemas.openxmlformats.org/officeDocument/2006/relationships/image"/><Relationship Id="rId6" Target="../media/image286.png" Type="http://schemas.openxmlformats.org/officeDocument/2006/relationships/image"/><Relationship Id="rId7" Target="../media/image314.png" Type="http://schemas.openxmlformats.org/officeDocument/2006/relationships/image"/><Relationship Id="rId8" Target="../media/image316.png" Type="http://schemas.openxmlformats.org/officeDocument/2006/relationships/image"/><Relationship Id="rId9" Target="../media/image328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0.png" Type="http://schemas.openxmlformats.org/officeDocument/2006/relationships/image"/><Relationship Id="rId11" Target="../media/image240.png" Type="http://schemas.openxmlformats.org/officeDocument/2006/relationships/image"/><Relationship Id="rId12" Target="../media/image331.png" Type="http://schemas.openxmlformats.org/officeDocument/2006/relationships/image"/><Relationship Id="rId13" Target="../media/image242.png" Type="http://schemas.openxmlformats.org/officeDocument/2006/relationships/image"/><Relationship Id="rId14" Target="../media/image332.png" Type="http://schemas.openxmlformats.org/officeDocument/2006/relationships/image"/><Relationship Id="rId15" Target="../media/image244.png" Type="http://schemas.openxmlformats.org/officeDocument/2006/relationships/image"/><Relationship Id="rId16" Target="../media/image245.png" Type="http://schemas.openxmlformats.org/officeDocument/2006/relationships/image"/><Relationship Id="rId17" Target="../media/image246.png" Type="http://schemas.openxmlformats.org/officeDocument/2006/relationships/image"/><Relationship Id="rId18" Target="../media/image247.png" Type="http://schemas.openxmlformats.org/officeDocument/2006/relationships/image"/><Relationship Id="rId19" Target="../media/image248.png" Type="http://schemas.openxmlformats.org/officeDocument/2006/relationships/image"/><Relationship Id="rId2" Target="../media/image231.png" Type="http://schemas.openxmlformats.org/officeDocument/2006/relationships/image"/><Relationship Id="rId3" Target="../media/image232.png" Type="http://schemas.openxmlformats.org/officeDocument/2006/relationships/image"/><Relationship Id="rId4" Target="../media/image233.png" Type="http://schemas.openxmlformats.org/officeDocument/2006/relationships/image"/><Relationship Id="rId5" Target="../media/image234.png" Type="http://schemas.openxmlformats.org/officeDocument/2006/relationships/image"/><Relationship Id="rId6" Target="../media/image235.png" Type="http://schemas.openxmlformats.org/officeDocument/2006/relationships/image"/><Relationship Id="rId7" Target="../media/image236.png" Type="http://schemas.openxmlformats.org/officeDocument/2006/relationships/image"/><Relationship Id="rId8" Target="../media/image237.png" Type="http://schemas.openxmlformats.org/officeDocument/2006/relationships/image"/><Relationship Id="rId9" Target="../media/image238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4.png" Type="http://schemas.openxmlformats.org/officeDocument/2006/relationships/image"/><Relationship Id="rId11" Target="../media/image335.png" Type="http://schemas.openxmlformats.org/officeDocument/2006/relationships/image"/><Relationship Id="rId12" Target="../media/image336.png" Type="http://schemas.openxmlformats.org/officeDocument/2006/relationships/image"/><Relationship Id="rId13" Target="../media/image337.png" Type="http://schemas.openxmlformats.org/officeDocument/2006/relationships/image"/><Relationship Id="rId14" Target="../media/image271.png" Type="http://schemas.openxmlformats.org/officeDocument/2006/relationships/image"/><Relationship Id="rId15" Target="../media/image272.png" Type="http://schemas.openxmlformats.org/officeDocument/2006/relationships/image"/><Relationship Id="rId16" Target="../media/image295.png" Type="http://schemas.openxmlformats.org/officeDocument/2006/relationships/image"/><Relationship Id="rId17" Target="../media/image338.png" Type="http://schemas.openxmlformats.org/officeDocument/2006/relationships/image"/><Relationship Id="rId18" Target="../media/image297.png" Type="http://schemas.openxmlformats.org/officeDocument/2006/relationships/image"/><Relationship Id="rId19" Target="../media/image298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252.png" Type="http://schemas.openxmlformats.org/officeDocument/2006/relationships/image"/><Relationship Id="rId5" Target="../media/image286.png" Type="http://schemas.openxmlformats.org/officeDocument/2006/relationships/image"/><Relationship Id="rId6" Target="../media/image287.png" Type="http://schemas.openxmlformats.org/officeDocument/2006/relationships/image"/><Relationship Id="rId7" Target="../media/image266.png" Type="http://schemas.openxmlformats.org/officeDocument/2006/relationships/image"/><Relationship Id="rId8" Target="../media/image333.png" Type="http://schemas.openxmlformats.org/officeDocument/2006/relationships/image"/><Relationship Id="rId9" Target="../media/image289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3.png" Type="http://schemas.openxmlformats.org/officeDocument/2006/relationships/image"/><Relationship Id="rId11" Target="../media/image283.png" Type="http://schemas.openxmlformats.org/officeDocument/2006/relationships/image"/><Relationship Id="rId12" Target="../media/image340.png" Type="http://schemas.openxmlformats.org/officeDocument/2006/relationships/image"/><Relationship Id="rId13" Target="../media/image297.png" Type="http://schemas.openxmlformats.org/officeDocument/2006/relationships/image"/><Relationship Id="rId14" Target="../media/image298.png" Type="http://schemas.openxmlformats.org/officeDocument/2006/relationships/image"/><Relationship Id="rId2" Target="../media/image234.png" Type="http://schemas.openxmlformats.org/officeDocument/2006/relationships/image"/><Relationship Id="rId3" Target="../media/image278.png" Type="http://schemas.openxmlformats.org/officeDocument/2006/relationships/image"/><Relationship Id="rId4" Target="../media/image279.png" Type="http://schemas.openxmlformats.org/officeDocument/2006/relationships/image"/><Relationship Id="rId5" Target="../media/image2.png" Type="http://schemas.openxmlformats.org/officeDocument/2006/relationships/image"/><Relationship Id="rId6" Target="../media/image299.png" Type="http://schemas.openxmlformats.org/officeDocument/2006/relationships/image"/><Relationship Id="rId7" Target="../media/image300.png" Type="http://schemas.openxmlformats.org/officeDocument/2006/relationships/image"/><Relationship Id="rId8" Target="../media/image339.png" Type="http://schemas.openxmlformats.org/officeDocument/2006/relationships/image"/><Relationship Id="rId9" Target="../media/image302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0.png" Type="http://schemas.openxmlformats.org/officeDocument/2006/relationships/image"/><Relationship Id="rId11" Target="../media/image271.png" Type="http://schemas.openxmlformats.org/officeDocument/2006/relationships/image"/><Relationship Id="rId12" Target="../media/image272.png" Type="http://schemas.openxmlformats.org/officeDocument/2006/relationships/image"/><Relationship Id="rId13" Target="../media/image273.png" Type="http://schemas.openxmlformats.org/officeDocument/2006/relationships/image"/><Relationship Id="rId14" Target="../media/image274.png" Type="http://schemas.openxmlformats.org/officeDocument/2006/relationships/image"/><Relationship Id="rId15" Target="../media/image342.png" Type="http://schemas.openxmlformats.org/officeDocument/2006/relationships/image"/><Relationship Id="rId16" Target="../media/image276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252.png" Type="http://schemas.openxmlformats.org/officeDocument/2006/relationships/image"/><Relationship Id="rId5" Target="../media/image265.png" Type="http://schemas.openxmlformats.org/officeDocument/2006/relationships/image"/><Relationship Id="rId6" Target="../media/image266.png" Type="http://schemas.openxmlformats.org/officeDocument/2006/relationships/image"/><Relationship Id="rId7" Target="../media/image267.png" Type="http://schemas.openxmlformats.org/officeDocument/2006/relationships/image"/><Relationship Id="rId8" Target="../media/image341.png" Type="http://schemas.openxmlformats.org/officeDocument/2006/relationships/image"/><Relationship Id="rId9" Target="../media/image269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3.png" Type="http://schemas.openxmlformats.org/officeDocument/2006/relationships/image"/><Relationship Id="rId11" Target="../media/image346.png" Type="http://schemas.openxmlformats.org/officeDocument/2006/relationships/image"/><Relationship Id="rId12" Target="../media/image276.png" Type="http://schemas.openxmlformats.org/officeDocument/2006/relationships/image"/><Relationship Id="rId2" Target="../media/image1.png" Type="http://schemas.openxmlformats.org/officeDocument/2006/relationships/image"/><Relationship Id="rId3" Target="../media/image343.png" Type="http://schemas.openxmlformats.org/officeDocument/2006/relationships/image"/><Relationship Id="rId4" Target="../media/image279.png" Type="http://schemas.openxmlformats.org/officeDocument/2006/relationships/image"/><Relationship Id="rId5" Target="../media/image2.png" Type="http://schemas.openxmlformats.org/officeDocument/2006/relationships/image"/><Relationship Id="rId6" Target="../media/image344.png" Type="http://schemas.openxmlformats.org/officeDocument/2006/relationships/image"/><Relationship Id="rId7" Target="../media/image4.png" Type="http://schemas.openxmlformats.org/officeDocument/2006/relationships/image"/><Relationship Id="rId8" Target="../media/image302.png" Type="http://schemas.openxmlformats.org/officeDocument/2006/relationships/image"/><Relationship Id="rId9" Target="../media/image34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9.png" Type="http://schemas.openxmlformats.org/officeDocument/2006/relationships/image"/><Relationship Id="rId4" Target="../media/image35.png" Type="http://schemas.openxmlformats.org/officeDocument/2006/relationships/image"/><Relationship Id="rId5" Target="../media/image31.png" Type="http://schemas.openxmlformats.org/officeDocument/2006/relationships/image"/><Relationship Id="rId6" Target="../media/image36.png" Type="http://schemas.openxmlformats.org/officeDocument/2006/relationships/image"/><Relationship Id="rId7" Target="../media/image20.png" Type="http://schemas.openxmlformats.org/officeDocument/2006/relationships/image"/><Relationship Id="rId8" Target="../media/image21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9.png" Type="http://schemas.openxmlformats.org/officeDocument/2006/relationships/image"/><Relationship Id="rId11" Target="../media/image348.png" Type="http://schemas.openxmlformats.org/officeDocument/2006/relationships/image"/><Relationship Id="rId12" Target="../media/image349.png" Type="http://schemas.openxmlformats.org/officeDocument/2006/relationships/image"/><Relationship Id="rId13" Target="../media/image350.png" Type="http://schemas.openxmlformats.org/officeDocument/2006/relationships/image"/><Relationship Id="rId14" Target="../media/image351.png" Type="http://schemas.openxmlformats.org/officeDocument/2006/relationships/image"/><Relationship Id="rId15" Target="../media/image271.png" Type="http://schemas.openxmlformats.org/officeDocument/2006/relationships/image"/><Relationship Id="rId16" Target="../media/image272.png" Type="http://schemas.openxmlformats.org/officeDocument/2006/relationships/image"/><Relationship Id="rId17" Target="../media/image295.png" Type="http://schemas.openxmlformats.org/officeDocument/2006/relationships/image"/><Relationship Id="rId18" Target="../media/image352.png" Type="http://schemas.openxmlformats.org/officeDocument/2006/relationships/image"/><Relationship Id="rId19" Target="../media/image353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252.png" Type="http://schemas.openxmlformats.org/officeDocument/2006/relationships/image"/><Relationship Id="rId5" Target="../media/image286.png" Type="http://schemas.openxmlformats.org/officeDocument/2006/relationships/image"/><Relationship Id="rId6" Target="../media/image287.png" Type="http://schemas.openxmlformats.org/officeDocument/2006/relationships/image"/><Relationship Id="rId7" Target="../media/image266.png" Type="http://schemas.openxmlformats.org/officeDocument/2006/relationships/image"/><Relationship Id="rId8" Target="../media/image347.png" Type="http://schemas.openxmlformats.org/officeDocument/2006/relationships/image"/><Relationship Id="rId9" Target="../media/image297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3.png" Type="http://schemas.openxmlformats.org/officeDocument/2006/relationships/image"/><Relationship Id="rId11" Target="../media/image283.png" Type="http://schemas.openxmlformats.org/officeDocument/2006/relationships/image"/><Relationship Id="rId12" Target="../media/image355.png" Type="http://schemas.openxmlformats.org/officeDocument/2006/relationships/image"/><Relationship Id="rId13" Target="../media/image297.png" Type="http://schemas.openxmlformats.org/officeDocument/2006/relationships/image"/><Relationship Id="rId14" Target="../media/image298.png" Type="http://schemas.openxmlformats.org/officeDocument/2006/relationships/image"/><Relationship Id="rId2" Target="../media/image234.png" Type="http://schemas.openxmlformats.org/officeDocument/2006/relationships/image"/><Relationship Id="rId3" Target="../media/image278.png" Type="http://schemas.openxmlformats.org/officeDocument/2006/relationships/image"/><Relationship Id="rId4" Target="../media/image279.png" Type="http://schemas.openxmlformats.org/officeDocument/2006/relationships/image"/><Relationship Id="rId5" Target="../media/image2.png" Type="http://schemas.openxmlformats.org/officeDocument/2006/relationships/image"/><Relationship Id="rId6" Target="../media/image299.png" Type="http://schemas.openxmlformats.org/officeDocument/2006/relationships/image"/><Relationship Id="rId7" Target="../media/image300.png" Type="http://schemas.openxmlformats.org/officeDocument/2006/relationships/image"/><Relationship Id="rId8" Target="../media/image354.png" Type="http://schemas.openxmlformats.org/officeDocument/2006/relationships/image"/><Relationship Id="rId9" Target="../media/image302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1.png" Type="http://schemas.openxmlformats.org/officeDocument/2006/relationships/image"/><Relationship Id="rId11" Target="../media/image272.png" Type="http://schemas.openxmlformats.org/officeDocument/2006/relationships/image"/><Relationship Id="rId12" Target="../media/image357.png" Type="http://schemas.openxmlformats.org/officeDocument/2006/relationships/image"/><Relationship Id="rId13" Target="../media/image297.png" Type="http://schemas.openxmlformats.org/officeDocument/2006/relationships/image"/><Relationship Id="rId14" Target="../media/image358.png" Type="http://schemas.openxmlformats.org/officeDocument/2006/relationships/image"/><Relationship Id="rId15" Target="../media/image359.png" Type="http://schemas.openxmlformats.org/officeDocument/2006/relationships/image"/><Relationship Id="rId16" Target="../media/image360.png" Type="http://schemas.openxmlformats.org/officeDocument/2006/relationships/image"/><Relationship Id="rId17" Target="../media/image361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252.png" Type="http://schemas.openxmlformats.org/officeDocument/2006/relationships/image"/><Relationship Id="rId5" Target="../media/image267.png" Type="http://schemas.openxmlformats.org/officeDocument/2006/relationships/image"/><Relationship Id="rId6" Target="../media/image305.png" Type="http://schemas.openxmlformats.org/officeDocument/2006/relationships/image"/><Relationship Id="rId7" Target="../media/image306.png" Type="http://schemas.openxmlformats.org/officeDocument/2006/relationships/image"/><Relationship Id="rId8" Target="../media/image266.png" Type="http://schemas.openxmlformats.org/officeDocument/2006/relationships/image"/><Relationship Id="rId9" Target="../media/image356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7.png" Type="http://schemas.openxmlformats.org/officeDocument/2006/relationships/image"/><Relationship Id="rId11" Target="../media/image358.png" Type="http://schemas.openxmlformats.org/officeDocument/2006/relationships/image"/><Relationship Id="rId12" Target="../media/image362.png" Type="http://schemas.openxmlformats.org/officeDocument/2006/relationships/image"/><Relationship Id="rId13" Target="../media/image359.png" Type="http://schemas.openxmlformats.org/officeDocument/2006/relationships/image"/><Relationship Id="rId14" Target="../media/image360.png" Type="http://schemas.openxmlformats.org/officeDocument/2006/relationships/image"/><Relationship Id="rId15" Target="../media/image361.png" Type="http://schemas.openxmlformats.org/officeDocument/2006/relationships/image"/><Relationship Id="rId16" Target="../media/image363.png" Type="http://schemas.openxmlformats.org/officeDocument/2006/relationships/image"/><Relationship Id="rId17" Target="../media/image364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252.png" Type="http://schemas.openxmlformats.org/officeDocument/2006/relationships/image"/><Relationship Id="rId5" Target="../media/image267.png" Type="http://schemas.openxmlformats.org/officeDocument/2006/relationships/image"/><Relationship Id="rId6" Target="../media/image305.png" Type="http://schemas.openxmlformats.org/officeDocument/2006/relationships/image"/><Relationship Id="rId7" Target="../media/image306.png" Type="http://schemas.openxmlformats.org/officeDocument/2006/relationships/image"/><Relationship Id="rId8" Target="../media/image266.png" Type="http://schemas.openxmlformats.org/officeDocument/2006/relationships/image"/><Relationship Id="rId9" Target="../media/image357.pn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2.png" Type="http://schemas.openxmlformats.org/officeDocument/2006/relationships/image"/><Relationship Id="rId11" Target="../media/image366.png" Type="http://schemas.openxmlformats.org/officeDocument/2006/relationships/image"/><Relationship Id="rId12" Target="../media/image297.png" Type="http://schemas.openxmlformats.org/officeDocument/2006/relationships/image"/><Relationship Id="rId13" Target="../media/image367.png" Type="http://schemas.openxmlformats.org/officeDocument/2006/relationships/image"/><Relationship Id="rId14" Target="../media/image368.png" Type="http://schemas.openxmlformats.org/officeDocument/2006/relationships/image"/><Relationship Id="rId15" Target="../media/image369.png" Type="http://schemas.openxmlformats.org/officeDocument/2006/relationships/image"/><Relationship Id="rId16" Target="../media/image370.png" Type="http://schemas.openxmlformats.org/officeDocument/2006/relationships/image"/><Relationship Id="rId2" Target="../media/image250.png" Type="http://schemas.openxmlformats.org/officeDocument/2006/relationships/image"/><Relationship Id="rId3" Target="../media/image252.png" Type="http://schemas.openxmlformats.org/officeDocument/2006/relationships/image"/><Relationship Id="rId4" Target="../media/image267.png" Type="http://schemas.openxmlformats.org/officeDocument/2006/relationships/image"/><Relationship Id="rId5" Target="../media/image305.png" Type="http://schemas.openxmlformats.org/officeDocument/2006/relationships/image"/><Relationship Id="rId6" Target="../media/image306.png" Type="http://schemas.openxmlformats.org/officeDocument/2006/relationships/image"/><Relationship Id="rId7" Target="../media/image266.png" Type="http://schemas.openxmlformats.org/officeDocument/2006/relationships/image"/><Relationship Id="rId8" Target="../media/image365.png" Type="http://schemas.openxmlformats.org/officeDocument/2006/relationships/image"/><Relationship Id="rId9" Target="../media/image271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7.png" Type="http://schemas.openxmlformats.org/officeDocument/2006/relationships/image"/><Relationship Id="rId11" Target="../media/image372.png" Type="http://schemas.openxmlformats.org/officeDocument/2006/relationships/image"/><Relationship Id="rId12" Target="../media/image373.png" Type="http://schemas.openxmlformats.org/officeDocument/2006/relationships/image"/><Relationship Id="rId13" Target="../media/image374.png" Type="http://schemas.openxmlformats.org/officeDocument/2006/relationships/image"/><Relationship Id="rId14" Target="../media/image375.png" Type="http://schemas.openxmlformats.org/officeDocument/2006/relationships/image"/><Relationship Id="rId2" Target="../media/image250.png" Type="http://schemas.openxmlformats.org/officeDocument/2006/relationships/image"/><Relationship Id="rId3" Target="../media/image252.png" Type="http://schemas.openxmlformats.org/officeDocument/2006/relationships/image"/><Relationship Id="rId4" Target="../media/image267.png" Type="http://schemas.openxmlformats.org/officeDocument/2006/relationships/image"/><Relationship Id="rId5" Target="../media/image305.png" Type="http://schemas.openxmlformats.org/officeDocument/2006/relationships/image"/><Relationship Id="rId6" Target="../media/image306.png" Type="http://schemas.openxmlformats.org/officeDocument/2006/relationships/image"/><Relationship Id="rId7" Target="../media/image266.png" Type="http://schemas.openxmlformats.org/officeDocument/2006/relationships/image"/><Relationship Id="rId8" Target="../media/image371.png" Type="http://schemas.openxmlformats.org/officeDocument/2006/relationships/image"/><Relationship Id="rId9" Target="../media/image297.pn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9.png" Type="http://schemas.openxmlformats.org/officeDocument/2006/relationships/image"/><Relationship Id="rId11" Target="../media/image377.png" Type="http://schemas.openxmlformats.org/officeDocument/2006/relationships/image"/><Relationship Id="rId12" Target="../media/image378.png" Type="http://schemas.openxmlformats.org/officeDocument/2006/relationships/image"/><Relationship Id="rId13" Target="../media/image379.png" Type="http://schemas.openxmlformats.org/officeDocument/2006/relationships/image"/><Relationship Id="rId14" Target="../media/image380.png" Type="http://schemas.openxmlformats.org/officeDocument/2006/relationships/image"/><Relationship Id="rId15" Target="../media/image271.png" Type="http://schemas.openxmlformats.org/officeDocument/2006/relationships/image"/><Relationship Id="rId16" Target="../media/image272.png" Type="http://schemas.openxmlformats.org/officeDocument/2006/relationships/image"/><Relationship Id="rId17" Target="../media/image295.png" Type="http://schemas.openxmlformats.org/officeDocument/2006/relationships/image"/><Relationship Id="rId18" Target="../media/image352.png" Type="http://schemas.openxmlformats.org/officeDocument/2006/relationships/image"/><Relationship Id="rId19" Target="../media/image381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252.png" Type="http://schemas.openxmlformats.org/officeDocument/2006/relationships/image"/><Relationship Id="rId5" Target="../media/image286.png" Type="http://schemas.openxmlformats.org/officeDocument/2006/relationships/image"/><Relationship Id="rId6" Target="../media/image287.png" Type="http://schemas.openxmlformats.org/officeDocument/2006/relationships/image"/><Relationship Id="rId7" Target="../media/image266.png" Type="http://schemas.openxmlformats.org/officeDocument/2006/relationships/image"/><Relationship Id="rId8" Target="../media/image376.png" Type="http://schemas.openxmlformats.org/officeDocument/2006/relationships/image"/><Relationship Id="rId9" Target="../media/image297.pn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7.png" Type="http://schemas.openxmlformats.org/officeDocument/2006/relationships/image"/><Relationship Id="rId11" Target="../media/image302.png" Type="http://schemas.openxmlformats.org/officeDocument/2006/relationships/image"/><Relationship Id="rId12" Target="../media/image303.png" Type="http://schemas.openxmlformats.org/officeDocument/2006/relationships/image"/><Relationship Id="rId13" Target="../media/image283.png" Type="http://schemas.openxmlformats.org/officeDocument/2006/relationships/image"/><Relationship Id="rId14" Target="../media/image383.png" Type="http://schemas.openxmlformats.org/officeDocument/2006/relationships/image"/><Relationship Id="rId2" Target="../media/image234.png" Type="http://schemas.openxmlformats.org/officeDocument/2006/relationships/image"/><Relationship Id="rId3" Target="../media/image278.png" Type="http://schemas.openxmlformats.org/officeDocument/2006/relationships/image"/><Relationship Id="rId4" Target="../media/image279.png" Type="http://schemas.openxmlformats.org/officeDocument/2006/relationships/image"/><Relationship Id="rId5" Target="../media/image2.png" Type="http://schemas.openxmlformats.org/officeDocument/2006/relationships/image"/><Relationship Id="rId6" Target="../media/image299.png" Type="http://schemas.openxmlformats.org/officeDocument/2006/relationships/image"/><Relationship Id="rId7" Target="../media/image300.png" Type="http://schemas.openxmlformats.org/officeDocument/2006/relationships/image"/><Relationship Id="rId8" Target="../media/image382.png" Type="http://schemas.openxmlformats.org/officeDocument/2006/relationships/image"/><Relationship Id="rId9" Target="../media/image352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3.png" Type="http://schemas.openxmlformats.org/officeDocument/2006/relationships/image"/><Relationship Id="rId11" Target="../media/image240.png" Type="http://schemas.openxmlformats.org/officeDocument/2006/relationships/image"/><Relationship Id="rId12" Target="../media/image242.png" Type="http://schemas.openxmlformats.org/officeDocument/2006/relationships/image"/><Relationship Id="rId13" Target="../media/image243.png" Type="http://schemas.openxmlformats.org/officeDocument/2006/relationships/image"/><Relationship Id="rId14" Target="../media/image244.png" Type="http://schemas.openxmlformats.org/officeDocument/2006/relationships/image"/><Relationship Id="rId15" Target="../media/image245.png" Type="http://schemas.openxmlformats.org/officeDocument/2006/relationships/image"/><Relationship Id="rId16" Target="../media/image246.png" Type="http://schemas.openxmlformats.org/officeDocument/2006/relationships/image"/><Relationship Id="rId17" Target="../media/image247.png" Type="http://schemas.openxmlformats.org/officeDocument/2006/relationships/image"/><Relationship Id="rId18" Target="../media/image248.png" Type="http://schemas.openxmlformats.org/officeDocument/2006/relationships/image"/><Relationship Id="rId19" Target="../media/image384.png" Type="http://schemas.openxmlformats.org/officeDocument/2006/relationships/image"/><Relationship Id="rId2" Target="../media/image231.png" Type="http://schemas.openxmlformats.org/officeDocument/2006/relationships/image"/><Relationship Id="rId20" Target="../media/image385.png" Type="http://schemas.openxmlformats.org/officeDocument/2006/relationships/image"/><Relationship Id="rId21" Target="../media/image386.png" Type="http://schemas.openxmlformats.org/officeDocument/2006/relationships/image"/><Relationship Id="rId22" Target="../media/image387.png" Type="http://schemas.openxmlformats.org/officeDocument/2006/relationships/image"/><Relationship Id="rId23" Target="../media/image388.png" Type="http://schemas.openxmlformats.org/officeDocument/2006/relationships/image"/><Relationship Id="rId24" Target="../media/image9.png" Type="http://schemas.openxmlformats.org/officeDocument/2006/relationships/image"/><Relationship Id="rId25" Target="../media/image389.png" Type="http://schemas.openxmlformats.org/officeDocument/2006/relationships/image"/><Relationship Id="rId3" Target="../media/image232.png" Type="http://schemas.openxmlformats.org/officeDocument/2006/relationships/image"/><Relationship Id="rId4" Target="../media/image233.png" Type="http://schemas.openxmlformats.org/officeDocument/2006/relationships/image"/><Relationship Id="rId5" Target="../media/image234.png" Type="http://schemas.openxmlformats.org/officeDocument/2006/relationships/image"/><Relationship Id="rId6" Target="../media/image235.png" Type="http://schemas.openxmlformats.org/officeDocument/2006/relationships/image"/><Relationship Id="rId7" Target="../media/image236.png" Type="http://schemas.openxmlformats.org/officeDocument/2006/relationships/image"/><Relationship Id="rId8" Target="../media/image237.png" Type="http://schemas.openxmlformats.org/officeDocument/2006/relationships/image"/><Relationship Id="rId9" Target="../media/image238.pn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3.png" Type="http://schemas.openxmlformats.org/officeDocument/2006/relationships/image"/><Relationship Id="rId11" Target="../media/image393.png" Type="http://schemas.openxmlformats.org/officeDocument/2006/relationships/image"/><Relationship Id="rId12" Target="../media/image394.png" Type="http://schemas.openxmlformats.org/officeDocument/2006/relationships/image"/><Relationship Id="rId13" Target="../media/image8.png" Type="http://schemas.openxmlformats.org/officeDocument/2006/relationships/image"/><Relationship Id="rId14" Target="../media/image9.png" Type="http://schemas.openxmlformats.org/officeDocument/2006/relationships/image"/><Relationship Id="rId15" Target="../media/image10.png" Type="http://schemas.openxmlformats.org/officeDocument/2006/relationships/image"/><Relationship Id="rId2" Target="../media/image250.png" Type="http://schemas.openxmlformats.org/officeDocument/2006/relationships/image"/><Relationship Id="rId3" Target="../media/image1.png" Type="http://schemas.openxmlformats.org/officeDocument/2006/relationships/image"/><Relationship Id="rId4" Target="../media/image390.png" Type="http://schemas.openxmlformats.org/officeDocument/2006/relationships/image"/><Relationship Id="rId5" Target="../media/image252.png" Type="http://schemas.openxmlformats.org/officeDocument/2006/relationships/image"/><Relationship Id="rId6" Target="../media/image253.png" Type="http://schemas.openxmlformats.org/officeDocument/2006/relationships/image"/><Relationship Id="rId7" Target="../media/image254.png" Type="http://schemas.openxmlformats.org/officeDocument/2006/relationships/image"/><Relationship Id="rId8" Target="../media/image391.png" Type="http://schemas.openxmlformats.org/officeDocument/2006/relationships/image"/><Relationship Id="rId9" Target="../media/image39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37.png" Type="http://schemas.openxmlformats.org/officeDocument/2006/relationships/image"/><Relationship Id="rId7" Target="../media/image38.png" Type="http://schemas.openxmlformats.org/officeDocument/2006/relationships/image"/><Relationship Id="rId8" Target="../media/image3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png" Type="http://schemas.openxmlformats.org/officeDocument/2006/relationships/image"/><Relationship Id="rId12" Target="../media/image46.png" Type="http://schemas.openxmlformats.org/officeDocument/2006/relationships/image"/><Relationship Id="rId13" Target="../media/image47.png" Type="http://schemas.openxmlformats.org/officeDocument/2006/relationships/image"/><Relationship Id="rId14" Target="../media/image48.png" Type="http://schemas.openxmlformats.org/officeDocument/2006/relationships/image"/><Relationship Id="rId15" Target="../media/image49.png" Type="http://schemas.openxmlformats.org/officeDocument/2006/relationships/image"/><Relationship Id="rId16" Target="../media/image50.png" Type="http://schemas.openxmlformats.org/officeDocument/2006/relationships/image"/><Relationship Id="rId17" Target="../media/image51.png" Type="http://schemas.openxmlformats.org/officeDocument/2006/relationships/image"/><Relationship Id="rId18" Target="../media/image52.png" Type="http://schemas.openxmlformats.org/officeDocument/2006/relationships/image"/><Relationship Id="rId19" Target="../media/image53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20.png" Type="http://schemas.openxmlformats.org/officeDocument/2006/relationships/image"/><Relationship Id="rId7" Target="../media/image6.png" Type="http://schemas.openxmlformats.org/officeDocument/2006/relationships/image"/><Relationship Id="rId8" Target="../media/image42.pn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png" Type="http://schemas.openxmlformats.org/officeDocument/2006/relationships/image"/><Relationship Id="rId12" Target="../media/image58.png" Type="http://schemas.openxmlformats.org/officeDocument/2006/relationships/image"/><Relationship Id="rId13" Target="../media/image59.png" Type="http://schemas.openxmlformats.org/officeDocument/2006/relationships/image"/><Relationship Id="rId14" Target="../media/image60.png" Type="http://schemas.openxmlformats.org/officeDocument/2006/relationships/image"/><Relationship Id="rId15" Target="../media/image61.png" Type="http://schemas.openxmlformats.org/officeDocument/2006/relationships/image"/><Relationship Id="rId16" Target="../media/image62.png" Type="http://schemas.openxmlformats.org/officeDocument/2006/relationships/image"/><Relationship Id="rId17" Target="../media/image63.png" Type="http://schemas.openxmlformats.org/officeDocument/2006/relationships/image"/><Relationship Id="rId18" Target="../media/image64.png" Type="http://schemas.openxmlformats.org/officeDocument/2006/relationships/image"/><Relationship Id="rId19" Target="../media/image65.png" Type="http://schemas.openxmlformats.org/officeDocument/2006/relationships/image"/><Relationship Id="rId2" Target="../media/image1.png" Type="http://schemas.openxmlformats.org/officeDocument/2006/relationships/image"/><Relationship Id="rId20" Target="../media/image66.png" Type="http://schemas.openxmlformats.org/officeDocument/2006/relationships/image"/><Relationship Id="rId21" Target="../media/image67.png" Type="http://schemas.openxmlformats.org/officeDocument/2006/relationships/image"/><Relationship Id="rId22" Target="../media/image68.png" Type="http://schemas.openxmlformats.org/officeDocument/2006/relationships/image"/><Relationship Id="rId23" Target="../media/image69.png" Type="http://schemas.openxmlformats.org/officeDocument/2006/relationships/image"/><Relationship Id="rId24" Target="../media/image70.png" Type="http://schemas.openxmlformats.org/officeDocument/2006/relationships/image"/><Relationship Id="rId25" Target="../media/image71.png" Type="http://schemas.openxmlformats.org/officeDocument/2006/relationships/image"/><Relationship Id="rId26" Target="../media/image72.png" Type="http://schemas.openxmlformats.org/officeDocument/2006/relationships/image"/><Relationship Id="rId27" Target="../media/image73.png" Type="http://schemas.openxmlformats.org/officeDocument/2006/relationships/image"/><Relationship Id="rId3" Target="../media/image15.png" Type="http://schemas.openxmlformats.org/officeDocument/2006/relationships/image"/><Relationship Id="rId4" Target="../media/image40.png" Type="http://schemas.openxmlformats.org/officeDocument/2006/relationships/image"/><Relationship Id="rId5" Target="../media/image20.png" Type="http://schemas.openxmlformats.org/officeDocument/2006/relationships/image"/><Relationship Id="rId6" Target="../media/image54.png" Type="http://schemas.openxmlformats.org/officeDocument/2006/relationships/image"/><Relationship Id="rId7" Target="../media/image43.png" Type="http://schemas.openxmlformats.org/officeDocument/2006/relationships/image"/><Relationship Id="rId8" Target="../media/image6.pn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png" Type="http://schemas.openxmlformats.org/officeDocument/2006/relationships/image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40.png" Type="http://schemas.openxmlformats.org/officeDocument/2006/relationships/image"/><Relationship Id="rId5" Target="../media/image20.png" Type="http://schemas.openxmlformats.org/officeDocument/2006/relationships/image"/><Relationship Id="rId6" Target="../media/image74.png" Type="http://schemas.openxmlformats.org/officeDocument/2006/relationships/image"/><Relationship Id="rId7" Target="../media/image43.png" Type="http://schemas.openxmlformats.org/officeDocument/2006/relationships/image"/><Relationship Id="rId8" Target="../media/image75.png" Type="http://schemas.openxmlformats.org/officeDocument/2006/relationships/image"/><Relationship Id="rId9" Target="../media/image7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0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2552700" y="0"/>
            <a:ext cx="12687300" cy="126873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917700" y="-1879600"/>
            <a:ext cx="3619500" cy="62611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3525500" y="5791200"/>
            <a:ext cx="4445000" cy="42418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193800" y="1765300"/>
            <a:ext cx="14516100" cy="69342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6743700" y="2362200"/>
            <a:ext cx="2082800" cy="28829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6184900" y="7467600"/>
            <a:ext cx="5753100" cy="12446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6540500" y="8255000"/>
            <a:ext cx="2463800" cy="17399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47200" y="8864600"/>
            <a:ext cx="2324100" cy="5334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8750300" y="8737600"/>
            <a:ext cx="863600" cy="8509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-546100" y="-254000"/>
            <a:ext cx="8661400" cy="4013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242800" y="2120900"/>
            <a:ext cx="3543300" cy="38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676400" y="1663700"/>
            <a:ext cx="15011400" cy="14986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54000" y="203200"/>
            <a:ext cx="4165600" cy="17399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908300" y="1765300"/>
            <a:ext cx="736600" cy="10287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801100" y="3187700"/>
            <a:ext cx="7239000" cy="17018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3124200" y="3467100"/>
            <a:ext cx="5740400" cy="43053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398000" y="4318000"/>
            <a:ext cx="6172200" cy="762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398000" y="5461000"/>
            <a:ext cx="6172200" cy="762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372600" y="6565900"/>
            <a:ext cx="6172200" cy="762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359900" y="7696200"/>
            <a:ext cx="6172200" cy="76200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3" id="2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2425700" y="2692400"/>
            <a:ext cx="1409700" cy="14097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866900" y="2489200"/>
            <a:ext cx="2476500" cy="20955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8407400" y="4254500"/>
            <a:ext cx="7632700" cy="17018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9131300" y="5435600"/>
            <a:ext cx="6908800" cy="17018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7721600" y="6565900"/>
            <a:ext cx="8318500" cy="15113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242800" y="2120900"/>
            <a:ext cx="3543300" cy="38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676400" y="1663700"/>
            <a:ext cx="15011400" cy="14986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54000" y="203200"/>
            <a:ext cx="4165600" cy="17399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908300" y="1765300"/>
            <a:ext cx="736600" cy="10287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3124200" y="3467100"/>
            <a:ext cx="5740400" cy="43053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98000" y="4318000"/>
            <a:ext cx="6172200" cy="762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98000" y="5461000"/>
            <a:ext cx="6172200" cy="762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72600" y="6565900"/>
            <a:ext cx="6172200" cy="762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59900" y="7696200"/>
            <a:ext cx="6172200" cy="76200"/>
          </a:xfrm>
          <a:prstGeom prst="rect">
            <a:avLst/>
          </a:prstGeom>
        </p:spPr>
      </p:pic>
      <p:grpSp>
        <p:nvGrpSpPr>
          <p:cNvPr name="Group 21" id="2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2425700" y="2692400"/>
            <a:ext cx="1409700" cy="14097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955800" y="2501900"/>
            <a:ext cx="2425700" cy="20828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8229600" y="3187700"/>
            <a:ext cx="7797800" cy="17018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7962900" y="4254500"/>
            <a:ext cx="8077200" cy="17018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9169400" y="5435600"/>
            <a:ext cx="6870700" cy="17018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9093200" y="6565900"/>
            <a:ext cx="7378700" cy="1663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242800" y="2120900"/>
            <a:ext cx="3543300" cy="38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676400" y="1663700"/>
            <a:ext cx="15011400" cy="14986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54000" y="203200"/>
            <a:ext cx="4165600" cy="17399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908300" y="1765300"/>
            <a:ext cx="736600" cy="10287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3124200" y="3467100"/>
            <a:ext cx="5740400" cy="43053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98000" y="4318000"/>
            <a:ext cx="6172200" cy="762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98000" y="5461000"/>
            <a:ext cx="6172200" cy="762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72600" y="6565900"/>
            <a:ext cx="6172200" cy="762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59900" y="7696200"/>
            <a:ext cx="6172200" cy="76200"/>
          </a:xfrm>
          <a:prstGeom prst="rect">
            <a:avLst/>
          </a:prstGeom>
        </p:spPr>
      </p:pic>
      <p:grpSp>
        <p:nvGrpSpPr>
          <p:cNvPr name="Group 21" id="2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2425700" y="2692400"/>
            <a:ext cx="1409700" cy="14097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968500" y="2501900"/>
            <a:ext cx="2362200" cy="20701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8470900" y="3187700"/>
            <a:ext cx="7569200" cy="17018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8902700" y="4279900"/>
            <a:ext cx="7366000" cy="17018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8826500" y="5435600"/>
            <a:ext cx="7213600" cy="17018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8267700" y="6540500"/>
            <a:ext cx="7759700" cy="1701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242800" y="2120900"/>
            <a:ext cx="3543300" cy="38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676400" y="1663700"/>
            <a:ext cx="15011400" cy="14986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54000" y="203200"/>
            <a:ext cx="4165600" cy="17399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908300" y="1765300"/>
            <a:ext cx="736600" cy="10287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3124200" y="3467100"/>
            <a:ext cx="5740400" cy="43053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98000" y="4318000"/>
            <a:ext cx="6172200" cy="762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98000" y="5461000"/>
            <a:ext cx="6172200" cy="762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72600" y="6565900"/>
            <a:ext cx="6172200" cy="762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59900" y="7696200"/>
            <a:ext cx="6172200" cy="76200"/>
          </a:xfrm>
          <a:prstGeom prst="rect">
            <a:avLst/>
          </a:prstGeom>
        </p:spPr>
      </p:pic>
      <p:grpSp>
        <p:nvGrpSpPr>
          <p:cNvPr name="Group 21" id="2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2425700" y="2692400"/>
            <a:ext cx="1409700" cy="14097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968500" y="2489200"/>
            <a:ext cx="2400300" cy="20955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8813800" y="3187700"/>
            <a:ext cx="7226300" cy="17018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8343900" y="4254500"/>
            <a:ext cx="7696200" cy="17018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8839200" y="5435600"/>
            <a:ext cx="7188200" cy="17018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7721600" y="6565900"/>
            <a:ext cx="8318500" cy="1536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242800" y="2120900"/>
            <a:ext cx="3543300" cy="38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676400" y="1663700"/>
            <a:ext cx="15011400" cy="14986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54000" y="203200"/>
            <a:ext cx="4165600" cy="17399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908300" y="1765300"/>
            <a:ext cx="736600" cy="10287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3124200" y="3467100"/>
            <a:ext cx="5740400" cy="43053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98000" y="4318000"/>
            <a:ext cx="6172200" cy="762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98000" y="5461000"/>
            <a:ext cx="6172200" cy="762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72600" y="6565900"/>
            <a:ext cx="6172200" cy="762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59900" y="7696200"/>
            <a:ext cx="6172200" cy="76200"/>
          </a:xfrm>
          <a:prstGeom prst="rect">
            <a:avLst/>
          </a:prstGeom>
        </p:spPr>
      </p:pic>
      <p:grpSp>
        <p:nvGrpSpPr>
          <p:cNvPr name="Group 21" id="2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2425700" y="2692400"/>
            <a:ext cx="1409700" cy="14097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968500" y="2489200"/>
            <a:ext cx="2400300" cy="21082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8737600" y="3187700"/>
            <a:ext cx="7302500" cy="17018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8928100" y="4254500"/>
            <a:ext cx="7099300" cy="17018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7493000" y="5435600"/>
            <a:ext cx="8534400" cy="17018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8343900" y="6540500"/>
            <a:ext cx="7696200" cy="1701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242800" y="2120900"/>
            <a:ext cx="3543300" cy="38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676400" y="1663700"/>
            <a:ext cx="15011400" cy="14986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54000" y="203200"/>
            <a:ext cx="4165600" cy="17399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908300" y="1765300"/>
            <a:ext cx="736600" cy="10287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3124200" y="3467100"/>
            <a:ext cx="5740400" cy="43053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98000" y="4318000"/>
            <a:ext cx="6172200" cy="762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98000" y="5461000"/>
            <a:ext cx="6172200" cy="762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72600" y="6565900"/>
            <a:ext cx="6172200" cy="762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59900" y="7696200"/>
            <a:ext cx="6172200" cy="76200"/>
          </a:xfrm>
          <a:prstGeom prst="rect">
            <a:avLst/>
          </a:prstGeom>
        </p:spPr>
      </p:pic>
      <p:grpSp>
        <p:nvGrpSpPr>
          <p:cNvPr name="Group 21" id="2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2425700" y="2692400"/>
            <a:ext cx="1409700" cy="14097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2667000" y="2463800"/>
            <a:ext cx="1346200" cy="20828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8636000" y="3187700"/>
            <a:ext cx="7404100" cy="17018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7886700" y="4254500"/>
            <a:ext cx="8140700" cy="17018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8839200" y="5435600"/>
            <a:ext cx="7188200" cy="17018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9080500" y="6540500"/>
            <a:ext cx="6959600" cy="1701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54000" y="203200"/>
            <a:ext cx="4165600" cy="17399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001500" y="2120900"/>
            <a:ext cx="3187700" cy="3810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155700" y="1663700"/>
            <a:ext cx="15519400" cy="21209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3403600" y="1803400"/>
            <a:ext cx="736600" cy="1028700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971800" y="3886200"/>
            <a:ext cx="2933700" cy="29337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6121400" y="3886200"/>
            <a:ext cx="2933700" cy="2933700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283700" y="3886200"/>
            <a:ext cx="2933700" cy="2933700"/>
          </a:xfrm>
          <a:prstGeom prst="rect">
            <a:avLst/>
          </a:prstGeom>
        </p:spPr>
      </p:pic>
      <p:grpSp>
        <p:nvGrpSpPr>
          <p:cNvPr name="Group 20" id="2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2458700" y="3886200"/>
            <a:ext cx="2933700" cy="2933700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3" id="2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2019300" y="2781300"/>
            <a:ext cx="2451100" cy="24511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2552700" y="3314700"/>
            <a:ext cx="1231900" cy="1231900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6" id="26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5372100" y="2781300"/>
            <a:ext cx="2451100" cy="24511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5905500" y="3314700"/>
            <a:ext cx="1231900" cy="1231900"/>
          </a:xfrm>
          <a:prstGeom prst="rect">
            <a:avLst/>
          </a:prstGeom>
        </p:spPr>
      </p:pic>
      <p:grpSp>
        <p:nvGrpSpPr>
          <p:cNvPr name="Group 28" id="2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9" id="29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8610600" y="2743200"/>
            <a:ext cx="2451100" cy="2451100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9144000" y="3276600"/>
            <a:ext cx="1231900" cy="1231900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2" id="32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1684000" y="2743200"/>
            <a:ext cx="2451100" cy="2451100"/>
          </a:xfrm>
          <a:prstGeom prst="rect">
            <a:avLst/>
          </a:prstGeom>
        </p:spPr>
      </p:pic>
      <p:pic>
        <p:nvPicPr>
          <p:cNvPr name="Picture 33" id="33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2217400" y="3276600"/>
            <a:ext cx="1231900" cy="1231900"/>
          </a:xfrm>
          <a:prstGeom prst="rect">
            <a:avLst/>
          </a:prstGeom>
        </p:spPr>
      </p:pic>
      <p:pic>
        <p:nvPicPr>
          <p:cNvPr name="Picture 34" id="34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2540000" y="6692900"/>
            <a:ext cx="3708400" cy="1384300"/>
          </a:xfrm>
          <a:prstGeom prst="rect">
            <a:avLst/>
          </a:prstGeom>
        </p:spPr>
      </p:pic>
      <p:pic>
        <p:nvPicPr>
          <p:cNvPr name="Picture 35" id="35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5880100" y="6705600"/>
            <a:ext cx="3543300" cy="1790700"/>
          </a:xfrm>
          <a:prstGeom prst="rect">
            <a:avLst/>
          </a:prstGeom>
        </p:spPr>
      </p:pic>
      <p:pic>
        <p:nvPicPr>
          <p:cNvPr name="Picture 36" id="36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8953500" y="6705600"/>
            <a:ext cx="3632200" cy="1790700"/>
          </a:xfrm>
          <a:prstGeom prst="rect">
            <a:avLst/>
          </a:prstGeom>
        </p:spPr>
      </p:pic>
      <p:pic>
        <p:nvPicPr>
          <p:cNvPr name="Picture 37" id="37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2255500" y="6629400"/>
            <a:ext cx="3441700" cy="1854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54000" y="203200"/>
            <a:ext cx="4165600" cy="17399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001500" y="2120900"/>
            <a:ext cx="3187700" cy="3810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155700" y="1663700"/>
            <a:ext cx="15519400" cy="21209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3403600" y="1803400"/>
            <a:ext cx="736600" cy="1028700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971800" y="3886200"/>
            <a:ext cx="2933700" cy="29337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6121400" y="3886200"/>
            <a:ext cx="2933700" cy="2933700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283700" y="3886200"/>
            <a:ext cx="2933700" cy="2933700"/>
          </a:xfrm>
          <a:prstGeom prst="rect">
            <a:avLst/>
          </a:prstGeom>
        </p:spPr>
      </p:pic>
      <p:grpSp>
        <p:nvGrpSpPr>
          <p:cNvPr name="Group 20" id="2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2458700" y="3886200"/>
            <a:ext cx="2933700" cy="2933700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3" id="2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2019300" y="2781300"/>
            <a:ext cx="2451100" cy="24511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2552700" y="3314700"/>
            <a:ext cx="1231900" cy="1231900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6" id="26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5372100" y="2781300"/>
            <a:ext cx="2451100" cy="24511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5905500" y="3314700"/>
            <a:ext cx="1231900" cy="1231900"/>
          </a:xfrm>
          <a:prstGeom prst="rect">
            <a:avLst/>
          </a:prstGeom>
        </p:spPr>
      </p:pic>
      <p:grpSp>
        <p:nvGrpSpPr>
          <p:cNvPr name="Group 28" id="2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9" id="29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8610600" y="2743200"/>
            <a:ext cx="2451100" cy="2451100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9144000" y="3276600"/>
            <a:ext cx="1231900" cy="1231900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2" id="32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1684000" y="2743200"/>
            <a:ext cx="2451100" cy="2451100"/>
          </a:xfrm>
          <a:prstGeom prst="rect">
            <a:avLst/>
          </a:prstGeom>
        </p:spPr>
      </p:pic>
      <p:pic>
        <p:nvPicPr>
          <p:cNvPr name="Picture 33" id="33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2217400" y="3276600"/>
            <a:ext cx="1231900" cy="1231900"/>
          </a:xfrm>
          <a:prstGeom prst="rect">
            <a:avLst/>
          </a:prstGeom>
        </p:spPr>
      </p:pic>
      <p:pic>
        <p:nvPicPr>
          <p:cNvPr name="Picture 34" id="34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2540000" y="6692900"/>
            <a:ext cx="3708400" cy="1384300"/>
          </a:xfrm>
          <a:prstGeom prst="rect">
            <a:avLst/>
          </a:prstGeom>
        </p:spPr>
      </p:pic>
      <p:pic>
        <p:nvPicPr>
          <p:cNvPr name="Picture 35" id="35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5880100" y="6692900"/>
            <a:ext cx="3543300" cy="1803400"/>
          </a:xfrm>
          <a:prstGeom prst="rect">
            <a:avLst/>
          </a:prstGeom>
        </p:spPr>
      </p:pic>
      <p:pic>
        <p:nvPicPr>
          <p:cNvPr name="Picture 36" id="36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8953500" y="6705600"/>
            <a:ext cx="3632200" cy="1790700"/>
          </a:xfrm>
          <a:prstGeom prst="rect">
            <a:avLst/>
          </a:prstGeom>
        </p:spPr>
      </p:pic>
      <p:pic>
        <p:nvPicPr>
          <p:cNvPr name="Picture 37" id="37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2255500" y="6629400"/>
            <a:ext cx="3441700" cy="1854200"/>
          </a:xfrm>
          <a:prstGeom prst="rect">
            <a:avLst/>
          </a:prstGeom>
        </p:spPr>
      </p:pic>
      <p:pic>
        <p:nvPicPr>
          <p:cNvPr name="Picture 38" id="38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5638800" y="3263900"/>
            <a:ext cx="1739900" cy="1524000"/>
          </a:xfrm>
          <a:prstGeom prst="rect">
            <a:avLst/>
          </a:prstGeom>
        </p:spPr>
      </p:pic>
      <p:pic>
        <p:nvPicPr>
          <p:cNvPr name="Picture 39" id="39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rot="0">
            <a:off x="2362200" y="3251200"/>
            <a:ext cx="1714500" cy="1511300"/>
          </a:xfrm>
          <a:prstGeom prst="rect">
            <a:avLst/>
          </a:prstGeom>
        </p:spPr>
      </p:pic>
      <p:pic>
        <p:nvPicPr>
          <p:cNvPr name="Picture 40" id="40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0">
            <a:off x="8966200" y="3238500"/>
            <a:ext cx="1676400" cy="1524000"/>
          </a:xfrm>
          <a:prstGeom prst="rect">
            <a:avLst/>
          </a:prstGeom>
        </p:spPr>
      </p:pic>
      <p:pic>
        <p:nvPicPr>
          <p:cNvPr name="Picture 41" id="41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rot="0">
            <a:off x="12026900" y="3238500"/>
            <a:ext cx="172720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330200" y="203200"/>
            <a:ext cx="4102100" cy="17780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0744200" y="2082800"/>
            <a:ext cx="3187700" cy="3810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215900" y="1663700"/>
            <a:ext cx="16764000" cy="14986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559300" y="1816100"/>
            <a:ext cx="736600" cy="1028700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7073900" y="4394200"/>
            <a:ext cx="4254500" cy="5207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1328400" y="4394200"/>
            <a:ext cx="2019300" cy="5969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4521200" y="3721100"/>
            <a:ext cx="3098800" cy="17018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4635500" y="5994400"/>
            <a:ext cx="3098800" cy="17018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1061700" y="3340100"/>
            <a:ext cx="762000" cy="24130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2839700" y="3746500"/>
            <a:ext cx="1231900" cy="1651000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3" id="2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3385800" y="4432300"/>
            <a:ext cx="2019300" cy="5969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4909800" y="3797300"/>
            <a:ext cx="1231900" cy="1651000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6" id="2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7213600" y="6642100"/>
            <a:ext cx="4254500" cy="520700"/>
          </a:xfrm>
          <a:prstGeom prst="rect">
            <a:avLst/>
          </a:prstGeom>
        </p:spPr>
      </p:pic>
      <p:grpSp>
        <p:nvGrpSpPr>
          <p:cNvPr name="Group 27" id="2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8" id="2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1455400" y="6642100"/>
            <a:ext cx="2019300" cy="596900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1188700" y="5588000"/>
            <a:ext cx="762000" cy="2413000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2979400" y="5994400"/>
            <a:ext cx="1231900" cy="1651000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2" id="3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3512800" y="6680200"/>
            <a:ext cx="2019300" cy="596900"/>
          </a:xfrm>
          <a:prstGeom prst="rect">
            <a:avLst/>
          </a:prstGeom>
        </p:spPr>
      </p:pic>
      <p:pic>
        <p:nvPicPr>
          <p:cNvPr name="Picture 33" id="3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5036800" y="6045200"/>
            <a:ext cx="1231900" cy="1651000"/>
          </a:xfrm>
          <a:prstGeom prst="rect">
            <a:avLst/>
          </a:prstGeom>
        </p:spPr>
      </p:pic>
      <p:grpSp>
        <p:nvGrpSpPr>
          <p:cNvPr name="Group 34" id="3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5" id="35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2781300" y="3454400"/>
            <a:ext cx="2095500" cy="2095500"/>
          </a:xfrm>
          <a:prstGeom prst="rect">
            <a:avLst/>
          </a:prstGeom>
        </p:spPr>
      </p:pic>
      <p:grpSp>
        <p:nvGrpSpPr>
          <p:cNvPr name="Group 36" id="3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7" id="37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2819400" y="5727700"/>
            <a:ext cx="2095500" cy="2095500"/>
          </a:xfrm>
          <a:prstGeom prst="rect">
            <a:avLst/>
          </a:prstGeom>
        </p:spPr>
      </p:pic>
      <p:pic>
        <p:nvPicPr>
          <p:cNvPr name="Picture 38" id="38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5118100" y="4953000"/>
            <a:ext cx="3086100" cy="1270000"/>
          </a:xfrm>
          <a:prstGeom prst="rect">
            <a:avLst/>
          </a:prstGeom>
        </p:spPr>
      </p:pic>
      <p:pic>
        <p:nvPicPr>
          <p:cNvPr name="Picture 39" id="39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5105400" y="7239000"/>
            <a:ext cx="3060700" cy="127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330200" y="203200"/>
            <a:ext cx="4102100" cy="17780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0744200" y="2082800"/>
            <a:ext cx="3187700" cy="3810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215900" y="1663700"/>
            <a:ext cx="16764000" cy="14986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559300" y="1816100"/>
            <a:ext cx="736600" cy="10287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4521200" y="5702300"/>
            <a:ext cx="3124200" cy="17018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7023100" y="6426200"/>
            <a:ext cx="2019300" cy="5969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8572500" y="5295900"/>
            <a:ext cx="1244600" cy="2552700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245600" y="6413500"/>
            <a:ext cx="2019300" cy="5969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0769600" y="5765800"/>
            <a:ext cx="1231900" cy="1651000"/>
          </a:xfrm>
          <a:prstGeom prst="rect">
            <a:avLst/>
          </a:prstGeom>
        </p:spPr>
      </p:pic>
      <p:grpSp>
        <p:nvGrpSpPr>
          <p:cNvPr name="Group 21" id="2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1353800" y="6400800"/>
            <a:ext cx="4254500" cy="6350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5024100" y="5308600"/>
            <a:ext cx="1231900" cy="2628900"/>
          </a:xfrm>
          <a:prstGeom prst="rect">
            <a:avLst/>
          </a:prstGeom>
        </p:spPr>
      </p:pic>
      <p:grpSp>
        <p:nvGrpSpPr>
          <p:cNvPr name="Group 24" id="2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7035800" y="7302500"/>
            <a:ext cx="3606800" cy="622300"/>
          </a:xfrm>
          <a:prstGeom prst="rect">
            <a:avLst/>
          </a:prstGeom>
        </p:spPr>
      </p:pic>
      <p:grpSp>
        <p:nvGrpSpPr>
          <p:cNvPr name="Group 26" id="2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2895600" y="6108700"/>
            <a:ext cx="2095500" cy="2095500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0299700" y="6540500"/>
            <a:ext cx="1231900" cy="1651000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5257800" y="7670800"/>
            <a:ext cx="3098800" cy="1270000"/>
          </a:xfrm>
          <a:prstGeom prst="rect">
            <a:avLst/>
          </a:prstGeom>
        </p:spPr>
      </p:pic>
      <p:grpSp>
        <p:nvGrpSpPr>
          <p:cNvPr name="Group 30" id="3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1" id="31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4635500" y="3479800"/>
            <a:ext cx="3098800" cy="1701800"/>
          </a:xfrm>
          <a:prstGeom prst="rect">
            <a:avLst/>
          </a:prstGeom>
        </p:spPr>
      </p:pic>
      <p:grpSp>
        <p:nvGrpSpPr>
          <p:cNvPr name="Group 32" id="3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3" id="33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7073900" y="4140200"/>
            <a:ext cx="4254500" cy="520700"/>
          </a:xfrm>
          <a:prstGeom prst="rect">
            <a:avLst/>
          </a:prstGeom>
        </p:spPr>
      </p:pic>
      <p:grpSp>
        <p:nvGrpSpPr>
          <p:cNvPr name="Group 34" id="3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5" id="35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1391900" y="4140200"/>
            <a:ext cx="4254500" cy="635000"/>
          </a:xfrm>
          <a:prstGeom prst="rect">
            <a:avLst/>
          </a:prstGeom>
        </p:spPr>
      </p:pic>
      <p:pic>
        <p:nvPicPr>
          <p:cNvPr name="Picture 36" id="36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rot="0">
            <a:off x="11036300" y="3086100"/>
            <a:ext cx="762000" cy="2413000"/>
          </a:xfrm>
          <a:prstGeom prst="rect">
            <a:avLst/>
          </a:prstGeom>
        </p:spPr>
      </p:pic>
      <p:pic>
        <p:nvPicPr>
          <p:cNvPr name="Picture 37" id="37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5062200" y="3467100"/>
            <a:ext cx="1231900" cy="1651000"/>
          </a:xfrm>
          <a:prstGeom prst="rect">
            <a:avLst/>
          </a:prstGeom>
        </p:spPr>
      </p:pic>
      <p:grpSp>
        <p:nvGrpSpPr>
          <p:cNvPr name="Group 38" id="3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9" id="39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0">
            <a:off x="2895600" y="3352800"/>
            <a:ext cx="2095500" cy="2095500"/>
          </a:xfrm>
          <a:prstGeom prst="rect">
            <a:avLst/>
          </a:prstGeom>
        </p:spPr>
      </p:pic>
      <p:pic>
        <p:nvPicPr>
          <p:cNvPr name="Picture 40" id="40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rot="0">
            <a:off x="5207000" y="4521200"/>
            <a:ext cx="3187700" cy="127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2476500" y="1257300"/>
            <a:ext cx="12687300" cy="126873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917700" y="-1879600"/>
            <a:ext cx="3619500" cy="62611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3525500" y="5791200"/>
            <a:ext cx="4445000" cy="42418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749300" y="2717800"/>
            <a:ext cx="15684500" cy="69215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77800" y="-177800"/>
            <a:ext cx="7823200" cy="38989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3581400" y="7505700"/>
            <a:ext cx="9563100" cy="26797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330200" y="203200"/>
            <a:ext cx="4102100" cy="17780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197100" y="6692900"/>
            <a:ext cx="3200400" cy="24257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305800" y="4533900"/>
            <a:ext cx="1054100" cy="8382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0655300" y="3263900"/>
            <a:ext cx="3416300" cy="3416300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4546600" y="3263900"/>
            <a:ext cx="3416300" cy="34163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4775200" y="6896100"/>
            <a:ext cx="2565400" cy="1193800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1087100" y="6896100"/>
            <a:ext cx="2565400" cy="1193800"/>
          </a:xfrm>
          <a:prstGeom prst="rect">
            <a:avLst/>
          </a:prstGeom>
        </p:spPr>
      </p:pic>
      <p:grpSp>
        <p:nvGrpSpPr>
          <p:cNvPr name="Group 20" id="2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5156200" y="7061200"/>
            <a:ext cx="736600" cy="1028700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3" id="2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1531600" y="7226300"/>
            <a:ext cx="635000" cy="6350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4394200" y="6908800"/>
            <a:ext cx="3467100" cy="14859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0795000" y="6858000"/>
            <a:ext cx="3467100" cy="1485900"/>
          </a:xfrm>
          <a:prstGeom prst="rect">
            <a:avLst/>
          </a:prstGeom>
        </p:spPr>
      </p:pic>
      <p:grpSp>
        <p:nvGrpSpPr>
          <p:cNvPr name="Group 26" id="2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8178800" y="2730500"/>
            <a:ext cx="5245100" cy="381000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562100" y="1663700"/>
            <a:ext cx="15201900" cy="2120900"/>
          </a:xfrm>
          <a:prstGeom prst="rect">
            <a:avLst/>
          </a:prstGeom>
        </p:spPr>
      </p:pic>
      <p:grpSp>
        <p:nvGrpSpPr>
          <p:cNvPr name="Group 29" id="2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3060700" y="1816100"/>
            <a:ext cx="736600" cy="1028700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2" id="3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5016500" y="2590800"/>
            <a:ext cx="635000" cy="635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330200" y="203200"/>
            <a:ext cx="4102100" cy="17780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178800" y="2730500"/>
            <a:ext cx="5245100" cy="3810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562100" y="1663700"/>
            <a:ext cx="15201900" cy="21209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3060700" y="1816100"/>
            <a:ext cx="736600" cy="1028700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197100" y="6692900"/>
            <a:ext cx="3200400" cy="24257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8610600" y="4775200"/>
            <a:ext cx="1054100" cy="838200"/>
          </a:xfrm>
          <a:prstGeom prst="rect">
            <a:avLst/>
          </a:prstGeom>
        </p:spPr>
      </p:pic>
      <p:grpSp>
        <p:nvGrpSpPr>
          <p:cNvPr name="Group 17" id="1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0490200" y="3314700"/>
            <a:ext cx="3416300" cy="3416300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4381500" y="3314700"/>
            <a:ext cx="3416300" cy="3416300"/>
          </a:xfrm>
          <a:prstGeom prst="rect">
            <a:avLst/>
          </a:prstGeom>
        </p:spPr>
      </p:pic>
      <p:grpSp>
        <p:nvGrpSpPr>
          <p:cNvPr name="Group 21" id="2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4610100" y="6946900"/>
            <a:ext cx="2565400" cy="1193800"/>
          </a:xfrm>
          <a:prstGeom prst="rect">
            <a:avLst/>
          </a:prstGeom>
        </p:spPr>
      </p:pic>
      <p:grpSp>
        <p:nvGrpSpPr>
          <p:cNvPr name="Group 23" id="2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0909300" y="6946900"/>
            <a:ext cx="2565400" cy="1193800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6" id="26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991100" y="7112000"/>
            <a:ext cx="736600" cy="1028700"/>
          </a:xfrm>
          <a:prstGeom prst="rect">
            <a:avLst/>
          </a:prstGeom>
        </p:spPr>
      </p:pic>
      <p:grpSp>
        <p:nvGrpSpPr>
          <p:cNvPr name="Group 27" id="2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8" id="28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1366500" y="7264400"/>
            <a:ext cx="635000" cy="635000"/>
          </a:xfrm>
          <a:prstGeom prst="rect">
            <a:avLst/>
          </a:prstGeom>
        </p:spPr>
      </p:pic>
      <p:grpSp>
        <p:nvGrpSpPr>
          <p:cNvPr name="Group 29" id="2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5016500" y="2590800"/>
            <a:ext cx="635000" cy="635000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4203700" y="6972300"/>
            <a:ext cx="3492500" cy="1473200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0604500" y="6921500"/>
            <a:ext cx="3492500" cy="1473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330200" y="203200"/>
            <a:ext cx="4102100" cy="17780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197100" y="6692900"/>
            <a:ext cx="3200400" cy="2425700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4343400" y="3263900"/>
            <a:ext cx="3416300" cy="34163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8686800" y="4724400"/>
            <a:ext cx="1054100" cy="838200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0655300" y="3263900"/>
            <a:ext cx="3416300" cy="34163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4775200" y="6896100"/>
            <a:ext cx="2565400" cy="1193800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1087100" y="6896100"/>
            <a:ext cx="2565400" cy="1193800"/>
          </a:xfrm>
          <a:prstGeom prst="rect">
            <a:avLst/>
          </a:prstGeom>
        </p:spPr>
      </p:pic>
      <p:grpSp>
        <p:nvGrpSpPr>
          <p:cNvPr name="Group 20" id="2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5156200" y="7061200"/>
            <a:ext cx="736600" cy="1028700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3" id="2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1582400" y="7226300"/>
            <a:ext cx="635000" cy="6350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4381500" y="6921500"/>
            <a:ext cx="3492500" cy="14478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0744200" y="6870700"/>
            <a:ext cx="3492500" cy="1447800"/>
          </a:xfrm>
          <a:prstGeom prst="rect">
            <a:avLst/>
          </a:prstGeom>
        </p:spPr>
      </p:pic>
      <p:grpSp>
        <p:nvGrpSpPr>
          <p:cNvPr name="Group 26" id="2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8178800" y="2730500"/>
            <a:ext cx="5245100" cy="381000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562100" y="1663700"/>
            <a:ext cx="15201900" cy="2120900"/>
          </a:xfrm>
          <a:prstGeom prst="rect">
            <a:avLst/>
          </a:prstGeom>
        </p:spPr>
      </p:pic>
      <p:grpSp>
        <p:nvGrpSpPr>
          <p:cNvPr name="Group 29" id="2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3060700" y="1816100"/>
            <a:ext cx="736600" cy="1028700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2" id="3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5016500" y="2590800"/>
            <a:ext cx="635000" cy="635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330200" y="203200"/>
            <a:ext cx="4102100" cy="17780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197100" y="6692900"/>
            <a:ext cx="3200400" cy="2425700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4343400" y="3263900"/>
            <a:ext cx="3416300" cy="34163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8623300" y="4724400"/>
            <a:ext cx="1054100" cy="838200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0655300" y="3263900"/>
            <a:ext cx="3416300" cy="34163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4775200" y="6896100"/>
            <a:ext cx="2565400" cy="1193800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1087100" y="6896100"/>
            <a:ext cx="2565400" cy="1193800"/>
          </a:xfrm>
          <a:prstGeom prst="rect">
            <a:avLst/>
          </a:prstGeom>
        </p:spPr>
      </p:pic>
      <p:grpSp>
        <p:nvGrpSpPr>
          <p:cNvPr name="Group 20" id="2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5156200" y="7061200"/>
            <a:ext cx="736600" cy="1028700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3" id="2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1557000" y="7226300"/>
            <a:ext cx="635000" cy="6350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4368800" y="6858000"/>
            <a:ext cx="3492500" cy="15748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0744200" y="6807200"/>
            <a:ext cx="3492500" cy="1574800"/>
          </a:xfrm>
          <a:prstGeom prst="rect">
            <a:avLst/>
          </a:prstGeom>
        </p:spPr>
      </p:pic>
      <p:grpSp>
        <p:nvGrpSpPr>
          <p:cNvPr name="Group 26" id="2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8178800" y="2730500"/>
            <a:ext cx="5245100" cy="381000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562100" y="1663700"/>
            <a:ext cx="15201900" cy="2120900"/>
          </a:xfrm>
          <a:prstGeom prst="rect">
            <a:avLst/>
          </a:prstGeom>
        </p:spPr>
      </p:pic>
      <p:grpSp>
        <p:nvGrpSpPr>
          <p:cNvPr name="Group 29" id="2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3060700" y="1816100"/>
            <a:ext cx="736600" cy="1028700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2" id="3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5016500" y="2590800"/>
            <a:ext cx="635000" cy="635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330200" y="203200"/>
            <a:ext cx="4102100" cy="17780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197100" y="6692900"/>
            <a:ext cx="3200400" cy="24257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712200" y="4724400"/>
            <a:ext cx="1054100" cy="8382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0655300" y="3263900"/>
            <a:ext cx="3416300" cy="3416300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4775200" y="6959600"/>
            <a:ext cx="2565400" cy="11938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1087100" y="6896100"/>
            <a:ext cx="2565400" cy="1193800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-1860000">
            <a:off x="5295900" y="7010400"/>
            <a:ext cx="736600" cy="1028700"/>
          </a:xfrm>
          <a:prstGeom prst="rect">
            <a:avLst/>
          </a:prstGeom>
        </p:spPr>
      </p:pic>
      <p:grpSp>
        <p:nvGrpSpPr>
          <p:cNvPr name="Group 20" id="2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1557000" y="7048500"/>
            <a:ext cx="635000" cy="635000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3" id="2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-1860000">
            <a:off x="6096000" y="7086600"/>
            <a:ext cx="736600" cy="1028700"/>
          </a:xfrm>
          <a:prstGeom prst="rect">
            <a:avLst/>
          </a:prstGeom>
        </p:spPr>
      </p:pic>
      <p:grpSp>
        <p:nvGrpSpPr>
          <p:cNvPr name="Group 24" id="2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2560300" y="7200900"/>
            <a:ext cx="635000" cy="635000"/>
          </a:xfrm>
          <a:prstGeom prst="rect">
            <a:avLst/>
          </a:prstGeom>
        </p:spPr>
      </p:pic>
      <p:grpSp>
        <p:nvGrpSpPr>
          <p:cNvPr name="Group 26" id="2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4546600" y="3263900"/>
            <a:ext cx="3416300" cy="3416300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5143500" y="7010400"/>
            <a:ext cx="1231900" cy="1587500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6235700" y="6845300"/>
            <a:ext cx="1384300" cy="1600200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1455400" y="7086600"/>
            <a:ext cx="1231900" cy="1587500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2738100" y="6781800"/>
            <a:ext cx="1384300" cy="1600200"/>
          </a:xfrm>
          <a:prstGeom prst="rect">
            <a:avLst/>
          </a:prstGeom>
        </p:spPr>
      </p:pic>
      <p:grpSp>
        <p:nvGrpSpPr>
          <p:cNvPr name="Group 32" id="3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3" id="33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8178800" y="2730500"/>
            <a:ext cx="5245100" cy="381000"/>
          </a:xfrm>
          <a:prstGeom prst="rect">
            <a:avLst/>
          </a:prstGeom>
        </p:spPr>
      </p:pic>
      <p:pic>
        <p:nvPicPr>
          <p:cNvPr name="Picture 34" id="34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1562100" y="1663700"/>
            <a:ext cx="15201900" cy="2120900"/>
          </a:xfrm>
          <a:prstGeom prst="rect">
            <a:avLst/>
          </a:prstGeom>
        </p:spPr>
      </p:pic>
      <p:grpSp>
        <p:nvGrpSpPr>
          <p:cNvPr name="Group 35" id="3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6" id="36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3060700" y="1816100"/>
            <a:ext cx="736600" cy="1028700"/>
          </a:xfrm>
          <a:prstGeom prst="rect">
            <a:avLst/>
          </a:prstGeom>
        </p:spPr>
      </p:pic>
      <p:grpSp>
        <p:nvGrpSpPr>
          <p:cNvPr name="Group 37" id="3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8" id="38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5016500" y="2590800"/>
            <a:ext cx="635000" cy="635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2476500" y="1257300"/>
            <a:ext cx="12687300" cy="126873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917700" y="-1879600"/>
            <a:ext cx="3619500" cy="62611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3525500" y="5791200"/>
            <a:ext cx="4445000" cy="42418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739900" y="3048000"/>
            <a:ext cx="14630400" cy="6311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38100" y="-101600"/>
            <a:ext cx="7912100" cy="36957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241800" y="7086600"/>
            <a:ext cx="8928100" cy="2692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79400" y="190500"/>
            <a:ext cx="4152900" cy="18034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344400" y="2082800"/>
            <a:ext cx="3492500" cy="3810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171700" y="1625600"/>
            <a:ext cx="14566900" cy="14986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514600" y="1765300"/>
            <a:ext cx="736600" cy="1028700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1480800" y="1765300"/>
            <a:ext cx="736600" cy="10287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705100" y="3784600"/>
            <a:ext cx="3784600" cy="1600200"/>
          </a:xfrm>
          <a:prstGeom prst="rect">
            <a:avLst/>
          </a:prstGeom>
        </p:spPr>
      </p:pic>
      <p:grpSp>
        <p:nvGrpSpPr>
          <p:cNvPr name="Group 17" id="1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780000">
            <a:off x="6667500" y="2120900"/>
            <a:ext cx="4902200" cy="41148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1785600" y="3721100"/>
            <a:ext cx="3784600" cy="16002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2171700" y="3898900"/>
            <a:ext cx="4521200" cy="16764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705100" y="5689600"/>
            <a:ext cx="3784600" cy="16002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2192000" y="3975100"/>
            <a:ext cx="825500" cy="11303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1785600" y="5689600"/>
            <a:ext cx="3784600" cy="1600200"/>
          </a:xfrm>
          <a:prstGeom prst="rect">
            <a:avLst/>
          </a:prstGeom>
        </p:spPr>
      </p:pic>
      <p:grpSp>
        <p:nvGrpSpPr>
          <p:cNvPr name="Group 24" id="2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2115800" y="6032500"/>
            <a:ext cx="901700" cy="9017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2197100" y="5778500"/>
            <a:ext cx="4508500" cy="1714500"/>
          </a:xfrm>
          <a:prstGeom prst="rect">
            <a:avLst/>
          </a:prstGeom>
        </p:spPr>
      </p:pic>
      <p:grpSp>
        <p:nvGrpSpPr>
          <p:cNvPr name="Group 27" id="2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8" id="2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780000">
            <a:off x="6667500" y="4051300"/>
            <a:ext cx="4902200" cy="4114800"/>
          </a:xfrm>
          <a:prstGeom prst="rect">
            <a:avLst/>
          </a:prstGeom>
        </p:spPr>
      </p:pic>
      <p:grpSp>
        <p:nvGrpSpPr>
          <p:cNvPr name="Group 29" id="2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0579100" y="3683000"/>
            <a:ext cx="787400" cy="901700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2" id="32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0579100" y="5588000"/>
            <a:ext cx="787400" cy="901700"/>
          </a:xfrm>
          <a:prstGeom prst="rect">
            <a:avLst/>
          </a:prstGeom>
        </p:spPr>
      </p:pic>
      <p:pic>
        <p:nvPicPr>
          <p:cNvPr name="Picture 33" id="33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3530600" y="4013200"/>
            <a:ext cx="1155700" cy="990600"/>
          </a:xfrm>
          <a:prstGeom prst="rect">
            <a:avLst/>
          </a:prstGeom>
        </p:spPr>
      </p:pic>
      <p:pic>
        <p:nvPicPr>
          <p:cNvPr name="Picture 34" id="34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3708400" y="5981700"/>
            <a:ext cx="647700" cy="1079500"/>
          </a:xfrm>
          <a:prstGeom prst="rect">
            <a:avLst/>
          </a:prstGeom>
        </p:spPr>
      </p:pic>
      <p:pic>
        <p:nvPicPr>
          <p:cNvPr name="Picture 35" id="35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1836400" y="3733800"/>
            <a:ext cx="4000500" cy="1930400"/>
          </a:xfrm>
          <a:prstGeom prst="rect">
            <a:avLst/>
          </a:prstGeom>
        </p:spPr>
      </p:pic>
      <p:pic>
        <p:nvPicPr>
          <p:cNvPr name="Picture 36" id="36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1811000" y="5715000"/>
            <a:ext cx="4000500" cy="1930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79400" y="190500"/>
            <a:ext cx="4152900" cy="18034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2344400" y="2082800"/>
            <a:ext cx="3492500" cy="3810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171700" y="1625600"/>
            <a:ext cx="14566900" cy="14986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514600" y="1765300"/>
            <a:ext cx="736600" cy="1028700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1480800" y="1765300"/>
            <a:ext cx="736600" cy="10287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832100" y="3733800"/>
            <a:ext cx="3822700" cy="1612900"/>
          </a:xfrm>
          <a:prstGeom prst="rect">
            <a:avLst/>
          </a:prstGeom>
        </p:spPr>
      </p:pic>
      <p:grpSp>
        <p:nvGrpSpPr>
          <p:cNvPr name="Group 17" id="1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780000">
            <a:off x="6832600" y="2057400"/>
            <a:ext cx="4953000" cy="41656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2014200" y="3708400"/>
            <a:ext cx="3822700" cy="1612900"/>
          </a:xfrm>
          <a:prstGeom prst="rect">
            <a:avLst/>
          </a:prstGeom>
        </p:spPr>
      </p:pic>
      <p:grpSp>
        <p:nvGrpSpPr>
          <p:cNvPr name="Group 20" id="2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0769600" y="3632200"/>
            <a:ext cx="800100" cy="914400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3" id="23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3200400" y="4140200"/>
            <a:ext cx="1104900" cy="8255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2153900" y="4051300"/>
            <a:ext cx="1270000" cy="9271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3238500" y="3822700"/>
            <a:ext cx="3911600" cy="17272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2623800" y="3746500"/>
            <a:ext cx="3644900" cy="18415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2882900" y="6019800"/>
            <a:ext cx="3835400" cy="1612900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12077700" y="5994400"/>
            <a:ext cx="3835400" cy="1612900"/>
          </a:xfrm>
          <a:prstGeom prst="rect">
            <a:avLst/>
          </a:prstGeom>
        </p:spPr>
      </p:pic>
      <p:grpSp>
        <p:nvGrpSpPr>
          <p:cNvPr name="Group 29" id="2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3416300" y="6324600"/>
            <a:ext cx="977900" cy="1054100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2" id="32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2623800" y="6134100"/>
            <a:ext cx="1219200" cy="1219200"/>
          </a:xfrm>
          <a:prstGeom prst="rect">
            <a:avLst/>
          </a:prstGeom>
        </p:spPr>
      </p:pic>
      <p:grpSp>
        <p:nvGrpSpPr>
          <p:cNvPr name="Group 33" id="3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grpSp>
        <p:nvGrpSpPr>
          <p:cNvPr name="Group 34" id="3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5" id="35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780000">
            <a:off x="6832600" y="4635500"/>
            <a:ext cx="4965700" cy="4165600"/>
          </a:xfrm>
          <a:prstGeom prst="rect">
            <a:avLst/>
          </a:prstGeom>
        </p:spPr>
      </p:pic>
      <p:grpSp>
        <p:nvGrpSpPr>
          <p:cNvPr name="Group 36" id="3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7" id="37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0795000" y="6223000"/>
            <a:ext cx="800100" cy="914400"/>
          </a:xfrm>
          <a:prstGeom prst="rect">
            <a:avLst/>
          </a:prstGeom>
        </p:spPr>
      </p:pic>
      <p:pic>
        <p:nvPicPr>
          <p:cNvPr name="Picture 38" id="38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rot="0">
            <a:off x="2336800" y="6070600"/>
            <a:ext cx="4572000" cy="1905000"/>
          </a:xfrm>
          <a:prstGeom prst="rect">
            <a:avLst/>
          </a:prstGeom>
        </p:spPr>
      </p:pic>
      <p:pic>
        <p:nvPicPr>
          <p:cNvPr name="Picture 39" id="39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0">
            <a:off x="12433300" y="6032500"/>
            <a:ext cx="4102100" cy="1841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8801100" y="2590800"/>
            <a:ext cx="2552700" cy="8890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895600" y="1841500"/>
            <a:ext cx="736600" cy="10287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3733800" y="3937000"/>
            <a:ext cx="4051300" cy="40513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763000" y="4953000"/>
            <a:ext cx="6172200" cy="76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750300" y="6007100"/>
            <a:ext cx="6172200" cy="762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763000" y="7099300"/>
            <a:ext cx="6172200" cy="76200"/>
          </a:xfrm>
          <a:prstGeom prst="rect">
            <a:avLst/>
          </a:prstGeom>
        </p:spPr>
      </p:pic>
      <p:grpSp>
        <p:nvGrpSpPr>
          <p:cNvPr name="Group 14" id="1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959100" y="6286500"/>
            <a:ext cx="1727200" cy="20955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727200" y="1638300"/>
            <a:ext cx="14871700" cy="2374900"/>
          </a:xfrm>
          <a:prstGeom prst="rect">
            <a:avLst/>
          </a:prstGeom>
        </p:spPr>
      </p:pic>
      <p:grpSp>
        <p:nvGrpSpPr>
          <p:cNvPr name="Group 17" id="17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279400" y="190500"/>
            <a:ext cx="4152900" cy="1803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35000" y="1638300"/>
            <a:ext cx="15963900" cy="23749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801100" y="2590800"/>
            <a:ext cx="2552700" cy="88900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013200" y="1816100"/>
            <a:ext cx="736600" cy="10287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763000" y="4737100"/>
            <a:ext cx="6172200" cy="76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750300" y="5778500"/>
            <a:ext cx="6172200" cy="76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763000" y="6883400"/>
            <a:ext cx="6172200" cy="762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971800" y="3644900"/>
            <a:ext cx="5461000" cy="47244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699500" y="8064500"/>
            <a:ext cx="6172200" cy="762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279400" y="190500"/>
            <a:ext cx="4152900" cy="18034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8483600" y="3771900"/>
            <a:ext cx="4025900" cy="12446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8509000" y="4927600"/>
            <a:ext cx="4737100" cy="1244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0388600" y="1968500"/>
            <a:ext cx="1409700" cy="38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1074400" y="3225800"/>
            <a:ext cx="4457700" cy="44577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3327400" y="4940300"/>
            <a:ext cx="3632200" cy="36322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511300" y="1524000"/>
            <a:ext cx="15151100" cy="1676400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-5400000">
            <a:off x="1104900" y="-1079500"/>
            <a:ext cx="2362200" cy="33909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14300" y="76200"/>
            <a:ext cx="4292600" cy="16510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3492500" y="3352800"/>
            <a:ext cx="3543300" cy="18288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6438900" y="4660900"/>
            <a:ext cx="3568700" cy="16891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8178800" y="3314700"/>
            <a:ext cx="3670300" cy="18796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6502400" y="6972300"/>
            <a:ext cx="4457700" cy="18161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4965700" y="2489200"/>
            <a:ext cx="5041900" cy="17526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7454900" y="5638800"/>
            <a:ext cx="5334000" cy="17272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8801100" y="7277100"/>
            <a:ext cx="525780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318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254000" y="190500"/>
            <a:ext cx="4165600" cy="1676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816100" y="1638300"/>
            <a:ext cx="14516100" cy="23749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565400" y="1854200"/>
            <a:ext cx="736600" cy="10287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743200" y="4000500"/>
            <a:ext cx="5930900" cy="14351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565400" y="3581400"/>
            <a:ext cx="2044700" cy="8001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2425700" y="3429000"/>
            <a:ext cx="2552700" cy="14986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2908300" y="5867400"/>
            <a:ext cx="5753100" cy="27559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2590800" y="5575300"/>
            <a:ext cx="2044700" cy="8001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2400300" y="5359400"/>
            <a:ext cx="2540000" cy="15748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8978900" y="3975100"/>
            <a:ext cx="3251200" cy="4851400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>
            <a:off x="2147483647" y="2147483647"/>
            <a:ext cx="2147483647" cy="1932038300"/>
          </a:xfrm>
        </p:grpSpPr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3124200" y="6858000"/>
            <a:ext cx="5181600" cy="139700"/>
          </a:xfrm>
          <a:prstGeom prst="rect">
            <a:avLst/>
          </a:prstGeom>
        </p:spPr>
      </p:pic>
      <p:grpSp>
        <p:nvGrpSpPr>
          <p:cNvPr name="Group 21" id="21"/>
          <p:cNvGrpSpPr/>
          <p:nvPr/>
        </p:nvGrpSpPr>
        <p:grpSpPr>
          <a:xfrm>
            <a:off x="2147483647" y="2147483647"/>
            <a:ext cx="2147483647" cy="1932038300"/>
          </a:xfrm>
        </p:grpSpPr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3124200" y="7543800"/>
            <a:ext cx="5181600" cy="139700"/>
          </a:xfrm>
          <a:prstGeom prst="rect">
            <a:avLst/>
          </a:prstGeom>
        </p:spPr>
      </p:pic>
      <p:grpSp>
        <p:nvGrpSpPr>
          <p:cNvPr name="Group 23" id="23"/>
          <p:cNvGrpSpPr/>
          <p:nvPr/>
        </p:nvGrpSpPr>
        <p:grpSpPr>
          <a:xfrm>
            <a:off x="2147483647" y="2147483647"/>
            <a:ext cx="2147483647" cy="1932038300"/>
          </a:xfrm>
        </p:grpSpPr>
      </p:grpSp>
      <p:pic>
        <p:nvPicPr>
          <p:cNvPr name="Picture 24" id="24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3098800" y="8229600"/>
            <a:ext cx="5207000" cy="1397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8775700" y="3581400"/>
            <a:ext cx="2133600" cy="8382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8623300" y="3416300"/>
            <a:ext cx="2628900" cy="16002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12496800" y="3987800"/>
            <a:ext cx="3403600" cy="4851400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rot="0">
            <a:off x="9144000" y="4914900"/>
            <a:ext cx="2882900" cy="3327400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0">
            <a:off x="12687300" y="5194300"/>
            <a:ext cx="3073400" cy="2794000"/>
          </a:xfrm>
          <a:prstGeom prst="rect">
            <a:avLst/>
          </a:prstGeom>
        </p:spPr>
      </p:pic>
      <p:grpSp>
        <p:nvGrpSpPr>
          <p:cNvPr name="Group 30" id="3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1" id="31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rot="0">
            <a:off x="12230100" y="3619500"/>
            <a:ext cx="2120900" cy="838200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 rot="0">
            <a:off x="12115800" y="3416300"/>
            <a:ext cx="2590800" cy="1574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2235200" y="1600200"/>
            <a:ext cx="13944600" cy="22606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79400" y="203200"/>
            <a:ext cx="4152900" cy="16764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333500" y="2349500"/>
            <a:ext cx="16560800" cy="7162800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495800" y="3073400"/>
            <a:ext cx="1981200" cy="2730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32E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2147483647" y="2147483647"/>
            <a:ext cx="2147483647" cy="1047750000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084300" y="5626100"/>
            <a:ext cx="6858000" cy="762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31800" y="6096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516100" y="68834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705100" y="203200"/>
            <a:ext cx="13157200" cy="131572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2147483647"/>
            <a:ext cx="2147483647" cy="1047750000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4605000" y="3390900"/>
            <a:ext cx="6858000" cy="762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-2147483648" y="2147483647"/>
            <a:ext cx="2147483647" cy="1047750000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3886200" y="419100"/>
            <a:ext cx="6858000" cy="76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-5400000">
            <a:off x="6057900" y="-6362700"/>
            <a:ext cx="6172200" cy="113030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480000">
            <a:off x="14058900" y="-101600"/>
            <a:ext cx="4394200" cy="46863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3835400" y="-25400"/>
            <a:ext cx="10655300" cy="25781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21060000">
            <a:off x="-241300" y="6362700"/>
            <a:ext cx="4813300" cy="56896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5130800" y="4038600"/>
            <a:ext cx="8724900" cy="52578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-540000">
            <a:off x="800100" y="3581400"/>
            <a:ext cx="2730500" cy="25781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-540000">
            <a:off x="-292100" y="2971800"/>
            <a:ext cx="5461000" cy="40386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5862300" y="6362700"/>
            <a:ext cx="1930400" cy="19304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228600" y="1866900"/>
            <a:ext cx="1511300" cy="15113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6985000" y="1130300"/>
            <a:ext cx="4330700" cy="43307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3200400" y="203200"/>
            <a:ext cx="698500" cy="6985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13462000" y="9461500"/>
            <a:ext cx="1295400" cy="1295400"/>
          </a:xfrm>
          <a:prstGeom prst="rect">
            <a:avLst/>
          </a:prstGeom>
        </p:spPr>
      </p:pic>
      <p:grpSp>
        <p:nvGrpSpPr>
          <p:cNvPr name="Group 26" id="2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rot="0">
            <a:off x="5626100" y="4495800"/>
            <a:ext cx="1358900" cy="1879600"/>
          </a:xfrm>
          <a:prstGeom prst="rect">
            <a:avLst/>
          </a:prstGeom>
        </p:spPr>
      </p:pic>
      <p:grpSp>
        <p:nvGrpSpPr>
          <p:cNvPr name="Group 28" id="2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grpSp>
        <p:nvGrpSpPr>
          <p:cNvPr name="Group 29" id="2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0">
            <a:off x="6540500" y="8826500"/>
            <a:ext cx="2463800" cy="1739900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2" id="32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rot="0">
            <a:off x="9359900" y="9436100"/>
            <a:ext cx="2324100" cy="533400"/>
          </a:xfrm>
          <a:prstGeom prst="rect">
            <a:avLst/>
          </a:prstGeom>
        </p:spPr>
      </p:pic>
      <p:pic>
        <p:nvPicPr>
          <p:cNvPr name="Picture 33" id="33"/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 rot="0">
            <a:off x="8763000" y="9309100"/>
            <a:ext cx="863600" cy="850900"/>
          </a:xfrm>
          <a:prstGeom prst="rect">
            <a:avLst/>
          </a:prstGeom>
        </p:spPr>
      </p:pic>
      <p:pic>
        <p:nvPicPr>
          <p:cNvPr name="Picture 34" id="34"/>
          <p:cNvPicPr>
            <a:picLocks noChangeAspect="true"/>
          </p:cNvPicPr>
          <p:nvPr/>
        </p:nvPicPr>
        <p:blipFill>
          <a:blip r:embed="rId24"/>
          <a:stretch>
            <a:fillRect/>
          </a:stretch>
        </p:blipFill>
        <p:spPr>
          <a:xfrm rot="0">
            <a:off x="3721100" y="7391400"/>
            <a:ext cx="9398000" cy="2692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520700" y="-495300"/>
            <a:ext cx="4597400" cy="44704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19100" y="4318000"/>
            <a:ext cx="4826000" cy="57531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0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5854700" y="0"/>
            <a:ext cx="12039600" cy="120396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391400" y="1765300"/>
            <a:ext cx="8813800" cy="18415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-292100" y="-177800"/>
            <a:ext cx="6121400" cy="24130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-381000" y="-292100"/>
            <a:ext cx="7315200" cy="61849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7378700" y="2755900"/>
            <a:ext cx="8039100" cy="12827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7391400" y="3708400"/>
            <a:ext cx="8267700" cy="23749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7378700" y="5041900"/>
            <a:ext cx="8585200" cy="12827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7391400" y="6057900"/>
            <a:ext cx="7226300" cy="23749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7391400" y="7632700"/>
            <a:ext cx="8966200" cy="1841500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>
            <a:off x="2147483647" y="2147483647"/>
            <a:ext cx="2147483647" cy="1524000000"/>
          </a:xfrm>
        </p:grpSpPr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7569200" y="2743200"/>
            <a:ext cx="8623300" cy="114300"/>
          </a:xfrm>
          <a:prstGeom prst="rect">
            <a:avLst/>
          </a:prstGeom>
        </p:spPr>
      </p:pic>
      <p:grpSp>
        <p:nvGrpSpPr>
          <p:cNvPr name="Group 21" id="21"/>
          <p:cNvGrpSpPr/>
          <p:nvPr/>
        </p:nvGrpSpPr>
        <p:grpSpPr>
          <a:xfrm>
            <a:off x="2147483647" y="2147483647"/>
            <a:ext cx="2147483647" cy="1524000000"/>
          </a:xfrm>
        </p:grpSpPr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7569200" y="3632200"/>
            <a:ext cx="8623300" cy="114300"/>
          </a:xfrm>
          <a:prstGeom prst="rect">
            <a:avLst/>
          </a:prstGeom>
        </p:spPr>
      </p:pic>
      <p:grpSp>
        <p:nvGrpSpPr>
          <p:cNvPr name="Group 23" id="23"/>
          <p:cNvGrpSpPr/>
          <p:nvPr/>
        </p:nvGrpSpPr>
        <p:grpSpPr>
          <a:xfrm>
            <a:off x="2147483647" y="2147483647"/>
            <a:ext cx="2147483647" cy="1524000000"/>
          </a:xfrm>
        </p:grpSpPr>
      </p:grpSp>
      <p:pic>
        <p:nvPicPr>
          <p:cNvPr name="Picture 24" id="24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7569200" y="4978400"/>
            <a:ext cx="8623300" cy="114300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>
            <a:off x="2147483647" y="2147483647"/>
            <a:ext cx="2147483647" cy="1524000000"/>
          </a:xfrm>
        </p:grpSpPr>
      </p:grpSp>
      <p:pic>
        <p:nvPicPr>
          <p:cNvPr name="Picture 26" id="26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7569200" y="6032500"/>
            <a:ext cx="8623300" cy="114300"/>
          </a:xfrm>
          <a:prstGeom prst="rect">
            <a:avLst/>
          </a:prstGeom>
        </p:spPr>
      </p:pic>
      <p:grpSp>
        <p:nvGrpSpPr>
          <p:cNvPr name="Group 27" id="27"/>
          <p:cNvGrpSpPr/>
          <p:nvPr/>
        </p:nvGrpSpPr>
        <p:grpSpPr>
          <a:xfrm>
            <a:off x="2147483647" y="2147483647"/>
            <a:ext cx="2147483647" cy="1524000000"/>
          </a:xfrm>
        </p:grpSpPr>
      </p:grpSp>
      <p:pic>
        <p:nvPicPr>
          <p:cNvPr name="Picture 28" id="28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7569200" y="7416800"/>
            <a:ext cx="8623300" cy="114300"/>
          </a:xfrm>
          <a:prstGeom prst="rect">
            <a:avLst/>
          </a:prstGeom>
        </p:spPr>
      </p:pic>
      <p:grpSp>
        <p:nvGrpSpPr>
          <p:cNvPr name="Group 29" id="29"/>
          <p:cNvGrpSpPr/>
          <p:nvPr/>
        </p:nvGrpSpPr>
        <p:grpSpPr>
          <a:xfrm>
            <a:off x="2147483647" y="2147483647"/>
            <a:ext cx="2147483647" cy="1524000000"/>
          </a:xfrm>
        </p:grpSpPr>
      </p:grpSp>
      <p:pic>
        <p:nvPicPr>
          <p:cNvPr name="Picture 30" id="30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7569200" y="8686800"/>
            <a:ext cx="8572500" cy="1143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5994400" y="-190500"/>
            <a:ext cx="12547600" cy="125476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607300" y="1066800"/>
            <a:ext cx="7035800" cy="31115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636000" y="3962400"/>
            <a:ext cx="2768600" cy="27686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2357100" y="3937000"/>
            <a:ext cx="2768600" cy="27686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931400" y="7658100"/>
            <a:ext cx="3873500" cy="13081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982200" y="7607300"/>
            <a:ext cx="3581400" cy="16637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295400" y="4089400"/>
            <a:ext cx="3022600" cy="12065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4084300" y="6235700"/>
            <a:ext cx="4724400" cy="56769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-1752600" y="4978400"/>
            <a:ext cx="8432800" cy="45720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76200" y="-228600"/>
            <a:ext cx="6515100" cy="58801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6564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292600" y="52324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478000" y="6096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257800" y="2222500"/>
            <a:ext cx="12687300" cy="126873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292100" y="-266700"/>
            <a:ext cx="5067300" cy="4470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533400" y="4800600"/>
            <a:ext cx="4724400" cy="56769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5943600" y="6667500"/>
            <a:ext cx="10553700" cy="2565400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>
            <a:off x="2147483647" y="2147483647"/>
            <a:ext cx="2147483647" cy="1333500000"/>
          </a:xfrm>
        </p:grpSpPr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763000" y="5867400"/>
            <a:ext cx="5905500" cy="1016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223500" y="609600"/>
            <a:ext cx="2768600" cy="27686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5194300" y="3784600"/>
            <a:ext cx="11582400" cy="29210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76200" y="-228600"/>
            <a:ext cx="6515100" cy="58801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0" y="-4318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765800" y="-190500"/>
            <a:ext cx="12547600" cy="12547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213600" y="1003300"/>
            <a:ext cx="10337800" cy="24257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207500" y="3238500"/>
            <a:ext cx="6172200" cy="9525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372600" y="3302000"/>
            <a:ext cx="4838700" cy="17780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207500" y="4292600"/>
            <a:ext cx="6172200" cy="9525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334500" y="4305300"/>
            <a:ext cx="5372100" cy="12192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207500" y="5359400"/>
            <a:ext cx="6172200" cy="9525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347200" y="5448300"/>
            <a:ext cx="5334000" cy="17780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207500" y="6413500"/>
            <a:ext cx="6172200" cy="9525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9334500" y="6426200"/>
            <a:ext cx="3987800" cy="12192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0274300" y="7658100"/>
            <a:ext cx="3873500" cy="13081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0312400" y="7607300"/>
            <a:ext cx="3581400" cy="16637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5232400" y="6261100"/>
            <a:ext cx="3581400" cy="38227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-1422400" y="5003800"/>
            <a:ext cx="8102600" cy="4648200"/>
          </a:xfrm>
          <a:prstGeom prst="rect">
            <a:avLst/>
          </a:prstGeom>
        </p:spPr>
      </p:pic>
      <p:grpSp>
        <p:nvGrpSpPr>
          <p:cNvPr name="Group 24" id="2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406400" y="431800"/>
            <a:ext cx="5359400" cy="2311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32E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292600" y="52324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478000" y="6096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257800" y="2222500"/>
            <a:ext cx="12687300" cy="126873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292100" y="-266700"/>
            <a:ext cx="5067300" cy="4470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596900" y="4914900"/>
            <a:ext cx="4470400" cy="47752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597400" y="6146800"/>
            <a:ext cx="12573000" cy="32004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3784600" y="3784600"/>
            <a:ext cx="12979400" cy="29718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855200" y="609600"/>
            <a:ext cx="3505200" cy="35052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1333500000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8763000" y="5867400"/>
            <a:ext cx="5905500" cy="1016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169400" y="152400"/>
            <a:ext cx="5359400" cy="52959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406400" y="431800"/>
            <a:ext cx="5359400" cy="23114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638800" y="-190500"/>
            <a:ext cx="12547600" cy="12547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4109700" y="5816600"/>
            <a:ext cx="4064000" cy="38735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6743700" y="1270000"/>
            <a:ext cx="10071100" cy="30988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017000" y="3962400"/>
            <a:ext cx="1854200" cy="1854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985500" y="3962400"/>
            <a:ext cx="1854200" cy="18542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2941300" y="3962400"/>
            <a:ext cx="1854200" cy="18542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931400" y="7658100"/>
            <a:ext cx="3873500" cy="13081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982200" y="7607300"/>
            <a:ext cx="3581400" cy="16637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-1460500" y="5105400"/>
            <a:ext cx="8128000" cy="4533900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558800" y="533400"/>
            <a:ext cx="5092700" cy="21209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0" y="-7874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638800" y="-190500"/>
            <a:ext cx="12547600" cy="12547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4109700" y="5816600"/>
            <a:ext cx="4064000" cy="38735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928100" y="3810000"/>
            <a:ext cx="1854200" cy="18542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0883900" y="3810000"/>
            <a:ext cx="1854200" cy="1854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2852400" y="3810000"/>
            <a:ext cx="1854200" cy="18542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744200" y="3949700"/>
            <a:ext cx="2768600" cy="23114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2700000" y="3911600"/>
            <a:ext cx="2628900" cy="23749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8902700" y="3911600"/>
            <a:ext cx="2628900" cy="24130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-1460500" y="5105400"/>
            <a:ext cx="8128000" cy="4533900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558800" y="533400"/>
            <a:ext cx="5092700" cy="21209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4025900" y="1231900"/>
            <a:ext cx="129794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531100" y="1473200"/>
            <a:ext cx="10071100" cy="100711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8775700" y="7505700"/>
            <a:ext cx="4686300" cy="38100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587500" y="2057400"/>
            <a:ext cx="5397500" cy="75819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914400" y="2235200"/>
            <a:ext cx="2362200" cy="2362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8966200" y="6375400"/>
            <a:ext cx="800100" cy="8001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8737600" y="3238500"/>
            <a:ext cx="6362700" cy="67691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1104900" y="-1079500"/>
            <a:ext cx="2362200" cy="33909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14300" y="76200"/>
            <a:ext cx="4292600" cy="1651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5765800" y="-190500"/>
            <a:ext cx="12547600" cy="125476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330200" y="-304800"/>
            <a:ext cx="4991100" cy="44704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251700" y="1663700"/>
            <a:ext cx="10045700" cy="29083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7721600" y="4584700"/>
            <a:ext cx="9093200" cy="25908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337800" y="7658100"/>
            <a:ext cx="3873500" cy="13081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0375900" y="7607300"/>
            <a:ext cx="3581400" cy="16637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8128000" y="3683000"/>
            <a:ext cx="2032000" cy="19177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7213600" y="3695700"/>
            <a:ext cx="4000500" cy="22606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-1282700" y="5003800"/>
            <a:ext cx="7962900" cy="4826000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-127000" y="457200"/>
            <a:ext cx="5778500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-2032000000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152400" y="-1854200"/>
            <a:ext cx="18338800" cy="1338580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5765800" y="-190500"/>
            <a:ext cx="12547600" cy="125476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330200" y="-304800"/>
            <a:ext cx="4991100" cy="44704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594600" y="3975100"/>
            <a:ext cx="9093200" cy="25908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5778500" y="4064000"/>
            <a:ext cx="11531600" cy="33147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8001000" y="3073400"/>
            <a:ext cx="2032000" cy="19177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7226300" y="2616200"/>
            <a:ext cx="4025900" cy="30099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-1282700" y="5003800"/>
            <a:ext cx="7962900" cy="48260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-127000" y="457200"/>
            <a:ext cx="5778500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32E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2147483647" y="2147483647"/>
            <a:ext cx="2147483647" cy="1047750000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084300" y="5626100"/>
            <a:ext cx="6858000" cy="762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31800" y="6096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516100" y="68834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705100" y="203200"/>
            <a:ext cx="13157200" cy="131572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2147483647"/>
            <a:ext cx="2147483647" cy="1047750000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4605000" y="3390900"/>
            <a:ext cx="6858000" cy="762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-2147483648" y="2147483647"/>
            <a:ext cx="2147483647" cy="1047750000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3886200" y="419100"/>
            <a:ext cx="6858000" cy="76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-5400000">
            <a:off x="6057900" y="-6362700"/>
            <a:ext cx="6172200" cy="113030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480000">
            <a:off x="14058900" y="-101600"/>
            <a:ext cx="4394200" cy="46863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3835400" y="-25400"/>
            <a:ext cx="10655300" cy="25654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21060000">
            <a:off x="-241300" y="6362700"/>
            <a:ext cx="4813300" cy="56896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3251200" y="4076700"/>
            <a:ext cx="12026900" cy="64262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-540000">
            <a:off x="800100" y="3581400"/>
            <a:ext cx="2730500" cy="25781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-540000">
            <a:off x="-292100" y="2971800"/>
            <a:ext cx="5461000" cy="40386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5862300" y="6362700"/>
            <a:ext cx="1930400" cy="19304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228600" y="1866900"/>
            <a:ext cx="1511300" cy="15113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6985000" y="1130300"/>
            <a:ext cx="4330700" cy="43307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3200400" y="203200"/>
            <a:ext cx="698500" cy="6985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13462000" y="946150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5765800" y="-190500"/>
            <a:ext cx="12547600" cy="125476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330200" y="-304800"/>
            <a:ext cx="4991100" cy="44704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340600" y="1295400"/>
            <a:ext cx="10210800" cy="23876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0337800" y="7658100"/>
            <a:ext cx="3873500" cy="13081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375900" y="7607300"/>
            <a:ext cx="3581400" cy="16637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381000" y="6083300"/>
            <a:ext cx="7340600" cy="39878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7721600" y="4584700"/>
            <a:ext cx="9093200" cy="25908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8128000" y="3683000"/>
            <a:ext cx="2032000" cy="19177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7315200" y="3263900"/>
            <a:ext cx="4025900" cy="30099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-469900" y="-215900"/>
            <a:ext cx="6807200" cy="52959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5765800" y="-190500"/>
            <a:ext cx="12547600" cy="125476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330200" y="-304800"/>
            <a:ext cx="4991100" cy="44704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721600" y="3289300"/>
            <a:ext cx="9093200" cy="25908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4597400" y="3822700"/>
            <a:ext cx="12827000" cy="23241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381000" y="6083300"/>
            <a:ext cx="7340600" cy="39878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8128000" y="2362200"/>
            <a:ext cx="2032000" cy="19177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7188200" y="2438400"/>
            <a:ext cx="3975100" cy="21209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-469900" y="-215900"/>
            <a:ext cx="6807200" cy="52959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32E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2147483647" y="2147483647"/>
            <a:ext cx="2147483647" cy="1047750000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084300" y="5626100"/>
            <a:ext cx="6858000" cy="762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31800" y="6096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516100" y="68834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705100" y="203200"/>
            <a:ext cx="13157200" cy="131572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2147483647"/>
            <a:ext cx="2147483647" cy="1047750000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4605000" y="3390900"/>
            <a:ext cx="6858000" cy="762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-2147483648" y="2147483647"/>
            <a:ext cx="2147483647" cy="1047750000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3886200" y="419100"/>
            <a:ext cx="6858000" cy="76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-5400000">
            <a:off x="6057900" y="-6362700"/>
            <a:ext cx="6172200" cy="113030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480000">
            <a:off x="14058900" y="-101600"/>
            <a:ext cx="4394200" cy="46863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600200" y="-63500"/>
            <a:ext cx="12941300" cy="25146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21060000">
            <a:off x="-241300" y="6362700"/>
            <a:ext cx="4813300" cy="56896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4076700" y="4813300"/>
            <a:ext cx="10566400" cy="47879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-540000">
            <a:off x="800100" y="3581400"/>
            <a:ext cx="2730500" cy="25781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-540000">
            <a:off x="-457200" y="3670300"/>
            <a:ext cx="5359400" cy="28067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5862300" y="6362700"/>
            <a:ext cx="1930400" cy="19304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228600" y="1866900"/>
            <a:ext cx="1511300" cy="15113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6985000" y="1130300"/>
            <a:ext cx="4330700" cy="43307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3200400" y="203200"/>
            <a:ext cx="698500" cy="6985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13462000" y="9461500"/>
            <a:ext cx="1295400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0" y="-4318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765800" y="-190500"/>
            <a:ext cx="12547600" cy="12547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213600" y="1003300"/>
            <a:ext cx="9220200" cy="24257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207500" y="3238500"/>
            <a:ext cx="6172200" cy="9525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423400" y="3302000"/>
            <a:ext cx="1803400" cy="18796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207500" y="4292600"/>
            <a:ext cx="6172200" cy="9525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334500" y="4279900"/>
            <a:ext cx="1943100" cy="12954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207500" y="5359400"/>
            <a:ext cx="6172200" cy="9525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334500" y="5422900"/>
            <a:ext cx="1993900" cy="18796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207500" y="6413500"/>
            <a:ext cx="6172200" cy="9525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9334500" y="6400800"/>
            <a:ext cx="1943100" cy="12827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0274300" y="7658100"/>
            <a:ext cx="3873500" cy="13081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0312400" y="7607300"/>
            <a:ext cx="3581400" cy="16637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5232400" y="6261100"/>
            <a:ext cx="3581400" cy="38227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-1409700" y="4889500"/>
            <a:ext cx="8077200" cy="5105400"/>
          </a:xfrm>
          <a:prstGeom prst="rect">
            <a:avLst/>
          </a:prstGeom>
        </p:spPr>
      </p:pic>
      <p:grpSp>
        <p:nvGrpSpPr>
          <p:cNvPr name="Group 24" id="2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5" id="25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406400" y="431800"/>
            <a:ext cx="5359400" cy="23114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32E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292600" y="52324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478000" y="6096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257800" y="2222500"/>
            <a:ext cx="12687300" cy="126873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292100" y="-266700"/>
            <a:ext cx="5067300" cy="4470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596900" y="4914900"/>
            <a:ext cx="4470400" cy="47752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648200" y="6502400"/>
            <a:ext cx="12534900" cy="2489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3784600" y="3784600"/>
            <a:ext cx="12979400" cy="29718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855200" y="609600"/>
            <a:ext cx="3505200" cy="35052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1333500000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8763000" y="5867400"/>
            <a:ext cx="5905500" cy="1016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144000" y="101600"/>
            <a:ext cx="5486400" cy="53467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406400" y="431800"/>
            <a:ext cx="5359400" cy="23114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5994400" y="-190500"/>
            <a:ext cx="12547600" cy="125476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620000" y="1168400"/>
            <a:ext cx="9728200" cy="38608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8636000" y="3962400"/>
            <a:ext cx="2768600" cy="27686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2357100" y="3937000"/>
            <a:ext cx="2768600" cy="27686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931400" y="7658100"/>
            <a:ext cx="3873500" cy="13081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982200" y="7607300"/>
            <a:ext cx="3581400" cy="16637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1295400" y="4089400"/>
            <a:ext cx="3022600" cy="12065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4084300" y="6235700"/>
            <a:ext cx="4724400" cy="56769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-1460500" y="4978400"/>
            <a:ext cx="8128000" cy="46609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76200" y="-228600"/>
            <a:ext cx="6515100" cy="58801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292600" y="52324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478000" y="6096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257800" y="2222500"/>
            <a:ext cx="12687300" cy="126873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292100" y="-266700"/>
            <a:ext cx="5067300" cy="4470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609600" y="5537200"/>
            <a:ext cx="4445000" cy="42418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3784600" y="3784600"/>
            <a:ext cx="12979400" cy="29718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855200" y="609600"/>
            <a:ext cx="3492500" cy="34925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2147483647" y="2147483647"/>
            <a:ext cx="2147483647" cy="1333500000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8763000" y="5867400"/>
            <a:ext cx="5905500" cy="1016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6451600" y="6045200"/>
            <a:ext cx="10668000" cy="41402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76200" y="-228600"/>
            <a:ext cx="6515100" cy="5880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531100" y="1473200"/>
            <a:ext cx="10071100" cy="100711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8966200" y="7048500"/>
            <a:ext cx="4254500" cy="38100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587500" y="2057400"/>
            <a:ext cx="5397500" cy="75819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8737600" y="3708400"/>
            <a:ext cx="7721600" cy="5829300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1104900" y="-1079500"/>
            <a:ext cx="2362200" cy="33909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14300" y="76200"/>
            <a:ext cx="4292600" cy="1651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0" y="-4318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765800" y="-190500"/>
            <a:ext cx="12547600" cy="12547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213600" y="1003300"/>
            <a:ext cx="9804400" cy="24892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207500" y="3238500"/>
            <a:ext cx="6172200" cy="9525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410700" y="3302000"/>
            <a:ext cx="5575300" cy="18796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207500" y="4292600"/>
            <a:ext cx="6172200" cy="9525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334500" y="4279900"/>
            <a:ext cx="5054600" cy="12954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207500" y="5359400"/>
            <a:ext cx="6172200" cy="9525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9334500" y="5422900"/>
            <a:ext cx="5473700" cy="18796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207500" y="6413500"/>
            <a:ext cx="6172200" cy="9525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9334500" y="6400800"/>
            <a:ext cx="4737100" cy="12827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0274300" y="7658100"/>
            <a:ext cx="3873500" cy="13081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10312400" y="7607300"/>
            <a:ext cx="3581400" cy="16637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5232400" y="6261100"/>
            <a:ext cx="3581400" cy="38227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279400" y="-647700"/>
            <a:ext cx="5588000" cy="43053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-1422400" y="5054600"/>
            <a:ext cx="8102600" cy="45212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32E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292600" y="52324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478000" y="6096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257800" y="2222500"/>
            <a:ext cx="12687300" cy="126873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292100" y="-266700"/>
            <a:ext cx="5067300" cy="4470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596900" y="4914900"/>
            <a:ext cx="4470400" cy="47752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660900" y="5816600"/>
            <a:ext cx="12636500" cy="46355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3784600" y="3784600"/>
            <a:ext cx="12979400" cy="29718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855200" y="609600"/>
            <a:ext cx="3505200" cy="35052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1333500000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8763000" y="5867400"/>
            <a:ext cx="5905500" cy="1016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8915400" y="101600"/>
            <a:ext cx="5588000" cy="5346700"/>
          </a:xfrm>
          <a:prstGeom prst="rect">
            <a:avLst/>
          </a:prstGeom>
        </p:spPr>
      </p:pic>
      <p:grpSp>
        <p:nvGrpSpPr>
          <p:cNvPr name="Group 16" id="1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406400" y="431800"/>
            <a:ext cx="5359400" cy="23114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638800" y="-190500"/>
            <a:ext cx="12547600" cy="12547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4109700" y="5816600"/>
            <a:ext cx="4064000" cy="38735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6946900" y="850900"/>
            <a:ext cx="8763000" cy="27178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931400" y="7658100"/>
            <a:ext cx="3873500" cy="13081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982200" y="7607300"/>
            <a:ext cx="3581400" cy="16637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-241300" y="-660400"/>
            <a:ext cx="6299200" cy="49149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9766300" y="4584700"/>
            <a:ext cx="1803400" cy="18161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1823700" y="4584700"/>
            <a:ext cx="1803400" cy="18161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7124700" y="4584700"/>
            <a:ext cx="1803400" cy="18161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-1384300" y="5105400"/>
            <a:ext cx="8064500" cy="44069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6883400" y="3048000"/>
            <a:ext cx="9855200" cy="22098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6883400" y="6045200"/>
            <a:ext cx="9232900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638800" y="-190500"/>
            <a:ext cx="12547600" cy="12547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4109700" y="5816600"/>
            <a:ext cx="4064000" cy="38735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-241300" y="-660400"/>
            <a:ext cx="6299200" cy="49149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728200" y="4241800"/>
            <a:ext cx="1803400" cy="18161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1785600" y="4229100"/>
            <a:ext cx="1803400" cy="18161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7086600" y="4229100"/>
            <a:ext cx="1803400" cy="18161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7137400" y="4330700"/>
            <a:ext cx="2451100" cy="23241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-1384300" y="5105400"/>
            <a:ext cx="8064500" cy="44069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6845300" y="2705100"/>
            <a:ext cx="9855200" cy="22098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6845300" y="5702300"/>
            <a:ext cx="9232900" cy="22098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9766300" y="4330700"/>
            <a:ext cx="2374900" cy="23495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11836400" y="4305300"/>
            <a:ext cx="23749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638800" y="-190500"/>
            <a:ext cx="12547600" cy="12547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4109700" y="5816600"/>
            <a:ext cx="4064000" cy="38735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175500" y="1320800"/>
            <a:ext cx="8318500" cy="3175000"/>
          </a:xfrm>
          <a:prstGeom prst="rect">
            <a:avLst/>
          </a:prstGeom>
        </p:spPr>
      </p:pic>
      <p:grpSp>
        <p:nvGrpSpPr>
          <p:cNvPr name="Group 11" id="1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9969500" y="7073900"/>
            <a:ext cx="3873500" cy="13081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020300" y="7023100"/>
            <a:ext cx="3581400" cy="16637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-1066800" y="-76200"/>
            <a:ext cx="7124700" cy="37592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-1460500" y="4978400"/>
            <a:ext cx="8140700" cy="4800600"/>
          </a:xfrm>
          <a:prstGeom prst="rect">
            <a:avLst/>
          </a:prstGeom>
        </p:spPr>
      </p:pic>
      <p:grpSp>
        <p:nvGrpSpPr>
          <p:cNvPr name="Group 17" id="1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7366000" y="4610100"/>
            <a:ext cx="6946900" cy="19812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7683500" y="3924300"/>
            <a:ext cx="1549400" cy="14605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7048500" y="3606800"/>
            <a:ext cx="3086100" cy="22987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638800" y="-190500"/>
            <a:ext cx="12547600" cy="12547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4109700" y="5816600"/>
            <a:ext cx="4064000" cy="38735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-723900" y="-76200"/>
            <a:ext cx="6781800" cy="37592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-1460500" y="4978400"/>
            <a:ext cx="8140700" cy="48006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7366000" y="2832100"/>
            <a:ext cx="8775700" cy="25019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7759700" y="1955800"/>
            <a:ext cx="1955800" cy="18415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6972300" y="1562100"/>
            <a:ext cx="3886200" cy="28956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8318500" y="3302000"/>
            <a:ext cx="82804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0" y="-4318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765800" y="-190500"/>
            <a:ext cx="12547600" cy="12547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-2349500" y="2374900"/>
            <a:ext cx="10350500" cy="44704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2870200" y="-254000"/>
            <a:ext cx="3467100" cy="38989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7226300" y="1371600"/>
            <a:ext cx="7581900" cy="25146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207500" y="3238500"/>
            <a:ext cx="6172200" cy="9525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372600" y="3302000"/>
            <a:ext cx="2209800" cy="18796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207500" y="4292600"/>
            <a:ext cx="6172200" cy="9525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334500" y="4279900"/>
            <a:ext cx="2362200" cy="12954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207500" y="5359400"/>
            <a:ext cx="6172200" cy="9525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9334500" y="5422900"/>
            <a:ext cx="1943100" cy="18796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9207500" y="6413500"/>
            <a:ext cx="6172200" cy="9525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9334500" y="6400800"/>
            <a:ext cx="4064000" cy="12827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0274300" y="7658100"/>
            <a:ext cx="3873500" cy="13081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10312400" y="7607300"/>
            <a:ext cx="3581400" cy="16637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5232400" y="6261100"/>
            <a:ext cx="3581400" cy="38227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279400" y="-647700"/>
            <a:ext cx="5588000" cy="43053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-1295400" y="5156200"/>
            <a:ext cx="7975600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32E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292600" y="52324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478000" y="6096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5257800" y="2222500"/>
            <a:ext cx="12687300" cy="126873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292100" y="-266700"/>
            <a:ext cx="5067300" cy="44704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596900" y="4914900"/>
            <a:ext cx="4470400" cy="47752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521200" y="5803900"/>
            <a:ext cx="12649200" cy="38354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79400" y="-647700"/>
            <a:ext cx="5588000" cy="43053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-177800" y="457200"/>
            <a:ext cx="6743700" cy="542290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3784600" y="3784600"/>
            <a:ext cx="12979400" cy="29718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9855200" y="609600"/>
            <a:ext cx="3505200" cy="35052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1333500000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8763000" y="5867400"/>
            <a:ext cx="5905500" cy="1016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9144000" y="101600"/>
            <a:ext cx="5486400" cy="53594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32E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2147483647" y="2147483647"/>
            <a:ext cx="2147483647" cy="1047750000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4084300" y="5626100"/>
            <a:ext cx="6858000" cy="762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31800" y="609600"/>
            <a:ext cx="3467100" cy="38989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516100" y="6883400"/>
            <a:ext cx="3467100" cy="38989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705100" y="203200"/>
            <a:ext cx="13157200" cy="131572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2147483647"/>
            <a:ext cx="2147483647" cy="1047750000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4605000" y="3390900"/>
            <a:ext cx="6858000" cy="76200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>
            <a:off x="-2147483648" y="2147483647"/>
            <a:ext cx="2147483647" cy="1047750000"/>
          </a:xfrm>
        </p:grpSpPr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-3886200" y="419100"/>
            <a:ext cx="6858000" cy="762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-5400000">
            <a:off x="6057900" y="-6362700"/>
            <a:ext cx="6172200" cy="113030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480000">
            <a:off x="14058900" y="-101600"/>
            <a:ext cx="4394200" cy="46863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3835400" y="-25400"/>
            <a:ext cx="10655300" cy="25654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21060000">
            <a:off x="-241300" y="6362700"/>
            <a:ext cx="4813300" cy="56896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-540000">
            <a:off x="800100" y="3581400"/>
            <a:ext cx="2730500" cy="25781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-540000">
            <a:off x="-292100" y="2971800"/>
            <a:ext cx="5461000" cy="40386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6256000" y="5626100"/>
            <a:ext cx="1930400" cy="19304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228600" y="1866900"/>
            <a:ext cx="1511300" cy="15113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6985000" y="1130300"/>
            <a:ext cx="4330700" cy="43307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3200400" y="203200"/>
            <a:ext cx="698500" cy="6985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3462000" y="9461500"/>
            <a:ext cx="1295400" cy="12954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13360400" y="4876800"/>
            <a:ext cx="4152900" cy="5105400"/>
          </a:xfrm>
          <a:prstGeom prst="rect">
            <a:avLst/>
          </a:prstGeom>
        </p:spPr>
      </p:pic>
      <p:grpSp>
        <p:nvGrpSpPr>
          <p:cNvPr name="Group 26" id="2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7" id="27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rot="0">
            <a:off x="14516100" y="5778500"/>
            <a:ext cx="1828800" cy="2578100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0">
            <a:off x="13906500" y="4838700"/>
            <a:ext cx="3022600" cy="1206500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rot="0">
            <a:off x="3009900" y="4229100"/>
            <a:ext cx="12268200" cy="4775200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 rot="0">
            <a:off x="2146300" y="6769100"/>
            <a:ext cx="12623800" cy="2781300"/>
          </a:xfrm>
          <a:prstGeom prst="rect">
            <a:avLst/>
          </a:prstGeom>
        </p:spPr>
      </p:pic>
      <p:grpSp>
        <p:nvGrpSpPr>
          <p:cNvPr name="Group 31" id="3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grpSp>
        <p:nvGrpSpPr>
          <p:cNvPr name="Group 32" id="3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3" id="33"/>
          <p:cNvPicPr>
            <a:picLocks noChangeAspect="true"/>
          </p:cNvPicPr>
          <p:nvPr/>
        </p:nvPicPr>
        <p:blipFill>
          <a:blip r:embed="rId24"/>
          <a:stretch>
            <a:fillRect/>
          </a:stretch>
        </p:blipFill>
        <p:spPr>
          <a:xfrm rot="0">
            <a:off x="9258300" y="9156700"/>
            <a:ext cx="2324100" cy="533400"/>
          </a:xfrm>
          <a:prstGeom prst="rect">
            <a:avLst/>
          </a:prstGeom>
        </p:spPr>
      </p:pic>
      <p:pic>
        <p:nvPicPr>
          <p:cNvPr name="Picture 34" id="34"/>
          <p:cNvPicPr>
            <a:picLocks noChangeAspect="true"/>
          </p:cNvPicPr>
          <p:nvPr/>
        </p:nvPicPr>
        <p:blipFill>
          <a:blip r:embed="rId25"/>
          <a:stretch>
            <a:fillRect/>
          </a:stretch>
        </p:blipFill>
        <p:spPr>
          <a:xfrm rot="0">
            <a:off x="7124700" y="9080500"/>
            <a:ext cx="2489200" cy="8509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0" y="0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663700" y="-1803400"/>
            <a:ext cx="2527300" cy="50292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3898900" y="4318000"/>
            <a:ext cx="3467100" cy="38989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19100" y="4318000"/>
            <a:ext cx="4826000" cy="5753100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>
            <a:off x="2147483647" y="1564297100"/>
            <a:ext cx="2147483647" cy="2147483647"/>
          </a:xfrm>
        </p:grpSpPr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5905500" y="114300"/>
            <a:ext cx="12039600" cy="120396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355600" y="-76200"/>
            <a:ext cx="5524500" cy="22098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7454900" y="3352800"/>
            <a:ext cx="9080500" cy="14732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1524000000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7569200" y="4140200"/>
            <a:ext cx="8623300" cy="1143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1524000000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7543800" y="5435600"/>
            <a:ext cx="8623300" cy="114300"/>
          </a:xfrm>
          <a:prstGeom prst="rect">
            <a:avLst/>
          </a:prstGeom>
        </p:spPr>
      </p:pic>
      <p:grpSp>
        <p:nvGrpSpPr>
          <p:cNvPr name="Group 17" id="17"/>
          <p:cNvGrpSpPr/>
          <p:nvPr/>
        </p:nvGrpSpPr>
        <p:grpSpPr>
          <a:xfrm>
            <a:off x="2147483647" y="2147483647"/>
            <a:ext cx="2147483647" cy="1524000000"/>
          </a:xfrm>
        </p:grpSpPr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7569200" y="6261100"/>
            <a:ext cx="6705600" cy="1143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7429500" y="4165600"/>
            <a:ext cx="9131300" cy="3225800"/>
          </a:xfrm>
          <a:prstGeom prst="rect">
            <a:avLst/>
          </a:prstGeom>
        </p:spPr>
      </p:pic>
      <p:grpSp>
        <p:nvGrpSpPr>
          <p:cNvPr name="Group 20" id="2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grpSp>
        <p:nvGrpSpPr>
          <p:cNvPr name="Group 21" id="2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9359900" y="7188200"/>
            <a:ext cx="2463800" cy="1739900"/>
          </a:xfrm>
          <a:prstGeom prst="rect">
            <a:avLst/>
          </a:prstGeom>
        </p:spPr>
      </p:pic>
      <p:grpSp>
        <p:nvGrpSpPr>
          <p:cNvPr name="Group 23" id="2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4" id="2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12179300" y="7797800"/>
            <a:ext cx="2324100" cy="5334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1569700" y="7670800"/>
            <a:ext cx="863600" cy="8509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2476500" y="1257300"/>
            <a:ext cx="12687300" cy="126873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1917700" y="-1879600"/>
            <a:ext cx="3619500" cy="62611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3525500" y="5791200"/>
            <a:ext cx="4445000" cy="42418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092200" y="3746500"/>
            <a:ext cx="15392400" cy="50800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28600" y="-165100"/>
            <a:ext cx="7759700" cy="38735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4229100" y="6388100"/>
            <a:ext cx="8966200" cy="2692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8280400" y="2298700"/>
            <a:ext cx="3543300" cy="38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257300" y="1651000"/>
            <a:ext cx="15227300" cy="14986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3263900" y="1816100"/>
            <a:ext cx="736600" cy="10287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3263900" y="6515100"/>
            <a:ext cx="2616200" cy="23495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79400" y="190500"/>
            <a:ext cx="4152900" cy="17018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6527800" y="6515100"/>
            <a:ext cx="2616200" cy="23495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690100" y="6515100"/>
            <a:ext cx="2616200" cy="23495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0">
            <a:off x="12979400" y="6489700"/>
            <a:ext cx="2616200" cy="2362200"/>
          </a:xfrm>
          <a:prstGeom prst="rect">
            <a:avLst/>
          </a:prstGeom>
        </p:spPr>
      </p:pic>
      <p:grpSp>
        <p:nvGrpSpPr>
          <p:cNvPr name="Group 19" id="19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0">
            <a:off x="3149600" y="3238500"/>
            <a:ext cx="2794000" cy="3022600"/>
          </a:xfrm>
          <a:prstGeom prst="rect">
            <a:avLst/>
          </a:prstGeom>
        </p:spPr>
      </p:pic>
      <p:grpSp>
        <p:nvGrpSpPr>
          <p:cNvPr name="Group 21" id="21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0">
            <a:off x="6477000" y="3111500"/>
            <a:ext cx="2667000" cy="3048000"/>
          </a:xfrm>
          <a:prstGeom prst="rect">
            <a:avLst/>
          </a:prstGeom>
        </p:spPr>
      </p:pic>
      <p:grpSp>
        <p:nvGrpSpPr>
          <p:cNvPr name="Group 23" id="2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4" id="24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0">
            <a:off x="12877800" y="3048000"/>
            <a:ext cx="2679700" cy="3149600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6" id="26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0">
            <a:off x="9588500" y="3009900"/>
            <a:ext cx="2781300" cy="3213100"/>
          </a:xfrm>
          <a:prstGeom prst="rect">
            <a:avLst/>
          </a:prstGeom>
        </p:spPr>
      </p:pic>
      <p:grpSp>
        <p:nvGrpSpPr>
          <p:cNvPr name="Group 27" id="2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28" id="28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3340100" y="6553200"/>
            <a:ext cx="2425700" cy="1460500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4013200" y="6705600"/>
            <a:ext cx="1536700" cy="304800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4025900" y="7061200"/>
            <a:ext cx="1536700" cy="304800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3416300" y="7772400"/>
            <a:ext cx="2273300" cy="863600"/>
          </a:xfrm>
          <a:prstGeom prst="rect">
            <a:avLst/>
          </a:prstGeom>
        </p:spPr>
      </p:pic>
      <p:grpSp>
        <p:nvGrpSpPr>
          <p:cNvPr name="Group 32" id="3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3" id="33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6616700" y="6527800"/>
            <a:ext cx="2425700" cy="1460500"/>
          </a:xfrm>
          <a:prstGeom prst="rect">
            <a:avLst/>
          </a:prstGeom>
        </p:spPr>
      </p:pic>
      <p:pic>
        <p:nvPicPr>
          <p:cNvPr name="Picture 34" id="34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7289800" y="6667500"/>
            <a:ext cx="1536700" cy="304800"/>
          </a:xfrm>
          <a:prstGeom prst="rect">
            <a:avLst/>
          </a:prstGeom>
        </p:spPr>
      </p:pic>
      <p:pic>
        <p:nvPicPr>
          <p:cNvPr name="Picture 35" id="35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7302500" y="7035800"/>
            <a:ext cx="1536700" cy="304800"/>
          </a:xfrm>
          <a:prstGeom prst="rect">
            <a:avLst/>
          </a:prstGeom>
        </p:spPr>
      </p:pic>
      <p:pic>
        <p:nvPicPr>
          <p:cNvPr name="Picture 36" id="36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6705600" y="7747000"/>
            <a:ext cx="2273300" cy="863600"/>
          </a:xfrm>
          <a:prstGeom prst="rect">
            <a:avLst/>
          </a:prstGeom>
        </p:spPr>
      </p:pic>
      <p:grpSp>
        <p:nvGrpSpPr>
          <p:cNvPr name="Group 37" id="37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8" id="38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9804400" y="6578600"/>
            <a:ext cx="2425700" cy="1460500"/>
          </a:xfrm>
          <a:prstGeom prst="rect">
            <a:avLst/>
          </a:prstGeom>
        </p:spPr>
      </p:pic>
      <p:pic>
        <p:nvPicPr>
          <p:cNvPr name="Picture 39" id="39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0477500" y="6718300"/>
            <a:ext cx="1536700" cy="304800"/>
          </a:xfrm>
          <a:prstGeom prst="rect">
            <a:avLst/>
          </a:prstGeom>
        </p:spPr>
      </p:pic>
      <p:pic>
        <p:nvPicPr>
          <p:cNvPr name="Picture 40" id="40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0490200" y="7086600"/>
            <a:ext cx="1536700" cy="304800"/>
          </a:xfrm>
          <a:prstGeom prst="rect">
            <a:avLst/>
          </a:prstGeom>
        </p:spPr>
      </p:pic>
      <p:pic>
        <p:nvPicPr>
          <p:cNvPr name="Picture 41" id="41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9893300" y="7797800"/>
            <a:ext cx="2273300" cy="863600"/>
          </a:xfrm>
          <a:prstGeom prst="rect">
            <a:avLst/>
          </a:prstGeom>
        </p:spPr>
      </p:pic>
      <p:grpSp>
        <p:nvGrpSpPr>
          <p:cNvPr name="Group 42" id="42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43" id="43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0">
            <a:off x="13068300" y="6540500"/>
            <a:ext cx="2425700" cy="1460500"/>
          </a:xfrm>
          <a:prstGeom prst="rect">
            <a:avLst/>
          </a:prstGeom>
        </p:spPr>
      </p:pic>
      <p:pic>
        <p:nvPicPr>
          <p:cNvPr name="Picture 44" id="44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3741400" y="6692900"/>
            <a:ext cx="1536700" cy="304800"/>
          </a:xfrm>
          <a:prstGeom prst="rect">
            <a:avLst/>
          </a:prstGeom>
        </p:spPr>
      </p:pic>
      <p:pic>
        <p:nvPicPr>
          <p:cNvPr name="Picture 45" id="45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0">
            <a:off x="13754100" y="7061200"/>
            <a:ext cx="1536700" cy="304800"/>
          </a:xfrm>
          <a:prstGeom prst="rect">
            <a:avLst/>
          </a:prstGeom>
        </p:spPr>
      </p:pic>
      <p:pic>
        <p:nvPicPr>
          <p:cNvPr name="Picture 46" id="46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0">
            <a:off x="13157200" y="7772400"/>
            <a:ext cx="2273300" cy="863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242800" y="2120900"/>
            <a:ext cx="3543300" cy="38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689100" y="1663700"/>
            <a:ext cx="14808200" cy="14986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79400" y="190500"/>
            <a:ext cx="4152900" cy="17018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908300" y="1765300"/>
            <a:ext cx="736600" cy="102870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-780000">
            <a:off x="2717800" y="2921000"/>
            <a:ext cx="2400300" cy="248920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-780000">
            <a:off x="2451100" y="3530600"/>
            <a:ext cx="3060700" cy="15748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360000">
            <a:off x="5334000" y="3467100"/>
            <a:ext cx="2400300" cy="24892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rot="360000">
            <a:off x="4978400" y="4076700"/>
            <a:ext cx="3086100" cy="1638300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rot="360000">
            <a:off x="7950200" y="3035300"/>
            <a:ext cx="2400300" cy="2489200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 rot="360000">
            <a:off x="7391400" y="3670300"/>
            <a:ext cx="3276600" cy="14478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 rot="-420000">
            <a:off x="10604500" y="2832100"/>
            <a:ext cx="2400300" cy="24892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 rot="-420000">
            <a:off x="10045700" y="3441700"/>
            <a:ext cx="3314700" cy="1511300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 rot="840000">
            <a:off x="2578100" y="5994400"/>
            <a:ext cx="2400300" cy="2489200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rot="840000">
            <a:off x="1968500" y="6553200"/>
            <a:ext cx="3327400" cy="1562100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rot="60000">
            <a:off x="5181600" y="6007100"/>
            <a:ext cx="2400300" cy="2489200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rot="60000">
            <a:off x="4584700" y="6667500"/>
            <a:ext cx="3340100" cy="1460500"/>
          </a:xfrm>
          <a:prstGeom prst="rect">
            <a:avLst/>
          </a:prstGeom>
        </p:spPr>
      </p:pic>
      <p:pic>
        <p:nvPicPr>
          <p:cNvPr name="Picture 27" id="27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-480000">
            <a:off x="10604500" y="5892800"/>
            <a:ext cx="2400300" cy="2489200"/>
          </a:xfrm>
          <a:prstGeom prst="rect">
            <a:avLst/>
          </a:prstGeom>
        </p:spPr>
      </p:pic>
      <p:pic>
        <p:nvPicPr>
          <p:cNvPr name="Picture 28" id="28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rot="-480000">
            <a:off x="10071100" y="6502400"/>
            <a:ext cx="3289300" cy="1498600"/>
          </a:xfrm>
          <a:prstGeom prst="rect">
            <a:avLst/>
          </a:prstGeom>
        </p:spPr>
      </p:pic>
      <p:pic>
        <p:nvPicPr>
          <p:cNvPr name="Picture 29" id="29"/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 rot="240000">
            <a:off x="13208000" y="3073400"/>
            <a:ext cx="2400300" cy="2489200"/>
          </a:xfrm>
          <a:prstGeom prst="rect">
            <a:avLst/>
          </a:prstGeom>
        </p:spPr>
      </p:pic>
      <p:pic>
        <p:nvPicPr>
          <p:cNvPr name="Picture 30" id="30"/>
          <p:cNvPicPr>
            <a:picLocks noChangeAspect="true"/>
          </p:cNvPicPr>
          <p:nvPr/>
        </p:nvPicPr>
        <p:blipFill>
          <a:blip r:embed="rId24"/>
          <a:stretch>
            <a:fillRect/>
          </a:stretch>
        </p:blipFill>
        <p:spPr>
          <a:xfrm rot="240000">
            <a:off x="12865100" y="3695700"/>
            <a:ext cx="3073400" cy="1485900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25"/>
          <a:stretch>
            <a:fillRect/>
          </a:stretch>
        </p:blipFill>
        <p:spPr>
          <a:xfrm rot="1440000">
            <a:off x="7899400" y="5842000"/>
            <a:ext cx="2400300" cy="2489200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26"/>
          <a:stretch>
            <a:fillRect/>
          </a:stretch>
        </p:blipFill>
        <p:spPr>
          <a:xfrm rot="1440000">
            <a:off x="7315200" y="6426200"/>
            <a:ext cx="3276600" cy="1422400"/>
          </a:xfrm>
          <a:prstGeom prst="rect">
            <a:avLst/>
          </a:prstGeom>
        </p:spPr>
      </p:pic>
      <p:grpSp>
        <p:nvGrpSpPr>
          <p:cNvPr name="Group 33" id="3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34" id="34"/>
          <p:cNvPicPr>
            <a:picLocks noChangeAspect="true"/>
          </p:cNvPicPr>
          <p:nvPr/>
        </p:nvPicPr>
        <p:blipFill>
          <a:blip r:embed="rId27"/>
          <a:stretch>
            <a:fillRect/>
          </a:stretch>
        </p:blipFill>
        <p:spPr>
          <a:xfrm rot="0">
            <a:off x="13144500" y="5130800"/>
            <a:ext cx="2870200" cy="3860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B5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>
            <a:off x="-368706400" y="-2147483648"/>
            <a:ext cx="2147483647" cy="2147483647"/>
          </a:xfrm>
        </p:grpSpPr>
      </p:grp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25400" y="-1244600"/>
            <a:ext cx="18338800" cy="1338580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57200" y="330200"/>
            <a:ext cx="17272000" cy="115062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8813800" y="2679700"/>
            <a:ext cx="3543300" cy="3810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317500" y="1663700"/>
            <a:ext cx="16230600" cy="2120900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>
            <a:off x="2147483647" y="-2147483648"/>
            <a:ext cx="2147483647" cy="2147483647"/>
          </a:xfrm>
        </p:grpSpPr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130300" y="-952500"/>
            <a:ext cx="2362200" cy="33909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279400" y="190500"/>
            <a:ext cx="4152900" cy="1701800"/>
          </a:xfrm>
          <a:prstGeom prst="rect">
            <a:avLst/>
          </a:prstGeom>
        </p:spPr>
      </p:pic>
      <p:grpSp>
        <p:nvGrpSpPr>
          <p:cNvPr name="Group 13" id="13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921000" y="3200400"/>
            <a:ext cx="7747000" cy="5499100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>
            <a:off x="2147483647" y="2147483647"/>
            <a:ext cx="2147483647" cy="2147483647"/>
          </a:xfrm>
        </p:grpSpPr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0795000" y="5842000"/>
            <a:ext cx="3822700" cy="34163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10807700" y="3606800"/>
            <a:ext cx="5194300" cy="29464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9779000" y="3543300"/>
            <a:ext cx="6540500" cy="2768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