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7561263" cy="10440988"/>
  <p:notesSz cx="6858000" cy="9144000"/>
  <p:embeddedFontLst>
    <p:embeddedFont>
      <p:font typeface="나눔손글씨 암스테르담" panose="02000503000000000000" pitchFamily="2" charset="-127"/>
      <p:regular r:id="rId5"/>
    </p:embeddedFont>
    <p:embeddedFont>
      <p:font typeface="나눔손글씨 행복한 도비" panose="02000503000000000000" pitchFamily="2" charset="-127"/>
      <p:regular r:id="rId6"/>
    </p:embeddedFont>
    <p:embeddedFont>
      <p:font typeface="맑은 고딕" panose="020B0503020000020004" pitchFamily="50" charset="-127"/>
      <p:regular r:id="rId7"/>
      <p:bold r:id="rId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9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75" autoAdjust="0"/>
  </p:normalViewPr>
  <p:slideViewPr>
    <p:cSldViewPr>
      <p:cViewPr varScale="1">
        <p:scale>
          <a:sx n="64" d="100"/>
          <a:sy n="64" d="100"/>
        </p:scale>
        <p:origin x="3282" y="84"/>
      </p:cViewPr>
      <p:guideLst>
        <p:guide orient="horz" pos="3289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34A36-ABBC-4550-92E5-65EC45E741A0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87575" y="685800"/>
            <a:ext cx="2482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36311-F4D8-4462-B8DF-2674B69ED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9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필요한 만큼 복사해서 나누어 주세요</a:t>
            </a:r>
            <a:r>
              <a:rPr lang="en-US" altLang="ko-KR" dirty="0"/>
              <a:t>. </a:t>
            </a:r>
            <a:r>
              <a:rPr lang="ko-KR" altLang="en-US" dirty="0"/>
              <a:t>가급적이면 종합장을 활용합니다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36311-F4D8-4462-B8DF-2674B69ED27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207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36311-F4D8-4462-B8DF-2674B69ED27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461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243474"/>
            <a:ext cx="6427074" cy="22380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5916560"/>
            <a:ext cx="5292884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428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6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35644"/>
            <a:ext cx="1405923" cy="135636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35644"/>
            <a:ext cx="4095684" cy="135636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1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93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709302"/>
            <a:ext cx="6427074" cy="2073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425337"/>
            <a:ext cx="6427074" cy="22839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029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709935"/>
            <a:ext cx="2750147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709935"/>
            <a:ext cx="2751460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8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37139"/>
            <a:ext cx="3340871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11147"/>
            <a:ext cx="3340871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37139"/>
            <a:ext cx="3342183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11147"/>
            <a:ext cx="3342183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47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10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51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4" y="415706"/>
            <a:ext cx="2487603" cy="1769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44" y="415707"/>
            <a:ext cx="4226956" cy="89110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4" y="2184874"/>
            <a:ext cx="2487603" cy="71419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86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308692"/>
            <a:ext cx="4536758" cy="8628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32922"/>
            <a:ext cx="4536758" cy="626459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171524"/>
            <a:ext cx="4536758" cy="12253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436232"/>
            <a:ext cx="6805137" cy="6890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677250"/>
            <a:ext cx="2394400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71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0" y="805923"/>
            <a:ext cx="7561263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5046" y="32859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             왜 띄어 써야 돼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?                          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학년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)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반 이름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     )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6860672" y="990101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BDAAEEF-C0EC-48EE-A5C8-568A18E86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6"/>
          <a:stretch/>
        </p:blipFill>
        <p:spPr>
          <a:xfrm>
            <a:off x="-107801" y="197629"/>
            <a:ext cx="1519087" cy="1216588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2CEC82D6-C086-4A32-B413-CE459EF70FE4}"/>
              </a:ext>
            </a:extLst>
          </p:cNvPr>
          <p:cNvSpPr/>
          <p:nvPr/>
        </p:nvSpPr>
        <p:spPr>
          <a:xfrm>
            <a:off x="1044327" y="83862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띄어쓰기에 따라 달라지는 의미를 그림으로 표현해 봅시다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. 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009C340-9B2A-4AB8-829D-DCB4CCBA7090}"/>
              </a:ext>
            </a:extLst>
          </p:cNvPr>
          <p:cNvGrpSpPr/>
          <p:nvPr/>
        </p:nvGrpSpPr>
        <p:grpSpPr>
          <a:xfrm>
            <a:off x="693816" y="1561957"/>
            <a:ext cx="6176987" cy="8040408"/>
            <a:chOff x="1728888" y="1940827"/>
            <a:chExt cx="2016224" cy="2960028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357CB1A7-78D0-4D90-ACD0-F63666C6D9D9}"/>
                </a:ext>
              </a:extLst>
            </p:cNvPr>
            <p:cNvSpPr/>
            <p:nvPr/>
          </p:nvSpPr>
          <p:spPr>
            <a:xfrm>
              <a:off x="1728888" y="1940827"/>
              <a:ext cx="2016224" cy="1292055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6DD63BD2-D497-4A02-99F9-4B393C37B5E7}"/>
                </a:ext>
              </a:extLst>
            </p:cNvPr>
            <p:cNvSpPr/>
            <p:nvPr/>
          </p:nvSpPr>
          <p:spPr>
            <a:xfrm>
              <a:off x="1728888" y="3608800"/>
              <a:ext cx="2016224" cy="129205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467ABEB4-F1D8-4BA5-9D9C-6D42C1307C4B}"/>
              </a:ext>
            </a:extLst>
          </p:cNvPr>
          <p:cNvSpPr/>
          <p:nvPr/>
        </p:nvSpPr>
        <p:spPr>
          <a:xfrm>
            <a:off x="651742" y="499591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바른 띄어쓰기 문장과 그림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4BE11054-9D35-4CFB-A92A-4790803A0749}"/>
              </a:ext>
            </a:extLst>
          </p:cNvPr>
          <p:cNvSpPr/>
          <p:nvPr/>
        </p:nvSpPr>
        <p:spPr>
          <a:xfrm>
            <a:off x="598002" y="9600319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잘못된 띄어쓰기 문장과 그림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508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0" y="805923"/>
            <a:ext cx="7561263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5046" y="32859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             왜 띄어 써야 돼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?                          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학년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)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반 이름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     )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6860672" y="9901014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2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BDAAEEF-C0EC-48EE-A5C8-568A18E86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6"/>
          <a:stretch/>
        </p:blipFill>
        <p:spPr>
          <a:xfrm>
            <a:off x="-107801" y="197629"/>
            <a:ext cx="1519087" cy="1216588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2CEC82D6-C086-4A32-B413-CE459EF70FE4}"/>
              </a:ext>
            </a:extLst>
          </p:cNvPr>
          <p:cNvSpPr/>
          <p:nvPr/>
        </p:nvSpPr>
        <p:spPr>
          <a:xfrm>
            <a:off x="1044327" y="83862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어떤 의미일지 그림으로 표현해 봅시다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. 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84B8BC34-5064-4CA9-8AB3-C1AA190EF1EC}"/>
              </a:ext>
            </a:extLst>
          </p:cNvPr>
          <p:cNvSpPr/>
          <p:nvPr/>
        </p:nvSpPr>
        <p:spPr>
          <a:xfrm>
            <a:off x="553804" y="1545180"/>
            <a:ext cx="6408714" cy="1446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ko-KR" altLang="en-US" sz="88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선생님이상하다</a:t>
            </a:r>
            <a:r>
              <a:rPr lang="en-US" altLang="ko-KR" sz="88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88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511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66</Words>
  <Application>Microsoft Office PowerPoint</Application>
  <PresentationFormat>사용자 지정</PresentationFormat>
  <Paragraphs>12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나눔손글씨 암스테르담</vt:lpstr>
      <vt:lpstr>Arial</vt:lpstr>
      <vt:lpstr>맑은 고딕</vt:lpstr>
      <vt:lpstr>나눔손글씨 행복한 도비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10</cp:revision>
  <dcterms:created xsi:type="dcterms:W3CDTF">2019-10-19T05:56:59Z</dcterms:created>
  <dcterms:modified xsi:type="dcterms:W3CDTF">2020-01-16T12:26:00Z</dcterms:modified>
</cp:coreProperties>
</file>