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0" r:id="rId4"/>
    <p:sldId id="261" r:id="rId5"/>
    <p:sldId id="262" r:id="rId6"/>
    <p:sldId id="258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68" r:id="rId15"/>
    <p:sldId id="272" r:id="rId16"/>
    <p:sldId id="273" r:id="rId17"/>
    <p:sldId id="274" r:id="rId18"/>
    <p:sldId id="277" r:id="rId19"/>
  </p:sldIdLst>
  <p:sldSz cx="9144000" cy="5143500" type="screen16x9"/>
  <p:notesSz cx="6858000" cy="9144000"/>
  <p:embeddedFontLst>
    <p:embeddedFont>
      <p:font typeface="경기천년바탕 Bold" panose="02020803020101020101" pitchFamily="18" charset="-127"/>
      <p:bold r:id="rId21"/>
    </p:embeddedFont>
    <p:embeddedFont>
      <p:font typeface="나눔손글씨 느릿느릿체" panose="02000503000000000000" pitchFamily="2" charset="-127"/>
      <p:regular r:id="rId22"/>
    </p:embeddedFont>
    <p:embeddedFont>
      <p:font typeface="나눔손글씨 행복한 도비" panose="02000503000000000000" pitchFamily="2" charset="-127"/>
      <p:regular r:id="rId23"/>
    </p:embeddedFont>
    <p:embeddedFont>
      <p:font typeface="맑은 고딕" panose="020B0503020000020004" pitchFamily="50" charset="-127"/>
      <p:regular r:id="rId24"/>
      <p:bold r:id="rId2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92D050"/>
    <a:srgbClr val="C7E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382" autoAdjust="0"/>
  </p:normalViewPr>
  <p:slideViewPr>
    <p:cSldViewPr>
      <p:cViewPr varScale="1">
        <p:scale>
          <a:sx n="123" d="100"/>
          <a:sy n="123" d="100"/>
        </p:scale>
        <p:origin x="125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fld id="{9A953BAB-282D-45DD-BC90-D99BC8CBF3EF}" type="datetimeFigureOut">
              <a:rPr lang="ko-KR" altLang="en-US" smtClean="0"/>
              <a:pPr/>
              <a:t>2020-01-16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fld id="{FEAD707F-6BC1-41C3-ADC5-1F6AEB72B3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27886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나눔손글씨 행복한 도비" panose="02000503000000000000" pitchFamily="2" charset="-127"/>
        <a:ea typeface="나눔손글씨 행복한 도비" panose="02000503000000000000" pitchFamily="2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B012-C19F-4603-9E7E-FDCB6B20162A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598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 이상하다</a:t>
            </a:r>
            <a:endParaRPr lang="en-US" altLang="ko-KR" dirty="0"/>
          </a:p>
          <a:p>
            <a:r>
              <a:rPr lang="ko-KR" altLang="en-US" dirty="0"/>
              <a:t>선생님 이 상하다</a:t>
            </a:r>
            <a:endParaRPr lang="en-US" altLang="ko-KR" dirty="0"/>
          </a:p>
          <a:p>
            <a:r>
              <a:rPr lang="ko-KR" altLang="en-US" dirty="0"/>
              <a:t>선생님이 상하다 </a:t>
            </a:r>
            <a:r>
              <a:rPr lang="en-US" altLang="ko-KR" dirty="0"/>
              <a:t>(</a:t>
            </a:r>
            <a:r>
              <a:rPr lang="ko-KR" altLang="en-US" dirty="0"/>
              <a:t>우유처럼</a:t>
            </a:r>
            <a:r>
              <a:rPr lang="en-US" altLang="ko-KR" dirty="0"/>
              <a:t>)</a:t>
            </a:r>
          </a:p>
          <a:p>
            <a:r>
              <a:rPr lang="en-US" altLang="ko-KR" dirty="0"/>
              <a:t>…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261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 이상하다</a:t>
            </a:r>
            <a:endParaRPr lang="en-US" altLang="ko-KR" dirty="0"/>
          </a:p>
          <a:p>
            <a:r>
              <a:rPr lang="ko-KR" altLang="en-US" dirty="0"/>
              <a:t>선생님 이 상하다</a:t>
            </a:r>
            <a:endParaRPr lang="en-US" altLang="ko-KR" dirty="0"/>
          </a:p>
          <a:p>
            <a:r>
              <a:rPr lang="ko-KR" altLang="en-US" dirty="0"/>
              <a:t>선생님이 상하다 </a:t>
            </a:r>
            <a:r>
              <a:rPr lang="en-US" altLang="ko-KR" dirty="0"/>
              <a:t>(</a:t>
            </a:r>
            <a:r>
              <a:rPr lang="ko-KR" altLang="en-US" dirty="0"/>
              <a:t>우유처럼</a:t>
            </a:r>
            <a:r>
              <a:rPr lang="en-US" altLang="ko-KR" dirty="0"/>
              <a:t>)</a:t>
            </a:r>
          </a:p>
          <a:p>
            <a:r>
              <a:rPr lang="en-US" altLang="ko-KR" dirty="0"/>
              <a:t>…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4721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6886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선생님의 사진이나 그림으로 바꿔주세요 </a:t>
            </a:r>
            <a:r>
              <a:rPr lang="en-US" altLang="ko-KR" dirty="0">
                <a:sym typeface="Wingdings" panose="05000000000000000000" pitchFamily="2" charset="2"/>
              </a:rPr>
              <a:t>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578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칸 공책 또는 종합장이 필요합니다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B012-C19F-4603-9E7E-FDCB6B20162A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2720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간판을 </a:t>
            </a:r>
            <a:r>
              <a:rPr lang="en-US" altLang="ko-KR" dirty="0"/>
              <a:t>3</a:t>
            </a:r>
            <a:r>
              <a:rPr lang="ko-KR" altLang="en-US" dirty="0"/>
              <a:t>개만 정리했는데 혹시 더 정리하고 싶은 글자가 있으면 아이들과 정리해도 좋아요</a:t>
            </a:r>
            <a:r>
              <a:rPr lang="en-US" altLang="ko-KR" dirty="0"/>
              <a:t>. </a:t>
            </a:r>
            <a:endParaRPr lang="ko-KR" altLang="en-US" dirty="0"/>
          </a:p>
          <a:p>
            <a:r>
              <a:rPr lang="en-US" altLang="ko-KR" dirty="0"/>
              <a:t>3</a:t>
            </a:r>
            <a:r>
              <a:rPr lang="ko-KR" altLang="en-US" dirty="0"/>
              <a:t>개가 가장 눈에 잘 보이는 간판이라 </a:t>
            </a:r>
            <a:r>
              <a:rPr lang="en-US" altLang="ko-KR" dirty="0"/>
              <a:t>3</a:t>
            </a:r>
            <a:r>
              <a:rPr lang="ko-KR" altLang="en-US" dirty="0"/>
              <a:t>개만 했어요</a:t>
            </a:r>
            <a:r>
              <a:rPr lang="en-US" altLang="ko-KR" dirty="0"/>
              <a:t>. </a:t>
            </a:r>
            <a:r>
              <a:rPr lang="ko-KR" altLang="en-US" dirty="0"/>
              <a:t>예를 들면 부동산</a:t>
            </a:r>
            <a:r>
              <a:rPr lang="en-US" altLang="ko-KR" dirty="0"/>
              <a:t>, </a:t>
            </a:r>
            <a:r>
              <a:rPr lang="ko-KR" altLang="en-US" dirty="0"/>
              <a:t>아이나라</a:t>
            </a:r>
            <a:r>
              <a:rPr lang="en-US" altLang="ko-KR" dirty="0"/>
              <a:t>, </a:t>
            </a:r>
            <a:r>
              <a:rPr lang="ko-KR" altLang="en-US" dirty="0"/>
              <a:t>일방통행 같은 글자들이 있어요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9222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띄어쓰기를 보여주기 위해 </a:t>
            </a:r>
            <a:r>
              <a:rPr lang="en-US" altLang="ko-KR" dirty="0"/>
              <a:t>2</a:t>
            </a:r>
            <a:r>
              <a:rPr lang="ko-KR" altLang="en-US" dirty="0" err="1"/>
              <a:t>칸씩</a:t>
            </a:r>
            <a:r>
              <a:rPr lang="ko-KR" altLang="en-US" dirty="0"/>
              <a:t> 띄웠어요</a:t>
            </a:r>
            <a:r>
              <a:rPr lang="en-US" altLang="ko-KR" dirty="0"/>
              <a:t>. </a:t>
            </a:r>
            <a:r>
              <a:rPr lang="ko-KR" altLang="en-US" dirty="0"/>
              <a:t>참고해주세요</a:t>
            </a:r>
            <a:r>
              <a:rPr lang="en-US" altLang="ko-KR" dirty="0"/>
              <a:t>. </a:t>
            </a:r>
            <a:r>
              <a:rPr lang="ko-KR" altLang="en-US" dirty="0"/>
              <a:t>아이들은 한 </a:t>
            </a:r>
            <a:r>
              <a:rPr lang="ko-KR" altLang="en-US" dirty="0" err="1"/>
              <a:t>칸씩만</a:t>
            </a:r>
            <a:r>
              <a:rPr lang="ko-KR" altLang="en-US" dirty="0"/>
              <a:t> 띄우도록</a:t>
            </a:r>
            <a:r>
              <a:rPr lang="en-US" altLang="ko-KR" dirty="0"/>
              <a:t>!</a:t>
            </a:r>
          </a:p>
          <a:p>
            <a:r>
              <a:rPr lang="ko-KR" altLang="en-US" dirty="0"/>
              <a:t>바르게 띄어 쓴 글자를 보고 따라 띄어쓰기에 맞게 </a:t>
            </a:r>
            <a:r>
              <a:rPr lang="en-US" altLang="ko-KR" dirty="0"/>
              <a:t>10</a:t>
            </a:r>
            <a:r>
              <a:rPr lang="ko-KR" altLang="en-US" dirty="0"/>
              <a:t>칸 공책에 쓰도록 해주세요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간판을 </a:t>
            </a:r>
            <a:r>
              <a:rPr lang="en-US" altLang="ko-KR" dirty="0"/>
              <a:t>3</a:t>
            </a:r>
            <a:r>
              <a:rPr lang="ko-KR" altLang="en-US" dirty="0"/>
              <a:t>개만 정리했는데 혹시 더 정리하고 싶은 글자가 있으면 아이들과 정리해도 좋아요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874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바르게 고치는 방법을 알려줍니다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907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바르게 고치는 방법을 알려줍니다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110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바르게 고치는 방법을 알려줍니다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4156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아이들이 아직 글자를 잘 모르면 인쇄해서 붙여줘도 좋고</a:t>
            </a:r>
            <a:r>
              <a:rPr lang="en-US" altLang="ko-KR" dirty="0"/>
              <a:t>, </a:t>
            </a:r>
            <a:r>
              <a:rPr lang="ko-KR" altLang="en-US" dirty="0" err="1"/>
              <a:t>열칸</a:t>
            </a:r>
            <a:r>
              <a:rPr lang="ko-KR" altLang="en-US" dirty="0"/>
              <a:t> 공책에 써서 붙여줘도 좋아요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아이 혼자서 여러 장을 만들어도 좋고</a:t>
            </a:r>
            <a:endParaRPr lang="en-US" altLang="ko-KR" dirty="0"/>
          </a:p>
          <a:p>
            <a:r>
              <a:rPr lang="ko-KR" altLang="en-US" dirty="0"/>
              <a:t>종합장을 쓰지 않으면 함께 하나의 책을 만들어도 좋아요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8352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아이들이 아직 글자를 잘 모르면 인쇄해서 붙여줘도 좋고</a:t>
            </a:r>
            <a:r>
              <a:rPr lang="en-US" altLang="ko-KR" dirty="0"/>
              <a:t>, </a:t>
            </a:r>
            <a:r>
              <a:rPr lang="ko-KR" altLang="en-US" dirty="0" err="1"/>
              <a:t>열칸</a:t>
            </a:r>
            <a:r>
              <a:rPr lang="ko-KR" altLang="en-US" dirty="0"/>
              <a:t> 공책에 써서 붙여줘도 좋아요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이 때 한 장에는 같은 문장을 쓰도록 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3883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AD707F-6BC1-41C3-ADC5-1F6AEB72B35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748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216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177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1295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573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373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50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789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543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3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12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345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fld id="{46A7FA04-838D-4D2D-8428-915D2ED6F3D9}" type="datetimeFigureOut">
              <a:rPr lang="ko-KR" altLang="en-US" smtClean="0"/>
              <a:pPr/>
              <a:t>2020-01-16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defRPr>
            </a:lvl1pPr>
          </a:lstStyle>
          <a:p>
            <a:fld id="{86CB3C39-BAC9-4C2A-9E11-A2A336CF029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4922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나눔손글씨 행복한 도비" panose="02000503000000000000" pitchFamily="2" charset="-127"/>
          <a:ea typeface="나눔손글씨 행복한 도비" panose="02000503000000000000" pitchFamily="2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ko/%EB%B6%84%ED%99%8D-%EB%A7%88%EC%B9%B4%EB%A1%B1-%EC%8A%A4%EC%BC%80%EC%B9%98%EB%B6%81-%EC%83%89%EC%97%B0%ED%95%84-%ED%8E%9C-%EC%97%B0%ED%95%84-%EB%93%9C%EB%A1%9C%EC%9E%89%EB%B6%81-2187216/" TargetMode="Externa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ko/%EB%B6%84%ED%99%8D-%EB%A7%88%EC%B9%B4%EB%A1%B1-%EC%8A%A4%EC%BC%80%EC%B9%98%EB%B6%81-%EC%83%89%EC%97%B0%ED%95%84-%ED%8E%9C-%EC%97%B0%ED%95%84-%EB%93%9C%EB%A1%9C%EC%9E%89%EB%B6%81-2187216/" TargetMode="Externa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8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2" y="555526"/>
            <a:ext cx="4827633" cy="140196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58" y="4448335"/>
            <a:ext cx="1715001" cy="364955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5030796" y="4428842"/>
            <a:ext cx="130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충북 </a:t>
            </a:r>
            <a:r>
              <a:rPr lang="ko-KR" altLang="en-US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청원초</a:t>
            </a:r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최유라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2253200" y="1910077"/>
            <a:ext cx="29225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3. 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제대로 띄어쓰기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6" y="0"/>
            <a:ext cx="511432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99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책에 나왔던 띄어쓰기를 복습해 봅시다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9" name="사각형: 둥근 모서리 3">
            <a:extLst>
              <a:ext uri="{FF2B5EF4-FFF2-40B4-BE49-F238E27FC236}">
                <a16:creationId xmlns:a16="http://schemas.microsoft.com/office/drawing/2014/main" id="{8C3C6D27-270A-4280-926B-3355396332A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8" name="내용 개체 틀 4">
            <a:extLst>
              <a:ext uri="{FF2B5EF4-FFF2-40B4-BE49-F238E27FC236}">
                <a16:creationId xmlns:a16="http://schemas.microsoft.com/office/drawing/2014/main" id="{DD9E50F9-DD9B-4B33-9573-C10A81EA7B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5" t="56769"/>
          <a:stretch/>
        </p:blipFill>
        <p:spPr>
          <a:xfrm>
            <a:off x="2244107" y="2016920"/>
            <a:ext cx="4655785" cy="3126580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E08FF8F5-C804-49FB-B8D0-E154F7C07F5D}"/>
              </a:ext>
            </a:extLst>
          </p:cNvPr>
          <p:cNvSpPr/>
          <p:nvPr/>
        </p:nvSpPr>
        <p:spPr>
          <a:xfrm>
            <a:off x="1475655" y="1262475"/>
            <a:ext cx="6408714" cy="923330"/>
          </a:xfrm>
          <a:prstGeom prst="rect">
            <a:avLst/>
          </a:prstGeom>
          <a:solidFill>
            <a:schemeClr val="bg1">
              <a:alpha val="29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아빠 가죽을 드신다</a:t>
            </a:r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5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472CCF7-8CD2-454F-B704-EFE8B141B049}"/>
              </a:ext>
            </a:extLst>
          </p:cNvPr>
          <p:cNvSpPr/>
          <p:nvPr/>
        </p:nvSpPr>
        <p:spPr>
          <a:xfrm>
            <a:off x="1475655" y="1275606"/>
            <a:ext cx="6408714" cy="92333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lvl="0" algn="ctr"/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아빠가 죽을 드신다</a:t>
            </a:r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5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51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0" grpId="1" animBg="1"/>
      <p:bldP spid="21" grpId="0" animBg="1"/>
      <p:bldP spid="2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띄어쓰기를 그림으로 표현해 볼까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B3DB5C82-B04B-49F1-A863-9C5EBDDAF507}"/>
              </a:ext>
            </a:extLst>
          </p:cNvPr>
          <p:cNvGrpSpPr/>
          <p:nvPr/>
        </p:nvGrpSpPr>
        <p:grpSpPr>
          <a:xfrm>
            <a:off x="1116820" y="1205113"/>
            <a:ext cx="3240360" cy="3813394"/>
            <a:chOff x="2051720" y="1289665"/>
            <a:chExt cx="2664296" cy="3502312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AFBE7E37-04E5-4929-96DE-506735D354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 l="18317" t="9402" r="14817"/>
            <a:stretch/>
          </p:blipFill>
          <p:spPr>
            <a:xfrm rot="5400000">
              <a:off x="1632712" y="1708673"/>
              <a:ext cx="3502312" cy="2664296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FBD5FE4E-E2AA-4855-BB4C-71F9DF01E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4417" y="1671945"/>
              <a:ext cx="864096" cy="25093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AB75012-CAEE-498F-95D0-2E8095E9571D}"/>
                </a:ext>
              </a:extLst>
            </p:cNvPr>
            <p:cNvSpPr/>
            <p:nvPr/>
          </p:nvSpPr>
          <p:spPr>
            <a:xfrm>
              <a:off x="3205133" y="1671945"/>
              <a:ext cx="1059955" cy="3109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1600" dirty="0">
                  <a:latin typeface="나눔손글씨 행복한 도비" pitchFamily="2" charset="-127"/>
                  <a:ea typeface="나눔손글씨 행복한 도비" pitchFamily="2" charset="-127"/>
                </a:rPr>
                <a:t>띄어쓰기 카드 만들기</a:t>
              </a:r>
              <a:endParaRPr lang="en-US" altLang="ko-KR" sz="1600" dirty="0">
                <a:latin typeface="나눔손글씨 행복한 도비" pitchFamily="2" charset="-127"/>
                <a:ea typeface="나눔손글씨 행복한 도비" pitchFamily="2" charset="-127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02373BCB-53CB-4E6D-876D-C9EE7B7ACF4B}"/>
              </a:ext>
            </a:extLst>
          </p:cNvPr>
          <p:cNvSpPr/>
          <p:nvPr/>
        </p:nvSpPr>
        <p:spPr>
          <a:xfrm>
            <a:off x="1728888" y="1940827"/>
            <a:ext cx="2016224" cy="129205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8D62CA5-7117-4E23-BF4A-25C0A61BEEE7}"/>
              </a:ext>
            </a:extLst>
          </p:cNvPr>
          <p:cNvSpPr/>
          <p:nvPr/>
        </p:nvSpPr>
        <p:spPr>
          <a:xfrm>
            <a:off x="1727792" y="3333448"/>
            <a:ext cx="2016224" cy="129205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화살표: 아래쪽 2">
            <a:extLst>
              <a:ext uri="{FF2B5EF4-FFF2-40B4-BE49-F238E27FC236}">
                <a16:creationId xmlns:a16="http://schemas.microsoft.com/office/drawing/2014/main" id="{408B4BB6-71AE-4EFD-A69C-AAAB872D78A7}"/>
              </a:ext>
            </a:extLst>
          </p:cNvPr>
          <p:cNvSpPr/>
          <p:nvPr/>
        </p:nvSpPr>
        <p:spPr>
          <a:xfrm rot="4391722">
            <a:off x="4115453" y="1878173"/>
            <a:ext cx="337170" cy="944415"/>
          </a:xfrm>
          <a:prstGeom prst="downArrow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0A00E54-0D03-45DF-AE99-330AE3C9A33B}"/>
              </a:ext>
            </a:extLst>
          </p:cNvPr>
          <p:cNvSpPr/>
          <p:nvPr/>
        </p:nvSpPr>
        <p:spPr>
          <a:xfrm>
            <a:off x="4968152" y="1783198"/>
            <a:ext cx="361349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윗부분은 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1) 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바른 띄어쓰기 문장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2) 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바르게 띄어 썼을 때 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일어나는 일 그림 그리기</a:t>
            </a:r>
            <a:endParaRPr lang="ko-KR" altLang="en-US" sz="1400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236FDEB-FF38-4CB7-9A36-F2762BCD99CC}"/>
              </a:ext>
            </a:extLst>
          </p:cNvPr>
          <p:cNvGrpSpPr/>
          <p:nvPr/>
        </p:nvGrpSpPr>
        <p:grpSpPr>
          <a:xfrm>
            <a:off x="7380312" y="876303"/>
            <a:ext cx="1164797" cy="1485105"/>
            <a:chOff x="6774506" y="1566035"/>
            <a:chExt cx="1164797" cy="1485105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A8314AB6-D30F-4476-A7F3-F8DFA21CAC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7458">
              <a:off x="6774506" y="1566035"/>
              <a:ext cx="1095914" cy="1378730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41716162-C79A-442F-BBBA-5F9C375FF1ED}"/>
                </a:ext>
              </a:extLst>
            </p:cNvPr>
            <p:cNvSpPr/>
            <p:nvPr/>
          </p:nvSpPr>
          <p:spPr>
            <a:xfrm rot="21302378">
              <a:off x="6889015" y="2712586"/>
              <a:ext cx="10502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3</a:t>
              </a:r>
              <a:r>
                <a:rPr lang="ko-KR" altLang="en-US" sz="1600" dirty="0" err="1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차시학습지</a:t>
              </a:r>
              <a:r>
                <a:rPr lang="ko-KR" altLang="en-US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 </a:t>
              </a:r>
              <a:r>
                <a:rPr lang="en-US" altLang="ko-KR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1</a:t>
              </a:r>
              <a:r>
                <a:rPr lang="ko-KR" altLang="en-US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쪽</a:t>
              </a:r>
              <a:endParaRPr lang="ko-KR" altLang="en-US" sz="16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64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띄어쓰기를 그림으로 표현해 볼까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B3DB5C82-B04B-49F1-A863-9C5EBDDAF507}"/>
              </a:ext>
            </a:extLst>
          </p:cNvPr>
          <p:cNvGrpSpPr/>
          <p:nvPr/>
        </p:nvGrpSpPr>
        <p:grpSpPr>
          <a:xfrm>
            <a:off x="1116820" y="1205113"/>
            <a:ext cx="3240360" cy="3813394"/>
            <a:chOff x="2051720" y="1289665"/>
            <a:chExt cx="2664296" cy="3502312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AFBE7E37-04E5-4929-96DE-506735D354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 l="18317" t="9402" r="14817"/>
            <a:stretch/>
          </p:blipFill>
          <p:spPr>
            <a:xfrm rot="5400000">
              <a:off x="1632712" y="1708673"/>
              <a:ext cx="3502312" cy="2664296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FBD5FE4E-E2AA-4855-BB4C-71F9DF01E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4417" y="1671945"/>
              <a:ext cx="864096" cy="25093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AB75012-CAEE-498F-95D0-2E8095E9571D}"/>
                </a:ext>
              </a:extLst>
            </p:cNvPr>
            <p:cNvSpPr/>
            <p:nvPr/>
          </p:nvSpPr>
          <p:spPr>
            <a:xfrm>
              <a:off x="3205133" y="1671945"/>
              <a:ext cx="1059955" cy="3109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1600" dirty="0">
                  <a:latin typeface="나눔손글씨 행복한 도비" pitchFamily="2" charset="-127"/>
                  <a:ea typeface="나눔손글씨 행복한 도비" pitchFamily="2" charset="-127"/>
                </a:rPr>
                <a:t>띄어쓰기 카드 만들기</a:t>
              </a:r>
              <a:endParaRPr lang="en-US" altLang="ko-KR" sz="1600" dirty="0">
                <a:latin typeface="나눔손글씨 행복한 도비" pitchFamily="2" charset="-127"/>
                <a:ea typeface="나눔손글씨 행복한 도비" pitchFamily="2" charset="-127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02373BCB-53CB-4E6D-876D-C9EE7B7ACF4B}"/>
              </a:ext>
            </a:extLst>
          </p:cNvPr>
          <p:cNvSpPr/>
          <p:nvPr/>
        </p:nvSpPr>
        <p:spPr>
          <a:xfrm>
            <a:off x="1728888" y="1940827"/>
            <a:ext cx="2016224" cy="129205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8D62CA5-7117-4E23-BF4A-25C0A61BEEE7}"/>
              </a:ext>
            </a:extLst>
          </p:cNvPr>
          <p:cNvSpPr/>
          <p:nvPr/>
        </p:nvSpPr>
        <p:spPr>
          <a:xfrm>
            <a:off x="1727792" y="3333448"/>
            <a:ext cx="2016224" cy="129205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화살표: 아래쪽 2">
            <a:extLst>
              <a:ext uri="{FF2B5EF4-FFF2-40B4-BE49-F238E27FC236}">
                <a16:creationId xmlns:a16="http://schemas.microsoft.com/office/drawing/2014/main" id="{408B4BB6-71AE-4EFD-A69C-AAAB872D78A7}"/>
              </a:ext>
            </a:extLst>
          </p:cNvPr>
          <p:cNvSpPr/>
          <p:nvPr/>
        </p:nvSpPr>
        <p:spPr>
          <a:xfrm rot="4391722">
            <a:off x="4117455" y="3466180"/>
            <a:ext cx="337170" cy="944415"/>
          </a:xfrm>
          <a:prstGeom prst="downArrow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0A00E54-0D03-45DF-AE99-330AE3C9A33B}"/>
              </a:ext>
            </a:extLst>
          </p:cNvPr>
          <p:cNvSpPr/>
          <p:nvPr/>
        </p:nvSpPr>
        <p:spPr>
          <a:xfrm>
            <a:off x="4914971" y="2043326"/>
            <a:ext cx="380424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아랫부분은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marL="742950" indent="-742950">
              <a:buAutoNum type="arabicParenR"/>
            </a:pP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띄어쓰기가 틀린 문장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marL="742950" indent="-742950">
              <a:buAutoNum type="arabicParenR"/>
            </a:pP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그랬을 때 일어날 일</a:t>
            </a:r>
            <a:b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</a:b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 그리기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6548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예를 들면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 </a:t>
            </a:r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이렇게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02373BCB-53CB-4E6D-876D-C9EE7B7ACF4B}"/>
              </a:ext>
            </a:extLst>
          </p:cNvPr>
          <p:cNvSpPr/>
          <p:nvPr/>
        </p:nvSpPr>
        <p:spPr>
          <a:xfrm>
            <a:off x="539552" y="1832153"/>
            <a:ext cx="3960440" cy="2848909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8D62CA5-7117-4E23-BF4A-25C0A61BEEE7}"/>
              </a:ext>
            </a:extLst>
          </p:cNvPr>
          <p:cNvSpPr/>
          <p:nvPr/>
        </p:nvSpPr>
        <p:spPr>
          <a:xfrm>
            <a:off x="4678662" y="1832152"/>
            <a:ext cx="3960440" cy="2848909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5DA46BF-5B71-45A6-BD14-4FD039C3B0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730" y="1810795"/>
            <a:ext cx="2736304" cy="2736304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3DD5ADB3-C902-4830-986A-9F5709FE97B2}"/>
              </a:ext>
            </a:extLst>
          </p:cNvPr>
          <p:cNvGrpSpPr/>
          <p:nvPr/>
        </p:nvGrpSpPr>
        <p:grpSpPr>
          <a:xfrm>
            <a:off x="4931403" y="4198776"/>
            <a:ext cx="3529029" cy="375696"/>
            <a:chOff x="4931403" y="4198776"/>
            <a:chExt cx="3529029" cy="375696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053D68EE-9F53-4E2C-ACDD-C5B6F90D3559}"/>
                </a:ext>
              </a:extLst>
            </p:cNvPr>
            <p:cNvGrpSpPr/>
            <p:nvPr/>
          </p:nvGrpSpPr>
          <p:grpSpPr>
            <a:xfrm>
              <a:off x="5031480" y="4227933"/>
              <a:ext cx="308317" cy="315777"/>
              <a:chOff x="6660232" y="1671650"/>
              <a:chExt cx="1152128" cy="1180004"/>
            </a:xfrm>
          </p:grpSpPr>
          <p:sp>
            <p:nvSpPr>
              <p:cNvPr id="17" name="직사각형 16">
                <a:extLst>
                  <a:ext uri="{FF2B5EF4-FFF2-40B4-BE49-F238E27FC236}">
                    <a16:creationId xmlns:a16="http://schemas.microsoft.com/office/drawing/2014/main" id="{B58A93BF-0E90-4D69-ACB2-AB3C03FA8BB2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 dirty="0"/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B6D0C6B-E601-4853-A11D-15F0B930E30D}"/>
                  </a:ext>
                </a:extLst>
              </p:cNvPr>
              <p:cNvCxnSpPr>
                <a:stCxn id="17" idx="0"/>
                <a:endCxn id="17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연결선 18">
                <a:extLst>
                  <a:ext uri="{FF2B5EF4-FFF2-40B4-BE49-F238E27FC236}">
                    <a16:creationId xmlns:a16="http://schemas.microsoft.com/office/drawing/2014/main" id="{43C486E2-95AC-4835-BB5E-FC210EBB7AC8}"/>
                  </a:ext>
                </a:extLst>
              </p:cNvPr>
              <p:cNvCxnSpPr>
                <a:stCxn id="17" idx="1"/>
                <a:endCxn id="17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219ADA16-2B33-44A9-A295-5D4D8D20A6CC}"/>
                </a:ext>
              </a:extLst>
            </p:cNvPr>
            <p:cNvSpPr/>
            <p:nvPr/>
          </p:nvSpPr>
          <p:spPr>
            <a:xfrm>
              <a:off x="4931403" y="4201155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서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B37B79BA-30E8-49FB-9E6D-5F0CDAC83AE2}"/>
                </a:ext>
              </a:extLst>
            </p:cNvPr>
            <p:cNvGrpSpPr/>
            <p:nvPr/>
          </p:nvGrpSpPr>
          <p:grpSpPr>
            <a:xfrm>
              <a:off x="5339165" y="4225902"/>
              <a:ext cx="308317" cy="315777"/>
              <a:chOff x="6660232" y="1671650"/>
              <a:chExt cx="1152128" cy="1180004"/>
            </a:xfrm>
          </p:grpSpPr>
          <p:sp>
            <p:nvSpPr>
              <p:cNvPr id="37" name="직사각형 36">
                <a:extLst>
                  <a:ext uri="{FF2B5EF4-FFF2-40B4-BE49-F238E27FC236}">
                    <a16:creationId xmlns:a16="http://schemas.microsoft.com/office/drawing/2014/main" id="{43A0AEAA-184D-44CA-9714-597A11FF8D88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38" name="직선 연결선 37">
                <a:extLst>
                  <a:ext uri="{FF2B5EF4-FFF2-40B4-BE49-F238E27FC236}">
                    <a16:creationId xmlns:a16="http://schemas.microsoft.com/office/drawing/2014/main" id="{0B424A94-B226-4618-AFED-5013A4295C59}"/>
                  </a:ext>
                </a:extLst>
              </p:cNvPr>
              <p:cNvCxnSpPr>
                <a:stCxn id="37" idx="0"/>
                <a:endCxn id="37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연결선 38">
                <a:extLst>
                  <a:ext uri="{FF2B5EF4-FFF2-40B4-BE49-F238E27FC236}">
                    <a16:creationId xmlns:a16="http://schemas.microsoft.com/office/drawing/2014/main" id="{D6350967-A7F9-4CBE-8841-29393BC3547C}"/>
                  </a:ext>
                </a:extLst>
              </p:cNvPr>
              <p:cNvCxnSpPr>
                <a:stCxn id="37" idx="1"/>
                <a:endCxn id="37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421F794E-88B0-4087-8BFB-0455F2EF7E0F}"/>
                </a:ext>
              </a:extLst>
            </p:cNvPr>
            <p:cNvSpPr/>
            <p:nvPr/>
          </p:nvSpPr>
          <p:spPr>
            <a:xfrm>
              <a:off x="5239088" y="4199124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울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id="{CAE54216-8C25-439F-92C6-6EDA8690E01C}"/>
                </a:ext>
              </a:extLst>
            </p:cNvPr>
            <p:cNvGrpSpPr/>
            <p:nvPr/>
          </p:nvGrpSpPr>
          <p:grpSpPr>
            <a:xfrm>
              <a:off x="5618544" y="4232266"/>
              <a:ext cx="308317" cy="315777"/>
              <a:chOff x="6660232" y="1671650"/>
              <a:chExt cx="1152128" cy="1180004"/>
            </a:xfrm>
          </p:grpSpPr>
          <p:sp>
            <p:nvSpPr>
              <p:cNvPr id="42" name="직사각형 41">
                <a:extLst>
                  <a:ext uri="{FF2B5EF4-FFF2-40B4-BE49-F238E27FC236}">
                    <a16:creationId xmlns:a16="http://schemas.microsoft.com/office/drawing/2014/main" id="{9613BBAC-30E3-4BF1-8D7D-D15F57968700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id="{0B6E7750-E655-47BD-BA39-F6CA3BC97967}"/>
                  </a:ext>
                </a:extLst>
              </p:cNvPr>
              <p:cNvCxnSpPr>
                <a:stCxn id="42" idx="0"/>
                <a:endCxn id="42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B9FA278D-A2EE-4AF6-9147-95688DE7AB1C}"/>
                  </a:ext>
                </a:extLst>
              </p:cNvPr>
              <p:cNvCxnSpPr>
                <a:stCxn id="42" idx="1"/>
                <a:endCxn id="42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767BAA28-1F98-49C5-B059-7A9FE8FADDFF}"/>
                </a:ext>
              </a:extLst>
            </p:cNvPr>
            <p:cNvSpPr/>
            <p:nvPr/>
          </p:nvSpPr>
          <p:spPr>
            <a:xfrm>
              <a:off x="5518467" y="4205488"/>
              <a:ext cx="519366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2E10E695-00D4-450C-A5E1-82794EA59BA8}"/>
                </a:ext>
              </a:extLst>
            </p:cNvPr>
            <p:cNvGrpSpPr/>
            <p:nvPr/>
          </p:nvGrpSpPr>
          <p:grpSpPr>
            <a:xfrm>
              <a:off x="5926229" y="4230235"/>
              <a:ext cx="308317" cy="315777"/>
              <a:chOff x="6660232" y="1671650"/>
              <a:chExt cx="1152128" cy="1180004"/>
            </a:xfrm>
          </p:grpSpPr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A8A95D15-2C49-443D-B77C-F387A82B8670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48" name="직선 연결선 47">
                <a:extLst>
                  <a:ext uri="{FF2B5EF4-FFF2-40B4-BE49-F238E27FC236}">
                    <a16:creationId xmlns:a16="http://schemas.microsoft.com/office/drawing/2014/main" id="{BA294DF8-ADE3-4A1C-8F17-D75311B3B6B2}"/>
                  </a:ext>
                </a:extLst>
              </p:cNvPr>
              <p:cNvCxnSpPr>
                <a:stCxn id="47" idx="0"/>
                <a:endCxn id="47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C2D900D3-C83F-4AF7-B6C1-BA31FE0DF0EC}"/>
                  </a:ext>
                </a:extLst>
              </p:cNvPr>
              <p:cNvCxnSpPr>
                <a:stCxn id="47" idx="1"/>
                <a:endCxn id="47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AF6F4005-490C-484D-ADF2-33335EF98E91}"/>
                </a:ext>
              </a:extLst>
            </p:cNvPr>
            <p:cNvSpPr/>
            <p:nvPr/>
          </p:nvSpPr>
          <p:spPr>
            <a:xfrm>
              <a:off x="5826152" y="4203457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시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3DB208B9-CA59-442F-A7AF-242CD1F255BB}"/>
                </a:ext>
              </a:extLst>
            </p:cNvPr>
            <p:cNvGrpSpPr/>
            <p:nvPr/>
          </p:nvGrpSpPr>
          <p:grpSpPr>
            <a:xfrm>
              <a:off x="6239491" y="4227933"/>
              <a:ext cx="308317" cy="315777"/>
              <a:chOff x="6660232" y="1671650"/>
              <a:chExt cx="1152128" cy="1180004"/>
            </a:xfrm>
          </p:grpSpPr>
          <p:sp>
            <p:nvSpPr>
              <p:cNvPr id="52" name="직사각형 51">
                <a:extLst>
                  <a:ext uri="{FF2B5EF4-FFF2-40B4-BE49-F238E27FC236}">
                    <a16:creationId xmlns:a16="http://schemas.microsoft.com/office/drawing/2014/main" id="{26135D8A-6C03-49F6-85C5-1737A16CAC9E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53" name="직선 연결선 52">
                <a:extLst>
                  <a:ext uri="{FF2B5EF4-FFF2-40B4-BE49-F238E27FC236}">
                    <a16:creationId xmlns:a16="http://schemas.microsoft.com/office/drawing/2014/main" id="{E47664C0-962B-43D2-9B16-19B5A7FDF7B6}"/>
                  </a:ext>
                </a:extLst>
              </p:cNvPr>
              <p:cNvCxnSpPr>
                <a:stCxn id="52" idx="0"/>
                <a:endCxn id="52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직선 연결선 53">
                <a:extLst>
                  <a:ext uri="{FF2B5EF4-FFF2-40B4-BE49-F238E27FC236}">
                    <a16:creationId xmlns:a16="http://schemas.microsoft.com/office/drawing/2014/main" id="{CE1E8333-79F1-4C91-9097-7D946D2DFA08}"/>
                  </a:ext>
                </a:extLst>
              </p:cNvPr>
              <p:cNvCxnSpPr>
                <a:stCxn id="52" idx="1"/>
                <a:endCxn id="52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9DE0AD7A-B1DD-449B-9380-A19D0CD78CEF}"/>
                </a:ext>
              </a:extLst>
            </p:cNvPr>
            <p:cNvSpPr/>
            <p:nvPr/>
          </p:nvSpPr>
          <p:spPr>
            <a:xfrm>
              <a:off x="6139414" y="4201155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어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5F277068-1ACB-46C6-BA32-2F17271B2CFC}"/>
                </a:ext>
              </a:extLst>
            </p:cNvPr>
            <p:cNvGrpSpPr/>
            <p:nvPr/>
          </p:nvGrpSpPr>
          <p:grpSpPr>
            <a:xfrm>
              <a:off x="6547176" y="4225902"/>
              <a:ext cx="308317" cy="315777"/>
              <a:chOff x="6660232" y="1671650"/>
              <a:chExt cx="1152128" cy="1180004"/>
            </a:xfrm>
          </p:grpSpPr>
          <p:sp>
            <p:nvSpPr>
              <p:cNvPr id="57" name="직사각형 56">
                <a:extLst>
                  <a:ext uri="{FF2B5EF4-FFF2-40B4-BE49-F238E27FC236}">
                    <a16:creationId xmlns:a16="http://schemas.microsoft.com/office/drawing/2014/main" id="{15094508-4000-4AF1-972A-10835EE98689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454F675E-6A3F-4F3D-8053-F01E1901AF37}"/>
                  </a:ext>
                </a:extLst>
              </p:cNvPr>
              <p:cNvCxnSpPr>
                <a:stCxn id="57" idx="0"/>
                <a:endCxn id="57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56586241-CB91-41E8-9264-C0BADDD65A8A}"/>
                  </a:ext>
                </a:extLst>
              </p:cNvPr>
              <p:cNvCxnSpPr>
                <a:stCxn id="57" idx="1"/>
                <a:endCxn id="57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0A1DFC1D-7800-4CAC-BDEA-45E3CE1E9962}"/>
                </a:ext>
              </a:extLst>
            </p:cNvPr>
            <p:cNvSpPr/>
            <p:nvPr/>
          </p:nvSpPr>
          <p:spPr>
            <a:xfrm>
              <a:off x="6447099" y="4199124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머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7B46BC03-BB47-4CD2-9C07-224CE622E235}"/>
                </a:ext>
              </a:extLst>
            </p:cNvPr>
            <p:cNvGrpSpPr/>
            <p:nvPr/>
          </p:nvGrpSpPr>
          <p:grpSpPr>
            <a:xfrm>
              <a:off x="6833132" y="4227585"/>
              <a:ext cx="308317" cy="315777"/>
              <a:chOff x="6660232" y="1671650"/>
              <a:chExt cx="1152128" cy="1180004"/>
            </a:xfrm>
          </p:grpSpPr>
          <p:sp>
            <p:nvSpPr>
              <p:cNvPr id="72" name="직사각형 71">
                <a:extLst>
                  <a:ext uri="{FF2B5EF4-FFF2-40B4-BE49-F238E27FC236}">
                    <a16:creationId xmlns:a16="http://schemas.microsoft.com/office/drawing/2014/main" id="{EB0B7583-4309-485B-B265-7FD2935F4188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id="{406BA565-87BF-42C1-B4EE-D81D7FA37203}"/>
                  </a:ext>
                </a:extLst>
              </p:cNvPr>
              <p:cNvCxnSpPr>
                <a:stCxn id="72" idx="0"/>
                <a:endCxn id="72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6F4BA1CF-6C47-43FA-8C3C-A1997F3C6DA6}"/>
                  </a:ext>
                </a:extLst>
              </p:cNvPr>
              <p:cNvCxnSpPr>
                <a:stCxn id="72" idx="1"/>
                <a:endCxn id="72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직사각형 74">
              <a:extLst>
                <a:ext uri="{FF2B5EF4-FFF2-40B4-BE49-F238E27FC236}">
                  <a16:creationId xmlns:a16="http://schemas.microsoft.com/office/drawing/2014/main" id="{565AEAA0-6DD4-4CAB-A2AB-52BFFFE75DE5}"/>
                </a:ext>
              </a:extLst>
            </p:cNvPr>
            <p:cNvSpPr/>
            <p:nvPr/>
          </p:nvSpPr>
          <p:spPr>
            <a:xfrm>
              <a:off x="6733055" y="4200807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 err="1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니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76" name="그룹 75">
              <a:extLst>
                <a:ext uri="{FF2B5EF4-FFF2-40B4-BE49-F238E27FC236}">
                  <a16:creationId xmlns:a16="http://schemas.microsoft.com/office/drawing/2014/main" id="{B83260C3-4D3C-4563-AD60-889BE9828942}"/>
                </a:ext>
              </a:extLst>
            </p:cNvPr>
            <p:cNvGrpSpPr/>
            <p:nvPr/>
          </p:nvGrpSpPr>
          <p:grpSpPr>
            <a:xfrm>
              <a:off x="7140817" y="4225554"/>
              <a:ext cx="308317" cy="315777"/>
              <a:chOff x="6660232" y="1671650"/>
              <a:chExt cx="1152128" cy="1180004"/>
            </a:xfrm>
          </p:grpSpPr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30259868-57A8-4A73-A4E5-398E0EB728CF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id="{33A9E707-23B6-4C8B-8649-10B1436BAFE8}"/>
                  </a:ext>
                </a:extLst>
              </p:cNvPr>
              <p:cNvCxnSpPr>
                <a:stCxn id="77" idx="0"/>
                <a:endCxn id="77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id="{266F907C-D4FB-4883-9C58-5C837406ED9D}"/>
                  </a:ext>
                </a:extLst>
              </p:cNvPr>
              <p:cNvCxnSpPr>
                <a:stCxn id="77" idx="1"/>
                <a:endCxn id="77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id="{F29F6981-64E4-40C8-B959-6702267D2205}"/>
                </a:ext>
              </a:extLst>
            </p:cNvPr>
            <p:cNvSpPr/>
            <p:nvPr/>
          </p:nvSpPr>
          <p:spPr>
            <a:xfrm>
              <a:off x="7040740" y="4198776"/>
              <a:ext cx="519366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81" name="그룹 80">
              <a:extLst>
                <a:ext uri="{FF2B5EF4-FFF2-40B4-BE49-F238E27FC236}">
                  <a16:creationId xmlns:a16="http://schemas.microsoft.com/office/drawing/2014/main" id="{89327769-5588-4105-8582-11D6F70BB764}"/>
                </a:ext>
              </a:extLst>
            </p:cNvPr>
            <p:cNvGrpSpPr/>
            <p:nvPr/>
          </p:nvGrpSpPr>
          <p:grpSpPr>
            <a:xfrm>
              <a:off x="7420196" y="4231918"/>
              <a:ext cx="308317" cy="315777"/>
              <a:chOff x="6660232" y="1671650"/>
              <a:chExt cx="1152128" cy="1180004"/>
            </a:xfrm>
          </p:grpSpPr>
          <p:sp>
            <p:nvSpPr>
              <p:cNvPr id="82" name="직사각형 81">
                <a:extLst>
                  <a:ext uri="{FF2B5EF4-FFF2-40B4-BE49-F238E27FC236}">
                    <a16:creationId xmlns:a16="http://schemas.microsoft.com/office/drawing/2014/main" id="{B6096CA2-0CCD-4826-A1AB-99C3ED31EFC4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id="{223D4642-4255-4028-9B12-BE2A2F97E7A7}"/>
                  </a:ext>
                </a:extLst>
              </p:cNvPr>
              <p:cNvCxnSpPr>
                <a:stCxn id="82" idx="0"/>
                <a:endCxn id="82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10FF1410-56AF-4420-ABB1-E880958D4B5A}"/>
                  </a:ext>
                </a:extLst>
              </p:cNvPr>
              <p:cNvCxnSpPr>
                <a:stCxn id="82" idx="1"/>
                <a:endCxn id="82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id="{1564DD86-CB2B-44E0-892B-5D43FA6674B9}"/>
                </a:ext>
              </a:extLst>
            </p:cNvPr>
            <p:cNvSpPr/>
            <p:nvPr/>
          </p:nvSpPr>
          <p:spPr>
            <a:xfrm>
              <a:off x="7320119" y="4205140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합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86" name="그룹 85">
              <a:extLst>
                <a:ext uri="{FF2B5EF4-FFF2-40B4-BE49-F238E27FC236}">
                  <a16:creationId xmlns:a16="http://schemas.microsoft.com/office/drawing/2014/main" id="{600D76C5-E3CC-4E62-89F5-85064EAD8D02}"/>
                </a:ext>
              </a:extLst>
            </p:cNvPr>
            <p:cNvGrpSpPr/>
            <p:nvPr/>
          </p:nvGrpSpPr>
          <p:grpSpPr>
            <a:xfrm>
              <a:off x="7727881" y="4229887"/>
              <a:ext cx="308317" cy="315777"/>
              <a:chOff x="6660232" y="1671650"/>
              <a:chExt cx="1152128" cy="1180004"/>
            </a:xfrm>
          </p:grpSpPr>
          <p:sp>
            <p:nvSpPr>
              <p:cNvPr id="87" name="직사각형 86">
                <a:extLst>
                  <a:ext uri="{FF2B5EF4-FFF2-40B4-BE49-F238E27FC236}">
                    <a16:creationId xmlns:a16="http://schemas.microsoft.com/office/drawing/2014/main" id="{C11214B6-9191-4B24-954D-2AEDBB3E3D4E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88" name="직선 연결선 87">
                <a:extLst>
                  <a:ext uri="{FF2B5EF4-FFF2-40B4-BE49-F238E27FC236}">
                    <a16:creationId xmlns:a16="http://schemas.microsoft.com/office/drawing/2014/main" id="{EB6D6AC3-01F6-4650-857B-2E6A5C894765}"/>
                  </a:ext>
                </a:extLst>
              </p:cNvPr>
              <p:cNvCxnSpPr>
                <a:stCxn id="87" idx="0"/>
                <a:endCxn id="87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>
                <a:extLst>
                  <a:ext uri="{FF2B5EF4-FFF2-40B4-BE49-F238E27FC236}">
                    <a16:creationId xmlns:a16="http://schemas.microsoft.com/office/drawing/2014/main" id="{63DDE56E-4047-4745-9A04-02A379160EA9}"/>
                  </a:ext>
                </a:extLst>
              </p:cNvPr>
              <p:cNvCxnSpPr>
                <a:stCxn id="87" idx="1"/>
                <a:endCxn id="87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E02DB3CB-B2DB-4422-9E41-F11EBCFD468A}"/>
                </a:ext>
              </a:extLst>
            </p:cNvPr>
            <p:cNvSpPr/>
            <p:nvPr/>
          </p:nvSpPr>
          <p:spPr>
            <a:xfrm>
              <a:off x="7627804" y="4203109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창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91" name="그룹 90">
              <a:extLst>
                <a:ext uri="{FF2B5EF4-FFF2-40B4-BE49-F238E27FC236}">
                  <a16:creationId xmlns:a16="http://schemas.microsoft.com/office/drawing/2014/main" id="{FE678197-08BD-4608-AD1A-C7CAF34A0E41}"/>
                </a:ext>
              </a:extLst>
            </p:cNvPr>
            <p:cNvGrpSpPr/>
            <p:nvPr/>
          </p:nvGrpSpPr>
          <p:grpSpPr>
            <a:xfrm>
              <a:off x="8041143" y="4227585"/>
              <a:ext cx="308317" cy="315777"/>
              <a:chOff x="6660232" y="1671650"/>
              <a:chExt cx="1152128" cy="1180004"/>
            </a:xfrm>
          </p:grpSpPr>
          <p:sp>
            <p:nvSpPr>
              <p:cNvPr id="92" name="직사각형 91">
                <a:extLst>
                  <a:ext uri="{FF2B5EF4-FFF2-40B4-BE49-F238E27FC236}">
                    <a16:creationId xmlns:a16="http://schemas.microsoft.com/office/drawing/2014/main" id="{E6D70495-84C2-4127-AD0A-743B9FEF9A97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93" name="직선 연결선 92">
                <a:extLst>
                  <a:ext uri="{FF2B5EF4-FFF2-40B4-BE49-F238E27FC236}">
                    <a16:creationId xmlns:a16="http://schemas.microsoft.com/office/drawing/2014/main" id="{4C3DA97D-66E8-41EC-BB46-AD2E9D5D3FEA}"/>
                  </a:ext>
                </a:extLst>
              </p:cNvPr>
              <p:cNvCxnSpPr>
                <a:stCxn id="92" idx="0"/>
                <a:endCxn id="92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연결선 93">
                <a:extLst>
                  <a:ext uri="{FF2B5EF4-FFF2-40B4-BE49-F238E27FC236}">
                    <a16:creationId xmlns:a16="http://schemas.microsoft.com/office/drawing/2014/main" id="{831ED8E6-F3CE-4CBD-B843-A1A598F680F3}"/>
                  </a:ext>
                </a:extLst>
              </p:cNvPr>
              <p:cNvCxnSpPr>
                <a:stCxn id="92" idx="1"/>
                <a:endCxn id="92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직사각형 94">
              <a:extLst>
                <a:ext uri="{FF2B5EF4-FFF2-40B4-BE49-F238E27FC236}">
                  <a16:creationId xmlns:a16="http://schemas.microsoft.com/office/drawing/2014/main" id="{B192F7F6-3DED-46D7-B93B-074E6581960C}"/>
                </a:ext>
              </a:extLst>
            </p:cNvPr>
            <p:cNvSpPr/>
            <p:nvPr/>
          </p:nvSpPr>
          <p:spPr>
            <a:xfrm>
              <a:off x="7941066" y="4200807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단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</p:grpSp>
      <p:grpSp>
        <p:nvGrpSpPr>
          <p:cNvPr id="101" name="그룹 100">
            <a:extLst>
              <a:ext uri="{FF2B5EF4-FFF2-40B4-BE49-F238E27FC236}">
                <a16:creationId xmlns:a16="http://schemas.microsoft.com/office/drawing/2014/main" id="{4996B9DB-9CFD-4BED-87F9-F53EE39FE536}"/>
              </a:ext>
            </a:extLst>
          </p:cNvPr>
          <p:cNvGrpSpPr/>
          <p:nvPr/>
        </p:nvGrpSpPr>
        <p:grpSpPr>
          <a:xfrm>
            <a:off x="721618" y="4144792"/>
            <a:ext cx="3529029" cy="378851"/>
            <a:chOff x="4931403" y="4195621"/>
            <a:chExt cx="3529029" cy="378851"/>
          </a:xfrm>
        </p:grpSpPr>
        <p:grpSp>
          <p:nvGrpSpPr>
            <p:cNvPr id="102" name="그룹 101">
              <a:extLst>
                <a:ext uri="{FF2B5EF4-FFF2-40B4-BE49-F238E27FC236}">
                  <a16:creationId xmlns:a16="http://schemas.microsoft.com/office/drawing/2014/main" id="{6BCEC6AB-259B-493A-B4B7-80A4154CAB59}"/>
                </a:ext>
              </a:extLst>
            </p:cNvPr>
            <p:cNvGrpSpPr/>
            <p:nvPr/>
          </p:nvGrpSpPr>
          <p:grpSpPr>
            <a:xfrm>
              <a:off x="5031480" y="4227933"/>
              <a:ext cx="308317" cy="315777"/>
              <a:chOff x="6660232" y="1671650"/>
              <a:chExt cx="1152128" cy="1180004"/>
            </a:xfrm>
          </p:grpSpPr>
          <p:sp>
            <p:nvSpPr>
              <p:cNvPr id="154" name="직사각형 153">
                <a:extLst>
                  <a:ext uri="{FF2B5EF4-FFF2-40B4-BE49-F238E27FC236}">
                    <a16:creationId xmlns:a16="http://schemas.microsoft.com/office/drawing/2014/main" id="{8B9867EA-EB80-4522-B664-A87F5A756931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55" name="직선 연결선 154">
                <a:extLst>
                  <a:ext uri="{FF2B5EF4-FFF2-40B4-BE49-F238E27FC236}">
                    <a16:creationId xmlns:a16="http://schemas.microsoft.com/office/drawing/2014/main" id="{CD5EAFAE-5EB5-491E-9D83-610E214675FB}"/>
                  </a:ext>
                </a:extLst>
              </p:cNvPr>
              <p:cNvCxnSpPr>
                <a:stCxn id="154" idx="0"/>
                <a:endCxn id="154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직선 연결선 155">
                <a:extLst>
                  <a:ext uri="{FF2B5EF4-FFF2-40B4-BE49-F238E27FC236}">
                    <a16:creationId xmlns:a16="http://schemas.microsoft.com/office/drawing/2014/main" id="{6D181D6E-D191-4EC5-B4B1-62ABCAF8B87B}"/>
                  </a:ext>
                </a:extLst>
              </p:cNvPr>
              <p:cNvCxnSpPr>
                <a:stCxn id="154" idx="1"/>
                <a:endCxn id="154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직사각형 102">
              <a:extLst>
                <a:ext uri="{FF2B5EF4-FFF2-40B4-BE49-F238E27FC236}">
                  <a16:creationId xmlns:a16="http://schemas.microsoft.com/office/drawing/2014/main" id="{7D774E14-E493-4F40-9905-48C39F9A15C4}"/>
                </a:ext>
              </a:extLst>
            </p:cNvPr>
            <p:cNvSpPr/>
            <p:nvPr/>
          </p:nvSpPr>
          <p:spPr>
            <a:xfrm>
              <a:off x="4931403" y="4201155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서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04" name="그룹 103">
              <a:extLst>
                <a:ext uri="{FF2B5EF4-FFF2-40B4-BE49-F238E27FC236}">
                  <a16:creationId xmlns:a16="http://schemas.microsoft.com/office/drawing/2014/main" id="{35E7889F-2EC7-4241-A1A9-02317A8CB10D}"/>
                </a:ext>
              </a:extLst>
            </p:cNvPr>
            <p:cNvGrpSpPr/>
            <p:nvPr/>
          </p:nvGrpSpPr>
          <p:grpSpPr>
            <a:xfrm>
              <a:off x="5339165" y="4231918"/>
              <a:ext cx="308317" cy="315777"/>
              <a:chOff x="6660232" y="1694131"/>
              <a:chExt cx="1152128" cy="1180004"/>
            </a:xfrm>
          </p:grpSpPr>
          <p:sp>
            <p:nvSpPr>
              <p:cNvPr id="151" name="직사각형 150">
                <a:extLst>
                  <a:ext uri="{FF2B5EF4-FFF2-40B4-BE49-F238E27FC236}">
                    <a16:creationId xmlns:a16="http://schemas.microsoft.com/office/drawing/2014/main" id="{833DAB8C-FEE3-4320-A592-A423D704A964}"/>
                  </a:ext>
                </a:extLst>
              </p:cNvPr>
              <p:cNvSpPr/>
              <p:nvPr/>
            </p:nvSpPr>
            <p:spPr>
              <a:xfrm>
                <a:off x="6660232" y="1694131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52" name="직선 연결선 151">
                <a:extLst>
                  <a:ext uri="{FF2B5EF4-FFF2-40B4-BE49-F238E27FC236}">
                    <a16:creationId xmlns:a16="http://schemas.microsoft.com/office/drawing/2014/main" id="{39581E40-0AED-4BAC-B221-7E98E856F6FA}"/>
                  </a:ext>
                </a:extLst>
              </p:cNvPr>
              <p:cNvCxnSpPr>
                <a:stCxn id="151" idx="0"/>
                <a:endCxn id="151" idx="2"/>
              </p:cNvCxnSpPr>
              <p:nvPr/>
            </p:nvCxnSpPr>
            <p:spPr>
              <a:xfrm>
                <a:off x="7236298" y="1694131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직선 연결선 152">
                <a:extLst>
                  <a:ext uri="{FF2B5EF4-FFF2-40B4-BE49-F238E27FC236}">
                    <a16:creationId xmlns:a16="http://schemas.microsoft.com/office/drawing/2014/main" id="{4C5A5AAB-2BCD-4A50-AB0B-94669532C639}"/>
                  </a:ext>
                </a:extLst>
              </p:cNvPr>
              <p:cNvCxnSpPr>
                <a:stCxn id="151" idx="1"/>
                <a:endCxn id="151" idx="3"/>
              </p:cNvCxnSpPr>
              <p:nvPr/>
            </p:nvCxnSpPr>
            <p:spPr>
              <a:xfrm>
                <a:off x="6660232" y="2284135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직사각형 104">
              <a:extLst>
                <a:ext uri="{FF2B5EF4-FFF2-40B4-BE49-F238E27FC236}">
                  <a16:creationId xmlns:a16="http://schemas.microsoft.com/office/drawing/2014/main" id="{8CC2B1A3-988C-494F-9AC2-A32731D0276F}"/>
                </a:ext>
              </a:extLst>
            </p:cNvPr>
            <p:cNvSpPr/>
            <p:nvPr/>
          </p:nvSpPr>
          <p:spPr>
            <a:xfrm>
              <a:off x="5239088" y="4199124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울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06" name="그룹 105">
              <a:extLst>
                <a:ext uri="{FF2B5EF4-FFF2-40B4-BE49-F238E27FC236}">
                  <a16:creationId xmlns:a16="http://schemas.microsoft.com/office/drawing/2014/main" id="{6E5C501F-759B-417C-94A4-6AD27C98DAE9}"/>
                </a:ext>
              </a:extLst>
            </p:cNvPr>
            <p:cNvGrpSpPr/>
            <p:nvPr/>
          </p:nvGrpSpPr>
          <p:grpSpPr>
            <a:xfrm>
              <a:off x="5618544" y="4232266"/>
              <a:ext cx="308317" cy="315777"/>
              <a:chOff x="6660232" y="1671650"/>
              <a:chExt cx="1152128" cy="1180004"/>
            </a:xfrm>
          </p:grpSpPr>
          <p:sp>
            <p:nvSpPr>
              <p:cNvPr id="148" name="직사각형 147">
                <a:extLst>
                  <a:ext uri="{FF2B5EF4-FFF2-40B4-BE49-F238E27FC236}">
                    <a16:creationId xmlns:a16="http://schemas.microsoft.com/office/drawing/2014/main" id="{8D422919-53FA-4DD7-919A-F3F920FFDA5D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49" name="직선 연결선 148">
                <a:extLst>
                  <a:ext uri="{FF2B5EF4-FFF2-40B4-BE49-F238E27FC236}">
                    <a16:creationId xmlns:a16="http://schemas.microsoft.com/office/drawing/2014/main" id="{D9A03E81-74AC-4DF9-9CCA-6284F49F70D3}"/>
                  </a:ext>
                </a:extLst>
              </p:cNvPr>
              <p:cNvCxnSpPr>
                <a:stCxn id="148" idx="0"/>
                <a:endCxn id="148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직선 연결선 149">
                <a:extLst>
                  <a:ext uri="{FF2B5EF4-FFF2-40B4-BE49-F238E27FC236}">
                    <a16:creationId xmlns:a16="http://schemas.microsoft.com/office/drawing/2014/main" id="{3A4C5FAE-A52E-4D52-BF9E-3DE0C01EC5B6}"/>
                  </a:ext>
                </a:extLst>
              </p:cNvPr>
              <p:cNvCxnSpPr>
                <a:stCxn id="148" idx="1"/>
                <a:endCxn id="148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7" name="직사각형 106">
              <a:extLst>
                <a:ext uri="{FF2B5EF4-FFF2-40B4-BE49-F238E27FC236}">
                  <a16:creationId xmlns:a16="http://schemas.microsoft.com/office/drawing/2014/main" id="{6589A4C1-56C6-4082-A15B-1FB5945C3AA4}"/>
                </a:ext>
              </a:extLst>
            </p:cNvPr>
            <p:cNvSpPr/>
            <p:nvPr/>
          </p:nvSpPr>
          <p:spPr>
            <a:xfrm>
              <a:off x="5518467" y="4205488"/>
              <a:ext cx="519366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08" name="그룹 107">
              <a:extLst>
                <a:ext uri="{FF2B5EF4-FFF2-40B4-BE49-F238E27FC236}">
                  <a16:creationId xmlns:a16="http://schemas.microsoft.com/office/drawing/2014/main" id="{20D96C28-69E4-4C0D-9F98-0BA368037843}"/>
                </a:ext>
              </a:extLst>
            </p:cNvPr>
            <p:cNvGrpSpPr/>
            <p:nvPr/>
          </p:nvGrpSpPr>
          <p:grpSpPr>
            <a:xfrm>
              <a:off x="5926229" y="4230235"/>
              <a:ext cx="308317" cy="315777"/>
              <a:chOff x="6660232" y="1671650"/>
              <a:chExt cx="1152128" cy="1180004"/>
            </a:xfrm>
          </p:grpSpPr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id="{10EC1EBC-0806-4DB9-BCA8-921BF6357B2A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46" name="직선 연결선 145">
                <a:extLst>
                  <a:ext uri="{FF2B5EF4-FFF2-40B4-BE49-F238E27FC236}">
                    <a16:creationId xmlns:a16="http://schemas.microsoft.com/office/drawing/2014/main" id="{6C5FAFAF-D80C-4413-9960-D805F84429A9}"/>
                  </a:ext>
                </a:extLst>
              </p:cNvPr>
              <p:cNvCxnSpPr>
                <a:stCxn id="145" idx="0"/>
                <a:endCxn id="145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직선 연결선 146">
                <a:extLst>
                  <a:ext uri="{FF2B5EF4-FFF2-40B4-BE49-F238E27FC236}">
                    <a16:creationId xmlns:a16="http://schemas.microsoft.com/office/drawing/2014/main" id="{905CD20D-9CBE-4040-8C9C-5724C008DC26}"/>
                  </a:ext>
                </a:extLst>
              </p:cNvPr>
              <p:cNvCxnSpPr>
                <a:stCxn id="145" idx="1"/>
                <a:endCxn id="145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직사각형 108">
              <a:extLst>
                <a:ext uri="{FF2B5EF4-FFF2-40B4-BE49-F238E27FC236}">
                  <a16:creationId xmlns:a16="http://schemas.microsoft.com/office/drawing/2014/main" id="{51B61A95-D063-470A-890D-58A2DE247CD0}"/>
                </a:ext>
              </a:extLst>
            </p:cNvPr>
            <p:cNvSpPr/>
            <p:nvPr/>
          </p:nvSpPr>
          <p:spPr>
            <a:xfrm>
              <a:off x="5511250" y="4195621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시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10" name="그룹 109">
              <a:extLst>
                <a:ext uri="{FF2B5EF4-FFF2-40B4-BE49-F238E27FC236}">
                  <a16:creationId xmlns:a16="http://schemas.microsoft.com/office/drawing/2014/main" id="{5F363B72-945C-41C7-B2D1-D11CE0BE62F2}"/>
                </a:ext>
              </a:extLst>
            </p:cNvPr>
            <p:cNvGrpSpPr/>
            <p:nvPr/>
          </p:nvGrpSpPr>
          <p:grpSpPr>
            <a:xfrm>
              <a:off x="6239491" y="4227933"/>
              <a:ext cx="308317" cy="315777"/>
              <a:chOff x="6660232" y="1671650"/>
              <a:chExt cx="1152128" cy="1180004"/>
            </a:xfrm>
          </p:grpSpPr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id="{1DB4A4A6-1E05-4E6E-A9CD-41135E7376F9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43" name="직선 연결선 142">
                <a:extLst>
                  <a:ext uri="{FF2B5EF4-FFF2-40B4-BE49-F238E27FC236}">
                    <a16:creationId xmlns:a16="http://schemas.microsoft.com/office/drawing/2014/main" id="{7ABBEF64-FB55-48A6-AEF7-BBBE5E28723F}"/>
                  </a:ext>
                </a:extLst>
              </p:cNvPr>
              <p:cNvCxnSpPr>
                <a:stCxn id="142" idx="0"/>
                <a:endCxn id="142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직선 연결선 143">
                <a:extLst>
                  <a:ext uri="{FF2B5EF4-FFF2-40B4-BE49-F238E27FC236}">
                    <a16:creationId xmlns:a16="http://schemas.microsoft.com/office/drawing/2014/main" id="{9EDB3A59-F3D6-417D-8855-23278F674934}"/>
                  </a:ext>
                </a:extLst>
              </p:cNvPr>
              <p:cNvCxnSpPr>
                <a:stCxn id="142" idx="1"/>
                <a:endCxn id="142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1" name="직사각형 110">
              <a:extLst>
                <a:ext uri="{FF2B5EF4-FFF2-40B4-BE49-F238E27FC236}">
                  <a16:creationId xmlns:a16="http://schemas.microsoft.com/office/drawing/2014/main" id="{4B10F555-5D29-4054-A1BA-17B8A7A912AC}"/>
                </a:ext>
              </a:extLst>
            </p:cNvPr>
            <p:cNvSpPr/>
            <p:nvPr/>
          </p:nvSpPr>
          <p:spPr>
            <a:xfrm>
              <a:off x="6139414" y="4201155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어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12" name="그룹 111">
              <a:extLst>
                <a:ext uri="{FF2B5EF4-FFF2-40B4-BE49-F238E27FC236}">
                  <a16:creationId xmlns:a16="http://schemas.microsoft.com/office/drawing/2014/main" id="{22C9179C-6450-4442-83E0-A9714EA6DF76}"/>
                </a:ext>
              </a:extLst>
            </p:cNvPr>
            <p:cNvGrpSpPr/>
            <p:nvPr/>
          </p:nvGrpSpPr>
          <p:grpSpPr>
            <a:xfrm>
              <a:off x="6538471" y="4231918"/>
              <a:ext cx="308317" cy="315777"/>
              <a:chOff x="6627703" y="1694131"/>
              <a:chExt cx="1152128" cy="1180004"/>
            </a:xfrm>
          </p:grpSpPr>
          <p:sp>
            <p:nvSpPr>
              <p:cNvPr id="139" name="직사각형 138">
                <a:extLst>
                  <a:ext uri="{FF2B5EF4-FFF2-40B4-BE49-F238E27FC236}">
                    <a16:creationId xmlns:a16="http://schemas.microsoft.com/office/drawing/2014/main" id="{02F33D5F-93A1-46AF-881C-553832AAB51F}"/>
                  </a:ext>
                </a:extLst>
              </p:cNvPr>
              <p:cNvSpPr/>
              <p:nvPr/>
            </p:nvSpPr>
            <p:spPr>
              <a:xfrm>
                <a:off x="6627703" y="1694131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40" name="직선 연결선 139">
                <a:extLst>
                  <a:ext uri="{FF2B5EF4-FFF2-40B4-BE49-F238E27FC236}">
                    <a16:creationId xmlns:a16="http://schemas.microsoft.com/office/drawing/2014/main" id="{F88E35BF-6B90-4013-8D8E-796CE9D29A9A}"/>
                  </a:ext>
                </a:extLst>
              </p:cNvPr>
              <p:cNvCxnSpPr>
                <a:stCxn id="139" idx="0"/>
                <a:endCxn id="139" idx="2"/>
              </p:cNvCxnSpPr>
              <p:nvPr/>
            </p:nvCxnSpPr>
            <p:spPr>
              <a:xfrm>
                <a:off x="7203769" y="1694131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직선 연결선 140">
                <a:extLst>
                  <a:ext uri="{FF2B5EF4-FFF2-40B4-BE49-F238E27FC236}">
                    <a16:creationId xmlns:a16="http://schemas.microsoft.com/office/drawing/2014/main" id="{40FF2823-41DD-4EDB-BB2D-6F9397D21A5A}"/>
                  </a:ext>
                </a:extLst>
              </p:cNvPr>
              <p:cNvCxnSpPr>
                <a:stCxn id="139" idx="1"/>
                <a:endCxn id="139" idx="3"/>
              </p:cNvCxnSpPr>
              <p:nvPr/>
            </p:nvCxnSpPr>
            <p:spPr>
              <a:xfrm>
                <a:off x="6627703" y="2284135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직사각형 112">
              <a:extLst>
                <a:ext uri="{FF2B5EF4-FFF2-40B4-BE49-F238E27FC236}">
                  <a16:creationId xmlns:a16="http://schemas.microsoft.com/office/drawing/2014/main" id="{90E8272C-C496-4343-90C2-42400AC2E151}"/>
                </a:ext>
              </a:extLst>
            </p:cNvPr>
            <p:cNvSpPr/>
            <p:nvPr/>
          </p:nvSpPr>
          <p:spPr>
            <a:xfrm>
              <a:off x="6437487" y="4198776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머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14" name="그룹 113">
              <a:extLst>
                <a:ext uri="{FF2B5EF4-FFF2-40B4-BE49-F238E27FC236}">
                  <a16:creationId xmlns:a16="http://schemas.microsoft.com/office/drawing/2014/main" id="{82673CC1-82D8-4B1E-A175-0E2CDF0B5FD2}"/>
                </a:ext>
              </a:extLst>
            </p:cNvPr>
            <p:cNvGrpSpPr/>
            <p:nvPr/>
          </p:nvGrpSpPr>
          <p:grpSpPr>
            <a:xfrm>
              <a:off x="6833132" y="4227585"/>
              <a:ext cx="308317" cy="315777"/>
              <a:chOff x="6660232" y="1671650"/>
              <a:chExt cx="1152128" cy="1180004"/>
            </a:xfrm>
          </p:grpSpPr>
          <p:sp>
            <p:nvSpPr>
              <p:cNvPr id="136" name="직사각형 135">
                <a:extLst>
                  <a:ext uri="{FF2B5EF4-FFF2-40B4-BE49-F238E27FC236}">
                    <a16:creationId xmlns:a16="http://schemas.microsoft.com/office/drawing/2014/main" id="{8941658C-E7DF-45FB-968B-1AF0912D105C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37" name="직선 연결선 136">
                <a:extLst>
                  <a:ext uri="{FF2B5EF4-FFF2-40B4-BE49-F238E27FC236}">
                    <a16:creationId xmlns:a16="http://schemas.microsoft.com/office/drawing/2014/main" id="{32436805-FBA6-41F6-99F3-55AB2E052D94}"/>
                  </a:ext>
                </a:extLst>
              </p:cNvPr>
              <p:cNvCxnSpPr>
                <a:stCxn id="136" idx="0"/>
                <a:endCxn id="136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직선 연결선 137">
                <a:extLst>
                  <a:ext uri="{FF2B5EF4-FFF2-40B4-BE49-F238E27FC236}">
                    <a16:creationId xmlns:a16="http://schemas.microsoft.com/office/drawing/2014/main" id="{17C2A5FF-A3BD-427A-8845-C65747AB2995}"/>
                  </a:ext>
                </a:extLst>
              </p:cNvPr>
              <p:cNvCxnSpPr>
                <a:stCxn id="136" idx="1"/>
                <a:endCxn id="136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5" name="직사각형 114">
              <a:extLst>
                <a:ext uri="{FF2B5EF4-FFF2-40B4-BE49-F238E27FC236}">
                  <a16:creationId xmlns:a16="http://schemas.microsoft.com/office/drawing/2014/main" id="{5BC0323F-2C45-4BF8-940E-DE5E424F25D7}"/>
                </a:ext>
              </a:extLst>
            </p:cNvPr>
            <p:cNvSpPr/>
            <p:nvPr/>
          </p:nvSpPr>
          <p:spPr>
            <a:xfrm>
              <a:off x="6733055" y="4200807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 err="1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니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16" name="그룹 115">
              <a:extLst>
                <a:ext uri="{FF2B5EF4-FFF2-40B4-BE49-F238E27FC236}">
                  <a16:creationId xmlns:a16="http://schemas.microsoft.com/office/drawing/2014/main" id="{4A3371EA-3EAE-4763-9766-EB77B73DC01E}"/>
                </a:ext>
              </a:extLst>
            </p:cNvPr>
            <p:cNvGrpSpPr/>
            <p:nvPr/>
          </p:nvGrpSpPr>
          <p:grpSpPr>
            <a:xfrm>
              <a:off x="7131355" y="4235361"/>
              <a:ext cx="308317" cy="315777"/>
              <a:chOff x="6624874" y="1708297"/>
              <a:chExt cx="1152128" cy="1180004"/>
            </a:xfrm>
          </p:grpSpPr>
          <p:sp>
            <p:nvSpPr>
              <p:cNvPr id="133" name="직사각형 132">
                <a:extLst>
                  <a:ext uri="{FF2B5EF4-FFF2-40B4-BE49-F238E27FC236}">
                    <a16:creationId xmlns:a16="http://schemas.microsoft.com/office/drawing/2014/main" id="{C500E992-98F1-41F3-B7CD-56D5B92EBEB1}"/>
                  </a:ext>
                </a:extLst>
              </p:cNvPr>
              <p:cNvSpPr/>
              <p:nvPr/>
            </p:nvSpPr>
            <p:spPr>
              <a:xfrm>
                <a:off x="6624874" y="1708297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34" name="직선 연결선 133">
                <a:extLst>
                  <a:ext uri="{FF2B5EF4-FFF2-40B4-BE49-F238E27FC236}">
                    <a16:creationId xmlns:a16="http://schemas.microsoft.com/office/drawing/2014/main" id="{C3317EA1-B072-4AF0-9E3E-CA3F35D72374}"/>
                  </a:ext>
                </a:extLst>
              </p:cNvPr>
              <p:cNvCxnSpPr>
                <a:stCxn id="133" idx="0"/>
                <a:endCxn id="133" idx="2"/>
              </p:cNvCxnSpPr>
              <p:nvPr/>
            </p:nvCxnSpPr>
            <p:spPr>
              <a:xfrm>
                <a:off x="7200940" y="1708297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직선 연결선 134">
                <a:extLst>
                  <a:ext uri="{FF2B5EF4-FFF2-40B4-BE49-F238E27FC236}">
                    <a16:creationId xmlns:a16="http://schemas.microsoft.com/office/drawing/2014/main" id="{E957B099-007F-413F-8D57-FF4061C2FB5A}"/>
                  </a:ext>
                </a:extLst>
              </p:cNvPr>
              <p:cNvCxnSpPr>
                <a:stCxn id="133" idx="1"/>
                <a:endCxn id="133" idx="3"/>
              </p:cNvCxnSpPr>
              <p:nvPr/>
            </p:nvCxnSpPr>
            <p:spPr>
              <a:xfrm>
                <a:off x="6624874" y="2298301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직사각형 116">
              <a:extLst>
                <a:ext uri="{FF2B5EF4-FFF2-40B4-BE49-F238E27FC236}">
                  <a16:creationId xmlns:a16="http://schemas.microsoft.com/office/drawing/2014/main" id="{B186C643-C321-41ED-8B44-6F574DA920C5}"/>
                </a:ext>
              </a:extLst>
            </p:cNvPr>
            <p:cNvSpPr/>
            <p:nvPr/>
          </p:nvSpPr>
          <p:spPr>
            <a:xfrm>
              <a:off x="7040740" y="4198776"/>
              <a:ext cx="519366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18" name="그룹 117">
              <a:extLst>
                <a:ext uri="{FF2B5EF4-FFF2-40B4-BE49-F238E27FC236}">
                  <a16:creationId xmlns:a16="http://schemas.microsoft.com/office/drawing/2014/main" id="{06E720D9-AEEE-43D3-8E53-12DECB128F63}"/>
                </a:ext>
              </a:extLst>
            </p:cNvPr>
            <p:cNvGrpSpPr/>
            <p:nvPr/>
          </p:nvGrpSpPr>
          <p:grpSpPr>
            <a:xfrm>
              <a:off x="7420196" y="4231918"/>
              <a:ext cx="308317" cy="315777"/>
              <a:chOff x="6660232" y="1671650"/>
              <a:chExt cx="1152128" cy="1180004"/>
            </a:xfrm>
          </p:grpSpPr>
          <p:sp>
            <p:nvSpPr>
              <p:cNvPr id="130" name="직사각형 129">
                <a:extLst>
                  <a:ext uri="{FF2B5EF4-FFF2-40B4-BE49-F238E27FC236}">
                    <a16:creationId xmlns:a16="http://schemas.microsoft.com/office/drawing/2014/main" id="{C328DCED-5FA6-4300-9C2F-F2C913BA9424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31" name="직선 연결선 130">
                <a:extLst>
                  <a:ext uri="{FF2B5EF4-FFF2-40B4-BE49-F238E27FC236}">
                    <a16:creationId xmlns:a16="http://schemas.microsoft.com/office/drawing/2014/main" id="{549EBEF1-946A-4B72-8CDD-09FC6BFEE328}"/>
                  </a:ext>
                </a:extLst>
              </p:cNvPr>
              <p:cNvCxnSpPr>
                <a:stCxn id="130" idx="0"/>
                <a:endCxn id="130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직선 연결선 131">
                <a:extLst>
                  <a:ext uri="{FF2B5EF4-FFF2-40B4-BE49-F238E27FC236}">
                    <a16:creationId xmlns:a16="http://schemas.microsoft.com/office/drawing/2014/main" id="{43E86791-B7E7-4337-B682-771E16B7A09F}"/>
                  </a:ext>
                </a:extLst>
              </p:cNvPr>
              <p:cNvCxnSpPr>
                <a:stCxn id="130" idx="1"/>
                <a:endCxn id="130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9" name="직사각형 118">
              <a:extLst>
                <a:ext uri="{FF2B5EF4-FFF2-40B4-BE49-F238E27FC236}">
                  <a16:creationId xmlns:a16="http://schemas.microsoft.com/office/drawing/2014/main" id="{AB61C97F-B7EC-480C-973B-42B9E2A5ED1D}"/>
                </a:ext>
              </a:extLst>
            </p:cNvPr>
            <p:cNvSpPr/>
            <p:nvPr/>
          </p:nvSpPr>
          <p:spPr>
            <a:xfrm>
              <a:off x="7320119" y="4205140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합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20" name="그룹 119">
              <a:extLst>
                <a:ext uri="{FF2B5EF4-FFF2-40B4-BE49-F238E27FC236}">
                  <a16:creationId xmlns:a16="http://schemas.microsoft.com/office/drawing/2014/main" id="{959A9C9A-8386-4468-BD74-4171E12D19DF}"/>
                </a:ext>
              </a:extLst>
            </p:cNvPr>
            <p:cNvGrpSpPr/>
            <p:nvPr/>
          </p:nvGrpSpPr>
          <p:grpSpPr>
            <a:xfrm>
              <a:off x="7727881" y="4229887"/>
              <a:ext cx="308317" cy="315777"/>
              <a:chOff x="6660232" y="1671650"/>
              <a:chExt cx="1152128" cy="1180004"/>
            </a:xfrm>
          </p:grpSpPr>
          <p:sp>
            <p:nvSpPr>
              <p:cNvPr id="127" name="직사각형 126">
                <a:extLst>
                  <a:ext uri="{FF2B5EF4-FFF2-40B4-BE49-F238E27FC236}">
                    <a16:creationId xmlns:a16="http://schemas.microsoft.com/office/drawing/2014/main" id="{D7F1C757-D9C0-47E1-9A57-007048703992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28" name="직선 연결선 127">
                <a:extLst>
                  <a:ext uri="{FF2B5EF4-FFF2-40B4-BE49-F238E27FC236}">
                    <a16:creationId xmlns:a16="http://schemas.microsoft.com/office/drawing/2014/main" id="{5DA5366C-5C08-42C4-B4F7-33985C3E1827}"/>
                  </a:ext>
                </a:extLst>
              </p:cNvPr>
              <p:cNvCxnSpPr>
                <a:stCxn id="127" idx="0"/>
                <a:endCxn id="127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직선 연결선 128">
                <a:extLst>
                  <a:ext uri="{FF2B5EF4-FFF2-40B4-BE49-F238E27FC236}">
                    <a16:creationId xmlns:a16="http://schemas.microsoft.com/office/drawing/2014/main" id="{5F8125CE-2723-4478-A9AD-02744FF63729}"/>
                  </a:ext>
                </a:extLst>
              </p:cNvPr>
              <p:cNvCxnSpPr>
                <a:stCxn id="127" idx="1"/>
                <a:endCxn id="127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직사각형 120">
              <a:extLst>
                <a:ext uri="{FF2B5EF4-FFF2-40B4-BE49-F238E27FC236}">
                  <a16:creationId xmlns:a16="http://schemas.microsoft.com/office/drawing/2014/main" id="{D8D55532-C3A4-4931-8461-C554F5061F19}"/>
                </a:ext>
              </a:extLst>
            </p:cNvPr>
            <p:cNvSpPr/>
            <p:nvPr/>
          </p:nvSpPr>
          <p:spPr>
            <a:xfrm>
              <a:off x="7627804" y="4203109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창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  <p:grpSp>
          <p:nvGrpSpPr>
            <p:cNvPr id="122" name="그룹 121">
              <a:extLst>
                <a:ext uri="{FF2B5EF4-FFF2-40B4-BE49-F238E27FC236}">
                  <a16:creationId xmlns:a16="http://schemas.microsoft.com/office/drawing/2014/main" id="{05932243-247F-41C8-B29F-CF9FEC4B6545}"/>
                </a:ext>
              </a:extLst>
            </p:cNvPr>
            <p:cNvGrpSpPr/>
            <p:nvPr/>
          </p:nvGrpSpPr>
          <p:grpSpPr>
            <a:xfrm>
              <a:off x="8041143" y="4227585"/>
              <a:ext cx="308317" cy="315777"/>
              <a:chOff x="6660232" y="1671650"/>
              <a:chExt cx="1152128" cy="1180004"/>
            </a:xfrm>
          </p:grpSpPr>
          <p:sp>
            <p:nvSpPr>
              <p:cNvPr id="124" name="직사각형 123">
                <a:extLst>
                  <a:ext uri="{FF2B5EF4-FFF2-40B4-BE49-F238E27FC236}">
                    <a16:creationId xmlns:a16="http://schemas.microsoft.com/office/drawing/2014/main" id="{912EF28C-73EA-4F55-9EAB-FCD3CA336190}"/>
                  </a:ext>
                </a:extLst>
              </p:cNvPr>
              <p:cNvSpPr/>
              <p:nvPr/>
            </p:nvSpPr>
            <p:spPr>
              <a:xfrm>
                <a:off x="6660232" y="1671650"/>
                <a:ext cx="1152128" cy="1180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cxnSp>
            <p:nvCxnSpPr>
              <p:cNvPr id="125" name="직선 연결선 124">
                <a:extLst>
                  <a:ext uri="{FF2B5EF4-FFF2-40B4-BE49-F238E27FC236}">
                    <a16:creationId xmlns:a16="http://schemas.microsoft.com/office/drawing/2014/main" id="{FFCD9066-AD35-4213-90BC-069E48D34D72}"/>
                  </a:ext>
                </a:extLst>
              </p:cNvPr>
              <p:cNvCxnSpPr>
                <a:stCxn id="124" idx="0"/>
                <a:endCxn id="124" idx="2"/>
              </p:cNvCxnSpPr>
              <p:nvPr/>
            </p:nvCxnSpPr>
            <p:spPr>
              <a:xfrm>
                <a:off x="7236296" y="1671650"/>
                <a:ext cx="0" cy="11800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직선 연결선 125">
                <a:extLst>
                  <a:ext uri="{FF2B5EF4-FFF2-40B4-BE49-F238E27FC236}">
                    <a16:creationId xmlns:a16="http://schemas.microsoft.com/office/drawing/2014/main" id="{417ADD23-A8B4-4302-B1A0-8FA76AE88BE4}"/>
                  </a:ext>
                </a:extLst>
              </p:cNvPr>
              <p:cNvCxnSpPr>
                <a:stCxn id="124" idx="1"/>
                <a:endCxn id="124" idx="3"/>
              </p:cNvCxnSpPr>
              <p:nvPr/>
            </p:nvCxnSpPr>
            <p:spPr>
              <a:xfrm>
                <a:off x="6660232" y="2261652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직사각형 122">
              <a:extLst>
                <a:ext uri="{FF2B5EF4-FFF2-40B4-BE49-F238E27FC236}">
                  <a16:creationId xmlns:a16="http://schemas.microsoft.com/office/drawing/2014/main" id="{8816DF4E-531A-4D9E-BD93-1851387DDCBE}"/>
                </a:ext>
              </a:extLst>
            </p:cNvPr>
            <p:cNvSpPr/>
            <p:nvPr/>
          </p:nvSpPr>
          <p:spPr>
            <a:xfrm>
              <a:off x="7941066" y="4200807"/>
              <a:ext cx="5193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prstClr val="black"/>
                  </a:solidFill>
                  <a:latin typeface="경기천년바탕 Bold" pitchFamily="18" charset="-127"/>
                  <a:ea typeface="경기천년바탕 Bold" pitchFamily="18" charset="-127"/>
                </a:rPr>
                <a:t>단</a:t>
              </a:r>
              <a:endParaRPr lang="ko-KR" altLang="en-US" sz="500" dirty="0">
                <a:latin typeface="경기천년바탕 Bold" pitchFamily="18" charset="-127"/>
                <a:ea typeface="경기천년바탕 Bold" pitchFamily="18" charset="-127"/>
              </a:endParaRPr>
            </a:p>
          </p:txBody>
        </p:sp>
      </p:grpSp>
      <p:pic>
        <p:nvPicPr>
          <p:cNvPr id="159" name="그림 158">
            <a:extLst>
              <a:ext uri="{FF2B5EF4-FFF2-40B4-BE49-F238E27FC236}">
                <a16:creationId xmlns:a16="http://schemas.microsoft.com/office/drawing/2014/main" id="{6D3B45B0-E821-48A1-B33A-CE80EC6D05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361" y="2062573"/>
            <a:ext cx="1367268" cy="2038730"/>
          </a:xfrm>
          <a:prstGeom prst="rect">
            <a:avLst/>
          </a:prstGeom>
        </p:spPr>
      </p:pic>
      <p:sp>
        <p:nvSpPr>
          <p:cNvPr id="160" name="직사각형 159">
            <a:extLst>
              <a:ext uri="{FF2B5EF4-FFF2-40B4-BE49-F238E27FC236}">
                <a16:creationId xmlns:a16="http://schemas.microsoft.com/office/drawing/2014/main" id="{BEF3E489-783D-4B89-8FC5-9AE5322FF03D}"/>
              </a:ext>
            </a:extLst>
          </p:cNvPr>
          <p:cNvSpPr/>
          <p:nvPr/>
        </p:nvSpPr>
        <p:spPr>
          <a:xfrm>
            <a:off x="1555586" y="1209692"/>
            <a:ext cx="21355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b="1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윗부분은 바르게</a:t>
            </a:r>
            <a:r>
              <a:rPr lang="en-US" altLang="ko-KR" sz="3600" b="1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</a:p>
        </p:txBody>
      </p:sp>
      <p:sp>
        <p:nvSpPr>
          <p:cNvPr id="161" name="직사각형 160">
            <a:extLst>
              <a:ext uri="{FF2B5EF4-FFF2-40B4-BE49-F238E27FC236}">
                <a16:creationId xmlns:a16="http://schemas.microsoft.com/office/drawing/2014/main" id="{630D5AEA-30CC-48F2-B9CD-151462C8B501}"/>
              </a:ext>
            </a:extLst>
          </p:cNvPr>
          <p:cNvSpPr/>
          <p:nvPr/>
        </p:nvSpPr>
        <p:spPr>
          <a:xfrm>
            <a:off x="5493323" y="1160781"/>
            <a:ext cx="2377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b="1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아랫부분은 틀리게</a:t>
            </a:r>
            <a:r>
              <a:rPr lang="en-US" altLang="ko-KR" sz="3600" b="1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2540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12" grpId="0" animBg="1"/>
      <p:bldP spid="160" grpId="0"/>
      <p:bldP spid="1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다음 문장은 어떤 문장일까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9" name="사각형: 둥근 모서리 3">
            <a:extLst>
              <a:ext uri="{FF2B5EF4-FFF2-40B4-BE49-F238E27FC236}">
                <a16:creationId xmlns:a16="http://schemas.microsoft.com/office/drawing/2014/main" id="{8C3C6D27-270A-4280-926B-3355396332A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E08FF8F5-C804-49FB-B8D0-E154F7C07F5D}"/>
              </a:ext>
            </a:extLst>
          </p:cNvPr>
          <p:cNvSpPr/>
          <p:nvPr/>
        </p:nvSpPr>
        <p:spPr>
          <a:xfrm>
            <a:off x="1367643" y="2057015"/>
            <a:ext cx="640871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ko-KR" altLang="en-US" sz="11500" b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선생님이상하다</a:t>
            </a:r>
            <a:r>
              <a:rPr lang="en-US" altLang="ko-KR" sz="115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11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46A2466-3C40-4BF9-8FA4-6DFD2420B6A6}"/>
              </a:ext>
            </a:extLst>
          </p:cNvPr>
          <p:cNvGrpSpPr/>
          <p:nvPr/>
        </p:nvGrpSpPr>
        <p:grpSpPr>
          <a:xfrm>
            <a:off x="7380312" y="876303"/>
            <a:ext cx="1184033" cy="1485105"/>
            <a:chOff x="6774506" y="1566035"/>
            <a:chExt cx="1184033" cy="1485105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17DC7355-0988-4C8C-872C-1806B78E91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7458">
              <a:off x="6774506" y="1566035"/>
              <a:ext cx="1095914" cy="1378730"/>
            </a:xfrm>
            <a:prstGeom prst="rect">
              <a:avLst/>
            </a:prstGeom>
          </p:spPr>
        </p:pic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27A3BEB2-4D3A-4260-9B60-9C68680DEB86}"/>
                </a:ext>
              </a:extLst>
            </p:cNvPr>
            <p:cNvSpPr/>
            <p:nvPr/>
          </p:nvSpPr>
          <p:spPr>
            <a:xfrm rot="21302378">
              <a:off x="6869779" y="2712586"/>
              <a:ext cx="108876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3</a:t>
              </a:r>
              <a:r>
                <a:rPr lang="ko-KR" altLang="en-US" sz="1600" dirty="0" err="1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차시학습지</a:t>
              </a:r>
              <a:r>
                <a:rPr lang="ko-KR" altLang="en-US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 </a:t>
              </a:r>
              <a:r>
                <a:rPr lang="en-US" altLang="ko-KR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2</a:t>
              </a:r>
              <a:r>
                <a:rPr lang="ko-KR" altLang="en-US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쪽</a:t>
              </a:r>
              <a:endParaRPr lang="ko-KR" altLang="en-US" sz="16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890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 err="1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선생님이상하다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9" name="사각형: 둥근 모서리 3">
            <a:extLst>
              <a:ext uri="{FF2B5EF4-FFF2-40B4-BE49-F238E27FC236}">
                <a16:creationId xmlns:a16="http://schemas.microsoft.com/office/drawing/2014/main" id="{8C3C6D27-270A-4280-926B-3355396332A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76C4C5E-E788-40AC-B525-1951E2E9CD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203598"/>
            <a:ext cx="3362144" cy="336436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DF51D9D-6085-44A4-9CFB-F7993BCD08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" y="915566"/>
            <a:ext cx="4322036" cy="4319188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8EE26684-E799-4F89-9F06-F054E0E2EC26}"/>
              </a:ext>
            </a:extLst>
          </p:cNvPr>
          <p:cNvSpPr/>
          <p:nvPr/>
        </p:nvSpPr>
        <p:spPr>
          <a:xfrm>
            <a:off x="7140740" y="1938782"/>
            <a:ext cx="51648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6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216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>
            <a:extLst>
              <a:ext uri="{FF2B5EF4-FFF2-40B4-BE49-F238E27FC236}">
                <a16:creationId xmlns:a16="http://schemas.microsoft.com/office/drawing/2014/main" id="{0125B0BB-153D-4D62-B8C5-7A3FCC8C5C90}"/>
              </a:ext>
            </a:extLst>
          </p:cNvPr>
          <p:cNvGrpSpPr/>
          <p:nvPr/>
        </p:nvGrpSpPr>
        <p:grpSpPr>
          <a:xfrm>
            <a:off x="467544" y="411510"/>
            <a:ext cx="8513038" cy="4320480"/>
            <a:chOff x="1595695" y="1469479"/>
            <a:chExt cx="6144657" cy="3118495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DB34AFC1-FAEB-41A4-B2F4-072BEEFD1C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0" t="3319" r="1456" b="1787"/>
            <a:stretch/>
          </p:blipFill>
          <p:spPr>
            <a:xfrm>
              <a:off x="1595695" y="1499220"/>
              <a:ext cx="3088754" cy="3088754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EB7A9034-75D8-47FD-ADC0-D9DFFBB1FB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1" t="3001" b="1198"/>
            <a:stretch/>
          </p:blipFill>
          <p:spPr>
            <a:xfrm>
              <a:off x="4684449" y="1469479"/>
              <a:ext cx="3055903" cy="3118495"/>
            </a:xfrm>
            <a:prstGeom prst="rect">
              <a:avLst/>
            </a:prstGeom>
          </p:spPr>
        </p:pic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21" y="1203598"/>
            <a:ext cx="2412268" cy="250364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621F7F7E-77DC-4763-BE51-4AF96128671A}"/>
              </a:ext>
            </a:extLst>
          </p:cNvPr>
          <p:cNvGrpSpPr/>
          <p:nvPr/>
        </p:nvGrpSpPr>
        <p:grpSpPr>
          <a:xfrm>
            <a:off x="6027270" y="766334"/>
            <a:ext cx="2738501" cy="2256543"/>
            <a:chOff x="-1199518" y="1227174"/>
            <a:chExt cx="6558531" cy="4403652"/>
          </a:xfrm>
          <a:solidFill>
            <a:schemeClr val="bg1"/>
          </a:solidFill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3E9F68D0-4913-47DD-B135-A53505830842}"/>
                </a:ext>
              </a:extLst>
            </p:cNvPr>
            <p:cNvSpPr/>
            <p:nvPr/>
          </p:nvSpPr>
          <p:spPr>
            <a:xfrm>
              <a:off x="-716545" y="1227174"/>
              <a:ext cx="6075558" cy="44036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손글씨 느릿느릿체" panose="02000503000000000000" pitchFamily="2" charset="-127"/>
                <a:ea typeface="나눔손글씨 느릿느릿체" panose="02000503000000000000" pitchFamily="2" charset="-127"/>
                <a:cs typeface="+mn-cs"/>
              </a:endParaRPr>
            </a:p>
          </p:txBody>
        </p:sp>
        <p:sp>
          <p:nvSpPr>
            <p:cNvPr id="17" name="이등변 삼각형 16">
              <a:extLst>
                <a:ext uri="{FF2B5EF4-FFF2-40B4-BE49-F238E27FC236}">
                  <a16:creationId xmlns:a16="http://schemas.microsoft.com/office/drawing/2014/main" id="{CFEAD9D4-17DD-4ACF-A2FB-538DABE81398}"/>
                </a:ext>
              </a:extLst>
            </p:cNvPr>
            <p:cNvSpPr/>
            <p:nvPr/>
          </p:nvSpPr>
          <p:spPr>
            <a:xfrm rot="14470761">
              <a:off x="-1093077" y="4249056"/>
              <a:ext cx="495003" cy="707886"/>
            </a:xfrm>
            <a:prstGeom prst="triangl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CE42934-51C8-460B-8541-8E4010817718}"/>
              </a:ext>
            </a:extLst>
          </p:cNvPr>
          <p:cNvSpPr/>
          <p:nvPr/>
        </p:nvSpPr>
        <p:spPr>
          <a:xfrm>
            <a:off x="6421792" y="1109775"/>
            <a:ext cx="213391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8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마지막 장면</a:t>
            </a:r>
            <a:endParaRPr lang="en-US" altLang="ko-KR" sz="48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lvl="0" algn="ctr"/>
            <a:r>
              <a:rPr lang="ko-KR" altLang="en-US" sz="48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생각나</a:t>
            </a:r>
            <a:r>
              <a:rPr lang="en-US" altLang="ko-KR" sz="48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C850D0B7-E910-47C3-9CE6-2502D54944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" t="26171" r="61091" b="41893"/>
          <a:stretch/>
        </p:blipFill>
        <p:spPr>
          <a:xfrm>
            <a:off x="299549" y="452714"/>
            <a:ext cx="4366306" cy="3954732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9070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선생님에게 어떤 문장을 써 줄까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9" name="사각형: 둥근 모서리 3">
            <a:extLst>
              <a:ext uri="{FF2B5EF4-FFF2-40B4-BE49-F238E27FC236}">
                <a16:creationId xmlns:a16="http://schemas.microsoft.com/office/drawing/2014/main" id="{8C3C6D27-270A-4280-926B-3355396332A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C3BB685-A134-4FDE-B10A-C7E13E3EC5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1840" y="1543715"/>
            <a:ext cx="229079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96" y="1056001"/>
            <a:ext cx="2335214" cy="67815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1739646" y="2439078"/>
            <a:ext cx="412324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 일기 쓰는 방법을 배워</a:t>
            </a:r>
            <a:endParaRPr lang="en-US" altLang="ko-KR" sz="4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lvl="0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그림일기를 써 볼 거야</a:t>
            </a:r>
            <a:r>
              <a:rPr lang="en-US" altLang="ko-KR" sz="440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en-US" altLang="ko-KR" sz="66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097" y="-359229"/>
            <a:ext cx="5114329" cy="5308054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FC12536D-A44A-4054-8E3E-BB2E2092BEC9}"/>
              </a:ext>
            </a:extLst>
          </p:cNvPr>
          <p:cNvSpPr/>
          <p:nvPr/>
        </p:nvSpPr>
        <p:spPr>
          <a:xfrm>
            <a:off x="3419872" y="981336"/>
            <a:ext cx="26289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8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다음 시간에는 </a:t>
            </a:r>
            <a:endParaRPr lang="ko-KR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8898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14" y="2438003"/>
            <a:ext cx="493787" cy="4937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9662"/>
            <a:ext cx="576064" cy="576064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331640" y="1762711"/>
            <a:ext cx="1750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관련교과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국어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331640" y="2438003"/>
            <a:ext cx="5840060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관련 성취기준 </a:t>
            </a:r>
            <a:b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</a:b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[2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국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05-01]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느낌과 분위기를 살려 그림책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,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시나 노래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,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짧은 이야기를 들려주거나 듣는다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endParaRPr lang="ko-KR" altLang="en-US" sz="2000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  <a:p>
            <a:pPr fontAlgn="base"/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[2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국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02-02]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문장과 글을 알맞게 띄어 읽는다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</a:t>
            </a:r>
            <a:endParaRPr lang="ko-KR" altLang="en-US" sz="2000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  <a:p>
            <a:pPr fontAlgn="base"/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[2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국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04-03]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문장에 따라 알맞은 문장 부호를 사용한다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endParaRPr lang="ko-KR" altLang="en-US" sz="2000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024" y="1779662"/>
            <a:ext cx="627534" cy="62753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4716016" y="1822421"/>
            <a:ext cx="3887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사용 폰트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32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나눔손글씨행복한도비체</a:t>
            </a:r>
            <a:endParaRPr lang="ko-KR" altLang="en-US" sz="32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108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92" y="1779662"/>
            <a:ext cx="576064" cy="576064"/>
          </a:xfrm>
          <a:prstGeom prst="rect">
            <a:avLst/>
          </a:prstGeom>
          <a:ln>
            <a:noFill/>
          </a:ln>
        </p:spPr>
      </p:pic>
      <p:sp>
        <p:nvSpPr>
          <p:cNvPr id="18" name="직사각형 17"/>
          <p:cNvSpPr/>
          <p:nvPr/>
        </p:nvSpPr>
        <p:spPr>
          <a:xfrm>
            <a:off x="1509180" y="1647840"/>
            <a:ext cx="1491114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ko-KR" altLang="en-US" sz="40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차시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안내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976370" y="2218802"/>
            <a:ext cx="73088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이번 차시는 책에 나온 띄어쓰기 문장을 중심으로 하여 아이들이 많이 힘들어 하는 띄어쓰기를 하나씩 배워보고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띄어쓰기 사전을 만드는 </a:t>
            </a:r>
            <a:r>
              <a:rPr lang="ko-KR" altLang="en-US" sz="24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차시입니다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이 때 사전은 아이들이 아직 글자를 모르기 때문에 선생님이 인쇄를 하여 붙여 주시거나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10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칸 공책을 활용하여 글쓰기 연습을 하며 만들어도 괜찮습니다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둘 중에 선택하여 진행해주세요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작은 자기 책을 만들어도 좋고 함께 합쳐서 우리 반 책을 만들어도 좋아요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종합장을 이용할 경우에는 작은 자기 책을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학습지를 이용할 경우 합쳐서 하나의 책을 만들어주세요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2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71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30" y="1670688"/>
            <a:ext cx="493787" cy="49378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509180" y="1563638"/>
            <a:ext cx="16450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아이콘 설명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53" y="3831872"/>
            <a:ext cx="627534" cy="62753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509180" y="3751520"/>
            <a:ext cx="7088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활동에 대한 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Tip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은 슬라이드 노트를 확인해 주세요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609720" y="3186548"/>
            <a:ext cx="28344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 설명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(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)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아이콘 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7451" y="2177359"/>
            <a:ext cx="1800200" cy="1128697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4563968" y="3149337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아이들 활동 아이콘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286493E1-CAC3-4F93-AB77-7B25DC5A23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1" y="1820560"/>
            <a:ext cx="1678282" cy="1741853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17BD9A59-7EAE-4BE5-B096-AF73EC6889B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6993195" y="2083444"/>
            <a:ext cx="1095914" cy="137873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EA21293D-0E83-4083-A256-03C7615035ED}"/>
              </a:ext>
            </a:extLst>
          </p:cNvPr>
          <p:cNvSpPr/>
          <p:nvPr/>
        </p:nvSpPr>
        <p:spPr>
          <a:xfrm rot="21410484">
            <a:off x="6989690" y="3190196"/>
            <a:ext cx="1497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학습지 아이콘</a:t>
            </a:r>
          </a:p>
        </p:txBody>
      </p:sp>
    </p:spTree>
    <p:extLst>
      <p:ext uri="{BB962C8B-B14F-4D97-AF65-F5344CB8AC3E}">
        <p14:creationId xmlns:p14="http://schemas.microsoft.com/office/powerpoint/2010/main" val="3822144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2" y="555526"/>
            <a:ext cx="4827633" cy="1401964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1827264" y="2319950"/>
            <a:ext cx="35990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띄어쓰기를 배워 봅시다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6" y="0"/>
            <a:ext cx="511432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2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15D9148B-E5DC-40B9-A1BF-E386098D2752}"/>
              </a:ext>
            </a:extLst>
          </p:cNvPr>
          <p:cNvGrpSpPr/>
          <p:nvPr/>
        </p:nvGrpSpPr>
        <p:grpSpPr>
          <a:xfrm>
            <a:off x="1044132" y="1131590"/>
            <a:ext cx="7055735" cy="3804455"/>
            <a:chOff x="-104324" y="-25266"/>
            <a:chExt cx="9891832" cy="5045288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B9DAD37A-86BC-4BE0-9D6D-9333BB14D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9" t="2423" r="258" b="1347"/>
            <a:stretch/>
          </p:blipFill>
          <p:spPr>
            <a:xfrm>
              <a:off x="-104324" y="-25266"/>
              <a:ext cx="4860032" cy="5009889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4E6AD00C-585A-493D-8AD8-EE6B240640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97"/>
            <a:stretch/>
          </p:blipFill>
          <p:spPr>
            <a:xfrm>
              <a:off x="4644008" y="10133"/>
              <a:ext cx="5143500" cy="5009889"/>
            </a:xfrm>
            <a:prstGeom prst="rect">
              <a:avLst/>
            </a:prstGeom>
          </p:spPr>
        </p:pic>
      </p:grpSp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간판을 한 번 살펴 볼까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8" name="화살표: 아래쪽 17">
            <a:extLst>
              <a:ext uri="{FF2B5EF4-FFF2-40B4-BE49-F238E27FC236}">
                <a16:creationId xmlns:a16="http://schemas.microsoft.com/office/drawing/2014/main" id="{3300A6CA-45D6-47FE-A299-30D83564FFF5}"/>
              </a:ext>
            </a:extLst>
          </p:cNvPr>
          <p:cNvSpPr/>
          <p:nvPr/>
        </p:nvSpPr>
        <p:spPr>
          <a:xfrm>
            <a:off x="1259632" y="2460152"/>
            <a:ext cx="432048" cy="792088"/>
          </a:xfrm>
          <a:prstGeom prst="down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sp>
        <p:nvSpPr>
          <p:cNvPr id="25" name="화살표: 아래쪽 24">
            <a:extLst>
              <a:ext uri="{FF2B5EF4-FFF2-40B4-BE49-F238E27FC236}">
                <a16:creationId xmlns:a16="http://schemas.microsoft.com/office/drawing/2014/main" id="{464E523E-34EB-4CA1-A798-7F504D134CF2}"/>
              </a:ext>
            </a:extLst>
          </p:cNvPr>
          <p:cNvSpPr/>
          <p:nvPr/>
        </p:nvSpPr>
        <p:spPr>
          <a:xfrm>
            <a:off x="5016335" y="1419622"/>
            <a:ext cx="432048" cy="792088"/>
          </a:xfrm>
          <a:prstGeom prst="down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sp>
        <p:nvSpPr>
          <p:cNvPr id="26" name="화살표: 아래쪽 25">
            <a:extLst>
              <a:ext uri="{FF2B5EF4-FFF2-40B4-BE49-F238E27FC236}">
                <a16:creationId xmlns:a16="http://schemas.microsoft.com/office/drawing/2014/main" id="{A550B55D-CDCE-4459-9296-5459E18DF60D}"/>
              </a:ext>
            </a:extLst>
          </p:cNvPr>
          <p:cNvSpPr/>
          <p:nvPr/>
        </p:nvSpPr>
        <p:spPr>
          <a:xfrm>
            <a:off x="6818076" y="1534726"/>
            <a:ext cx="432048" cy="792088"/>
          </a:xfrm>
          <a:prstGeom prst="down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7033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15D9148B-E5DC-40B9-A1BF-E386098D2752}"/>
              </a:ext>
            </a:extLst>
          </p:cNvPr>
          <p:cNvGrpSpPr/>
          <p:nvPr/>
        </p:nvGrpSpPr>
        <p:grpSpPr>
          <a:xfrm>
            <a:off x="2123728" y="1419622"/>
            <a:ext cx="4680520" cy="2523738"/>
            <a:chOff x="-104324" y="-25266"/>
            <a:chExt cx="9891832" cy="5045288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B9DAD37A-86BC-4BE0-9D6D-9333BB14D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9" t="2423" r="258" b="1347"/>
            <a:stretch/>
          </p:blipFill>
          <p:spPr>
            <a:xfrm>
              <a:off x="-104324" y="-25266"/>
              <a:ext cx="4860032" cy="5009889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4E6AD00C-585A-493D-8AD8-EE6B240640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97"/>
            <a:stretch/>
          </p:blipFill>
          <p:spPr>
            <a:xfrm>
              <a:off x="4644008" y="10133"/>
              <a:ext cx="5143500" cy="5009889"/>
            </a:xfrm>
            <a:prstGeom prst="rect">
              <a:avLst/>
            </a:prstGeom>
          </p:spPr>
        </p:pic>
      </p:grpSp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간판 글자를 띄어쓰기에 맞게 써 보자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2A2262AD-1914-42E5-AA9C-2C38E87BDF05}"/>
              </a:ext>
            </a:extLst>
          </p:cNvPr>
          <p:cNvSpPr/>
          <p:nvPr/>
        </p:nvSpPr>
        <p:spPr>
          <a:xfrm>
            <a:off x="962503" y="3833601"/>
            <a:ext cx="6815988" cy="923330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1. </a:t>
            </a:r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조  방귀  금속판매  점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A22CCBD-B28F-4CAF-9B3C-47BE47B3FE9E}"/>
              </a:ext>
            </a:extLst>
          </p:cNvPr>
          <p:cNvSpPr/>
          <p:nvPr/>
        </p:nvSpPr>
        <p:spPr>
          <a:xfrm>
            <a:off x="962503" y="3837021"/>
            <a:ext cx="6815988" cy="92333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1. </a:t>
            </a:r>
            <a:r>
              <a:rPr lang="ko-KR" altLang="en-US" sz="5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조방</a:t>
            </a:r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 귀금속 판매점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EE679DE-D992-4923-B749-75D250BC70B4}"/>
              </a:ext>
            </a:extLst>
          </p:cNvPr>
          <p:cNvSpPr/>
          <p:nvPr/>
        </p:nvSpPr>
        <p:spPr>
          <a:xfrm>
            <a:off x="778049" y="3830181"/>
            <a:ext cx="6815988" cy="923330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2. </a:t>
            </a:r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무지  </a:t>
            </a:r>
            <a:r>
              <a:rPr lang="ko-KR" altLang="en-US" sz="5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개마트</a:t>
            </a:r>
            <a:endParaRPr lang="ko-KR" altLang="en-US" sz="5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EF342E8-9E35-4872-A987-BE1D2B87686C}"/>
              </a:ext>
            </a:extLst>
          </p:cNvPr>
          <p:cNvSpPr/>
          <p:nvPr/>
        </p:nvSpPr>
        <p:spPr>
          <a:xfrm>
            <a:off x="778049" y="3830181"/>
            <a:ext cx="6815988" cy="92333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2. </a:t>
            </a:r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무지개  마트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6FD75F83-BF45-4BE8-BEA7-CAEB6CA43DA4}"/>
              </a:ext>
            </a:extLst>
          </p:cNvPr>
          <p:cNvSpPr/>
          <p:nvPr/>
        </p:nvSpPr>
        <p:spPr>
          <a:xfrm>
            <a:off x="936582" y="3851652"/>
            <a:ext cx="6815988" cy="923330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3. </a:t>
            </a:r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한솔이  사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845FDB9-5AB6-47BF-8B46-2C9A38F6F6D0}"/>
              </a:ext>
            </a:extLst>
          </p:cNvPr>
          <p:cNvSpPr/>
          <p:nvPr/>
        </p:nvSpPr>
        <p:spPr>
          <a:xfrm>
            <a:off x="936582" y="3851652"/>
            <a:ext cx="6815988" cy="92333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3. </a:t>
            </a:r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한솔 이사</a:t>
            </a:r>
          </a:p>
        </p:txBody>
      </p:sp>
    </p:spTree>
    <p:extLst>
      <p:ext uri="{BB962C8B-B14F-4D97-AF65-F5344CB8AC3E}">
        <p14:creationId xmlns:p14="http://schemas.microsoft.com/office/powerpoint/2010/main" val="72140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  <p:bldP spid="3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책에 나왔던 띄어쓰기를 복습해 봅시다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9" name="사각형: 둥근 모서리 3">
            <a:extLst>
              <a:ext uri="{FF2B5EF4-FFF2-40B4-BE49-F238E27FC236}">
                <a16:creationId xmlns:a16="http://schemas.microsoft.com/office/drawing/2014/main" id="{8C3C6D27-270A-4280-926B-3355396332A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8" name="내용 개체 틀 4">
            <a:extLst>
              <a:ext uri="{FF2B5EF4-FFF2-40B4-BE49-F238E27FC236}">
                <a16:creationId xmlns:a16="http://schemas.microsoft.com/office/drawing/2014/main" id="{DD9E50F9-DD9B-4B33-9573-C10A81EA7B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2" t="56747"/>
          <a:stretch/>
        </p:blipFill>
        <p:spPr>
          <a:xfrm>
            <a:off x="2123728" y="1720103"/>
            <a:ext cx="4693481" cy="3349455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E08FF8F5-C804-49FB-B8D0-E154F7C07F5D}"/>
              </a:ext>
            </a:extLst>
          </p:cNvPr>
          <p:cNvSpPr/>
          <p:nvPr/>
        </p:nvSpPr>
        <p:spPr>
          <a:xfrm>
            <a:off x="1475655" y="1262475"/>
            <a:ext cx="6408714" cy="923330"/>
          </a:xfrm>
          <a:prstGeom prst="rect">
            <a:avLst/>
          </a:prstGeom>
          <a:solidFill>
            <a:schemeClr val="bg1">
              <a:alpha val="29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엄마 가방에 들어가신다</a:t>
            </a:r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5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472CCF7-8CD2-454F-B704-EFE8B141B049}"/>
              </a:ext>
            </a:extLst>
          </p:cNvPr>
          <p:cNvSpPr/>
          <p:nvPr/>
        </p:nvSpPr>
        <p:spPr>
          <a:xfrm>
            <a:off x="1475656" y="1259313"/>
            <a:ext cx="6408714" cy="92333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lvl="0" algn="ctr"/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엄마가  방에  들어가신다</a:t>
            </a:r>
            <a:r>
              <a:rPr lang="en-US" altLang="ko-KR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5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717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0" grpId="1" animBg="1"/>
      <p:bldP spid="21" grpId="0" animBg="1"/>
      <p:bldP spid="2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3">
            <a:extLst>
              <a:ext uri="{FF2B5EF4-FFF2-40B4-BE49-F238E27FC236}">
                <a16:creationId xmlns:a16="http://schemas.microsoft.com/office/drawing/2014/main" id="{AFD754D3-8ECD-4365-865C-C24B485CE3E5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책에 나왔던 띄어쓰기를 복습해 봅시다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4B728EE-4A0B-467E-B50B-1899CC3C8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9" name="사각형: 둥근 모서리 3">
            <a:extLst>
              <a:ext uri="{FF2B5EF4-FFF2-40B4-BE49-F238E27FC236}">
                <a16:creationId xmlns:a16="http://schemas.microsoft.com/office/drawing/2014/main" id="{8C3C6D27-270A-4280-926B-3355396332A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8" name="내용 개체 틀 4">
            <a:extLst>
              <a:ext uri="{FF2B5EF4-FFF2-40B4-BE49-F238E27FC236}">
                <a16:creationId xmlns:a16="http://schemas.microsoft.com/office/drawing/2014/main" id="{DD9E50F9-DD9B-4B33-9573-C10A81EA7B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0" t="53650"/>
          <a:stretch/>
        </p:blipFill>
        <p:spPr>
          <a:xfrm>
            <a:off x="2195736" y="1706874"/>
            <a:ext cx="4512452" cy="3172447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E08FF8F5-C804-49FB-B8D0-E154F7C07F5D}"/>
              </a:ext>
            </a:extLst>
          </p:cNvPr>
          <p:cNvSpPr/>
          <p:nvPr/>
        </p:nvSpPr>
        <p:spPr>
          <a:xfrm>
            <a:off x="1475655" y="1262475"/>
            <a:ext cx="6408714" cy="923330"/>
          </a:xfrm>
          <a:prstGeom prst="rect">
            <a:avLst/>
          </a:prstGeom>
          <a:solidFill>
            <a:schemeClr val="bg1">
              <a:alpha val="29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ko-KR" alt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엄마는 서울 시어머니 합창단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472CCF7-8CD2-454F-B704-EFE8B141B049}"/>
              </a:ext>
            </a:extLst>
          </p:cNvPr>
          <p:cNvSpPr/>
          <p:nvPr/>
        </p:nvSpPr>
        <p:spPr>
          <a:xfrm>
            <a:off x="1475655" y="1262475"/>
            <a:ext cx="6408714" cy="92333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lvl="0" algn="ctr"/>
            <a:r>
              <a:rPr lang="ko-KR" altLang="en-US" sz="54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엄마는 서울시 어머니 합창단</a:t>
            </a:r>
            <a:endParaRPr lang="ko-KR" altLang="en-US" sz="5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858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0" grpId="1" animBg="1"/>
      <p:bldP spid="21" grpId="0" animBg="1"/>
      <p:bldP spid="21" grpId="1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</TotalTime>
  <Words>560</Words>
  <Application>Microsoft Office PowerPoint</Application>
  <PresentationFormat>화면 슬라이드 쇼(16:9)</PresentationFormat>
  <Paragraphs>118</Paragraphs>
  <Slides>18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4" baseType="lpstr">
      <vt:lpstr>경기천년바탕 Bold</vt:lpstr>
      <vt:lpstr>Arial</vt:lpstr>
      <vt:lpstr>나눔손글씨 느릿느릿체</vt:lpstr>
      <vt:lpstr>나눔손글씨 행복한 도비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Jihyun Ahn</dc:creator>
  <cp:lastModifiedBy>Jihyun Ahn</cp:lastModifiedBy>
  <cp:revision>30</cp:revision>
  <dcterms:created xsi:type="dcterms:W3CDTF">2019-12-07T03:21:15Z</dcterms:created>
  <dcterms:modified xsi:type="dcterms:W3CDTF">2020-01-16T12:32:31Z</dcterms:modified>
</cp:coreProperties>
</file>