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7561263" cy="10440988"/>
  <p:notesSz cx="6858000" cy="9144000"/>
  <p:embeddedFontLst>
    <p:embeddedFont>
      <p:font typeface="나눔손글씨 암스테르담" panose="02000503000000000000" pitchFamily="2" charset="-127"/>
      <p:regular r:id="rId4"/>
    </p:embeddedFont>
    <p:embeddedFont>
      <p:font typeface="나눔손글씨 행복한 도비" panose="02000503000000000000" pitchFamily="2" charset="-127"/>
      <p:regular r:id="rId5"/>
    </p:embeddedFont>
    <p:embeddedFont>
      <p:font typeface="맑은 고딕" panose="020B0503020000020004" pitchFamily="50" charset="-127"/>
      <p:regular r:id="rId6"/>
      <p:bold r:id="rId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9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775" autoAdjust="0"/>
  </p:normalViewPr>
  <p:slideViewPr>
    <p:cSldViewPr>
      <p:cViewPr varScale="1">
        <p:scale>
          <a:sx n="64" d="100"/>
          <a:sy n="64" d="100"/>
        </p:scale>
        <p:origin x="3282" y="84"/>
      </p:cViewPr>
      <p:guideLst>
        <p:guide orient="horz" pos="3289"/>
        <p:guide pos="23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ableStyles" Target="tableStyles.xml"/><Relationship Id="rId5" Type="http://schemas.openxmlformats.org/officeDocument/2006/relationships/font" Target="fonts/font2.fntdata"/><Relationship Id="rId10" Type="http://schemas.openxmlformats.org/officeDocument/2006/relationships/theme" Target="theme/theme1.xml"/><Relationship Id="rId4" Type="http://schemas.openxmlformats.org/officeDocument/2006/relationships/font" Target="fonts/font1.fntdata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34A36-ABBC-4550-92E5-65EC45E741A0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187575" y="685800"/>
            <a:ext cx="24828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F36311-F4D8-4462-B8DF-2674B69ED2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899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끼리끼리 코끼리</a:t>
            </a:r>
            <a:r>
              <a:rPr lang="en-US" altLang="ko-KR" dirty="0"/>
              <a:t>, </a:t>
            </a:r>
            <a:r>
              <a:rPr lang="ko-KR" altLang="en-US" dirty="0"/>
              <a:t>나만의 코끼리를 그려 봅시다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이 코끼리 모양이 아니어도 스스로 그림을 그려도 좋습니다</a:t>
            </a:r>
            <a:r>
              <a:rPr lang="en-US" altLang="ko-KR"/>
              <a:t>. 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36311-F4D8-4462-B8DF-2674B69ED27A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5207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67095" y="3243474"/>
            <a:ext cx="6427074" cy="223804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34190" y="5916560"/>
            <a:ext cx="5292884" cy="26682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4283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4688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534133" y="635644"/>
            <a:ext cx="1405923" cy="1356361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12427" y="635644"/>
            <a:ext cx="4095684" cy="1356361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0941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6930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97287" y="6709302"/>
            <a:ext cx="6427074" cy="207369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97287" y="4425337"/>
            <a:ext cx="6427074" cy="228396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6029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12428" y="3709935"/>
            <a:ext cx="2750147" cy="1048932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188595" y="3709935"/>
            <a:ext cx="2751460" cy="1048932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5582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8063" y="418123"/>
            <a:ext cx="6805137" cy="1740165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78063" y="2337139"/>
            <a:ext cx="3340871" cy="97400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78063" y="3311147"/>
            <a:ext cx="3340871" cy="60156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841017" y="2337139"/>
            <a:ext cx="3342183" cy="97400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841017" y="3311147"/>
            <a:ext cx="3342183" cy="60156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3477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7102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4511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8064" y="415706"/>
            <a:ext cx="2487603" cy="1769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956244" y="415707"/>
            <a:ext cx="4226956" cy="89110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78064" y="2184874"/>
            <a:ext cx="2487603" cy="714192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7865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82060" y="7308692"/>
            <a:ext cx="4536758" cy="86283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482060" y="932922"/>
            <a:ext cx="4536758" cy="626459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482060" y="8171524"/>
            <a:ext cx="4536758" cy="122536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8869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78063" y="418123"/>
            <a:ext cx="6805137" cy="1740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78063" y="2436232"/>
            <a:ext cx="6805137" cy="68905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78063" y="9677250"/>
            <a:ext cx="1764295" cy="555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583432" y="9677250"/>
            <a:ext cx="2394400" cy="555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5418905" y="9677250"/>
            <a:ext cx="1764295" cy="555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6711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pixabay.com/ko/%EB%B6%84%ED%99%8D-%EB%A7%88%EC%B9%B4%EB%A1%B1-%EC%8A%A4%EC%BC%80%EC%B9%98%EB%B6%81-%EC%83%89%EC%97%B0%ED%95%84-%ED%8E%9C-%EC%97%B0%ED%95%84-%EB%93%9C%EB%A1%9C%EC%9E%89%EB%B6%81-2187216/" TargetMode="Externa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82F1FE42-D851-447D-8891-1AD4CC55EB0B}"/>
              </a:ext>
            </a:extLst>
          </p:cNvPr>
          <p:cNvCxnSpPr>
            <a:cxnSpLocks/>
          </p:cNvCxnSpPr>
          <p:nvPr/>
        </p:nvCxnSpPr>
        <p:spPr>
          <a:xfrm>
            <a:off x="0" y="805923"/>
            <a:ext cx="7561263" cy="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직사각형 5"/>
          <p:cNvSpPr/>
          <p:nvPr/>
        </p:nvSpPr>
        <p:spPr>
          <a:xfrm>
            <a:off x="5046" y="328592"/>
            <a:ext cx="7561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24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             왜 띄어 써야 돼</a:t>
            </a:r>
            <a:r>
              <a:rPr lang="en-US" altLang="ko-KR" sz="24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?                           </a:t>
            </a:r>
            <a:r>
              <a:rPr lang="en-US" altLang="ko-KR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1</a:t>
            </a:r>
            <a:r>
              <a:rPr lang="ko-KR" altLang="en-US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학년 </a:t>
            </a:r>
            <a:r>
              <a:rPr lang="en-US" altLang="ko-KR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(    )</a:t>
            </a:r>
            <a:r>
              <a:rPr lang="ko-KR" altLang="en-US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반 이름</a:t>
            </a:r>
            <a:r>
              <a:rPr lang="en-US" altLang="ko-KR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(         )</a:t>
            </a:r>
            <a:endParaRPr lang="ko-KR" altLang="en-US" sz="800" b="1" dirty="0">
              <a:solidFill>
                <a:prstClr val="white"/>
              </a:solidFill>
              <a:latin typeface="나눔손글씨 암스테르담" pitchFamily="2" charset="-127"/>
              <a:ea typeface="나눔손글씨 암스테르담" pitchFamily="2" charset="-127"/>
            </a:endParaRPr>
          </a:p>
        </p:txBody>
      </p:sp>
      <p:sp>
        <p:nvSpPr>
          <p:cNvPr id="53" name="직사각형 52"/>
          <p:cNvSpPr/>
          <p:nvPr/>
        </p:nvSpPr>
        <p:spPr>
          <a:xfrm>
            <a:off x="6860672" y="990101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1</a:t>
            </a:r>
            <a:endParaRPr lang="ko-KR" alt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9BDAAEEF-C0EC-48EE-A5C8-568A18E86A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36"/>
          <a:stretch/>
        </p:blipFill>
        <p:spPr>
          <a:xfrm>
            <a:off x="-107801" y="197629"/>
            <a:ext cx="1519087" cy="1216588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9F35BA41-56DC-42A7-B9B1-01737ECB19D9}"/>
              </a:ext>
            </a:extLst>
          </p:cNvPr>
          <p:cNvGrpSpPr/>
          <p:nvPr/>
        </p:nvGrpSpPr>
        <p:grpSpPr>
          <a:xfrm>
            <a:off x="-356805" y="715279"/>
            <a:ext cx="8274872" cy="9771873"/>
            <a:chOff x="2051720" y="1289665"/>
            <a:chExt cx="2664296" cy="3502312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A9BE01E2-AB2B-424A-8CC2-1A8E9CC159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rcRect l="18317" t="9402" r="14817"/>
            <a:stretch/>
          </p:blipFill>
          <p:spPr>
            <a:xfrm rot="5400000">
              <a:off x="1632712" y="1708673"/>
              <a:ext cx="3502312" cy="2664296"/>
            </a:xfrm>
            <a:prstGeom prst="rect">
              <a:avLst/>
            </a:prstGeom>
          </p:spPr>
        </p:pic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id="{F3BB9DDB-CD0B-4C96-A516-978D5BCE3D4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4417" y="1671945"/>
              <a:ext cx="864096" cy="250937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856DE105-19F4-4D97-ADC2-B4B0DBF500D2}"/>
                </a:ext>
              </a:extLst>
            </p:cNvPr>
            <p:cNvSpPr/>
            <p:nvPr/>
          </p:nvSpPr>
          <p:spPr>
            <a:xfrm>
              <a:off x="3205133" y="1671945"/>
              <a:ext cx="999323" cy="2316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3600" dirty="0" err="1">
                  <a:latin typeface="나눔손글씨 행복한 도비" pitchFamily="2" charset="-127"/>
                  <a:ea typeface="나눔손글씨 행복한 도비" pitchFamily="2" charset="-127"/>
                </a:rPr>
                <a:t>를</a:t>
              </a:r>
              <a:r>
                <a:rPr lang="ko-KR" altLang="en-US" sz="3600" dirty="0">
                  <a:latin typeface="나눔손글씨 행복한 도비" pitchFamily="2" charset="-127"/>
                  <a:ea typeface="나눔손글씨 행복한 도비" pitchFamily="2" charset="-127"/>
                </a:rPr>
                <a:t> 보고 떠올린 나의 경험</a:t>
              </a:r>
              <a:endParaRPr lang="en-US" altLang="ko-KR" sz="3600" dirty="0">
                <a:latin typeface="나눔손글씨 행복한 도비" pitchFamily="2" charset="-127"/>
                <a:ea typeface="나눔손글씨 행복한 도비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508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38</Words>
  <Application>Microsoft Office PowerPoint</Application>
  <PresentationFormat>사용자 지정</PresentationFormat>
  <Paragraphs>6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나눔손글씨 암스테르담</vt:lpstr>
      <vt:lpstr>Arial</vt:lpstr>
      <vt:lpstr>맑은 고딕</vt:lpstr>
      <vt:lpstr>나눔손글씨 행복한 도비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Jihyun Ahn</dc:creator>
  <cp:lastModifiedBy>Jihyun Ahn</cp:lastModifiedBy>
  <cp:revision>7</cp:revision>
  <dcterms:created xsi:type="dcterms:W3CDTF">2019-10-19T05:56:59Z</dcterms:created>
  <dcterms:modified xsi:type="dcterms:W3CDTF">2020-01-16T12:14:59Z</dcterms:modified>
</cp:coreProperties>
</file>