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7"/>
  </p:notesMasterIdLst>
  <p:sldIdLst>
    <p:sldId id="256" r:id="rId2"/>
    <p:sldId id="259" r:id="rId3"/>
    <p:sldId id="260" r:id="rId4"/>
    <p:sldId id="261" r:id="rId5"/>
    <p:sldId id="262" r:id="rId6"/>
    <p:sldId id="271" r:id="rId7"/>
    <p:sldId id="272" r:id="rId8"/>
    <p:sldId id="273" r:id="rId9"/>
    <p:sldId id="274" r:id="rId10"/>
    <p:sldId id="275" r:id="rId11"/>
    <p:sldId id="276" r:id="rId12"/>
    <p:sldId id="279" r:id="rId13"/>
    <p:sldId id="277" r:id="rId14"/>
    <p:sldId id="278" r:id="rId15"/>
    <p:sldId id="263" r:id="rId16"/>
  </p:sldIdLst>
  <p:sldSz cx="9144000" cy="5143500" type="screen16x9"/>
  <p:notesSz cx="6858000" cy="9144000"/>
  <p:embeddedFontLst>
    <p:embeddedFont>
      <p:font typeface="나눔손글씨 행복한 도비" panose="02000503000000000000" pitchFamily="2" charset="-127"/>
      <p:regular r:id="rId18"/>
    </p:embeddedFont>
    <p:embeddedFont>
      <p:font typeface="맑은 고딕" panose="020B0503020000020004" pitchFamily="50" charset="-127"/>
      <p:regular r:id="rId19"/>
      <p:bold r:id="rId20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43" d="100"/>
          <a:sy n="143" d="100"/>
        </p:scale>
        <p:origin x="684" y="1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defRPr>
            </a:lvl1pPr>
          </a:lstStyle>
          <a:p>
            <a:fld id="{90F9EFDE-451E-4CB0-A779-4DA49DF96E7A}" type="datetimeFigureOut">
              <a:rPr lang="ko-KR" altLang="en-US" smtClean="0"/>
              <a:pPr/>
              <a:t>2020-01-16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defRPr>
            </a:lvl1pPr>
          </a:lstStyle>
          <a:p>
            <a:fld id="{2100B012-C19F-4603-9E7E-FDCB6B20162A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423363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나눔손글씨 행복한 도비" panose="02000503000000000000" pitchFamily="2" charset="-127"/>
        <a:ea typeface="나눔손글씨 행복한 도비" panose="02000503000000000000" pitchFamily="2" charset="-127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나눔손글씨 행복한 도비" panose="02000503000000000000" pitchFamily="2" charset="-127"/>
        <a:ea typeface="나눔손글씨 행복한 도비" panose="02000503000000000000" pitchFamily="2" charset="-127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나눔손글씨 행복한 도비" panose="02000503000000000000" pitchFamily="2" charset="-127"/>
        <a:ea typeface="나눔손글씨 행복한 도비" panose="02000503000000000000" pitchFamily="2" charset="-127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나눔손글씨 행복한 도비" panose="02000503000000000000" pitchFamily="2" charset="-127"/>
        <a:ea typeface="나눔손글씨 행복한 도비" panose="02000503000000000000" pitchFamily="2" charset="-127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나눔손글씨 행복한 도비" panose="02000503000000000000" pitchFamily="2" charset="-127"/>
        <a:ea typeface="나눔손글씨 행복한 도비" panose="02000503000000000000" pitchFamily="2" charset="-127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00B012-C19F-4603-9E7E-FDCB6B20162A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835981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DA0607-4713-477E-86D1-E963BB94C64B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907652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DA0607-4713-477E-86D1-E963BB94C64B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687862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DA0607-4713-477E-86D1-E963BB94C64B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80857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DA0607-4713-477E-86D1-E963BB94C64B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937526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DA0607-4713-477E-86D1-E963BB94C64B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792700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DA0607-4713-477E-86D1-E963BB94C64B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767740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DA0607-4713-477E-86D1-E963BB94C64B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221143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DA0607-4713-477E-86D1-E963BB94C64B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346260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 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DA0607-4713-477E-86D1-E963BB94C64B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599651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7FA04-838D-4D2D-8428-915D2ED6F3D9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3C39-BAC9-4C2A-9E11-A2A336CF029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82165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7FA04-838D-4D2D-8428-915D2ED6F3D9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3C39-BAC9-4C2A-9E11-A2A336CF029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617781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7FA04-838D-4D2D-8428-915D2ED6F3D9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3C39-BAC9-4C2A-9E11-A2A336CF029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612956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7FA04-838D-4D2D-8428-915D2ED6F3D9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3C39-BAC9-4C2A-9E11-A2A336CF029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157398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7FA04-838D-4D2D-8428-915D2ED6F3D9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3C39-BAC9-4C2A-9E11-A2A336CF029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237342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7FA04-838D-4D2D-8428-915D2ED6F3D9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3C39-BAC9-4C2A-9E11-A2A336CF029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085040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7FA04-838D-4D2D-8428-915D2ED6F3D9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3C39-BAC9-4C2A-9E11-A2A336CF029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78975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7FA04-838D-4D2D-8428-915D2ED6F3D9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3C39-BAC9-4C2A-9E11-A2A336CF029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125432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7FA04-838D-4D2D-8428-915D2ED6F3D9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3C39-BAC9-4C2A-9E11-A2A336CF029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78353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7FA04-838D-4D2D-8428-915D2ED6F3D9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3C39-BAC9-4C2A-9E11-A2A336CF029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91264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7FA04-838D-4D2D-8428-915D2ED6F3D9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3C39-BAC9-4C2A-9E11-A2A336CF029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34544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51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defRPr>
            </a:lvl1pPr>
          </a:lstStyle>
          <a:p>
            <a:fld id="{46A7FA04-838D-4D2D-8428-915D2ED6F3D9}" type="datetimeFigureOut">
              <a:rPr lang="ko-KR" altLang="en-US" smtClean="0"/>
              <a:pPr/>
              <a:t>2020-01-16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defRPr>
            </a:lvl1pPr>
          </a:lstStyle>
          <a:p>
            <a:fld id="{86CB3C39-BAC9-4C2A-9E11-A2A336CF029A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49221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나눔손글씨 행복한 도비" panose="02000503000000000000" pitchFamily="2" charset="-127"/>
          <a:ea typeface="나눔손글씨 행복한 도비" panose="02000503000000000000" pitchFamily="2" charset="-127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나눔손글씨 행복한 도비" panose="02000503000000000000" pitchFamily="2" charset="-127"/>
          <a:ea typeface="나눔손글씨 행복한 도비" panose="02000503000000000000" pitchFamily="2" charset="-127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나눔손글씨 행복한 도비" panose="02000503000000000000" pitchFamily="2" charset="-127"/>
          <a:ea typeface="나눔손글씨 행복한 도비" panose="02000503000000000000" pitchFamily="2" charset="-127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나눔손글씨 행복한 도비" panose="02000503000000000000" pitchFamily="2" charset="-127"/>
          <a:ea typeface="나눔손글씨 행복한 도비" panose="02000503000000000000" pitchFamily="2" charset="-127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나눔손글씨 행복한 도비" panose="02000503000000000000" pitchFamily="2" charset="-127"/>
          <a:ea typeface="나눔손글씨 행복한 도비" panose="02000503000000000000" pitchFamily="2" charset="-127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나눔손글씨 행복한 도비" panose="02000503000000000000" pitchFamily="2" charset="-127"/>
          <a:ea typeface="나눔손글씨 행복한 도비" panose="02000503000000000000" pitchFamily="2" charset="-127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2.pn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7.png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사각형: 둥근 모서리 3">
            <a:extLst>
              <a:ext uri="{FF2B5EF4-FFF2-40B4-BE49-F238E27FC236}">
                <a16:creationId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251520" y="337308"/>
            <a:ext cx="8640960" cy="4475981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noFill/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4800" b="1" dirty="0">
              <a:solidFill>
                <a:schemeClr val="tx1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0682" y="555526"/>
            <a:ext cx="4827633" cy="1401964"/>
          </a:xfrm>
          <a:prstGeom prst="rect">
            <a:avLst/>
          </a:prstGeom>
        </p:spPr>
      </p:pic>
      <p:pic>
        <p:nvPicPr>
          <p:cNvPr id="23" name="그림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4958" y="4448335"/>
            <a:ext cx="1715001" cy="364955"/>
          </a:xfrm>
          <a:prstGeom prst="rect">
            <a:avLst/>
          </a:prstGeom>
        </p:spPr>
      </p:pic>
      <p:sp>
        <p:nvSpPr>
          <p:cNvPr id="24" name="직사각형 23"/>
          <p:cNvSpPr/>
          <p:nvPr/>
        </p:nvSpPr>
        <p:spPr>
          <a:xfrm>
            <a:off x="5030796" y="4428842"/>
            <a:ext cx="13099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ko-KR" altLang="en-US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충북 </a:t>
            </a:r>
            <a:r>
              <a:rPr lang="ko-KR" altLang="en-US" dirty="0" err="1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청원초</a:t>
            </a:r>
            <a:r>
              <a:rPr lang="ko-KR" altLang="en-US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 최유라</a:t>
            </a:r>
          </a:p>
        </p:txBody>
      </p:sp>
      <p:sp>
        <p:nvSpPr>
          <p:cNvPr id="25" name="직사각형 24"/>
          <p:cNvSpPr/>
          <p:nvPr/>
        </p:nvSpPr>
        <p:spPr>
          <a:xfrm>
            <a:off x="1986300" y="1910077"/>
            <a:ext cx="345639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ko-KR" sz="4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4-5</a:t>
            </a:r>
            <a:r>
              <a:rPr lang="en-US" altLang="ko-KR" sz="440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. </a:t>
            </a:r>
            <a:r>
              <a:rPr lang="ko-KR" altLang="en-US" sz="4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또박또박 그림일기</a:t>
            </a:r>
          </a:p>
        </p:txBody>
      </p:sp>
      <p:cxnSp>
        <p:nvCxnSpPr>
          <p:cNvPr id="26" name="직선 연결선 25">
            <a:extLst>
              <a:ext uri="{FF2B5EF4-FFF2-40B4-BE49-F238E27FC236}">
                <a16:creationId xmlns:a16="http://schemas.microsoft.com/office/drawing/2014/main" id="{2563D266-3959-4579-A446-CE2A82417CD5}"/>
              </a:ext>
            </a:extLst>
          </p:cNvPr>
          <p:cNvCxnSpPr>
            <a:cxnSpLocks/>
          </p:cNvCxnSpPr>
          <p:nvPr/>
        </p:nvCxnSpPr>
        <p:spPr>
          <a:xfrm>
            <a:off x="1304892" y="1851670"/>
            <a:ext cx="4968552" cy="0"/>
          </a:xfrm>
          <a:prstGeom prst="line">
            <a:avLst/>
          </a:prstGeom>
          <a:ln w="47625">
            <a:solidFill>
              <a:schemeClr val="bg1">
                <a:alpha val="4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그림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3336" y="0"/>
            <a:ext cx="5114329" cy="5308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2992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3">
            <a:extLst>
              <a:ext uri="{FF2B5EF4-FFF2-40B4-BE49-F238E27FC236}">
                <a16:creationId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467544" y="352554"/>
            <a:ext cx="8208912" cy="77903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noFill/>
          <a:ln>
            <a:solidFill>
              <a:schemeClr val="bg1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b="1" dirty="0">
                <a:solidFill>
                  <a:schemeClr val="tx1"/>
                </a:solidFill>
                <a:latin typeface="나눔손글씨 행복한 도비" pitchFamily="2" charset="-127"/>
                <a:ea typeface="나눔손글씨 행복한 도비" pitchFamily="2" charset="-127"/>
              </a:rPr>
              <a:t>그림책의 주인공은 오늘의 일기에 뭘 쓸까</a:t>
            </a:r>
            <a:r>
              <a:rPr lang="en-US" altLang="ko-KR" sz="4800" b="1" dirty="0">
                <a:solidFill>
                  <a:schemeClr val="tx1"/>
                </a:solidFill>
                <a:latin typeface="나눔손글씨 행복한 도비" pitchFamily="2" charset="-127"/>
                <a:ea typeface="나눔손글씨 행복한 도비" pitchFamily="2" charset="-127"/>
              </a:rPr>
              <a:t>?</a:t>
            </a:r>
            <a:endParaRPr lang="ko-KR" altLang="en-US" sz="4800" b="1" dirty="0">
              <a:solidFill>
                <a:schemeClr val="tx1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4443958"/>
            <a:ext cx="1604179" cy="465860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0558" y="-572872"/>
            <a:ext cx="2412268" cy="2503642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9F4CD8E4-DE64-40FB-9E55-085CC5A7C21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17801" r="51401" b="27600"/>
          <a:stretch/>
        </p:blipFill>
        <p:spPr>
          <a:xfrm>
            <a:off x="3059832" y="2211710"/>
            <a:ext cx="2499742" cy="2808312"/>
          </a:xfrm>
          <a:prstGeom prst="rect">
            <a:avLst/>
          </a:prstGeom>
        </p:spPr>
      </p:pic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149BC7E1-4960-4F5C-8D75-E53BE3E380FE}"/>
              </a:ext>
            </a:extLst>
          </p:cNvPr>
          <p:cNvSpPr/>
          <p:nvPr/>
        </p:nvSpPr>
        <p:spPr>
          <a:xfrm>
            <a:off x="2483768" y="4175297"/>
            <a:ext cx="4316838" cy="72008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dirty="0">
                <a:solidFill>
                  <a:schemeClr val="tx1"/>
                </a:solidFill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rPr>
              <a:t>일기 쓸 내용을 생각해요</a:t>
            </a:r>
            <a:r>
              <a:rPr lang="en-US" altLang="ko-KR" sz="4800" dirty="0">
                <a:solidFill>
                  <a:schemeClr val="tx1"/>
                </a:solidFill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rPr>
              <a:t>. </a:t>
            </a:r>
            <a:endParaRPr lang="ko-KR" altLang="en-US" sz="4800" dirty="0">
              <a:solidFill>
                <a:schemeClr val="tx1"/>
              </a:solidFill>
              <a:latin typeface="나눔손글씨 행복한 도비" panose="02000503000000000000" pitchFamily="2" charset="-127"/>
              <a:ea typeface="나눔손글씨 행복한 도비" panose="02000503000000000000" pitchFamily="2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6C6251EA-77EB-4B6C-A7B2-ADEF4ED34AF8}"/>
              </a:ext>
            </a:extLst>
          </p:cNvPr>
          <p:cNvSpPr/>
          <p:nvPr/>
        </p:nvSpPr>
        <p:spPr>
          <a:xfrm>
            <a:off x="1187624" y="1639150"/>
            <a:ext cx="658866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40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나라면 아빠가 가죽을 먹던 장면을 쓸 것 같아</a:t>
            </a:r>
            <a:r>
              <a:rPr lang="en-US" altLang="ko-KR" sz="40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72273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3">
            <a:extLst>
              <a:ext uri="{FF2B5EF4-FFF2-40B4-BE49-F238E27FC236}">
                <a16:creationId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467544" y="352554"/>
            <a:ext cx="8208912" cy="77903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noFill/>
          <a:ln>
            <a:solidFill>
              <a:schemeClr val="bg1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b="1" dirty="0">
                <a:solidFill>
                  <a:schemeClr val="tx1"/>
                </a:solidFill>
                <a:latin typeface="나눔손글씨 행복한 도비" pitchFamily="2" charset="-127"/>
                <a:ea typeface="나눔손글씨 행복한 도비" pitchFamily="2" charset="-127"/>
              </a:rPr>
              <a:t>그림책 주인공이 되어 그림 일기를 써 보자</a:t>
            </a:r>
            <a:r>
              <a:rPr lang="en-US" altLang="ko-KR" sz="4800" b="1" dirty="0">
                <a:solidFill>
                  <a:schemeClr val="tx1"/>
                </a:solidFill>
                <a:latin typeface="나눔손글씨 행복한 도비" pitchFamily="2" charset="-127"/>
                <a:ea typeface="나눔손글씨 행복한 도비" pitchFamily="2" charset="-127"/>
              </a:rPr>
              <a:t>.</a:t>
            </a:r>
            <a:endParaRPr lang="ko-KR" altLang="en-US" sz="4800" b="1" dirty="0">
              <a:solidFill>
                <a:schemeClr val="tx1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4443958"/>
            <a:ext cx="1604179" cy="465860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0558" y="-572872"/>
            <a:ext cx="2412268" cy="2503642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F6DC565E-AC99-47C5-BB17-6A76DA0370E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00" b="4543"/>
          <a:stretch/>
        </p:blipFill>
        <p:spPr>
          <a:xfrm>
            <a:off x="2987824" y="1461202"/>
            <a:ext cx="2880320" cy="342147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0105F72-95E5-4D15-8B7A-83FC254540C0}"/>
              </a:ext>
            </a:extLst>
          </p:cNvPr>
          <p:cNvSpPr txBox="1"/>
          <p:nvPr/>
        </p:nvSpPr>
        <p:spPr>
          <a:xfrm>
            <a:off x="3115766" y="1461202"/>
            <a:ext cx="25555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rPr>
              <a:t>2020    7    10           </a:t>
            </a:r>
            <a:r>
              <a:rPr lang="ko-KR" altLang="en-US" dirty="0"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rPr>
              <a:t>땀이 줄줄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1EC9CA1-786D-48A3-A0FB-2E2ABD36CBD5}"/>
              </a:ext>
            </a:extLst>
          </p:cNvPr>
          <p:cNvSpPr txBox="1"/>
          <p:nvPr/>
        </p:nvSpPr>
        <p:spPr>
          <a:xfrm>
            <a:off x="3563888" y="1746104"/>
            <a:ext cx="15905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rPr>
              <a:t>아빠가 가죽을 먹었다</a:t>
            </a:r>
            <a:r>
              <a:rPr lang="en-US" altLang="ko-KR" dirty="0"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rPr>
              <a:t>!</a:t>
            </a:r>
            <a:endParaRPr lang="ko-KR" altLang="en-US" dirty="0">
              <a:latin typeface="나눔손글씨 행복한 도비" panose="02000503000000000000" pitchFamily="2" charset="-127"/>
              <a:ea typeface="나눔손글씨 행복한 도비" panose="02000503000000000000" pitchFamily="2" charset="-127"/>
            </a:endParaRPr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C0CB0BF2-8577-4878-AA74-77A659310C78}"/>
              </a:ext>
            </a:extLst>
          </p:cNvPr>
          <p:cNvGrpSpPr/>
          <p:nvPr/>
        </p:nvGrpSpPr>
        <p:grpSpPr>
          <a:xfrm>
            <a:off x="3221850" y="2115436"/>
            <a:ext cx="2412268" cy="1464426"/>
            <a:chOff x="714857" y="123477"/>
            <a:chExt cx="5634279" cy="4726860"/>
          </a:xfrm>
        </p:grpSpPr>
        <p:pic>
          <p:nvPicPr>
            <p:cNvPr id="5" name="그림 4">
              <a:extLst>
                <a:ext uri="{FF2B5EF4-FFF2-40B4-BE49-F238E27FC236}">
                  <a16:creationId xmlns:a16="http://schemas.microsoft.com/office/drawing/2014/main" id="{9891F774-0316-42AE-BB82-B546F3401FC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798" t="4368" r="-2008" b="3732"/>
            <a:stretch/>
          </p:blipFill>
          <p:spPr>
            <a:xfrm>
              <a:off x="714857" y="123477"/>
              <a:ext cx="4691449" cy="4726859"/>
            </a:xfrm>
            <a:prstGeom prst="rect">
              <a:avLst/>
            </a:prstGeom>
          </p:spPr>
        </p:pic>
        <p:pic>
          <p:nvPicPr>
            <p:cNvPr id="12" name="그림 11">
              <a:extLst>
                <a:ext uri="{FF2B5EF4-FFF2-40B4-BE49-F238E27FC236}">
                  <a16:creationId xmlns:a16="http://schemas.microsoft.com/office/drawing/2014/main" id="{B6044E15-7897-4E5D-8DD1-2FD0B715E09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771" r="76649" b="5329"/>
            <a:stretch/>
          </p:blipFill>
          <p:spPr>
            <a:xfrm>
              <a:off x="5148064" y="123477"/>
              <a:ext cx="1201072" cy="4726860"/>
            </a:xfrm>
            <a:prstGeom prst="rect">
              <a:avLst/>
            </a:prstGeom>
          </p:spPr>
        </p:pic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F415342D-DC8C-4C81-801C-D20C0B99A6B0}"/>
              </a:ext>
            </a:extLst>
          </p:cNvPr>
          <p:cNvSpPr txBox="1"/>
          <p:nvPr/>
        </p:nvSpPr>
        <p:spPr>
          <a:xfrm>
            <a:off x="3150720" y="3543779"/>
            <a:ext cx="26454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rPr>
              <a:t>    내  가     </a:t>
            </a:r>
            <a:r>
              <a:rPr lang="ko-KR" altLang="en-US" dirty="0" err="1"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rPr>
              <a:t>띄</a:t>
            </a:r>
            <a:r>
              <a:rPr lang="en-US" altLang="ko-KR" dirty="0"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rPr>
              <a:t>  </a:t>
            </a:r>
            <a:r>
              <a:rPr lang="ko-KR" altLang="en-US" dirty="0"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rPr>
              <a:t>어 </a:t>
            </a:r>
            <a:r>
              <a:rPr lang="ko-KR" altLang="en-US" dirty="0" err="1"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rPr>
              <a:t>쓰</a:t>
            </a:r>
            <a:r>
              <a:rPr lang="ko-KR" altLang="en-US" dirty="0"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rPr>
              <a:t>  기  를     잘  못     하  는     바  람  에     아  빠 가     가  죽  을     먹 </a:t>
            </a:r>
            <a:r>
              <a:rPr lang="ko-KR" altLang="en-US" dirty="0" err="1"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rPr>
              <a:t>었</a:t>
            </a:r>
            <a:endParaRPr lang="en-US" altLang="ko-KR" dirty="0">
              <a:latin typeface="나눔손글씨 행복한 도비" panose="02000503000000000000" pitchFamily="2" charset="-127"/>
              <a:ea typeface="나눔손글씨 행복한 도비" panose="02000503000000000000" pitchFamily="2" charset="-127"/>
            </a:endParaRPr>
          </a:p>
          <a:p>
            <a:r>
              <a:rPr lang="ko-KR" altLang="en-US" dirty="0"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rPr>
              <a:t>다 </a:t>
            </a:r>
            <a:r>
              <a:rPr lang="en-US" altLang="ko-KR" dirty="0"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rPr>
              <a:t>.    </a:t>
            </a:r>
            <a:r>
              <a:rPr lang="ko-KR" altLang="en-US" dirty="0"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rPr>
              <a:t>엄  청     </a:t>
            </a:r>
            <a:r>
              <a:rPr lang="ko-KR" altLang="en-US" dirty="0" err="1"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rPr>
              <a:t>웃</a:t>
            </a:r>
            <a:r>
              <a:rPr lang="ko-KR" altLang="en-US" dirty="0"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rPr>
              <a:t>  겼  다 </a:t>
            </a:r>
            <a:r>
              <a:rPr lang="en-US" altLang="ko-KR" dirty="0"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rPr>
              <a:t>.</a:t>
            </a:r>
            <a:r>
              <a:rPr lang="ko-KR" altLang="en-US" dirty="0"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rPr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2515893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/>
      <p:bldP spid="11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3">
            <a:extLst>
              <a:ext uri="{FF2B5EF4-FFF2-40B4-BE49-F238E27FC236}">
                <a16:creationId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467544" y="352554"/>
            <a:ext cx="8208912" cy="77903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noFill/>
          <a:ln>
            <a:solidFill>
              <a:schemeClr val="bg1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b="1" dirty="0">
                <a:solidFill>
                  <a:schemeClr val="tx1"/>
                </a:solidFill>
                <a:latin typeface="나눔손글씨 행복한 도비" pitchFamily="2" charset="-127"/>
                <a:ea typeface="나눔손글씨 행복한 도비" pitchFamily="2" charset="-127"/>
              </a:rPr>
              <a:t>이제 자신의 그림일기를 써 볼까</a:t>
            </a:r>
            <a:r>
              <a:rPr lang="en-US" altLang="ko-KR" sz="4800" b="1" dirty="0">
                <a:solidFill>
                  <a:schemeClr val="tx1"/>
                </a:solidFill>
                <a:latin typeface="나눔손글씨 행복한 도비" pitchFamily="2" charset="-127"/>
                <a:ea typeface="나눔손글씨 행복한 도비" pitchFamily="2" charset="-127"/>
              </a:rPr>
              <a:t>?</a:t>
            </a:r>
            <a:endParaRPr lang="ko-KR" altLang="en-US" sz="4800" b="1" dirty="0">
              <a:solidFill>
                <a:schemeClr val="tx1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4443958"/>
            <a:ext cx="1604179" cy="465860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0558" y="-572872"/>
            <a:ext cx="2412268" cy="2503642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9F4CD8E4-DE64-40FB-9E55-085CC5A7C21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17801" r="51401" b="27600"/>
          <a:stretch/>
        </p:blipFill>
        <p:spPr>
          <a:xfrm>
            <a:off x="3059832" y="2211710"/>
            <a:ext cx="2499742" cy="2808312"/>
          </a:xfrm>
          <a:prstGeom prst="rect">
            <a:avLst/>
          </a:prstGeom>
        </p:spPr>
      </p:pic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149BC7E1-4960-4F5C-8D75-E53BE3E380FE}"/>
              </a:ext>
            </a:extLst>
          </p:cNvPr>
          <p:cNvSpPr/>
          <p:nvPr/>
        </p:nvSpPr>
        <p:spPr>
          <a:xfrm>
            <a:off x="2483768" y="4175297"/>
            <a:ext cx="4316838" cy="72008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dirty="0">
                <a:solidFill>
                  <a:schemeClr val="tx1"/>
                </a:solidFill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rPr>
              <a:t>일기 쓸 내용을 생각해요</a:t>
            </a:r>
            <a:r>
              <a:rPr lang="en-US" altLang="ko-KR" sz="4800" dirty="0">
                <a:solidFill>
                  <a:schemeClr val="tx1"/>
                </a:solidFill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rPr>
              <a:t>. </a:t>
            </a:r>
            <a:endParaRPr lang="ko-KR" altLang="en-US" sz="4800" dirty="0">
              <a:solidFill>
                <a:schemeClr val="tx1"/>
              </a:solidFill>
              <a:latin typeface="나눔손글씨 행복한 도비" panose="02000503000000000000" pitchFamily="2" charset="-127"/>
              <a:ea typeface="나눔손글씨 행복한 도비" panose="02000503000000000000" pitchFamily="2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6C6251EA-77EB-4B6C-A7B2-ADEF4ED34AF8}"/>
              </a:ext>
            </a:extLst>
          </p:cNvPr>
          <p:cNvSpPr/>
          <p:nvPr/>
        </p:nvSpPr>
        <p:spPr>
          <a:xfrm>
            <a:off x="1937760" y="1591614"/>
            <a:ext cx="540885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40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오늘 하루 가장 기억에 남는 일이 </a:t>
            </a:r>
            <a:r>
              <a:rPr lang="ko-KR" altLang="en-US" sz="4000" dirty="0" err="1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뭐야</a:t>
            </a:r>
            <a:r>
              <a:rPr lang="en-US" altLang="ko-KR" sz="40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906393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3">
            <a:extLst>
              <a:ext uri="{FF2B5EF4-FFF2-40B4-BE49-F238E27FC236}">
                <a16:creationId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467544" y="352554"/>
            <a:ext cx="8208912" cy="77903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noFill/>
          <a:ln>
            <a:solidFill>
              <a:schemeClr val="bg1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b="1" dirty="0">
                <a:solidFill>
                  <a:schemeClr val="tx1"/>
                </a:solidFill>
                <a:latin typeface="나눔손글씨 행복한 도비" pitchFamily="2" charset="-127"/>
                <a:ea typeface="나눔손글씨 행복한 도비" pitchFamily="2" charset="-127"/>
              </a:rPr>
              <a:t>그림일기로 표현해 보자</a:t>
            </a:r>
            <a:r>
              <a:rPr lang="en-US" altLang="ko-KR" sz="4800" b="1" dirty="0">
                <a:solidFill>
                  <a:schemeClr val="tx1"/>
                </a:solidFill>
                <a:latin typeface="나눔손글씨 행복한 도비" pitchFamily="2" charset="-127"/>
                <a:ea typeface="나눔손글씨 행복한 도비" pitchFamily="2" charset="-127"/>
              </a:rPr>
              <a:t>. </a:t>
            </a:r>
            <a:endParaRPr lang="ko-KR" altLang="en-US" sz="4800" b="1" dirty="0">
              <a:solidFill>
                <a:schemeClr val="tx1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pic>
        <p:nvPicPr>
          <p:cNvPr id="16" name="그림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0558" y="-572872"/>
            <a:ext cx="2412268" cy="2503642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F6DC565E-AC99-47C5-BB17-6A76DA0370E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00" b="4543"/>
          <a:stretch/>
        </p:blipFill>
        <p:spPr>
          <a:xfrm>
            <a:off x="1403647" y="1458880"/>
            <a:ext cx="2880320" cy="3421472"/>
          </a:xfrm>
          <a:prstGeom prst="rect">
            <a:avLst/>
          </a:prstGeom>
        </p:spPr>
      </p:pic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83400D2D-7D0E-4C7C-97A6-E4B857C63185}"/>
              </a:ext>
            </a:extLst>
          </p:cNvPr>
          <p:cNvSpPr/>
          <p:nvPr/>
        </p:nvSpPr>
        <p:spPr>
          <a:xfrm>
            <a:off x="4427984" y="1441737"/>
            <a:ext cx="4032448" cy="72008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rPr>
              <a:t>날짜와 날씨를 써요</a:t>
            </a:r>
            <a:r>
              <a:rPr lang="en-US" altLang="ko-KR" sz="4000" dirty="0">
                <a:solidFill>
                  <a:schemeClr val="tx1"/>
                </a:solidFill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나눔손글씨 행복한 도비" panose="02000503000000000000" pitchFamily="2" charset="-127"/>
              <a:ea typeface="나눔손글씨 행복한 도비" panose="02000503000000000000" pitchFamily="2" charset="-127"/>
            </a:endParaRPr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D9529F4B-0ED4-44C0-8E9B-6FE144A707BB}"/>
              </a:ext>
            </a:extLst>
          </p:cNvPr>
          <p:cNvSpPr/>
          <p:nvPr/>
        </p:nvSpPr>
        <p:spPr>
          <a:xfrm>
            <a:off x="4427984" y="2489108"/>
            <a:ext cx="4032448" cy="72008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rPr>
              <a:t>그림으로 표현해요</a:t>
            </a:r>
            <a:r>
              <a:rPr lang="en-US" altLang="ko-KR" sz="4000" dirty="0">
                <a:solidFill>
                  <a:schemeClr val="tx1"/>
                </a:solidFill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rPr>
              <a:t>. </a:t>
            </a:r>
            <a:endParaRPr lang="ko-KR" altLang="en-US" sz="4000" dirty="0">
              <a:solidFill>
                <a:schemeClr val="tx1"/>
              </a:solidFill>
              <a:latin typeface="나눔손글씨 행복한 도비" panose="02000503000000000000" pitchFamily="2" charset="-127"/>
              <a:ea typeface="나눔손글씨 행복한 도비" panose="02000503000000000000" pitchFamily="2" charset="-127"/>
            </a:endParaRPr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BC058400-F301-4120-B212-A43BFC9E3889}"/>
              </a:ext>
            </a:extLst>
          </p:cNvPr>
          <p:cNvSpPr/>
          <p:nvPr/>
        </p:nvSpPr>
        <p:spPr>
          <a:xfrm>
            <a:off x="4421959" y="3536479"/>
            <a:ext cx="4032448" cy="135619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rPr>
              <a:t>띄어쓰기를 생각하며 </a:t>
            </a:r>
            <a:endParaRPr lang="en-US" altLang="ko-KR" sz="4000" dirty="0">
              <a:solidFill>
                <a:schemeClr val="tx1"/>
              </a:solidFill>
              <a:latin typeface="나눔손글씨 행복한 도비" panose="02000503000000000000" pitchFamily="2" charset="-127"/>
              <a:ea typeface="나눔손글씨 행복한 도비" panose="02000503000000000000" pitchFamily="2" charset="-127"/>
            </a:endParaRPr>
          </a:p>
          <a:p>
            <a:pPr algn="ctr"/>
            <a:r>
              <a:rPr lang="ko-KR" altLang="en-US" sz="4000" dirty="0">
                <a:solidFill>
                  <a:schemeClr val="tx1"/>
                </a:solidFill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rPr>
              <a:t>글로 표현해요</a:t>
            </a:r>
            <a:r>
              <a:rPr lang="en-US" altLang="ko-KR" sz="4000" dirty="0">
                <a:solidFill>
                  <a:schemeClr val="tx1"/>
                </a:solidFill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rPr>
              <a:t>. </a:t>
            </a:r>
            <a:endParaRPr lang="ko-KR" altLang="en-US" sz="4000" dirty="0">
              <a:solidFill>
                <a:schemeClr val="tx1"/>
              </a:solidFill>
              <a:latin typeface="나눔손글씨 행복한 도비" panose="02000503000000000000" pitchFamily="2" charset="-127"/>
              <a:ea typeface="나눔손글씨 행복한 도비" panose="02000503000000000000" pitchFamily="2" charset="-127"/>
            </a:endParaRPr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4443958"/>
            <a:ext cx="1604179" cy="465860"/>
          </a:xfrm>
          <a:prstGeom prst="rect">
            <a:avLst/>
          </a:prstGeom>
        </p:spPr>
      </p:pic>
      <p:grpSp>
        <p:nvGrpSpPr>
          <p:cNvPr id="10" name="그룹 9">
            <a:extLst>
              <a:ext uri="{FF2B5EF4-FFF2-40B4-BE49-F238E27FC236}">
                <a16:creationId xmlns:a16="http://schemas.microsoft.com/office/drawing/2014/main" id="{70AB2CDE-1C41-4612-8BBB-C1B55F45BA3C}"/>
              </a:ext>
            </a:extLst>
          </p:cNvPr>
          <p:cNvGrpSpPr/>
          <p:nvPr/>
        </p:nvGrpSpPr>
        <p:grpSpPr>
          <a:xfrm>
            <a:off x="7693670" y="80387"/>
            <a:ext cx="1260636" cy="1475762"/>
            <a:chOff x="6727823" y="1412740"/>
            <a:chExt cx="1260636" cy="1475762"/>
          </a:xfrm>
        </p:grpSpPr>
        <p:pic>
          <p:nvPicPr>
            <p:cNvPr id="11" name="그림 10">
              <a:extLst>
                <a:ext uri="{FF2B5EF4-FFF2-40B4-BE49-F238E27FC236}">
                  <a16:creationId xmlns:a16="http://schemas.microsoft.com/office/drawing/2014/main" id="{665FC749-C5EB-4EAD-BEE5-4F154F2B37D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7458">
              <a:off x="6727823" y="1412740"/>
              <a:ext cx="1111013" cy="1397726"/>
            </a:xfrm>
            <a:prstGeom prst="rect">
              <a:avLst/>
            </a:prstGeom>
          </p:spPr>
        </p:pic>
        <p:sp>
          <p:nvSpPr>
            <p:cNvPr id="12" name="직사각형 11">
              <a:extLst>
                <a:ext uri="{FF2B5EF4-FFF2-40B4-BE49-F238E27FC236}">
                  <a16:creationId xmlns:a16="http://schemas.microsoft.com/office/drawing/2014/main" id="{F8DE4113-E71D-4B59-B9EA-105FD981A268}"/>
                </a:ext>
              </a:extLst>
            </p:cNvPr>
            <p:cNvSpPr/>
            <p:nvPr/>
          </p:nvSpPr>
          <p:spPr>
            <a:xfrm rot="21302378">
              <a:off x="6797107" y="2549948"/>
              <a:ext cx="119135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1600" dirty="0">
                  <a:solidFill>
                    <a:prstClr val="black"/>
                  </a:solidFill>
                  <a:latin typeface="나눔손글씨 행복한 도비" panose="02000503000000000000" pitchFamily="2" charset="-127"/>
                  <a:ea typeface="나눔손글씨 행복한 도비" panose="02000503000000000000" pitchFamily="2" charset="-127"/>
                </a:rPr>
                <a:t>4-5</a:t>
              </a:r>
              <a:r>
                <a:rPr lang="ko-KR" altLang="en-US" sz="1600" dirty="0" err="1">
                  <a:solidFill>
                    <a:prstClr val="black"/>
                  </a:solidFill>
                  <a:latin typeface="나눔손글씨 행복한 도비" panose="02000503000000000000" pitchFamily="2" charset="-127"/>
                  <a:ea typeface="나눔손글씨 행복한 도비" panose="02000503000000000000" pitchFamily="2" charset="-127"/>
                </a:rPr>
                <a:t>차시학습지</a:t>
              </a:r>
              <a:r>
                <a:rPr lang="ko-KR" altLang="en-US" sz="1600" dirty="0">
                  <a:solidFill>
                    <a:prstClr val="black"/>
                  </a:solidFill>
                  <a:latin typeface="나눔손글씨 행복한 도비" panose="02000503000000000000" pitchFamily="2" charset="-127"/>
                  <a:ea typeface="나눔손글씨 행복한 도비" panose="02000503000000000000" pitchFamily="2" charset="-127"/>
                </a:rPr>
                <a:t> </a:t>
              </a:r>
              <a:r>
                <a:rPr lang="en-US" altLang="ko-KR" sz="1600" dirty="0">
                  <a:solidFill>
                    <a:prstClr val="black"/>
                  </a:solidFill>
                  <a:latin typeface="나눔손글씨 행복한 도비" panose="02000503000000000000" pitchFamily="2" charset="-127"/>
                  <a:ea typeface="나눔손글씨 행복한 도비" panose="02000503000000000000" pitchFamily="2" charset="-127"/>
                </a:rPr>
                <a:t>1</a:t>
              </a:r>
              <a:r>
                <a:rPr lang="ko-KR" altLang="en-US" sz="1600" dirty="0">
                  <a:solidFill>
                    <a:prstClr val="black"/>
                  </a:solidFill>
                  <a:latin typeface="나눔손글씨 행복한 도비" panose="02000503000000000000" pitchFamily="2" charset="-127"/>
                  <a:ea typeface="나눔손글씨 행복한 도비" panose="02000503000000000000" pitchFamily="2" charset="-127"/>
                </a:rPr>
                <a:t>쪽</a:t>
              </a:r>
              <a:endParaRPr lang="ko-KR" altLang="en-US" sz="1600" dirty="0"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40424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18" grpId="0" animBg="1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3">
            <a:extLst>
              <a:ext uri="{FF2B5EF4-FFF2-40B4-BE49-F238E27FC236}">
                <a16:creationId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467544" y="352554"/>
            <a:ext cx="8208912" cy="77903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noFill/>
          <a:ln>
            <a:solidFill>
              <a:schemeClr val="bg1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b="1" dirty="0">
                <a:solidFill>
                  <a:schemeClr val="tx1"/>
                </a:solidFill>
                <a:latin typeface="나눔손글씨 행복한 도비" pitchFamily="2" charset="-127"/>
                <a:ea typeface="나눔손글씨 행복한 도비" pitchFamily="2" charset="-127"/>
              </a:rPr>
              <a:t>친구의 그림일기를 보고 칭찬해 주자</a:t>
            </a:r>
            <a:r>
              <a:rPr lang="en-US" altLang="ko-KR" sz="4800" b="1" dirty="0">
                <a:solidFill>
                  <a:schemeClr val="tx1"/>
                </a:solidFill>
                <a:latin typeface="나눔손글씨 행복한 도비" pitchFamily="2" charset="-127"/>
                <a:ea typeface="나눔손글씨 행복한 도비" pitchFamily="2" charset="-127"/>
              </a:rPr>
              <a:t>. </a:t>
            </a:r>
            <a:endParaRPr lang="ko-KR" altLang="en-US" sz="4800" b="1" dirty="0">
              <a:solidFill>
                <a:schemeClr val="tx1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4443958"/>
            <a:ext cx="1604179" cy="465860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0558" y="-572872"/>
            <a:ext cx="2412268" cy="2503642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9D7ABF38-53F0-4206-B35A-D31A12A3984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93502" y="2872837"/>
            <a:ext cx="3330596" cy="2088232"/>
          </a:xfrm>
          <a:prstGeom prst="rect">
            <a:avLst/>
          </a:prstGeom>
        </p:spPr>
      </p:pic>
      <p:sp>
        <p:nvSpPr>
          <p:cNvPr id="11" name="직사각형 10">
            <a:extLst>
              <a:ext uri="{FF2B5EF4-FFF2-40B4-BE49-F238E27FC236}">
                <a16:creationId xmlns:a16="http://schemas.microsoft.com/office/drawing/2014/main" id="{26ECB505-3233-4CB6-8507-AEDA3B345EAD}"/>
              </a:ext>
            </a:extLst>
          </p:cNvPr>
          <p:cNvSpPr/>
          <p:nvPr/>
        </p:nvSpPr>
        <p:spPr>
          <a:xfrm rot="21296701">
            <a:off x="2182257" y="1729345"/>
            <a:ext cx="208500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3600" b="1" dirty="0">
                <a:latin typeface="나눔손글씨 행복한 도비" pitchFamily="2" charset="-127"/>
                <a:ea typeface="나눔손글씨 행복한 도비" pitchFamily="2" charset="-127"/>
              </a:rPr>
              <a:t>그림으로 정말</a:t>
            </a:r>
            <a:endParaRPr lang="en-US" altLang="ko-KR" sz="3600" b="1" dirty="0">
              <a:latin typeface="나눔손글씨 행복한 도비" pitchFamily="2" charset="-127"/>
              <a:ea typeface="나눔손글씨 행복한 도비" pitchFamily="2" charset="-127"/>
            </a:endParaRPr>
          </a:p>
          <a:p>
            <a:r>
              <a:rPr lang="ko-KR" altLang="en-US" sz="3600" b="1" dirty="0">
                <a:latin typeface="나눔손글씨 행복한 도비" pitchFamily="2" charset="-127"/>
                <a:ea typeface="나눔손글씨 행복한 도비" pitchFamily="2" charset="-127"/>
              </a:rPr>
              <a:t>잘 표현했다</a:t>
            </a:r>
            <a:r>
              <a:rPr lang="en-US" altLang="ko-KR" sz="3600" b="1" dirty="0">
                <a:latin typeface="나눔손글씨 행복한 도비" pitchFamily="2" charset="-127"/>
                <a:ea typeface="나눔손글씨 행복한 도비" pitchFamily="2" charset="-127"/>
              </a:rPr>
              <a:t>.</a:t>
            </a:r>
            <a:endParaRPr lang="ko-KR" altLang="en-US" sz="3600" dirty="0"/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ABC9A124-E6D3-4C5D-BB66-87653140BCC3}"/>
              </a:ext>
            </a:extLst>
          </p:cNvPr>
          <p:cNvSpPr/>
          <p:nvPr/>
        </p:nvSpPr>
        <p:spPr>
          <a:xfrm rot="753275">
            <a:off x="4807681" y="1538682"/>
            <a:ext cx="349528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3600" b="1" dirty="0">
                <a:latin typeface="나눔손글씨 행복한 도비" pitchFamily="2" charset="-127"/>
                <a:ea typeface="나눔손글씨 행복한 도비" pitchFamily="2" charset="-127"/>
              </a:rPr>
              <a:t>띄어쓰기를 잘 했네</a:t>
            </a:r>
            <a:r>
              <a:rPr lang="en-US" altLang="ko-KR" sz="3600" b="1" dirty="0">
                <a:latin typeface="나눔손글씨 행복한 도비" pitchFamily="2" charset="-127"/>
                <a:ea typeface="나눔손글씨 행복한 도비" pitchFamily="2" charset="-127"/>
              </a:rPr>
              <a:t>!</a:t>
            </a:r>
          </a:p>
          <a:p>
            <a:pPr algn="ctr"/>
            <a:r>
              <a:rPr lang="ko-KR" altLang="en-US" sz="3600" b="1" dirty="0">
                <a:latin typeface="나눔손글씨 행복한 도비" pitchFamily="2" charset="-127"/>
                <a:ea typeface="나눔손글씨 행복한 도비" pitchFamily="2" charset="-127"/>
              </a:rPr>
              <a:t>나는 잘 못 하는데 </a:t>
            </a:r>
            <a:endParaRPr lang="en-US" altLang="ko-KR" sz="3600" b="1" dirty="0">
              <a:latin typeface="나눔손글씨 행복한 도비" pitchFamily="2" charset="-127"/>
              <a:ea typeface="나눔손글씨 행복한 도비" pitchFamily="2" charset="-127"/>
            </a:endParaRPr>
          </a:p>
          <a:p>
            <a:pPr algn="ctr"/>
            <a:r>
              <a:rPr lang="ko-KR" altLang="en-US" sz="3600" b="1" dirty="0">
                <a:latin typeface="나눔손글씨 행복한 도비" pitchFamily="2" charset="-127"/>
                <a:ea typeface="나눔손글씨 행복한 도비" pitchFamily="2" charset="-127"/>
              </a:rPr>
              <a:t>한 번 봐 줄 수 있어</a:t>
            </a:r>
            <a:r>
              <a:rPr lang="en-US" altLang="ko-KR" sz="3600" b="1" dirty="0">
                <a:latin typeface="나눔손글씨 행복한 도비" pitchFamily="2" charset="-127"/>
                <a:ea typeface="나눔손글씨 행복한 도비" pitchFamily="2" charset="-127"/>
              </a:rPr>
              <a:t>?</a:t>
            </a:r>
            <a:endParaRPr lang="ko-KR" altLang="en-US" sz="3600" dirty="0"/>
          </a:p>
        </p:txBody>
      </p:sp>
    </p:spTree>
    <p:extLst>
      <p:ext uri="{BB962C8B-B14F-4D97-AF65-F5344CB8AC3E}">
        <p14:creationId xmlns:p14="http://schemas.microsoft.com/office/powerpoint/2010/main" val="1703071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extBox 47">
            <a:extLst>
              <a:ext uri="{FF2B5EF4-FFF2-40B4-BE49-F238E27FC236}">
                <a16:creationId xmlns:a16="http://schemas.microsoft.com/office/drawing/2014/main" id="{96C4E454-A17C-45F3-A90D-B6567F5DB467}"/>
              </a:ext>
            </a:extLst>
          </p:cNvPr>
          <p:cNvSpPr txBox="1"/>
          <p:nvPr/>
        </p:nvSpPr>
        <p:spPr>
          <a:xfrm>
            <a:off x="2459364" y="358382"/>
            <a:ext cx="428835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5400" b="1" dirty="0">
                <a:ln w="10160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rPr>
              <a:t>“</a:t>
            </a:r>
            <a:r>
              <a:rPr lang="ko-KR" altLang="en-US" sz="5400" b="1" dirty="0">
                <a:ln w="10160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rPr>
              <a:t>띄어쓰기</a:t>
            </a:r>
            <a:r>
              <a:rPr lang="en-US" altLang="ko-KR" sz="5400" b="1" dirty="0">
                <a:ln w="10160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rPr>
              <a:t>,</a:t>
            </a:r>
            <a:r>
              <a:rPr lang="ko-KR" altLang="en-US" sz="5400" b="1" dirty="0">
                <a:ln w="10160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rPr>
              <a:t> 잊지 마세요</a:t>
            </a:r>
            <a:r>
              <a:rPr lang="en-US" altLang="ko-KR" sz="5400" b="1" dirty="0">
                <a:ln w="10160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rPr>
              <a:t>!”</a:t>
            </a:r>
            <a:endParaRPr lang="ko-KR" altLang="en-US" sz="5400" b="1" dirty="0">
              <a:ln w="10160">
                <a:solidFill>
                  <a:schemeClr val="tx1"/>
                </a:solidFill>
                <a:prstDash val="solid"/>
              </a:ln>
              <a:solidFill>
                <a:srgbClr val="00B050"/>
              </a:solidFill>
              <a:latin typeface="나눔손글씨 행복한 도비" panose="02000503000000000000" pitchFamily="2" charset="-127"/>
              <a:ea typeface="나눔손글씨 행복한 도비" panose="02000503000000000000" pitchFamily="2" charset="-127"/>
            </a:endParaRPr>
          </a:p>
        </p:txBody>
      </p:sp>
      <p:pic>
        <p:nvPicPr>
          <p:cNvPr id="47" name="그림 46">
            <a:extLst>
              <a:ext uri="{FF2B5EF4-FFF2-40B4-BE49-F238E27FC236}">
                <a16:creationId xmlns:a16="http://schemas.microsoft.com/office/drawing/2014/main" id="{B76F6DD2-F4F3-4190-9ED1-6A7579DFF04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chemeClr val="accent3">
                <a:lumMod val="40000"/>
                <a:lumOff val="60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736"/>
          <a:stretch/>
        </p:blipFill>
        <p:spPr>
          <a:xfrm>
            <a:off x="2506676" y="1275606"/>
            <a:ext cx="4428400" cy="1505189"/>
          </a:xfrm>
          <a:prstGeom prst="rect">
            <a:avLst/>
          </a:prstGeom>
        </p:spPr>
      </p:pic>
      <p:sp>
        <p:nvSpPr>
          <p:cNvPr id="42" name="자유형: 도형 41">
            <a:extLst>
              <a:ext uri="{FF2B5EF4-FFF2-40B4-BE49-F238E27FC236}">
                <a16:creationId xmlns:a16="http://schemas.microsoft.com/office/drawing/2014/main" id="{17171462-1EA2-46CA-87CE-62687FC1DB92}"/>
              </a:ext>
            </a:extLst>
          </p:cNvPr>
          <p:cNvSpPr/>
          <p:nvPr/>
        </p:nvSpPr>
        <p:spPr>
          <a:xfrm>
            <a:off x="3055620" y="1682260"/>
            <a:ext cx="746767" cy="556260"/>
          </a:xfrm>
          <a:custGeom>
            <a:avLst/>
            <a:gdLst>
              <a:gd name="connsiteX0" fmla="*/ 563880 w 564173"/>
              <a:gd name="connsiteY0" fmla="*/ 769620 h 769620"/>
              <a:gd name="connsiteX1" fmla="*/ 472440 w 564173"/>
              <a:gd name="connsiteY1" fmla="*/ 91440 h 769620"/>
              <a:gd name="connsiteX2" fmla="*/ 0 w 564173"/>
              <a:gd name="connsiteY2" fmla="*/ 0 h 769620"/>
              <a:gd name="connsiteX0" fmla="*/ 815340 w 815345"/>
              <a:gd name="connsiteY0" fmla="*/ 632460 h 632460"/>
              <a:gd name="connsiteX1" fmla="*/ 472440 w 815345"/>
              <a:gd name="connsiteY1" fmla="*/ 91440 h 632460"/>
              <a:gd name="connsiteX2" fmla="*/ 0 w 815345"/>
              <a:gd name="connsiteY2" fmla="*/ 0 h 632460"/>
              <a:gd name="connsiteX0" fmla="*/ 746760 w 746767"/>
              <a:gd name="connsiteY0" fmla="*/ 556260 h 556260"/>
              <a:gd name="connsiteX1" fmla="*/ 472440 w 746767"/>
              <a:gd name="connsiteY1" fmla="*/ 91440 h 556260"/>
              <a:gd name="connsiteX2" fmla="*/ 0 w 746767"/>
              <a:gd name="connsiteY2" fmla="*/ 0 h 556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6767" h="556260">
                <a:moveTo>
                  <a:pt x="746760" y="556260"/>
                </a:moveTo>
                <a:cubicBezTo>
                  <a:pt x="748030" y="281305"/>
                  <a:pt x="596900" y="184150"/>
                  <a:pt x="472440" y="91440"/>
                </a:cubicBezTo>
                <a:cubicBezTo>
                  <a:pt x="347980" y="-1270"/>
                  <a:pt x="76200" y="16510"/>
                  <a:pt x="0" y="0"/>
                </a:cubicBezTo>
              </a:path>
            </a:pathLst>
          </a:custGeom>
          <a:noFill/>
          <a:ln>
            <a:solidFill>
              <a:schemeClr val="bg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3" name="자유형: 도형 42">
            <a:extLst>
              <a:ext uri="{FF2B5EF4-FFF2-40B4-BE49-F238E27FC236}">
                <a16:creationId xmlns:a16="http://schemas.microsoft.com/office/drawing/2014/main" id="{198AA2D3-97DA-43EE-9E27-1F418CE19330}"/>
              </a:ext>
            </a:extLst>
          </p:cNvPr>
          <p:cNvSpPr/>
          <p:nvPr/>
        </p:nvSpPr>
        <p:spPr>
          <a:xfrm flipH="1">
            <a:off x="5220072" y="1646742"/>
            <a:ext cx="994154" cy="696470"/>
          </a:xfrm>
          <a:custGeom>
            <a:avLst/>
            <a:gdLst>
              <a:gd name="connsiteX0" fmla="*/ 563880 w 564173"/>
              <a:gd name="connsiteY0" fmla="*/ 769620 h 769620"/>
              <a:gd name="connsiteX1" fmla="*/ 472440 w 564173"/>
              <a:gd name="connsiteY1" fmla="*/ 91440 h 769620"/>
              <a:gd name="connsiteX2" fmla="*/ 0 w 564173"/>
              <a:gd name="connsiteY2" fmla="*/ 0 h 769620"/>
              <a:gd name="connsiteX0" fmla="*/ 815340 w 815345"/>
              <a:gd name="connsiteY0" fmla="*/ 632460 h 632460"/>
              <a:gd name="connsiteX1" fmla="*/ 472440 w 815345"/>
              <a:gd name="connsiteY1" fmla="*/ 91440 h 632460"/>
              <a:gd name="connsiteX2" fmla="*/ 0 w 815345"/>
              <a:gd name="connsiteY2" fmla="*/ 0 h 632460"/>
              <a:gd name="connsiteX0" fmla="*/ 746760 w 746767"/>
              <a:gd name="connsiteY0" fmla="*/ 556260 h 556260"/>
              <a:gd name="connsiteX1" fmla="*/ 472440 w 746767"/>
              <a:gd name="connsiteY1" fmla="*/ 91440 h 556260"/>
              <a:gd name="connsiteX2" fmla="*/ 0 w 746767"/>
              <a:gd name="connsiteY2" fmla="*/ 0 h 556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6767" h="556260">
                <a:moveTo>
                  <a:pt x="746760" y="556260"/>
                </a:moveTo>
                <a:cubicBezTo>
                  <a:pt x="748030" y="281305"/>
                  <a:pt x="596900" y="184150"/>
                  <a:pt x="472440" y="91440"/>
                </a:cubicBezTo>
                <a:cubicBezTo>
                  <a:pt x="347980" y="-1270"/>
                  <a:pt x="76200" y="16510"/>
                  <a:pt x="0" y="0"/>
                </a:cubicBezTo>
              </a:path>
            </a:pathLst>
          </a:custGeom>
          <a:noFill/>
          <a:ln>
            <a:solidFill>
              <a:schemeClr val="bg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E3B56C8D-E72D-49B6-A516-DF71B7BBA1A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24" y="1981263"/>
            <a:ext cx="2340261" cy="679621"/>
          </a:xfrm>
          <a:prstGeom prst="rect">
            <a:avLst/>
          </a:prstGeom>
        </p:spPr>
      </p:pic>
      <p:sp>
        <p:nvSpPr>
          <p:cNvPr id="44" name="자유형: 도형 43">
            <a:extLst>
              <a:ext uri="{FF2B5EF4-FFF2-40B4-BE49-F238E27FC236}">
                <a16:creationId xmlns:a16="http://schemas.microsoft.com/office/drawing/2014/main" id="{B59FDE1C-1BCB-47F2-83B1-54BFB5FF7D80}"/>
              </a:ext>
            </a:extLst>
          </p:cNvPr>
          <p:cNvSpPr/>
          <p:nvPr/>
        </p:nvSpPr>
        <p:spPr>
          <a:xfrm flipV="1">
            <a:off x="3132031" y="3607066"/>
            <a:ext cx="1330814" cy="233483"/>
          </a:xfrm>
          <a:custGeom>
            <a:avLst/>
            <a:gdLst>
              <a:gd name="connsiteX0" fmla="*/ 563880 w 564173"/>
              <a:gd name="connsiteY0" fmla="*/ 769620 h 769620"/>
              <a:gd name="connsiteX1" fmla="*/ 472440 w 564173"/>
              <a:gd name="connsiteY1" fmla="*/ 91440 h 769620"/>
              <a:gd name="connsiteX2" fmla="*/ 0 w 564173"/>
              <a:gd name="connsiteY2" fmla="*/ 0 h 769620"/>
              <a:gd name="connsiteX0" fmla="*/ 815340 w 815345"/>
              <a:gd name="connsiteY0" fmla="*/ 632460 h 632460"/>
              <a:gd name="connsiteX1" fmla="*/ 472440 w 815345"/>
              <a:gd name="connsiteY1" fmla="*/ 91440 h 632460"/>
              <a:gd name="connsiteX2" fmla="*/ 0 w 815345"/>
              <a:gd name="connsiteY2" fmla="*/ 0 h 632460"/>
              <a:gd name="connsiteX0" fmla="*/ 746760 w 746767"/>
              <a:gd name="connsiteY0" fmla="*/ 556260 h 556260"/>
              <a:gd name="connsiteX1" fmla="*/ 472440 w 746767"/>
              <a:gd name="connsiteY1" fmla="*/ 91440 h 556260"/>
              <a:gd name="connsiteX2" fmla="*/ 0 w 746767"/>
              <a:gd name="connsiteY2" fmla="*/ 0 h 556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6767" h="556260">
                <a:moveTo>
                  <a:pt x="746760" y="556260"/>
                </a:moveTo>
                <a:cubicBezTo>
                  <a:pt x="748030" y="281305"/>
                  <a:pt x="596900" y="184150"/>
                  <a:pt x="472440" y="91440"/>
                </a:cubicBezTo>
                <a:cubicBezTo>
                  <a:pt x="347980" y="-1270"/>
                  <a:pt x="76200" y="16510"/>
                  <a:pt x="0" y="0"/>
                </a:cubicBezTo>
              </a:path>
            </a:pathLst>
          </a:custGeom>
          <a:noFill/>
          <a:ln>
            <a:solidFill>
              <a:schemeClr val="bg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5" name="자유형: 도형 44">
            <a:extLst>
              <a:ext uri="{FF2B5EF4-FFF2-40B4-BE49-F238E27FC236}">
                <a16:creationId xmlns:a16="http://schemas.microsoft.com/office/drawing/2014/main" id="{730903EE-A819-4359-8B0A-E0CCCA75B185}"/>
              </a:ext>
            </a:extLst>
          </p:cNvPr>
          <p:cNvSpPr/>
          <p:nvPr/>
        </p:nvSpPr>
        <p:spPr>
          <a:xfrm rot="3433118" flipV="1">
            <a:off x="4883532" y="3128640"/>
            <a:ext cx="1254968" cy="1015985"/>
          </a:xfrm>
          <a:custGeom>
            <a:avLst/>
            <a:gdLst>
              <a:gd name="connsiteX0" fmla="*/ 563880 w 564173"/>
              <a:gd name="connsiteY0" fmla="*/ 769620 h 769620"/>
              <a:gd name="connsiteX1" fmla="*/ 472440 w 564173"/>
              <a:gd name="connsiteY1" fmla="*/ 91440 h 769620"/>
              <a:gd name="connsiteX2" fmla="*/ 0 w 564173"/>
              <a:gd name="connsiteY2" fmla="*/ 0 h 769620"/>
              <a:gd name="connsiteX0" fmla="*/ 815340 w 815345"/>
              <a:gd name="connsiteY0" fmla="*/ 632460 h 632460"/>
              <a:gd name="connsiteX1" fmla="*/ 472440 w 815345"/>
              <a:gd name="connsiteY1" fmla="*/ 91440 h 632460"/>
              <a:gd name="connsiteX2" fmla="*/ 0 w 815345"/>
              <a:gd name="connsiteY2" fmla="*/ 0 h 632460"/>
              <a:gd name="connsiteX0" fmla="*/ 746760 w 746767"/>
              <a:gd name="connsiteY0" fmla="*/ 556260 h 556260"/>
              <a:gd name="connsiteX1" fmla="*/ 472440 w 746767"/>
              <a:gd name="connsiteY1" fmla="*/ 91440 h 556260"/>
              <a:gd name="connsiteX2" fmla="*/ 0 w 746767"/>
              <a:gd name="connsiteY2" fmla="*/ 0 h 556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6767" h="556260">
                <a:moveTo>
                  <a:pt x="746760" y="556260"/>
                </a:moveTo>
                <a:cubicBezTo>
                  <a:pt x="748030" y="281305"/>
                  <a:pt x="596900" y="184150"/>
                  <a:pt x="472440" y="91440"/>
                </a:cubicBezTo>
                <a:cubicBezTo>
                  <a:pt x="347980" y="-1270"/>
                  <a:pt x="76200" y="16510"/>
                  <a:pt x="0" y="0"/>
                </a:cubicBezTo>
              </a:path>
            </a:pathLst>
          </a:custGeom>
          <a:noFill/>
          <a:ln>
            <a:solidFill>
              <a:schemeClr val="bg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BF926DAC-D9FA-40E9-B8D6-B1D663EC47D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3408" y="1872050"/>
            <a:ext cx="2340260" cy="2428907"/>
          </a:xfrm>
          <a:prstGeom prst="rect">
            <a:avLst/>
          </a:prstGeom>
        </p:spPr>
      </p:pic>
      <p:grpSp>
        <p:nvGrpSpPr>
          <p:cNvPr id="19" name="그룹 18">
            <a:extLst>
              <a:ext uri="{FF2B5EF4-FFF2-40B4-BE49-F238E27FC236}">
                <a16:creationId xmlns:a16="http://schemas.microsoft.com/office/drawing/2014/main" id="{BCCA3121-9405-4F54-BE8C-00E84E109038}"/>
              </a:ext>
            </a:extLst>
          </p:cNvPr>
          <p:cNvGrpSpPr/>
          <p:nvPr/>
        </p:nvGrpSpPr>
        <p:grpSpPr>
          <a:xfrm>
            <a:off x="6166776" y="1489345"/>
            <a:ext cx="2714259" cy="1230144"/>
            <a:chOff x="417581" y="339502"/>
            <a:chExt cx="2714259" cy="123014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20" name="그림 19">
              <a:extLst>
                <a:ext uri="{FF2B5EF4-FFF2-40B4-BE49-F238E27FC236}">
                  <a16:creationId xmlns:a16="http://schemas.microsoft.com/office/drawing/2014/main" id="{014CEF0D-7440-4967-9C51-50B4BB23FC1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98" t="20756" r="5309" b="43702"/>
            <a:stretch/>
          </p:blipFill>
          <p:spPr>
            <a:xfrm>
              <a:off x="417581" y="638961"/>
              <a:ext cx="2389675" cy="930685"/>
            </a:xfrm>
            <a:prstGeom prst="rect">
              <a:avLst/>
            </a:prstGeom>
          </p:spPr>
        </p:pic>
        <p:pic>
          <p:nvPicPr>
            <p:cNvPr id="21" name="그림 20">
              <a:extLst>
                <a:ext uri="{FF2B5EF4-FFF2-40B4-BE49-F238E27FC236}">
                  <a16:creationId xmlns:a16="http://schemas.microsoft.com/office/drawing/2014/main" id="{38619841-BB1C-496C-9316-8F0B16E3829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98" t="15545" r="5309" b="77139"/>
            <a:stretch/>
          </p:blipFill>
          <p:spPr>
            <a:xfrm>
              <a:off x="417581" y="411511"/>
              <a:ext cx="2389675" cy="297323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6D27F65A-9065-45AF-96FF-E3D1126DCFDA}"/>
                </a:ext>
              </a:extLst>
            </p:cNvPr>
            <p:cNvSpPr txBox="1"/>
            <p:nvPr/>
          </p:nvSpPr>
          <p:spPr>
            <a:xfrm>
              <a:off x="827584" y="339502"/>
              <a:ext cx="143020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>
                  <a:latin typeface="나눔손글씨 행복한 도비" panose="02000503000000000000" pitchFamily="2" charset="-127"/>
                  <a:ea typeface="나눔손글씨 행복한 도비" panose="02000503000000000000" pitchFamily="2" charset="-127"/>
                </a:rPr>
                <a:t>2. </a:t>
              </a:r>
              <a:r>
                <a:rPr lang="ko-KR" altLang="en-US" dirty="0">
                  <a:latin typeface="나눔손글씨 행복한 도비" panose="02000503000000000000" pitchFamily="2" charset="-127"/>
                  <a:ea typeface="나눔손글씨 행복한 도비" panose="02000503000000000000" pitchFamily="2" charset="-127"/>
                </a:rPr>
                <a:t>왜 띄어 써야 돼</a:t>
              </a:r>
              <a:r>
                <a:rPr lang="en-US" altLang="ko-KR" dirty="0">
                  <a:latin typeface="나눔손글씨 행복한 도비" panose="02000503000000000000" pitchFamily="2" charset="-127"/>
                  <a:ea typeface="나눔손글씨 행복한 도비" panose="02000503000000000000" pitchFamily="2" charset="-127"/>
                </a:rPr>
                <a:t>?</a:t>
              </a:r>
              <a:endParaRPr lang="ko-KR" altLang="en-US" dirty="0"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CAD1A0BC-0B7B-4829-B3D4-2AEBDE8E5C4A}"/>
                </a:ext>
              </a:extLst>
            </p:cNvPr>
            <p:cNvSpPr txBox="1"/>
            <p:nvPr/>
          </p:nvSpPr>
          <p:spPr>
            <a:xfrm>
              <a:off x="489588" y="640308"/>
              <a:ext cx="264225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dirty="0">
                  <a:latin typeface="나눔손글씨 행복한 도비" panose="02000503000000000000" pitchFamily="2" charset="-127"/>
                  <a:ea typeface="나눔손글씨 행복한 도비" panose="02000503000000000000" pitchFamily="2" charset="-127"/>
                </a:rPr>
                <a:t>★ 띄어쓰기를 하지 않을 때 </a:t>
              </a:r>
              <a:endParaRPr lang="en-US" altLang="ko-KR" dirty="0"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endParaRPr>
            </a:p>
            <a:p>
              <a:r>
                <a:rPr lang="en-US" altLang="ko-KR" dirty="0">
                  <a:latin typeface="나눔손글씨 행복한 도비" panose="02000503000000000000" pitchFamily="2" charset="-127"/>
                  <a:ea typeface="나눔손글씨 행복한 도비" panose="02000503000000000000" pitchFamily="2" charset="-127"/>
                </a:rPr>
                <a:t>  </a:t>
              </a:r>
              <a:r>
                <a:rPr lang="ko-KR" altLang="en-US" dirty="0">
                  <a:latin typeface="나눔손글씨 행복한 도비" panose="02000503000000000000" pitchFamily="2" charset="-127"/>
                  <a:ea typeface="나눔손글씨 행복한 도비" panose="02000503000000000000" pitchFamily="2" charset="-127"/>
                </a:rPr>
                <a:t>일어나는 일 상상하기</a:t>
              </a:r>
              <a:endParaRPr lang="en-US" altLang="ko-KR" dirty="0"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endParaRPr>
            </a:p>
            <a:p>
              <a:r>
                <a:rPr lang="ko-KR" altLang="en-US" dirty="0">
                  <a:latin typeface="나눔손글씨 행복한 도비" panose="02000503000000000000" pitchFamily="2" charset="-127"/>
                  <a:ea typeface="나눔손글씨 행복한 도비" panose="02000503000000000000" pitchFamily="2" charset="-127"/>
                </a:rPr>
                <a:t>★ 함께 책 읽기</a:t>
              </a:r>
            </a:p>
          </p:txBody>
        </p:sp>
      </p:grp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5E894330-9FCA-457B-AAB9-979B0854694B}"/>
              </a:ext>
            </a:extLst>
          </p:cNvPr>
          <p:cNvGrpSpPr/>
          <p:nvPr/>
        </p:nvGrpSpPr>
        <p:grpSpPr>
          <a:xfrm>
            <a:off x="755575" y="1564692"/>
            <a:ext cx="2714259" cy="1169650"/>
            <a:chOff x="417581" y="339502"/>
            <a:chExt cx="2714259" cy="11696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17" name="그림 16">
              <a:extLst>
                <a:ext uri="{FF2B5EF4-FFF2-40B4-BE49-F238E27FC236}">
                  <a16:creationId xmlns:a16="http://schemas.microsoft.com/office/drawing/2014/main" id="{792033B7-9B2D-44FA-8E8E-AA17755683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98" t="20756" r="5309" b="43702"/>
            <a:stretch/>
          </p:blipFill>
          <p:spPr>
            <a:xfrm>
              <a:off x="417581" y="638961"/>
              <a:ext cx="2389675" cy="870191"/>
            </a:xfrm>
            <a:prstGeom prst="rect">
              <a:avLst/>
            </a:prstGeom>
          </p:spPr>
        </p:pic>
        <p:pic>
          <p:nvPicPr>
            <p:cNvPr id="11" name="그림 10">
              <a:extLst>
                <a:ext uri="{FF2B5EF4-FFF2-40B4-BE49-F238E27FC236}">
                  <a16:creationId xmlns:a16="http://schemas.microsoft.com/office/drawing/2014/main" id="{446F964D-908C-4089-A52B-1CF994F551B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98" t="15545" r="5309" b="77139"/>
            <a:stretch/>
          </p:blipFill>
          <p:spPr>
            <a:xfrm>
              <a:off x="417581" y="411511"/>
              <a:ext cx="2389675" cy="297323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7B96908B-90A3-4292-AED8-E659B866C4F8}"/>
                </a:ext>
              </a:extLst>
            </p:cNvPr>
            <p:cNvSpPr txBox="1"/>
            <p:nvPr/>
          </p:nvSpPr>
          <p:spPr>
            <a:xfrm>
              <a:off x="827584" y="339502"/>
              <a:ext cx="152317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>
                  <a:latin typeface="나눔손글씨 행복한 도비" panose="02000503000000000000" pitchFamily="2" charset="-127"/>
                  <a:ea typeface="나눔손글씨 행복한 도비" panose="02000503000000000000" pitchFamily="2" charset="-127"/>
                </a:rPr>
                <a:t>1. </a:t>
              </a:r>
              <a:r>
                <a:rPr lang="ko-KR" altLang="en-US" dirty="0">
                  <a:latin typeface="나눔손글씨 행복한 도비" panose="02000503000000000000" pitchFamily="2" charset="-127"/>
                  <a:ea typeface="나눔손글씨 행복한 도비" panose="02000503000000000000" pitchFamily="2" charset="-127"/>
                </a:rPr>
                <a:t>나도 이런 적 있는데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D76CC739-1009-482E-9102-3EDB73EEECDF}"/>
                </a:ext>
              </a:extLst>
            </p:cNvPr>
            <p:cNvSpPr txBox="1"/>
            <p:nvPr/>
          </p:nvSpPr>
          <p:spPr>
            <a:xfrm>
              <a:off x="489588" y="714842"/>
              <a:ext cx="264225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dirty="0">
                  <a:latin typeface="나눔손글씨 행복한 도비" panose="02000503000000000000" pitchFamily="2" charset="-127"/>
                  <a:ea typeface="나눔손글씨 행복한 도비" panose="02000503000000000000" pitchFamily="2" charset="-127"/>
                </a:rPr>
                <a:t>★ 부모님께 혼난 경험 나누기</a:t>
              </a:r>
              <a:endParaRPr lang="en-US" altLang="ko-KR" dirty="0"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endParaRPr>
            </a:p>
            <a:p>
              <a:r>
                <a:rPr lang="ko-KR" altLang="en-US" dirty="0">
                  <a:latin typeface="나눔손글씨 행복한 도비" panose="02000503000000000000" pitchFamily="2" charset="-127"/>
                  <a:ea typeface="나눔손글씨 행복한 도비" panose="02000503000000000000" pitchFamily="2" charset="-127"/>
                </a:rPr>
                <a:t>★ 나의 경험 그림으로 표현하기</a:t>
              </a:r>
            </a:p>
          </p:txBody>
        </p:sp>
      </p:grpSp>
      <p:grpSp>
        <p:nvGrpSpPr>
          <p:cNvPr id="34" name="그룹 33">
            <a:extLst>
              <a:ext uri="{FF2B5EF4-FFF2-40B4-BE49-F238E27FC236}">
                <a16:creationId xmlns:a16="http://schemas.microsoft.com/office/drawing/2014/main" id="{61454A3D-CA45-4402-8FE9-6668979B7803}"/>
              </a:ext>
            </a:extLst>
          </p:cNvPr>
          <p:cNvGrpSpPr/>
          <p:nvPr/>
        </p:nvGrpSpPr>
        <p:grpSpPr>
          <a:xfrm>
            <a:off x="755575" y="3307608"/>
            <a:ext cx="2714259" cy="1169650"/>
            <a:chOff x="417581" y="339502"/>
            <a:chExt cx="2714259" cy="11696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35" name="그림 34">
              <a:extLst>
                <a:ext uri="{FF2B5EF4-FFF2-40B4-BE49-F238E27FC236}">
                  <a16:creationId xmlns:a16="http://schemas.microsoft.com/office/drawing/2014/main" id="{E52F2E25-1B88-4B36-88BA-D0CB5271BEB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98" t="20756" r="5309" b="43702"/>
            <a:stretch/>
          </p:blipFill>
          <p:spPr>
            <a:xfrm>
              <a:off x="417581" y="638961"/>
              <a:ext cx="2389675" cy="870191"/>
            </a:xfrm>
            <a:prstGeom prst="rect">
              <a:avLst/>
            </a:prstGeom>
          </p:spPr>
        </p:pic>
        <p:pic>
          <p:nvPicPr>
            <p:cNvPr id="36" name="그림 35">
              <a:extLst>
                <a:ext uri="{FF2B5EF4-FFF2-40B4-BE49-F238E27FC236}">
                  <a16:creationId xmlns:a16="http://schemas.microsoft.com/office/drawing/2014/main" id="{795B968F-C943-44AD-85D1-F650839E17B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98" t="15545" r="5309" b="77139"/>
            <a:stretch/>
          </p:blipFill>
          <p:spPr>
            <a:xfrm>
              <a:off x="417581" y="411511"/>
              <a:ext cx="2389675" cy="297323"/>
            </a:xfrm>
            <a:prstGeom prst="rect">
              <a:avLst/>
            </a:prstGeom>
          </p:spPr>
        </p:pic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27B7EE47-B8EF-47B7-AE16-01B684F7F55B}"/>
                </a:ext>
              </a:extLst>
            </p:cNvPr>
            <p:cNvSpPr txBox="1"/>
            <p:nvPr/>
          </p:nvSpPr>
          <p:spPr>
            <a:xfrm>
              <a:off x="827584" y="339502"/>
              <a:ext cx="133081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>
                  <a:latin typeface="나눔손글씨 행복한 도비" panose="02000503000000000000" pitchFamily="2" charset="-127"/>
                  <a:ea typeface="나눔손글씨 행복한 도비" panose="02000503000000000000" pitchFamily="2" charset="-127"/>
                </a:rPr>
                <a:t>3. </a:t>
              </a:r>
              <a:r>
                <a:rPr lang="ko-KR" altLang="en-US" dirty="0">
                  <a:latin typeface="나눔손글씨 행복한 도비" panose="02000503000000000000" pitchFamily="2" charset="-127"/>
                  <a:ea typeface="나눔손글씨 행복한 도비" panose="02000503000000000000" pitchFamily="2" charset="-127"/>
                </a:rPr>
                <a:t>띄어 쓰기 이렇게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A05C27DF-F48E-486F-9BB6-4622D97B4C81}"/>
                </a:ext>
              </a:extLst>
            </p:cNvPr>
            <p:cNvSpPr txBox="1"/>
            <p:nvPr/>
          </p:nvSpPr>
          <p:spPr>
            <a:xfrm>
              <a:off x="489588" y="714842"/>
              <a:ext cx="264225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dirty="0">
                  <a:latin typeface="나눔손글씨 행복한 도비" panose="02000503000000000000" pitchFamily="2" charset="-127"/>
                  <a:ea typeface="나눔손글씨 행복한 도비" panose="02000503000000000000" pitchFamily="2" charset="-127"/>
                </a:rPr>
                <a:t>★ 띄어쓰기 배우기</a:t>
              </a:r>
              <a:endParaRPr lang="en-US" altLang="ko-KR" dirty="0"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endParaRPr>
            </a:p>
            <a:p>
              <a:r>
                <a:rPr lang="ko-KR" altLang="en-US">
                  <a:latin typeface="나눔손글씨 행복한 도비" panose="02000503000000000000" pitchFamily="2" charset="-127"/>
                  <a:ea typeface="나눔손글씨 행복한 도비" panose="02000503000000000000" pitchFamily="2" charset="-127"/>
                </a:rPr>
                <a:t>★ 띄어쓰기 </a:t>
              </a:r>
              <a:r>
                <a:rPr lang="ko-KR" altLang="en-US" dirty="0">
                  <a:latin typeface="나눔손글씨 행복한 도비" panose="02000503000000000000" pitchFamily="2" charset="-127"/>
                  <a:ea typeface="나눔손글씨 행복한 도비" panose="02000503000000000000" pitchFamily="2" charset="-127"/>
                </a:rPr>
                <a:t>사전 만들기</a:t>
              </a:r>
            </a:p>
          </p:txBody>
        </p:sp>
      </p:grpSp>
      <p:grpSp>
        <p:nvGrpSpPr>
          <p:cNvPr id="29" name="그룹 28">
            <a:extLst>
              <a:ext uri="{FF2B5EF4-FFF2-40B4-BE49-F238E27FC236}">
                <a16:creationId xmlns:a16="http://schemas.microsoft.com/office/drawing/2014/main" id="{1E65EBB7-E2BF-4FDA-AF5A-6AB859299DF4}"/>
              </a:ext>
            </a:extLst>
          </p:cNvPr>
          <p:cNvGrpSpPr/>
          <p:nvPr/>
        </p:nvGrpSpPr>
        <p:grpSpPr>
          <a:xfrm>
            <a:off x="6205841" y="3384126"/>
            <a:ext cx="2714259" cy="1169650"/>
            <a:chOff x="417581" y="339502"/>
            <a:chExt cx="2714259" cy="11696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30" name="그림 29">
              <a:extLst>
                <a:ext uri="{FF2B5EF4-FFF2-40B4-BE49-F238E27FC236}">
                  <a16:creationId xmlns:a16="http://schemas.microsoft.com/office/drawing/2014/main" id="{A644AA89-D3A6-4B43-8BF1-DA5425FEAD3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98" t="20756" r="5309" b="43702"/>
            <a:stretch/>
          </p:blipFill>
          <p:spPr>
            <a:xfrm>
              <a:off x="417581" y="638961"/>
              <a:ext cx="2389675" cy="870191"/>
            </a:xfrm>
            <a:prstGeom prst="rect">
              <a:avLst/>
            </a:prstGeom>
          </p:spPr>
        </p:pic>
        <p:pic>
          <p:nvPicPr>
            <p:cNvPr id="31" name="그림 30">
              <a:extLst>
                <a:ext uri="{FF2B5EF4-FFF2-40B4-BE49-F238E27FC236}">
                  <a16:creationId xmlns:a16="http://schemas.microsoft.com/office/drawing/2014/main" id="{BFAB7BCC-FCCB-40ED-AA00-037DF39A47A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98" t="15545" r="5309" b="77139"/>
            <a:stretch/>
          </p:blipFill>
          <p:spPr>
            <a:xfrm>
              <a:off x="417581" y="411511"/>
              <a:ext cx="2389675" cy="297323"/>
            </a:xfrm>
            <a:prstGeom prst="rect">
              <a:avLst/>
            </a:prstGeom>
          </p:spPr>
        </p:pic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A3DDAFDB-2E02-4BF1-B5A0-70DFAA7AE076}"/>
                </a:ext>
              </a:extLst>
            </p:cNvPr>
            <p:cNvSpPr txBox="1"/>
            <p:nvPr/>
          </p:nvSpPr>
          <p:spPr>
            <a:xfrm>
              <a:off x="827584" y="339502"/>
              <a:ext cx="15215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>
                  <a:latin typeface="나눔손글씨 행복한 도비" panose="02000503000000000000" pitchFamily="2" charset="-127"/>
                  <a:ea typeface="나눔손글씨 행복한 도비" panose="02000503000000000000" pitchFamily="2" charset="-127"/>
                </a:rPr>
                <a:t>4-5. </a:t>
              </a:r>
              <a:r>
                <a:rPr lang="ko-KR" altLang="en-US" dirty="0">
                  <a:latin typeface="나눔손글씨 행복한 도비" panose="02000503000000000000" pitchFamily="2" charset="-127"/>
                  <a:ea typeface="나눔손글씨 행복한 도비" panose="02000503000000000000" pitchFamily="2" charset="-127"/>
                </a:rPr>
                <a:t>또박또박 그림일기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1BB499EA-E883-4F5D-855A-7B3D0542BC60}"/>
                </a:ext>
              </a:extLst>
            </p:cNvPr>
            <p:cNvSpPr txBox="1"/>
            <p:nvPr/>
          </p:nvSpPr>
          <p:spPr>
            <a:xfrm>
              <a:off x="489588" y="714842"/>
              <a:ext cx="264225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dirty="0">
                  <a:latin typeface="나눔손글씨 행복한 도비" panose="02000503000000000000" pitchFamily="2" charset="-127"/>
                  <a:ea typeface="나눔손글씨 행복한 도비" panose="02000503000000000000" pitchFamily="2" charset="-127"/>
                </a:rPr>
                <a:t>★ 그림일기 쓰는 방법</a:t>
              </a:r>
              <a:endParaRPr lang="en-US" altLang="ko-KR" dirty="0"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endParaRPr>
            </a:p>
            <a:p>
              <a:r>
                <a:rPr lang="ko-KR" altLang="en-US" dirty="0">
                  <a:latin typeface="나눔손글씨 행복한 도비" panose="02000503000000000000" pitchFamily="2" charset="-127"/>
                  <a:ea typeface="나눔손글씨 행복한 도비" panose="02000503000000000000" pitchFamily="2" charset="-127"/>
                </a:rPr>
                <a:t>★ 나의 그림일기 쓰기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94380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3">
            <a:extLst>
              <a:ext uri="{FF2B5EF4-FFF2-40B4-BE49-F238E27FC236}">
                <a16:creationId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755576" y="352554"/>
            <a:ext cx="7920880" cy="77903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noFill/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b="1" dirty="0">
                <a:solidFill>
                  <a:schemeClr val="tx1"/>
                </a:solidFill>
                <a:latin typeface="나눔손글씨 행복한 도비" pitchFamily="2" charset="-127"/>
                <a:ea typeface="나눔손글씨 행복한 도비" pitchFamily="2" charset="-127"/>
              </a:rPr>
              <a:t>선생님께 드리는 안내서</a:t>
            </a:r>
          </a:p>
        </p:txBody>
      </p:sp>
      <p:sp>
        <p:nvSpPr>
          <p:cNvPr id="8" name="사각형: 둥근 모서리 3">
            <a:extLst>
              <a:ext uri="{FF2B5EF4-FFF2-40B4-BE49-F238E27FC236}">
                <a16:creationId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467544" y="1491630"/>
            <a:ext cx="8208912" cy="3240360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noFill/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4800" b="1" dirty="0">
              <a:solidFill>
                <a:schemeClr val="tx1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714" y="2438003"/>
            <a:ext cx="493787" cy="493787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779662"/>
            <a:ext cx="576064" cy="576064"/>
          </a:xfrm>
          <a:prstGeom prst="rect">
            <a:avLst/>
          </a:prstGeom>
        </p:spPr>
      </p:pic>
      <p:sp>
        <p:nvSpPr>
          <p:cNvPr id="11" name="직사각형 10"/>
          <p:cNvSpPr/>
          <p:nvPr/>
        </p:nvSpPr>
        <p:spPr>
          <a:xfrm>
            <a:off x="1331640" y="1762711"/>
            <a:ext cx="23519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ko-KR" altLang="en-US" sz="32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관련교과 </a:t>
            </a:r>
            <a:r>
              <a:rPr lang="en-US" altLang="ko-KR" sz="32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: </a:t>
            </a:r>
            <a:r>
              <a:rPr lang="ko-KR" altLang="en-US" sz="32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국어</a:t>
            </a:r>
            <a:r>
              <a:rPr lang="en-US" altLang="ko-KR" sz="32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, </a:t>
            </a:r>
            <a:r>
              <a:rPr lang="ko-KR" altLang="en-US" sz="32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여름</a:t>
            </a:r>
          </a:p>
        </p:txBody>
      </p:sp>
      <p:sp>
        <p:nvSpPr>
          <p:cNvPr id="12" name="직사각형 11"/>
          <p:cNvSpPr/>
          <p:nvPr/>
        </p:nvSpPr>
        <p:spPr>
          <a:xfrm>
            <a:off x="1331640" y="2438003"/>
            <a:ext cx="4400564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ko-KR" altLang="en-US" sz="3200" dirty="0">
                <a:solidFill>
                  <a:prstClr val="black"/>
                </a:solidFill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rPr>
              <a:t>관련 성취기준 </a:t>
            </a:r>
            <a:br>
              <a:rPr lang="en-US" altLang="ko-KR" sz="3200" dirty="0">
                <a:solidFill>
                  <a:prstClr val="black"/>
                </a:solidFill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rPr>
            </a:br>
            <a:r>
              <a:rPr lang="en-US" altLang="ko-KR" dirty="0"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rPr>
              <a:t>[2</a:t>
            </a:r>
            <a:r>
              <a:rPr lang="ko-KR" altLang="en-US" dirty="0"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rPr>
              <a:t>국</a:t>
            </a:r>
            <a:r>
              <a:rPr lang="en-US" altLang="ko-KR" dirty="0"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rPr>
              <a:t>03-04] </a:t>
            </a:r>
            <a:r>
              <a:rPr lang="ko-KR" altLang="en-US" dirty="0"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rPr>
              <a:t>인상 깊었던 일이나 겪은 일에 대한 생각이나 느낌을 쓴다</a:t>
            </a:r>
            <a:r>
              <a:rPr lang="en-US" altLang="ko-KR" dirty="0"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rPr>
              <a:t>.</a:t>
            </a:r>
            <a:endParaRPr lang="ko-KR" altLang="en-US" dirty="0">
              <a:latin typeface="나눔손글씨 행복한 도비" panose="02000503000000000000" pitchFamily="2" charset="-127"/>
              <a:ea typeface="나눔손글씨 행복한 도비" panose="02000503000000000000" pitchFamily="2" charset="-127"/>
            </a:endParaRPr>
          </a:p>
        </p:txBody>
      </p:sp>
      <p:pic>
        <p:nvPicPr>
          <p:cNvPr id="13" name="그림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4024" y="1779662"/>
            <a:ext cx="627534" cy="627534"/>
          </a:xfrm>
          <a:prstGeom prst="rect">
            <a:avLst/>
          </a:prstGeom>
        </p:spPr>
      </p:pic>
      <p:sp>
        <p:nvSpPr>
          <p:cNvPr id="14" name="직사각형 13"/>
          <p:cNvSpPr/>
          <p:nvPr/>
        </p:nvSpPr>
        <p:spPr>
          <a:xfrm>
            <a:off x="4716016" y="1822421"/>
            <a:ext cx="38876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ko-KR" altLang="en-US" sz="32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사용 폰트 </a:t>
            </a:r>
            <a:r>
              <a:rPr lang="en-US" altLang="ko-KR" sz="32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: </a:t>
            </a:r>
            <a:r>
              <a:rPr lang="ko-KR" altLang="en-US" sz="3200" dirty="0" err="1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나눔손글씨행복한도비체</a:t>
            </a:r>
            <a:endParaRPr lang="ko-KR" altLang="en-US" sz="3200" dirty="0">
              <a:solidFill>
                <a:prstClr val="black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4443958"/>
            <a:ext cx="1604179" cy="465860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0558" y="-572872"/>
            <a:ext cx="2412268" cy="2503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71086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3">
            <a:extLst>
              <a:ext uri="{FF2B5EF4-FFF2-40B4-BE49-F238E27FC236}">
                <a16:creationId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755576" y="352554"/>
            <a:ext cx="7920880" cy="77903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noFill/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b="1" dirty="0">
                <a:solidFill>
                  <a:schemeClr val="tx1"/>
                </a:solidFill>
                <a:latin typeface="나눔손글씨 행복한 도비" pitchFamily="2" charset="-127"/>
                <a:ea typeface="나눔손글씨 행복한 도비" pitchFamily="2" charset="-127"/>
              </a:rPr>
              <a:t>선생님께 드리는 안내서</a:t>
            </a:r>
          </a:p>
        </p:txBody>
      </p:sp>
      <p:sp>
        <p:nvSpPr>
          <p:cNvPr id="8" name="사각형: 둥근 모서리 3">
            <a:extLst>
              <a:ext uri="{FF2B5EF4-FFF2-40B4-BE49-F238E27FC236}">
                <a16:creationId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467544" y="1491630"/>
            <a:ext cx="8208912" cy="3240360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noFill/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4800" b="1" dirty="0">
              <a:solidFill>
                <a:schemeClr val="tx1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4443958"/>
            <a:ext cx="1604179" cy="465860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0558" y="-572872"/>
            <a:ext cx="2412268" cy="2503642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092" y="1669202"/>
            <a:ext cx="576064" cy="576064"/>
          </a:xfrm>
          <a:prstGeom prst="rect">
            <a:avLst/>
          </a:prstGeom>
          <a:ln>
            <a:noFill/>
          </a:ln>
        </p:spPr>
      </p:pic>
      <p:sp>
        <p:nvSpPr>
          <p:cNvPr id="18" name="직사각형 17"/>
          <p:cNvSpPr/>
          <p:nvPr/>
        </p:nvSpPr>
        <p:spPr>
          <a:xfrm>
            <a:off x="1540156" y="1582925"/>
            <a:ext cx="1491114" cy="707886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lvl="0"/>
            <a:r>
              <a:rPr lang="ko-KR" altLang="en-US" sz="4000" dirty="0" err="1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차시</a:t>
            </a:r>
            <a:r>
              <a:rPr lang="ko-KR" altLang="en-US" sz="40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 안내</a:t>
            </a:r>
            <a:endParaRPr lang="en-US" altLang="ko-KR" sz="4000" dirty="0">
              <a:solidFill>
                <a:prstClr val="black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964092" y="2095458"/>
            <a:ext cx="730881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ko-KR" altLang="en-US" sz="32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띄어쓰기를 생각하며 그림일기를 써 보는 차시 입니다</a:t>
            </a:r>
            <a:r>
              <a:rPr lang="en-US" altLang="ko-KR" sz="32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.</a:t>
            </a:r>
          </a:p>
          <a:p>
            <a:pPr lvl="0"/>
            <a:r>
              <a:rPr lang="ko-KR" altLang="en-US" sz="32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먼저 그림일기 쓰는 방법을 배운 후 </a:t>
            </a:r>
            <a:r>
              <a:rPr lang="en-US" altLang="ko-KR" sz="32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&lt;</a:t>
            </a:r>
            <a:r>
              <a:rPr lang="ko-KR" altLang="en-US" sz="32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왜 띄어 써야 돼</a:t>
            </a:r>
            <a:r>
              <a:rPr lang="en-US" altLang="ko-KR" sz="32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?&gt;</a:t>
            </a:r>
            <a:r>
              <a:rPr lang="ko-KR" altLang="en-US" sz="32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에 나오는 내용으로 그림일기 쓰는 방법을 적용해 봅니다</a:t>
            </a:r>
            <a:r>
              <a:rPr lang="en-US" altLang="ko-KR" sz="32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. </a:t>
            </a:r>
            <a:r>
              <a:rPr lang="ko-KR" altLang="en-US" sz="32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그 후 자신의 이야기로 띄어쓰기를 생각하며 그림일기를 써 본 후에 함께 살펴보며 프로젝트를 마칩니다</a:t>
            </a:r>
            <a:r>
              <a:rPr lang="en-US" altLang="ko-KR" sz="32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227175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3">
            <a:extLst>
              <a:ext uri="{FF2B5EF4-FFF2-40B4-BE49-F238E27FC236}">
                <a16:creationId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755576" y="352554"/>
            <a:ext cx="7920880" cy="77903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noFill/>
          <a:ln>
            <a:solidFill>
              <a:schemeClr val="bg1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b="1" dirty="0">
                <a:solidFill>
                  <a:schemeClr val="tx1"/>
                </a:solidFill>
                <a:latin typeface="나눔손글씨 행복한 도비" pitchFamily="2" charset="-127"/>
                <a:ea typeface="나눔손글씨 행복한 도비" pitchFamily="2" charset="-127"/>
              </a:rPr>
              <a:t>선생님께 드리는 안내서</a:t>
            </a:r>
          </a:p>
        </p:txBody>
      </p:sp>
      <p:sp>
        <p:nvSpPr>
          <p:cNvPr id="8" name="사각형: 둥근 모서리 3">
            <a:extLst>
              <a:ext uri="{FF2B5EF4-FFF2-40B4-BE49-F238E27FC236}">
                <a16:creationId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467544" y="1491630"/>
            <a:ext cx="8208912" cy="3240360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noFill/>
          <a:ln>
            <a:solidFill>
              <a:schemeClr val="bg1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4800" b="1" dirty="0">
              <a:solidFill>
                <a:schemeClr val="tx1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4443958"/>
            <a:ext cx="1604179" cy="465860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0558" y="-572872"/>
            <a:ext cx="2412268" cy="2503642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230" y="1670688"/>
            <a:ext cx="493787" cy="493787"/>
          </a:xfrm>
          <a:prstGeom prst="rect">
            <a:avLst/>
          </a:prstGeom>
        </p:spPr>
      </p:pic>
      <p:sp>
        <p:nvSpPr>
          <p:cNvPr id="10" name="직사각형 9"/>
          <p:cNvSpPr/>
          <p:nvPr/>
        </p:nvSpPr>
        <p:spPr>
          <a:xfrm>
            <a:off x="1509180" y="1563638"/>
            <a:ext cx="164500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ko-KR" altLang="en-US" sz="40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아이콘 설명</a:t>
            </a:r>
          </a:p>
        </p:txBody>
      </p:sp>
      <p:pic>
        <p:nvPicPr>
          <p:cNvPr id="11" name="그림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053" y="3831872"/>
            <a:ext cx="627534" cy="627534"/>
          </a:xfrm>
          <a:prstGeom prst="rect">
            <a:avLst/>
          </a:prstGeom>
        </p:spPr>
      </p:pic>
      <p:sp>
        <p:nvSpPr>
          <p:cNvPr id="12" name="직사각형 11"/>
          <p:cNvSpPr/>
          <p:nvPr/>
        </p:nvSpPr>
        <p:spPr>
          <a:xfrm>
            <a:off x="1509180" y="3751520"/>
            <a:ext cx="708880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ko-KR" altLang="en-US" sz="40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활동에 대한 </a:t>
            </a:r>
            <a:r>
              <a:rPr lang="en-US" altLang="ko-KR" sz="40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Tip</a:t>
            </a:r>
            <a:r>
              <a:rPr lang="ko-KR" altLang="en-US" sz="40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은 슬라이드 노트를 확인해 주세요</a:t>
            </a:r>
            <a:r>
              <a:rPr lang="en-US" altLang="ko-KR" sz="40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. </a:t>
            </a:r>
            <a:endParaRPr lang="ko-KR" altLang="en-US" sz="4000" dirty="0">
              <a:solidFill>
                <a:prstClr val="black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1609720" y="3186548"/>
            <a:ext cx="28344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ko-KR" altLang="en-US" sz="32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활동 설명</a:t>
            </a:r>
            <a:r>
              <a:rPr lang="en-US" altLang="ko-KR" sz="32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(</a:t>
            </a:r>
            <a:r>
              <a:rPr lang="ko-KR" altLang="en-US" sz="32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선생님</a:t>
            </a:r>
            <a:r>
              <a:rPr lang="en-US" altLang="ko-KR" sz="32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) </a:t>
            </a:r>
            <a:r>
              <a:rPr lang="ko-KR" altLang="en-US" sz="32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아이콘 </a:t>
            </a:r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80D70822-F7AA-4229-935D-D1E6612D66E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37451" y="2177359"/>
            <a:ext cx="1800200" cy="1128697"/>
          </a:xfrm>
          <a:prstGeom prst="rect">
            <a:avLst/>
          </a:prstGeom>
        </p:spPr>
      </p:pic>
      <p:sp>
        <p:nvSpPr>
          <p:cNvPr id="21" name="직사각형 20"/>
          <p:cNvSpPr/>
          <p:nvPr/>
        </p:nvSpPr>
        <p:spPr>
          <a:xfrm>
            <a:off x="4563968" y="3149337"/>
            <a:ext cx="21916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ko-KR" altLang="en-US" sz="32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아이들 활동 아이콘</a:t>
            </a:r>
          </a:p>
        </p:txBody>
      </p:sp>
      <p:pic>
        <p:nvPicPr>
          <p:cNvPr id="18" name="그림 17">
            <a:extLst>
              <a:ext uri="{FF2B5EF4-FFF2-40B4-BE49-F238E27FC236}">
                <a16:creationId xmlns:a16="http://schemas.microsoft.com/office/drawing/2014/main" id="{286493E1-CAC3-4F93-AB77-7B25DC5A231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11" y="1820560"/>
            <a:ext cx="1678282" cy="1741853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17BD9A59-7EAE-4BE5-B096-AF73EC6889BB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347458">
            <a:off x="6993195" y="2083444"/>
            <a:ext cx="1095914" cy="1378730"/>
          </a:xfrm>
          <a:prstGeom prst="rect">
            <a:avLst/>
          </a:prstGeom>
        </p:spPr>
      </p:pic>
      <p:sp>
        <p:nvSpPr>
          <p:cNvPr id="19" name="직사각형 18">
            <a:extLst>
              <a:ext uri="{FF2B5EF4-FFF2-40B4-BE49-F238E27FC236}">
                <a16:creationId xmlns:a16="http://schemas.microsoft.com/office/drawing/2014/main" id="{EA21293D-0E83-4083-A256-03C7615035ED}"/>
              </a:ext>
            </a:extLst>
          </p:cNvPr>
          <p:cNvSpPr/>
          <p:nvPr/>
        </p:nvSpPr>
        <p:spPr>
          <a:xfrm rot="21410484">
            <a:off x="6989690" y="3190196"/>
            <a:ext cx="14975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2800" dirty="0"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rPr>
              <a:t>학습지 아이콘</a:t>
            </a:r>
          </a:p>
        </p:txBody>
      </p:sp>
    </p:spTree>
    <p:extLst>
      <p:ext uri="{BB962C8B-B14F-4D97-AF65-F5344CB8AC3E}">
        <p14:creationId xmlns:p14="http://schemas.microsoft.com/office/powerpoint/2010/main" val="38221446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사각형: 둥근 모서리 3">
            <a:extLst>
              <a:ext uri="{FF2B5EF4-FFF2-40B4-BE49-F238E27FC236}">
                <a16:creationId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251520" y="337308"/>
            <a:ext cx="8640960" cy="4475981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noFill/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4800" b="1" dirty="0">
              <a:solidFill>
                <a:schemeClr val="tx1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0682" y="555526"/>
            <a:ext cx="4827633" cy="1401964"/>
          </a:xfrm>
          <a:prstGeom prst="rect">
            <a:avLst/>
          </a:prstGeom>
        </p:spPr>
      </p:pic>
      <p:sp>
        <p:nvSpPr>
          <p:cNvPr id="25" name="직사각형 24"/>
          <p:cNvSpPr/>
          <p:nvPr/>
        </p:nvSpPr>
        <p:spPr>
          <a:xfrm>
            <a:off x="1619672" y="2319950"/>
            <a:ext cx="401424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ko-KR" altLang="en-US" sz="4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그림일기 쓰는 방법에 맞춰</a:t>
            </a:r>
            <a:endParaRPr lang="en-US" altLang="ko-KR" sz="4400" dirty="0">
              <a:solidFill>
                <a:prstClr val="black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  <a:p>
            <a:pPr lvl="0" algn="ctr"/>
            <a:r>
              <a:rPr lang="ko-KR" altLang="en-US" sz="4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그림일기를 쓸 수 있다</a:t>
            </a:r>
            <a:r>
              <a:rPr lang="en-US" altLang="ko-KR" sz="4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. </a:t>
            </a:r>
            <a:endParaRPr lang="ko-KR" altLang="en-US" sz="4400" dirty="0">
              <a:solidFill>
                <a:prstClr val="black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cxnSp>
        <p:nvCxnSpPr>
          <p:cNvPr id="26" name="직선 연결선 25">
            <a:extLst>
              <a:ext uri="{FF2B5EF4-FFF2-40B4-BE49-F238E27FC236}">
                <a16:creationId xmlns:a16="http://schemas.microsoft.com/office/drawing/2014/main" id="{2563D266-3959-4579-A446-CE2A82417CD5}"/>
              </a:ext>
            </a:extLst>
          </p:cNvPr>
          <p:cNvCxnSpPr>
            <a:cxnSpLocks/>
          </p:cNvCxnSpPr>
          <p:nvPr/>
        </p:nvCxnSpPr>
        <p:spPr>
          <a:xfrm>
            <a:off x="1304892" y="1851670"/>
            <a:ext cx="4968552" cy="0"/>
          </a:xfrm>
          <a:prstGeom prst="line">
            <a:avLst/>
          </a:prstGeom>
          <a:ln w="47625">
            <a:solidFill>
              <a:schemeClr val="bg1">
                <a:alpha val="4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그림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3336" y="0"/>
            <a:ext cx="5114329" cy="5308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4727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7C763188-528C-46E2-8B53-BF6E3949D1CC}"/>
              </a:ext>
            </a:extLst>
          </p:cNvPr>
          <p:cNvSpPr/>
          <p:nvPr/>
        </p:nvSpPr>
        <p:spPr>
          <a:xfrm>
            <a:off x="4561462" y="1984359"/>
            <a:ext cx="4114993" cy="2387591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70A79E45-117A-4911-946C-5F4E9AB62629}"/>
              </a:ext>
            </a:extLst>
          </p:cNvPr>
          <p:cNvSpPr/>
          <p:nvPr/>
        </p:nvSpPr>
        <p:spPr>
          <a:xfrm>
            <a:off x="5580112" y="1707654"/>
            <a:ext cx="1944216" cy="72008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7" name="사각형: 둥근 모서리 3">
            <a:extLst>
              <a:ext uri="{FF2B5EF4-FFF2-40B4-BE49-F238E27FC236}">
                <a16:creationId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467544" y="352554"/>
            <a:ext cx="8208912" cy="77903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noFill/>
          <a:ln>
            <a:solidFill>
              <a:schemeClr val="bg1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b="1" dirty="0">
                <a:solidFill>
                  <a:schemeClr val="tx1"/>
                </a:solidFill>
                <a:latin typeface="나눔손글씨 행복한 도비" pitchFamily="2" charset="-127"/>
                <a:ea typeface="나눔손글씨 행복한 도비" pitchFamily="2" charset="-127"/>
              </a:rPr>
              <a:t>그림일기가 무엇일까</a:t>
            </a:r>
            <a:r>
              <a:rPr lang="en-US" altLang="ko-KR" sz="4800" b="1" dirty="0">
                <a:solidFill>
                  <a:schemeClr val="tx1"/>
                </a:solidFill>
                <a:latin typeface="나눔손글씨 행복한 도비" pitchFamily="2" charset="-127"/>
                <a:ea typeface="나눔손글씨 행복한 도비" pitchFamily="2" charset="-127"/>
              </a:rPr>
              <a:t>? </a:t>
            </a:r>
            <a:endParaRPr lang="ko-KR" altLang="en-US" sz="4800" b="1" dirty="0">
              <a:solidFill>
                <a:schemeClr val="tx1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4443958"/>
            <a:ext cx="1604179" cy="465860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0558" y="-572872"/>
            <a:ext cx="2412268" cy="2503642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26B55992-4C06-4006-A994-150562246F0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00" b="4543"/>
          <a:stretch/>
        </p:blipFill>
        <p:spPr>
          <a:xfrm>
            <a:off x="1403648" y="1369474"/>
            <a:ext cx="2880320" cy="3421472"/>
          </a:xfrm>
          <a:prstGeom prst="rect">
            <a:avLst/>
          </a:prstGeom>
        </p:spPr>
      </p:pic>
      <p:sp>
        <p:nvSpPr>
          <p:cNvPr id="17" name="직사각형 16">
            <a:extLst>
              <a:ext uri="{FF2B5EF4-FFF2-40B4-BE49-F238E27FC236}">
                <a16:creationId xmlns:a16="http://schemas.microsoft.com/office/drawing/2014/main" id="{35169F92-E157-4B09-8406-0164705B5A68}"/>
              </a:ext>
            </a:extLst>
          </p:cNvPr>
          <p:cNvSpPr/>
          <p:nvPr/>
        </p:nvSpPr>
        <p:spPr>
          <a:xfrm>
            <a:off x="4589639" y="1707654"/>
            <a:ext cx="3995004" cy="26161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ko-KR" altLang="en-US" sz="4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손글씨 행복한 도비" pitchFamily="2" charset="-127"/>
                <a:ea typeface="나눔손글씨 행복한 도비" pitchFamily="2" charset="-127"/>
              </a:rPr>
              <a:t>그림일기</a:t>
            </a:r>
            <a:r>
              <a:rPr lang="ko-KR" altLang="en-US" sz="4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는</a:t>
            </a:r>
            <a:r>
              <a:rPr lang="en-US" altLang="ko-KR" sz="4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?</a:t>
            </a:r>
          </a:p>
          <a:p>
            <a:pPr lvl="0" algn="ctr"/>
            <a:r>
              <a:rPr lang="ko-KR" altLang="en-US" sz="40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하루 동안 있었던 일 가운데</a:t>
            </a:r>
            <a:endParaRPr lang="en-US" altLang="ko-KR" sz="4000" dirty="0">
              <a:solidFill>
                <a:prstClr val="black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  <a:p>
            <a:pPr lvl="0" algn="ctr"/>
            <a:r>
              <a:rPr lang="ko-KR" altLang="en-US" sz="40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가장 기억에 남는 일</a:t>
            </a:r>
            <a:r>
              <a:rPr lang="en-US" altLang="ko-KR" sz="40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, </a:t>
            </a:r>
            <a:r>
              <a:rPr lang="ko-KR" altLang="en-US" sz="40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생각을</a:t>
            </a:r>
            <a:endParaRPr lang="en-US" altLang="ko-KR" sz="4000" dirty="0">
              <a:solidFill>
                <a:prstClr val="black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  <a:p>
            <a:pPr lvl="0" algn="ctr"/>
            <a:r>
              <a:rPr lang="ko-KR" altLang="en-US" sz="40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그림과 글로 나타낸 글</a:t>
            </a:r>
            <a:r>
              <a:rPr lang="en-US" altLang="ko-KR" sz="40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!</a:t>
            </a:r>
            <a:endParaRPr lang="ko-KR" altLang="en-US" sz="4400" dirty="0">
              <a:solidFill>
                <a:prstClr val="black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77619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9" dur="5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8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1" dur="500" fill="hold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4" grpId="0" animBg="1"/>
      <p:bldP spid="7" grpId="0" animBg="1"/>
      <p:bldP spid="17" grpId="0"/>
      <p:bldP spid="17" grpId="1" uiExpand="1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70A79E45-117A-4911-946C-5F4E9AB62629}"/>
              </a:ext>
            </a:extLst>
          </p:cNvPr>
          <p:cNvSpPr/>
          <p:nvPr/>
        </p:nvSpPr>
        <p:spPr>
          <a:xfrm>
            <a:off x="4455205" y="2499744"/>
            <a:ext cx="4316838" cy="72008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dirty="0">
                <a:solidFill>
                  <a:schemeClr val="tx1"/>
                </a:solidFill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rPr>
              <a:t>날짜와 날씨를 써요</a:t>
            </a:r>
            <a:r>
              <a:rPr lang="en-US" altLang="ko-KR" sz="4800" dirty="0">
                <a:solidFill>
                  <a:schemeClr val="tx1"/>
                </a:solidFill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rPr>
              <a:t>.</a:t>
            </a:r>
            <a:endParaRPr lang="ko-KR" altLang="en-US" sz="4800" dirty="0">
              <a:solidFill>
                <a:schemeClr val="tx1"/>
              </a:solidFill>
              <a:latin typeface="나눔손글씨 행복한 도비" panose="02000503000000000000" pitchFamily="2" charset="-127"/>
              <a:ea typeface="나눔손글씨 행복한 도비" panose="02000503000000000000" pitchFamily="2" charset="-127"/>
            </a:endParaRPr>
          </a:p>
        </p:txBody>
      </p:sp>
      <p:sp>
        <p:nvSpPr>
          <p:cNvPr id="7" name="사각형: 둥근 모서리 3">
            <a:extLst>
              <a:ext uri="{FF2B5EF4-FFF2-40B4-BE49-F238E27FC236}">
                <a16:creationId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467544" y="352554"/>
            <a:ext cx="8208912" cy="77903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noFill/>
          <a:ln>
            <a:solidFill>
              <a:schemeClr val="bg1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b="1" dirty="0">
                <a:solidFill>
                  <a:schemeClr val="tx1"/>
                </a:solidFill>
                <a:latin typeface="나눔손글씨 행복한 도비" pitchFamily="2" charset="-127"/>
                <a:ea typeface="나눔손글씨 행복한 도비" pitchFamily="2" charset="-127"/>
              </a:rPr>
              <a:t>뭘 써야 할까</a:t>
            </a:r>
            <a:r>
              <a:rPr lang="en-US" altLang="ko-KR" sz="4800" b="1" dirty="0">
                <a:solidFill>
                  <a:schemeClr val="tx1"/>
                </a:solidFill>
                <a:latin typeface="나눔손글씨 행복한 도비" pitchFamily="2" charset="-127"/>
                <a:ea typeface="나눔손글씨 행복한 도비" pitchFamily="2" charset="-127"/>
              </a:rPr>
              <a:t>? (1) </a:t>
            </a:r>
            <a:endParaRPr lang="ko-KR" altLang="en-US" sz="4800" b="1" dirty="0">
              <a:solidFill>
                <a:schemeClr val="tx1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4443958"/>
            <a:ext cx="1604179" cy="465860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0558" y="-572872"/>
            <a:ext cx="2412268" cy="2503642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26B55992-4C06-4006-A994-150562246F0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00" b="4543"/>
          <a:stretch/>
        </p:blipFill>
        <p:spPr>
          <a:xfrm>
            <a:off x="1403648" y="1369474"/>
            <a:ext cx="2880320" cy="3421472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C3CD598D-E999-4408-99E5-CBD0C5342A5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86" t="10133" r="24538" b="80806"/>
          <a:stretch/>
        </p:blipFill>
        <p:spPr>
          <a:xfrm>
            <a:off x="4427984" y="1563637"/>
            <a:ext cx="4344059" cy="720080"/>
          </a:xfrm>
          <a:prstGeom prst="wedgeRoundRectCallout">
            <a:avLst>
              <a:gd name="adj1" fmla="val -61784"/>
              <a:gd name="adj2" fmla="val -1003"/>
              <a:gd name="adj3" fmla="val 16667"/>
            </a:avLst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  <p:extLst>
      <p:ext uri="{BB962C8B-B14F-4D97-AF65-F5344CB8AC3E}">
        <p14:creationId xmlns:p14="http://schemas.microsoft.com/office/powerpoint/2010/main" val="1519472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3">
            <a:extLst>
              <a:ext uri="{FF2B5EF4-FFF2-40B4-BE49-F238E27FC236}">
                <a16:creationId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467544" y="352554"/>
            <a:ext cx="8208912" cy="77903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noFill/>
          <a:ln>
            <a:solidFill>
              <a:schemeClr val="bg1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b="1" dirty="0">
                <a:solidFill>
                  <a:schemeClr val="tx1"/>
                </a:solidFill>
                <a:latin typeface="나눔손글씨 행복한 도비" pitchFamily="2" charset="-127"/>
                <a:ea typeface="나눔손글씨 행복한 도비" pitchFamily="2" charset="-127"/>
              </a:rPr>
              <a:t>뭘 써야 할까</a:t>
            </a:r>
            <a:r>
              <a:rPr lang="en-US" altLang="ko-KR" sz="4800" b="1" dirty="0">
                <a:solidFill>
                  <a:schemeClr val="tx1"/>
                </a:solidFill>
                <a:latin typeface="나눔손글씨 행복한 도비" pitchFamily="2" charset="-127"/>
                <a:ea typeface="나눔손글씨 행복한 도비" pitchFamily="2" charset="-127"/>
              </a:rPr>
              <a:t>? (2) </a:t>
            </a:r>
            <a:endParaRPr lang="ko-KR" altLang="en-US" sz="4800" b="1" dirty="0">
              <a:solidFill>
                <a:schemeClr val="tx1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4443958"/>
            <a:ext cx="1604179" cy="465860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0558" y="-572872"/>
            <a:ext cx="2412268" cy="2503642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26B55992-4C06-4006-A994-150562246F0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00" b="4543"/>
          <a:stretch/>
        </p:blipFill>
        <p:spPr>
          <a:xfrm>
            <a:off x="1403648" y="1369474"/>
            <a:ext cx="2880320" cy="3421472"/>
          </a:xfrm>
          <a:prstGeom prst="rect">
            <a:avLst/>
          </a:prstGeom>
        </p:spPr>
      </p:pic>
      <p:sp>
        <p:nvSpPr>
          <p:cNvPr id="5" name="화살표: 오른쪽 4">
            <a:extLst>
              <a:ext uri="{FF2B5EF4-FFF2-40B4-BE49-F238E27FC236}">
                <a16:creationId xmlns:a16="http://schemas.microsoft.com/office/drawing/2014/main" id="{81C55C50-9D40-4FC5-AFE1-90D7B84E1729}"/>
              </a:ext>
            </a:extLst>
          </p:cNvPr>
          <p:cNvSpPr/>
          <p:nvPr/>
        </p:nvSpPr>
        <p:spPr>
          <a:xfrm flipH="1">
            <a:off x="3599892" y="2489946"/>
            <a:ext cx="1944216" cy="576064"/>
          </a:xfrm>
          <a:prstGeom prst="rightArrow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5A972BF0-2114-459A-B9AE-1D6B4CCEDD8F}"/>
              </a:ext>
            </a:extLst>
          </p:cNvPr>
          <p:cNvSpPr/>
          <p:nvPr/>
        </p:nvSpPr>
        <p:spPr>
          <a:xfrm>
            <a:off x="4427984" y="1930770"/>
            <a:ext cx="4316838" cy="179310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dirty="0">
                <a:solidFill>
                  <a:schemeClr val="tx1"/>
                </a:solidFill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rPr>
              <a:t>기억에 남는 장면을 </a:t>
            </a:r>
            <a:endParaRPr lang="en-US" altLang="ko-KR" sz="4800" dirty="0">
              <a:solidFill>
                <a:schemeClr val="tx1"/>
              </a:solidFill>
              <a:latin typeface="나눔손글씨 행복한 도비" panose="02000503000000000000" pitchFamily="2" charset="-127"/>
              <a:ea typeface="나눔손글씨 행복한 도비" panose="02000503000000000000" pitchFamily="2" charset="-127"/>
            </a:endParaRPr>
          </a:p>
          <a:p>
            <a:pPr algn="ctr"/>
            <a:r>
              <a:rPr lang="ko-KR" altLang="en-US" sz="4800" dirty="0">
                <a:solidFill>
                  <a:schemeClr val="tx1"/>
                </a:solidFill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rPr>
              <a:t>그림으로 표현해요</a:t>
            </a:r>
            <a:r>
              <a:rPr lang="en-US" altLang="ko-KR" sz="4800" dirty="0">
                <a:solidFill>
                  <a:schemeClr val="tx1"/>
                </a:solidFill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rPr>
              <a:t>.</a:t>
            </a:r>
            <a:endParaRPr lang="ko-KR" altLang="en-US" sz="4800" dirty="0">
              <a:solidFill>
                <a:schemeClr val="tx1"/>
              </a:solidFill>
              <a:latin typeface="나눔손글씨 행복한 도비" panose="02000503000000000000" pitchFamily="2" charset="-127"/>
              <a:ea typeface="나눔손글씨 행복한 도비" panose="02000503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646634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3">
            <a:extLst>
              <a:ext uri="{FF2B5EF4-FFF2-40B4-BE49-F238E27FC236}">
                <a16:creationId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467544" y="352554"/>
            <a:ext cx="8208912" cy="77903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noFill/>
          <a:ln>
            <a:solidFill>
              <a:schemeClr val="bg1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b="1" dirty="0">
                <a:solidFill>
                  <a:schemeClr val="tx1"/>
                </a:solidFill>
                <a:latin typeface="나눔손글씨 행복한 도비" pitchFamily="2" charset="-127"/>
                <a:ea typeface="나눔손글씨 행복한 도비" pitchFamily="2" charset="-127"/>
              </a:rPr>
              <a:t>뭘 써야 할까</a:t>
            </a:r>
            <a:r>
              <a:rPr lang="en-US" altLang="ko-KR" sz="4800" b="1" dirty="0">
                <a:solidFill>
                  <a:schemeClr val="tx1"/>
                </a:solidFill>
                <a:latin typeface="나눔손글씨 행복한 도비" pitchFamily="2" charset="-127"/>
                <a:ea typeface="나눔손글씨 행복한 도비" pitchFamily="2" charset="-127"/>
              </a:rPr>
              <a:t>? (3) </a:t>
            </a:r>
            <a:endParaRPr lang="ko-KR" altLang="en-US" sz="4800" b="1" dirty="0">
              <a:solidFill>
                <a:schemeClr val="tx1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4443958"/>
            <a:ext cx="1604179" cy="465860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0558" y="-572872"/>
            <a:ext cx="2412268" cy="2503642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26B55992-4C06-4006-A994-150562246F0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00" b="4543"/>
          <a:stretch/>
        </p:blipFill>
        <p:spPr>
          <a:xfrm>
            <a:off x="1403648" y="1369474"/>
            <a:ext cx="2880320" cy="3421472"/>
          </a:xfrm>
          <a:prstGeom prst="rect">
            <a:avLst/>
          </a:prstGeom>
        </p:spPr>
      </p:pic>
      <p:sp>
        <p:nvSpPr>
          <p:cNvPr id="5" name="화살표: 오른쪽 4">
            <a:extLst>
              <a:ext uri="{FF2B5EF4-FFF2-40B4-BE49-F238E27FC236}">
                <a16:creationId xmlns:a16="http://schemas.microsoft.com/office/drawing/2014/main" id="{81C55C50-9D40-4FC5-AFE1-90D7B84E1729}"/>
              </a:ext>
            </a:extLst>
          </p:cNvPr>
          <p:cNvSpPr/>
          <p:nvPr/>
        </p:nvSpPr>
        <p:spPr>
          <a:xfrm flipH="1">
            <a:off x="3563888" y="3723878"/>
            <a:ext cx="1944216" cy="576064"/>
          </a:xfrm>
          <a:prstGeom prst="rightArrow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5A972BF0-2114-459A-B9AE-1D6B4CCEDD8F}"/>
              </a:ext>
            </a:extLst>
          </p:cNvPr>
          <p:cNvSpPr/>
          <p:nvPr/>
        </p:nvSpPr>
        <p:spPr>
          <a:xfrm>
            <a:off x="4427984" y="1720688"/>
            <a:ext cx="4316838" cy="2736304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dirty="0">
                <a:solidFill>
                  <a:schemeClr val="tx1"/>
                </a:solidFill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rPr>
              <a:t>기억에 남는 일을 써요</a:t>
            </a:r>
            <a:r>
              <a:rPr lang="en-US" altLang="ko-KR" sz="4800" dirty="0">
                <a:solidFill>
                  <a:schemeClr val="tx1"/>
                </a:solidFill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rPr>
              <a:t>. </a:t>
            </a:r>
            <a:r>
              <a:rPr lang="ko-KR" altLang="en-US" sz="4800" dirty="0">
                <a:solidFill>
                  <a:schemeClr val="tx1"/>
                </a:solidFill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rPr>
              <a:t>있었던 일에 대한 생각이나 느낌을 쓰면 돼요</a:t>
            </a:r>
            <a:r>
              <a:rPr lang="en-US" altLang="ko-KR" sz="4800" dirty="0">
                <a:solidFill>
                  <a:schemeClr val="tx1"/>
                </a:solidFill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22605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  <p:bldP spid="11" grpId="0" animBg="1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1644</TotalTime>
  <Words>396</Words>
  <Application>Microsoft Office PowerPoint</Application>
  <PresentationFormat>화면 슬라이드 쇼(16:9)</PresentationFormat>
  <Paragraphs>78</Paragraphs>
  <Slides>15</Slides>
  <Notes>10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15</vt:i4>
      </vt:variant>
    </vt:vector>
  </HeadingPairs>
  <TitlesOfParts>
    <vt:vector size="19" baseType="lpstr">
      <vt:lpstr>Arial</vt:lpstr>
      <vt:lpstr>나눔손글씨 행복한 도비</vt:lpstr>
      <vt:lpstr>맑은 고딕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Jihyun Ahn</dc:creator>
  <cp:lastModifiedBy>Jihyun Ahn</cp:lastModifiedBy>
  <cp:revision>28</cp:revision>
  <dcterms:created xsi:type="dcterms:W3CDTF">2019-12-07T03:21:15Z</dcterms:created>
  <dcterms:modified xsi:type="dcterms:W3CDTF">2020-01-16T12:32:24Z</dcterms:modified>
</cp:coreProperties>
</file>