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65" r:id="rId2"/>
    <p:sldId id="263" r:id="rId3"/>
    <p:sldId id="262" r:id="rId4"/>
    <p:sldId id="256" r:id="rId5"/>
    <p:sldId id="259" r:id="rId6"/>
    <p:sldId id="260" r:id="rId7"/>
    <p:sldId id="272" r:id="rId8"/>
    <p:sldId id="261" r:id="rId9"/>
    <p:sldId id="264" r:id="rId10"/>
    <p:sldId id="267" r:id="rId11"/>
    <p:sldId id="266" r:id="rId12"/>
    <p:sldId id="268" r:id="rId13"/>
    <p:sldId id="269" r:id="rId14"/>
    <p:sldId id="270" r:id="rId15"/>
    <p:sldId id="271" r:id="rId16"/>
    <p:sldId id="273" r:id="rId17"/>
    <p:sldId id="274" r:id="rId18"/>
    <p:sldId id="275" r:id="rId19"/>
  </p:sldIdLst>
  <p:sldSz cx="9144000" cy="5143500" type="screen16x9"/>
  <p:notesSz cx="6858000" cy="9144000"/>
  <p:embeddedFontLst>
    <p:embeddedFont>
      <p:font typeface="나눔손글씨 행복한 도비" panose="020B0600000101010101" charset="-127"/>
      <p:regular r:id="rId21"/>
    </p:embeddedFont>
    <p:embeddedFont>
      <p:font typeface="맑은 고딕" panose="020B0503020000020004" pitchFamily="50" charset="-127"/>
      <p:regular r:id="rId22"/>
      <p:bold r:id="rId23"/>
    </p:embeddedFont>
    <p:embeddedFont>
      <p:font typeface="함초롬바탕" panose="02030504000101010101" pitchFamily="18" charset="-127"/>
      <p:regular r:id="rId24"/>
      <p:bold r:id="rId2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C70C1759-F95C-4862-B5D0-157EEB16FD25}">
          <p14:sldIdLst>
            <p14:sldId id="265"/>
            <p14:sldId id="263"/>
            <p14:sldId id="262"/>
            <p14:sldId id="256"/>
            <p14:sldId id="259"/>
            <p14:sldId id="260"/>
            <p14:sldId id="272"/>
            <p14:sldId id="261"/>
            <p14:sldId id="264"/>
            <p14:sldId id="267"/>
            <p14:sldId id="266"/>
            <p14:sldId id="268"/>
            <p14:sldId id="269"/>
            <p14:sldId id="270"/>
            <p14:sldId id="271"/>
            <p14:sldId id="273"/>
            <p14:sldId id="274"/>
          </p14:sldIdLst>
        </p14:section>
        <p14:section name="종합장 부착용" id="{67999983-988B-4829-9807-DC0517D545CD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670" autoAdjust="0"/>
  </p:normalViewPr>
  <p:slideViewPr>
    <p:cSldViewPr>
      <p:cViewPr varScale="1">
        <p:scale>
          <a:sx n="127" d="100"/>
          <a:sy n="127" d="100"/>
        </p:scale>
        <p:origin x="1134" y="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7A2F7-9A20-4749-BEFB-CDE269EB211D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8A968-696D-496E-855B-7A28B8B46D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79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98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학습지를 사용하기 보다는 종합장을 활용해주세요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88A968-696D-496E-855B-7A28B8B46DE4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907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발표할 때 친구들의 이야기에 공감하거나 같은 경험을 한 적이 있으면 공감을 표시해 봅시다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미리 공감의 단어들을 알려주면 좋아요</a:t>
            </a:r>
            <a:r>
              <a:rPr lang="en-US" altLang="ko-KR" dirty="0"/>
              <a:t>. “</a:t>
            </a:r>
            <a:r>
              <a:rPr lang="ko-KR" altLang="en-US" dirty="0"/>
              <a:t>나도 그런 적이 있어</a:t>
            </a:r>
            <a:r>
              <a:rPr lang="en-US" altLang="ko-KR" dirty="0"/>
              <a:t>.”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88A968-696D-496E-855B-7A28B8B46DE4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098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B012-C19F-4603-9E7E-FDCB6B20162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720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88A968-696D-496E-855B-7A28B8B46DE4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9931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16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177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1295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573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373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50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789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543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3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12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45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7FA04-838D-4D2D-8428-915D2ED6F3D9}" type="datetimeFigureOut">
              <a:rPr lang="ko-KR" altLang="en-US" smtClean="0"/>
              <a:t>2020-01-29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3C39-BAC9-4C2A-9E11-A2A336CF029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22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ko/%EB%B6%84%ED%99%8D-%EB%A7%88%EC%B9%B4%EB%A1%B1-%EC%8A%A4%EC%BC%80%EC%B9%98%EB%B6%81-%EC%83%89%EC%97%B0%ED%95%84-%ED%8E%9C-%EC%97%B0%ED%95%84-%EB%93%9C%EB%A1%9C%EC%9E%89%EB%B6%81-2187216/" TargetMode="External"/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19.png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16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hyperlink" Target="https://svgsilh.com/ko/image/40319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hyperlink" Target="https://pxhere.com/no/photo/690923" TargetMode="Externa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5114329" cy="530805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63638"/>
            <a:ext cx="4827633" cy="14019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99942"/>
            <a:ext cx="1715001" cy="364955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4977300" y="4295565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충북 </a:t>
            </a:r>
            <a:r>
              <a:rPr lang="ko-KR" altLang="en-US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청원초</a:t>
            </a:r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최유라</a:t>
            </a:r>
          </a:p>
        </p:txBody>
      </p:sp>
    </p:spTree>
    <p:extLst>
      <p:ext uri="{BB962C8B-B14F-4D97-AF65-F5344CB8AC3E}">
        <p14:creationId xmlns:p14="http://schemas.microsoft.com/office/powerpoint/2010/main" val="245680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 제목을 함께 읽어 </a:t>
            </a:r>
            <a:r>
              <a:rPr lang="ko-KR" altLang="en-US" sz="4800" b="1" dirty="0" err="1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볼래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7EE26789-0956-49BC-92D4-FFCFD5D3D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396" y="1851626"/>
            <a:ext cx="6447208" cy="187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2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 표지를 한 번 봐 </a:t>
            </a:r>
            <a:r>
              <a:rPr lang="ko-KR" altLang="en-US" sz="4800" b="1" dirty="0" err="1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72B093B-1D7B-4AF9-B075-3863F2C9B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1476201"/>
            <a:ext cx="3112065" cy="3112065"/>
          </a:xfrm>
          <a:prstGeom prst="rect">
            <a:avLst/>
          </a:prstGeom>
          <a:ln w="127000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07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 표지를 보니 무슨 이야기일 것 같아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72B093B-1D7B-4AF9-B075-3863F2C9B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994" y="2057015"/>
            <a:ext cx="2278931" cy="2278931"/>
          </a:xfrm>
          <a:prstGeom prst="rect">
            <a:avLst/>
          </a:prstGeom>
          <a:ln w="127000" cap="rnd">
            <a:noFill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3BB8CC13-CB87-4226-8FA6-1099EBECB3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3075806"/>
            <a:ext cx="2265900" cy="142068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E679044-9F60-4F23-968F-B77831921B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719" y="2442992"/>
            <a:ext cx="2427734" cy="2427734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7919B714-0E42-4DCC-AA59-E3BFBA5E0FBC}"/>
              </a:ext>
            </a:extLst>
          </p:cNvPr>
          <p:cNvSpPr/>
          <p:nvPr/>
        </p:nvSpPr>
        <p:spPr>
          <a:xfrm rot="21296701">
            <a:off x="868328" y="2136088"/>
            <a:ext cx="11272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한글 공부 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하나 봐</a:t>
            </a:r>
            <a:r>
              <a:rPr lang="en-US" altLang="ko-KR" sz="2800" b="1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28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25F5ADC1-F053-4126-B925-8A70275B2B65}"/>
              </a:ext>
            </a:extLst>
          </p:cNvPr>
          <p:cNvSpPr/>
          <p:nvPr/>
        </p:nvSpPr>
        <p:spPr>
          <a:xfrm rot="838521">
            <a:off x="7682905" y="1647427"/>
            <a:ext cx="99899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혼나서 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화난 거 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아닐까</a:t>
            </a:r>
            <a:r>
              <a:rPr lang="en-US" altLang="ko-KR" sz="2800" b="1" dirty="0"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28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214A47-7D3B-4E4F-92DD-E5497A472331}"/>
              </a:ext>
            </a:extLst>
          </p:cNvPr>
          <p:cNvSpPr/>
          <p:nvPr/>
        </p:nvSpPr>
        <p:spPr>
          <a:xfrm rot="753275">
            <a:off x="2206783" y="2094696"/>
            <a:ext cx="9589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띄어쓰기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어려워</a:t>
            </a:r>
            <a:r>
              <a:rPr lang="en-US" altLang="ko-KR" sz="2800" b="1" dirty="0"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2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C26CD3FA-6F85-4CBB-9B40-9A47D6BF3E48}"/>
              </a:ext>
            </a:extLst>
          </p:cNvPr>
          <p:cNvSpPr/>
          <p:nvPr/>
        </p:nvSpPr>
        <p:spPr>
          <a:xfrm rot="20677240">
            <a:off x="6094239" y="1660333"/>
            <a:ext cx="116089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어려워서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답답한 것</a:t>
            </a:r>
            <a:endParaRPr lang="en-US" altLang="ko-KR" sz="2800" b="1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2800" b="1" dirty="0">
                <a:latin typeface="나눔손글씨 행복한 도비" pitchFamily="2" charset="-127"/>
                <a:ea typeface="나눔손글씨 행복한 도비" pitchFamily="2" charset="-127"/>
              </a:rPr>
              <a:t>같기도 해</a:t>
            </a:r>
            <a:r>
              <a:rPr lang="en-US" altLang="ko-KR" sz="2800" b="1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11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352554"/>
            <a:ext cx="8208912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너희도 혹시 비슷한 경험한 적 있어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0646065A-18BA-404B-9623-3CEAB1771BAA}"/>
              </a:ext>
            </a:extLst>
          </p:cNvPr>
          <p:cNvSpPr/>
          <p:nvPr/>
        </p:nvSpPr>
        <p:spPr>
          <a:xfrm>
            <a:off x="4901981" y="2182964"/>
            <a:ext cx="3294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8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이런 표정을 </a:t>
            </a:r>
            <a:endParaRPr lang="en-US" altLang="ko-KR" sz="4800" b="1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8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지은 적 말이야</a:t>
            </a:r>
            <a:r>
              <a:rPr lang="en-US" altLang="ko-KR" sz="4800" b="1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xmlns="" id="{0FA28997-3B94-45E5-9D65-1942C75656EF}"/>
              </a:ext>
            </a:extLst>
          </p:cNvPr>
          <p:cNvSpPr/>
          <p:nvPr/>
        </p:nvSpPr>
        <p:spPr>
          <a:xfrm flipH="1">
            <a:off x="4050061" y="2427734"/>
            <a:ext cx="1170011" cy="288032"/>
          </a:xfrm>
          <a:prstGeom prst="rightArrow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75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154 L 0.225 0.4521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2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자신의 경험을 짝에게 말해볼까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?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68214A47-7D3B-4E4F-92DD-E5497A472331}"/>
              </a:ext>
            </a:extLst>
          </p:cNvPr>
          <p:cNvSpPr/>
          <p:nvPr/>
        </p:nvSpPr>
        <p:spPr>
          <a:xfrm>
            <a:off x="1709441" y="1698435"/>
            <a:ext cx="240642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유치원 때 글자 공부</a:t>
            </a:r>
            <a:endParaRPr lang="en-US" altLang="ko-KR" sz="2800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했던 일이 생각났어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</a:p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계속 틀려서 속상했는데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28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5B701E4D-A6F4-482F-9D25-225BF06036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5800" y="3138421"/>
            <a:ext cx="1402455" cy="140245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DF27A89-8FB1-44B4-960D-0123E30837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7724" y="3165433"/>
            <a:ext cx="1376407" cy="137640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CFE3F159-35FF-4920-B1FA-F6BBBEA7F013}"/>
              </a:ext>
            </a:extLst>
          </p:cNvPr>
          <p:cNvSpPr/>
          <p:nvPr/>
        </p:nvSpPr>
        <p:spPr>
          <a:xfrm>
            <a:off x="4716016" y="1698434"/>
            <a:ext cx="273825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나는 엄마한테 혼났었던 일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그때 엄청 억울했던 게</a:t>
            </a:r>
            <a:endParaRPr lang="en-US" altLang="ko-KR" sz="2800" dirty="0">
              <a:latin typeface="나눔손글씨 행복한 도비" pitchFamily="2" charset="-127"/>
              <a:ea typeface="나눔손글씨 행복한 도비" pitchFamily="2" charset="-127"/>
            </a:endParaRPr>
          </a:p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아직도 생각나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1457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자신의 경험을 그림으로 표현해 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 </a:t>
            </a: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713EC927-4EA5-4E6A-B947-9427085CCA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04215"/>
            <a:ext cx="1584176" cy="1584176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696FDCC-8596-487A-B608-6F9D1E2DBF7D}"/>
              </a:ext>
            </a:extLst>
          </p:cNvPr>
          <p:cNvGrpSpPr/>
          <p:nvPr/>
        </p:nvGrpSpPr>
        <p:grpSpPr>
          <a:xfrm>
            <a:off x="1835696" y="1203598"/>
            <a:ext cx="3240360" cy="3813394"/>
            <a:chOff x="2051720" y="1289665"/>
            <a:chExt cx="2664296" cy="3502312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26D6028E-D81C-4631-B3D2-9C811F9314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8"/>
                </a:ext>
              </a:extLst>
            </a:blip>
            <a:srcRect l="18317" t="9402" r="14817"/>
            <a:stretch/>
          </p:blipFill>
          <p:spPr>
            <a:xfrm rot="5400000">
              <a:off x="1632712" y="1708673"/>
              <a:ext cx="3502312" cy="2664296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CD87D1FE-6749-47DA-840B-56AACA45B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4417" y="1671945"/>
              <a:ext cx="864096" cy="250937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A6B8FB90-A6D6-47BB-930C-B68003B27646}"/>
                </a:ext>
              </a:extLst>
            </p:cNvPr>
            <p:cNvSpPr/>
            <p:nvPr/>
          </p:nvSpPr>
          <p:spPr>
            <a:xfrm>
              <a:off x="3205133" y="1671945"/>
              <a:ext cx="1216800" cy="310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1600" dirty="0" err="1">
                  <a:latin typeface="나눔손글씨 행복한 도비" pitchFamily="2" charset="-127"/>
                  <a:ea typeface="나눔손글씨 행복한 도비" pitchFamily="2" charset="-127"/>
                </a:rPr>
                <a:t>를</a:t>
              </a:r>
              <a:r>
                <a:rPr lang="ko-KR" altLang="en-US" sz="1600" dirty="0">
                  <a:latin typeface="나눔손글씨 행복한 도비" pitchFamily="2" charset="-127"/>
                  <a:ea typeface="나눔손글씨 행복한 도비" pitchFamily="2" charset="-127"/>
                </a:rPr>
                <a:t> 보고 떠올린 나의 경험</a:t>
              </a:r>
              <a:endParaRPr lang="en-US" altLang="ko-KR" sz="1600" dirty="0">
                <a:latin typeface="나눔손글씨 행복한 도비" pitchFamily="2" charset="-127"/>
                <a:ea typeface="나눔손글씨 행복한 도비" pitchFamily="2" charset="-127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719D46C6-1182-43E4-9087-607DEC2340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311543"/>
            <a:ext cx="1584176" cy="167684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26A5DDE-7D50-42DA-8187-53AF2F5F49B4}"/>
              </a:ext>
            </a:extLst>
          </p:cNvPr>
          <p:cNvGrpSpPr/>
          <p:nvPr/>
        </p:nvGrpSpPr>
        <p:grpSpPr>
          <a:xfrm>
            <a:off x="7380312" y="876303"/>
            <a:ext cx="1095914" cy="1485105"/>
            <a:chOff x="6774506" y="1566035"/>
            <a:chExt cx="1095914" cy="1485105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21F3FC8B-6259-4469-934D-BA430E5AC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347458">
              <a:off x="6774506" y="1566035"/>
              <a:ext cx="1095914" cy="1378730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D4A6A8CC-5422-4B8B-A74C-E4061ED85752}"/>
                </a:ext>
              </a:extLst>
            </p:cNvPr>
            <p:cNvSpPr/>
            <p:nvPr/>
          </p:nvSpPr>
          <p:spPr>
            <a:xfrm rot="21302378">
              <a:off x="7003629" y="2712586"/>
              <a:ext cx="8210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dirty="0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1</a:t>
              </a:r>
              <a:r>
                <a:rPr lang="ko-KR" altLang="en-US" sz="1600" dirty="0" err="1">
                  <a:solidFill>
                    <a:prstClr val="black"/>
                  </a:solidFill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차시학습지</a:t>
              </a:r>
              <a:endParaRPr lang="ko-KR" altLang="en-US" sz="16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52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친구들에게 내 경험을 발표해 보자</a:t>
            </a:r>
            <a:r>
              <a:rPr lang="en-US" altLang="ko-KR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7D400015-F8F3-42F9-9E6C-320CA480ED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952" y="1599642"/>
            <a:ext cx="4200128" cy="354385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121173E-5B2F-4532-8D71-8BABF3B708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591" y="2729926"/>
            <a:ext cx="2283718" cy="228371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BAEAC1A-B95A-4053-A59D-172A14A7BE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1" y="2619964"/>
            <a:ext cx="2503643" cy="2503643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BDE2EA5E-6F84-4B57-8E61-1E65AE62ACEF}"/>
              </a:ext>
            </a:extLst>
          </p:cNvPr>
          <p:cNvSpPr/>
          <p:nvPr/>
        </p:nvSpPr>
        <p:spPr>
          <a:xfrm>
            <a:off x="3189088" y="1842520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저는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~</a:t>
            </a:r>
            <a:endParaRPr lang="ko-KR" altLang="en-US" sz="2800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954D5310-93BB-4EEE-AADC-C2EB1EAADEA8}"/>
              </a:ext>
            </a:extLst>
          </p:cNvPr>
          <p:cNvSpPr/>
          <p:nvPr/>
        </p:nvSpPr>
        <p:spPr>
          <a:xfrm>
            <a:off x="963768" y="2299950"/>
            <a:ext cx="1869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나도 저런 적 있어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28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AE79DDA2-3155-498B-94D7-7CF1E9077A45}"/>
              </a:ext>
            </a:extLst>
          </p:cNvPr>
          <p:cNvSpPr/>
          <p:nvPr/>
        </p:nvSpPr>
        <p:spPr>
          <a:xfrm>
            <a:off x="6569630" y="2310140"/>
            <a:ext cx="1050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>
                <a:latin typeface="나눔손글씨 행복한 도비" pitchFamily="2" charset="-127"/>
                <a:ea typeface="나눔손글씨 행복한 도비" pitchFamily="2" charset="-127"/>
              </a:rPr>
              <a:t>나도 </a:t>
            </a:r>
            <a:r>
              <a:rPr lang="ko-KR" altLang="en-US" sz="2800" dirty="0" err="1">
                <a:latin typeface="나눔손글씨 행복한 도비" pitchFamily="2" charset="-127"/>
                <a:ea typeface="나눔손글씨 행복한 도비" pitchFamily="2" charset="-127"/>
              </a:rPr>
              <a:t>나도</a:t>
            </a:r>
            <a:r>
              <a:rPr lang="en-US" altLang="ko-KR" sz="2800" dirty="0">
                <a:latin typeface="나눔손글씨 행복한 도비" pitchFamily="2" charset="-127"/>
                <a:ea typeface="나눔손글씨 행복한 도비" pitchFamily="2" charset="-127"/>
              </a:rPr>
              <a:t>!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91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96" y="1056001"/>
            <a:ext cx="2335214" cy="67815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1058292" y="2410917"/>
            <a:ext cx="563167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&lt;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왜 띄어 써야 돼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?&gt;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책을 읽어 줄게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lvl="0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책을 읽고 내 이야기에 좀 공감해 줘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! </a:t>
            </a:r>
            <a:endParaRPr lang="en-US" altLang="ko-KR" sz="66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097" y="-359229"/>
            <a:ext cx="5114329" cy="5308054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FC12536D-A44A-4054-8E3E-BB2E2092BEC9}"/>
              </a:ext>
            </a:extLst>
          </p:cNvPr>
          <p:cNvSpPr/>
          <p:nvPr/>
        </p:nvSpPr>
        <p:spPr>
          <a:xfrm>
            <a:off x="3419872" y="981336"/>
            <a:ext cx="2628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다음 시간에는 </a:t>
            </a:r>
            <a:endParaRPr lang="ko-KR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8898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E14A7EFA-847E-4C1E-8E87-1CA325BE9AB9}"/>
              </a:ext>
            </a:extLst>
          </p:cNvPr>
          <p:cNvGrpSpPr/>
          <p:nvPr/>
        </p:nvGrpSpPr>
        <p:grpSpPr>
          <a:xfrm>
            <a:off x="179708" y="2075329"/>
            <a:ext cx="7848872" cy="1216588"/>
            <a:chOff x="323528" y="195486"/>
            <a:chExt cx="7848872" cy="1216588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xmlns="" id="{5BE38A31-4F51-40E3-AD87-32852A8EB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377038"/>
              <a:ext cx="2592288" cy="752811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xmlns="" id="{9040C2AC-A4C6-48A2-94C3-AF311A03E3A1}"/>
                </a:ext>
              </a:extLst>
            </p:cNvPr>
            <p:cNvSpPr/>
            <p:nvPr/>
          </p:nvSpPr>
          <p:spPr>
            <a:xfrm>
              <a:off x="3707904" y="483518"/>
              <a:ext cx="446449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600" dirty="0">
                  <a:solidFill>
                    <a:prstClr val="black"/>
                  </a:solidFill>
                  <a:latin typeface="나눔손글씨 행복한 도비" pitchFamily="2" charset="-127"/>
                  <a:ea typeface="나눔손글씨 행복한 도비" pitchFamily="2" charset="-127"/>
                </a:rPr>
                <a:t>표지를 보고 떠올린 나의 경험 그리기</a:t>
              </a:r>
              <a:endParaRPr lang="ko-KR" altLang="en-US" sz="3600" dirty="0"/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xmlns="" id="{9F52678D-55E3-4856-8BE9-9B5D31EB48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36"/>
            <a:stretch/>
          </p:blipFill>
          <p:spPr>
            <a:xfrm>
              <a:off x="323528" y="195486"/>
              <a:ext cx="1519087" cy="1216588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01466AC6-6675-42F8-8D74-CEDD41FFBB40}"/>
              </a:ext>
            </a:extLst>
          </p:cNvPr>
          <p:cNvGrpSpPr/>
          <p:nvPr/>
        </p:nvGrpSpPr>
        <p:grpSpPr>
          <a:xfrm>
            <a:off x="251520" y="653604"/>
            <a:ext cx="8640960" cy="1129217"/>
            <a:chOff x="251520" y="1698917"/>
            <a:chExt cx="8640960" cy="1129217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F6D53948-18AE-4D1F-BF58-52B8FA4C8007}"/>
                </a:ext>
              </a:extLst>
            </p:cNvPr>
            <p:cNvGrpSpPr/>
            <p:nvPr/>
          </p:nvGrpSpPr>
          <p:grpSpPr>
            <a:xfrm>
              <a:off x="755576" y="1851670"/>
              <a:ext cx="7669048" cy="928556"/>
              <a:chOff x="503352" y="377038"/>
              <a:chExt cx="7669048" cy="928556"/>
            </a:xfrm>
          </p:grpSpPr>
          <p:pic>
            <p:nvPicPr>
              <p:cNvPr id="10" name="그림 9">
                <a:extLst>
                  <a:ext uri="{FF2B5EF4-FFF2-40B4-BE49-F238E27FC236}">
                    <a16:creationId xmlns:a16="http://schemas.microsoft.com/office/drawing/2014/main" xmlns="" id="{1F9E4146-1B85-4572-80E4-7A0379A01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9632" y="377038"/>
                <a:ext cx="2592288" cy="752811"/>
              </a:xfrm>
              <a:prstGeom prst="rect">
                <a:avLst/>
              </a:prstGeom>
            </p:spPr>
          </p:pic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xmlns="" id="{8ED93994-E1AB-4BDE-97EB-543C6FA82F8D}"/>
                  </a:ext>
                </a:extLst>
              </p:cNvPr>
              <p:cNvSpPr/>
              <p:nvPr/>
            </p:nvSpPr>
            <p:spPr>
              <a:xfrm>
                <a:off x="3707904" y="483518"/>
                <a:ext cx="446449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3600" dirty="0">
                    <a:solidFill>
                      <a:prstClr val="black"/>
                    </a:solidFill>
                    <a:latin typeface="나눔손글씨 행복한 도비" pitchFamily="2" charset="-127"/>
                    <a:ea typeface="나눔손글씨 행복한 도비" pitchFamily="2" charset="-127"/>
                  </a:rPr>
                  <a:t>표지를 보고 떠올린 나의 경험 그리기</a:t>
                </a:r>
                <a:endParaRPr lang="ko-KR" altLang="en-US" sz="3600" dirty="0"/>
              </a:p>
            </p:txBody>
          </p:sp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xmlns="" id="{45249E13-51D6-4CB5-9C86-FA330D19FF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836"/>
              <a:stretch/>
            </p:blipFill>
            <p:spPr>
              <a:xfrm>
                <a:off x="503352" y="377038"/>
                <a:ext cx="1159437" cy="928556"/>
              </a:xfrm>
              <a:prstGeom prst="rect">
                <a:avLst/>
              </a:prstGeom>
            </p:spPr>
          </p:pic>
        </p:grpSp>
        <p:sp>
          <p:nvSpPr>
            <p:cNvPr id="13" name="사각형: 둥근 모서리 3">
              <a:extLst>
                <a:ext uri="{FF2B5EF4-FFF2-40B4-BE49-F238E27FC236}">
                  <a16:creationId xmlns:a16="http://schemas.microsoft.com/office/drawing/2014/main" xmlns="" id="{E2B3B1C9-DFD5-49D5-9B34-21AAB80C293B}"/>
                </a:ext>
              </a:extLst>
            </p:cNvPr>
            <p:cNvSpPr/>
            <p:nvPr/>
          </p:nvSpPr>
          <p:spPr>
            <a:xfrm>
              <a:off x="251520" y="1698917"/>
              <a:ext cx="8640960" cy="1129217"/>
            </a:xfrm>
            <a:custGeom>
              <a:avLst/>
              <a:gdLst>
                <a:gd name="connsiteX0" fmla="*/ 0 w 11371811"/>
                <a:gd name="connsiteY0" fmla="*/ 330703 h 1053025"/>
                <a:gd name="connsiteX1" fmla="*/ 330703 w 11371811"/>
                <a:gd name="connsiteY1" fmla="*/ 0 h 1053025"/>
                <a:gd name="connsiteX2" fmla="*/ 604413 w 11371811"/>
                <a:gd name="connsiteY2" fmla="*/ 0 h 1053025"/>
                <a:gd name="connsiteX3" fmla="*/ 1306540 w 11371811"/>
                <a:gd name="connsiteY3" fmla="*/ 0 h 1053025"/>
                <a:gd name="connsiteX4" fmla="*/ 1794458 w 11371811"/>
                <a:gd name="connsiteY4" fmla="*/ 0 h 1053025"/>
                <a:gd name="connsiteX5" fmla="*/ 2389481 w 11371811"/>
                <a:gd name="connsiteY5" fmla="*/ 0 h 1053025"/>
                <a:gd name="connsiteX6" fmla="*/ 2663191 w 11371811"/>
                <a:gd name="connsiteY6" fmla="*/ 0 h 1053025"/>
                <a:gd name="connsiteX7" fmla="*/ 3151110 w 11371811"/>
                <a:gd name="connsiteY7" fmla="*/ 0 h 1053025"/>
                <a:gd name="connsiteX8" fmla="*/ 3746132 w 11371811"/>
                <a:gd name="connsiteY8" fmla="*/ 0 h 1053025"/>
                <a:gd name="connsiteX9" fmla="*/ 4234051 w 11371811"/>
                <a:gd name="connsiteY9" fmla="*/ 0 h 1053025"/>
                <a:gd name="connsiteX10" fmla="*/ 4614865 w 11371811"/>
                <a:gd name="connsiteY10" fmla="*/ 0 h 1053025"/>
                <a:gd name="connsiteX11" fmla="*/ 4888575 w 11371811"/>
                <a:gd name="connsiteY11" fmla="*/ 0 h 1053025"/>
                <a:gd name="connsiteX12" fmla="*/ 5376494 w 11371811"/>
                <a:gd name="connsiteY12" fmla="*/ 0 h 1053025"/>
                <a:gd name="connsiteX13" fmla="*/ 6185724 w 11371811"/>
                <a:gd name="connsiteY13" fmla="*/ 0 h 1053025"/>
                <a:gd name="connsiteX14" fmla="*/ 6566539 w 11371811"/>
                <a:gd name="connsiteY14" fmla="*/ 0 h 1053025"/>
                <a:gd name="connsiteX15" fmla="*/ 7375769 w 11371811"/>
                <a:gd name="connsiteY15" fmla="*/ 0 h 1053025"/>
                <a:gd name="connsiteX16" fmla="*/ 8185000 w 11371811"/>
                <a:gd name="connsiteY16" fmla="*/ 0 h 1053025"/>
                <a:gd name="connsiteX17" fmla="*/ 8458710 w 11371811"/>
                <a:gd name="connsiteY17" fmla="*/ 0 h 1053025"/>
                <a:gd name="connsiteX18" fmla="*/ 8732421 w 11371811"/>
                <a:gd name="connsiteY18" fmla="*/ 0 h 1053025"/>
                <a:gd name="connsiteX19" fmla="*/ 9434547 w 11371811"/>
                <a:gd name="connsiteY19" fmla="*/ 0 h 1053025"/>
                <a:gd name="connsiteX20" fmla="*/ 10136674 w 11371811"/>
                <a:gd name="connsiteY20" fmla="*/ 0 h 1053025"/>
                <a:gd name="connsiteX21" fmla="*/ 11041108 w 11371811"/>
                <a:gd name="connsiteY21" fmla="*/ 0 h 1053025"/>
                <a:gd name="connsiteX22" fmla="*/ 11371811 w 11371811"/>
                <a:gd name="connsiteY22" fmla="*/ 330703 h 1053025"/>
                <a:gd name="connsiteX23" fmla="*/ 11371811 w 11371811"/>
                <a:gd name="connsiteY23" fmla="*/ 722322 h 1053025"/>
                <a:gd name="connsiteX24" fmla="*/ 11041108 w 11371811"/>
                <a:gd name="connsiteY24" fmla="*/ 1053025 h 1053025"/>
                <a:gd name="connsiteX25" fmla="*/ 10553190 w 11371811"/>
                <a:gd name="connsiteY25" fmla="*/ 1053025 h 1053025"/>
                <a:gd name="connsiteX26" fmla="*/ 10065271 w 11371811"/>
                <a:gd name="connsiteY26" fmla="*/ 1053025 h 1053025"/>
                <a:gd name="connsiteX27" fmla="*/ 9684457 w 11371811"/>
                <a:gd name="connsiteY27" fmla="*/ 1053025 h 1053025"/>
                <a:gd name="connsiteX28" fmla="*/ 9089434 w 11371811"/>
                <a:gd name="connsiteY28" fmla="*/ 1053025 h 1053025"/>
                <a:gd name="connsiteX29" fmla="*/ 8708620 w 11371811"/>
                <a:gd name="connsiteY29" fmla="*/ 1053025 h 1053025"/>
                <a:gd name="connsiteX30" fmla="*/ 8327805 w 11371811"/>
                <a:gd name="connsiteY30" fmla="*/ 1053025 h 1053025"/>
                <a:gd name="connsiteX31" fmla="*/ 7518575 w 11371811"/>
                <a:gd name="connsiteY31" fmla="*/ 1053025 h 1053025"/>
                <a:gd name="connsiteX32" fmla="*/ 6816448 w 11371811"/>
                <a:gd name="connsiteY32" fmla="*/ 1053025 h 1053025"/>
                <a:gd name="connsiteX33" fmla="*/ 6328530 w 11371811"/>
                <a:gd name="connsiteY33" fmla="*/ 1053025 h 1053025"/>
                <a:gd name="connsiteX34" fmla="*/ 5947715 w 11371811"/>
                <a:gd name="connsiteY34" fmla="*/ 1053025 h 1053025"/>
                <a:gd name="connsiteX35" fmla="*/ 5459797 w 11371811"/>
                <a:gd name="connsiteY35" fmla="*/ 1053025 h 1053025"/>
                <a:gd name="connsiteX36" fmla="*/ 4864774 w 11371811"/>
                <a:gd name="connsiteY36" fmla="*/ 1053025 h 1053025"/>
                <a:gd name="connsiteX37" fmla="*/ 4483960 w 11371811"/>
                <a:gd name="connsiteY37" fmla="*/ 1053025 h 1053025"/>
                <a:gd name="connsiteX38" fmla="*/ 4210250 w 11371811"/>
                <a:gd name="connsiteY38" fmla="*/ 1053025 h 1053025"/>
                <a:gd name="connsiteX39" fmla="*/ 3936539 w 11371811"/>
                <a:gd name="connsiteY39" fmla="*/ 1053025 h 1053025"/>
                <a:gd name="connsiteX40" fmla="*/ 3555725 w 11371811"/>
                <a:gd name="connsiteY40" fmla="*/ 1053025 h 1053025"/>
                <a:gd name="connsiteX41" fmla="*/ 3174911 w 11371811"/>
                <a:gd name="connsiteY41" fmla="*/ 1053025 h 1053025"/>
                <a:gd name="connsiteX42" fmla="*/ 2365680 w 11371811"/>
                <a:gd name="connsiteY42" fmla="*/ 1053025 h 1053025"/>
                <a:gd name="connsiteX43" fmla="*/ 1984866 w 11371811"/>
                <a:gd name="connsiteY43" fmla="*/ 1053025 h 1053025"/>
                <a:gd name="connsiteX44" fmla="*/ 1282739 w 11371811"/>
                <a:gd name="connsiteY44" fmla="*/ 1053025 h 1053025"/>
                <a:gd name="connsiteX45" fmla="*/ 901925 w 11371811"/>
                <a:gd name="connsiteY45" fmla="*/ 1053025 h 1053025"/>
                <a:gd name="connsiteX46" fmla="*/ 330703 w 11371811"/>
                <a:gd name="connsiteY46" fmla="*/ 1053025 h 1053025"/>
                <a:gd name="connsiteX47" fmla="*/ 0 w 11371811"/>
                <a:gd name="connsiteY47" fmla="*/ 722322 h 1053025"/>
                <a:gd name="connsiteX48" fmla="*/ 0 w 11371811"/>
                <a:gd name="connsiteY48" fmla="*/ 330703 h 105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1811" h="1053025" fill="none" extrusionOk="0">
                  <a:moveTo>
                    <a:pt x="0" y="330703"/>
                  </a:moveTo>
                  <a:cubicBezTo>
                    <a:pt x="12214" y="106594"/>
                    <a:pt x="153324" y="36626"/>
                    <a:pt x="330703" y="0"/>
                  </a:cubicBezTo>
                  <a:cubicBezTo>
                    <a:pt x="462258" y="-26776"/>
                    <a:pt x="470108" y="2481"/>
                    <a:pt x="604413" y="0"/>
                  </a:cubicBezTo>
                  <a:cubicBezTo>
                    <a:pt x="738718" y="-2481"/>
                    <a:pt x="1162911" y="42381"/>
                    <a:pt x="1306540" y="0"/>
                  </a:cubicBezTo>
                  <a:cubicBezTo>
                    <a:pt x="1450169" y="-42381"/>
                    <a:pt x="1653233" y="8472"/>
                    <a:pt x="1794458" y="0"/>
                  </a:cubicBezTo>
                  <a:cubicBezTo>
                    <a:pt x="1935683" y="-8472"/>
                    <a:pt x="2131008" y="69351"/>
                    <a:pt x="2389481" y="0"/>
                  </a:cubicBezTo>
                  <a:cubicBezTo>
                    <a:pt x="2647954" y="-69351"/>
                    <a:pt x="2550297" y="29228"/>
                    <a:pt x="2663191" y="0"/>
                  </a:cubicBezTo>
                  <a:cubicBezTo>
                    <a:pt x="2776085" y="-29228"/>
                    <a:pt x="3011313" y="55042"/>
                    <a:pt x="3151110" y="0"/>
                  </a:cubicBezTo>
                  <a:cubicBezTo>
                    <a:pt x="3290907" y="-55042"/>
                    <a:pt x="3577700" y="57339"/>
                    <a:pt x="3746132" y="0"/>
                  </a:cubicBezTo>
                  <a:cubicBezTo>
                    <a:pt x="3914564" y="-57339"/>
                    <a:pt x="4069877" y="54453"/>
                    <a:pt x="4234051" y="0"/>
                  </a:cubicBezTo>
                  <a:cubicBezTo>
                    <a:pt x="4398225" y="-54453"/>
                    <a:pt x="4476057" y="42710"/>
                    <a:pt x="4614865" y="0"/>
                  </a:cubicBezTo>
                  <a:cubicBezTo>
                    <a:pt x="4753673" y="-42710"/>
                    <a:pt x="4795967" y="26691"/>
                    <a:pt x="4888575" y="0"/>
                  </a:cubicBezTo>
                  <a:cubicBezTo>
                    <a:pt x="4981183" y="-26691"/>
                    <a:pt x="5209599" y="43958"/>
                    <a:pt x="5376494" y="0"/>
                  </a:cubicBezTo>
                  <a:cubicBezTo>
                    <a:pt x="5543389" y="-43958"/>
                    <a:pt x="5884313" y="786"/>
                    <a:pt x="6185724" y="0"/>
                  </a:cubicBezTo>
                  <a:cubicBezTo>
                    <a:pt x="6487135" y="-786"/>
                    <a:pt x="6394874" y="2548"/>
                    <a:pt x="6566539" y="0"/>
                  </a:cubicBezTo>
                  <a:cubicBezTo>
                    <a:pt x="6738205" y="-2548"/>
                    <a:pt x="7102726" y="33976"/>
                    <a:pt x="7375769" y="0"/>
                  </a:cubicBezTo>
                  <a:cubicBezTo>
                    <a:pt x="7648812" y="-33976"/>
                    <a:pt x="7923278" y="71781"/>
                    <a:pt x="8185000" y="0"/>
                  </a:cubicBezTo>
                  <a:cubicBezTo>
                    <a:pt x="8446722" y="-71781"/>
                    <a:pt x="8344536" y="16597"/>
                    <a:pt x="8458710" y="0"/>
                  </a:cubicBezTo>
                  <a:cubicBezTo>
                    <a:pt x="8572884" y="-16597"/>
                    <a:pt x="8630695" y="25607"/>
                    <a:pt x="8732421" y="0"/>
                  </a:cubicBezTo>
                  <a:cubicBezTo>
                    <a:pt x="8834147" y="-25607"/>
                    <a:pt x="9180180" y="45312"/>
                    <a:pt x="9434547" y="0"/>
                  </a:cubicBezTo>
                  <a:cubicBezTo>
                    <a:pt x="9688914" y="-45312"/>
                    <a:pt x="9844078" y="47210"/>
                    <a:pt x="10136674" y="0"/>
                  </a:cubicBezTo>
                  <a:cubicBezTo>
                    <a:pt x="10429270" y="-47210"/>
                    <a:pt x="10732184" y="15385"/>
                    <a:pt x="11041108" y="0"/>
                  </a:cubicBezTo>
                  <a:cubicBezTo>
                    <a:pt x="11200682" y="-19040"/>
                    <a:pt x="11349969" y="153574"/>
                    <a:pt x="11371811" y="330703"/>
                  </a:cubicBezTo>
                  <a:cubicBezTo>
                    <a:pt x="11405151" y="479299"/>
                    <a:pt x="11359489" y="626303"/>
                    <a:pt x="11371811" y="722322"/>
                  </a:cubicBezTo>
                  <a:cubicBezTo>
                    <a:pt x="11402552" y="936904"/>
                    <a:pt x="11231975" y="1015142"/>
                    <a:pt x="11041108" y="1053025"/>
                  </a:cubicBezTo>
                  <a:cubicBezTo>
                    <a:pt x="10891280" y="1099005"/>
                    <a:pt x="10741107" y="1023398"/>
                    <a:pt x="10553190" y="1053025"/>
                  </a:cubicBezTo>
                  <a:cubicBezTo>
                    <a:pt x="10365273" y="1082652"/>
                    <a:pt x="10229762" y="1046724"/>
                    <a:pt x="10065271" y="1053025"/>
                  </a:cubicBezTo>
                  <a:cubicBezTo>
                    <a:pt x="9900780" y="1059326"/>
                    <a:pt x="9859140" y="1038050"/>
                    <a:pt x="9684457" y="1053025"/>
                  </a:cubicBezTo>
                  <a:cubicBezTo>
                    <a:pt x="9509774" y="1068000"/>
                    <a:pt x="9240823" y="1012427"/>
                    <a:pt x="9089434" y="1053025"/>
                  </a:cubicBezTo>
                  <a:cubicBezTo>
                    <a:pt x="8938045" y="1093623"/>
                    <a:pt x="8841866" y="1026919"/>
                    <a:pt x="8708620" y="1053025"/>
                  </a:cubicBezTo>
                  <a:cubicBezTo>
                    <a:pt x="8575374" y="1079131"/>
                    <a:pt x="8480642" y="1015876"/>
                    <a:pt x="8327805" y="1053025"/>
                  </a:cubicBezTo>
                  <a:cubicBezTo>
                    <a:pt x="8174968" y="1090174"/>
                    <a:pt x="7727629" y="968395"/>
                    <a:pt x="7518575" y="1053025"/>
                  </a:cubicBezTo>
                  <a:cubicBezTo>
                    <a:pt x="7309521" y="1137655"/>
                    <a:pt x="7125987" y="1023929"/>
                    <a:pt x="6816448" y="1053025"/>
                  </a:cubicBezTo>
                  <a:cubicBezTo>
                    <a:pt x="6506909" y="1082121"/>
                    <a:pt x="6520581" y="1019115"/>
                    <a:pt x="6328530" y="1053025"/>
                  </a:cubicBezTo>
                  <a:cubicBezTo>
                    <a:pt x="6136479" y="1086935"/>
                    <a:pt x="6105916" y="1052367"/>
                    <a:pt x="5947715" y="1053025"/>
                  </a:cubicBezTo>
                  <a:cubicBezTo>
                    <a:pt x="5789514" y="1053683"/>
                    <a:pt x="5575663" y="1018711"/>
                    <a:pt x="5459797" y="1053025"/>
                  </a:cubicBezTo>
                  <a:cubicBezTo>
                    <a:pt x="5343931" y="1087339"/>
                    <a:pt x="5126124" y="1051165"/>
                    <a:pt x="4864774" y="1053025"/>
                  </a:cubicBezTo>
                  <a:cubicBezTo>
                    <a:pt x="4603424" y="1054885"/>
                    <a:pt x="4607571" y="1039475"/>
                    <a:pt x="4483960" y="1053025"/>
                  </a:cubicBezTo>
                  <a:cubicBezTo>
                    <a:pt x="4360349" y="1066575"/>
                    <a:pt x="4306641" y="1024070"/>
                    <a:pt x="4210250" y="1053025"/>
                  </a:cubicBezTo>
                  <a:cubicBezTo>
                    <a:pt x="4113859" y="1081980"/>
                    <a:pt x="4032928" y="1051916"/>
                    <a:pt x="3936539" y="1053025"/>
                  </a:cubicBezTo>
                  <a:cubicBezTo>
                    <a:pt x="3840150" y="1054134"/>
                    <a:pt x="3680387" y="1029264"/>
                    <a:pt x="3555725" y="1053025"/>
                  </a:cubicBezTo>
                  <a:cubicBezTo>
                    <a:pt x="3431063" y="1076786"/>
                    <a:pt x="3251755" y="1051936"/>
                    <a:pt x="3174911" y="1053025"/>
                  </a:cubicBezTo>
                  <a:cubicBezTo>
                    <a:pt x="3098067" y="1054114"/>
                    <a:pt x="2659218" y="957117"/>
                    <a:pt x="2365680" y="1053025"/>
                  </a:cubicBezTo>
                  <a:cubicBezTo>
                    <a:pt x="2072142" y="1148933"/>
                    <a:pt x="2167628" y="1046466"/>
                    <a:pt x="1984866" y="1053025"/>
                  </a:cubicBezTo>
                  <a:cubicBezTo>
                    <a:pt x="1802104" y="1059584"/>
                    <a:pt x="1482010" y="1008745"/>
                    <a:pt x="1282739" y="1053025"/>
                  </a:cubicBezTo>
                  <a:cubicBezTo>
                    <a:pt x="1083468" y="1097305"/>
                    <a:pt x="1024099" y="1023708"/>
                    <a:pt x="901925" y="1053025"/>
                  </a:cubicBezTo>
                  <a:cubicBezTo>
                    <a:pt x="779751" y="1082342"/>
                    <a:pt x="555605" y="1006884"/>
                    <a:pt x="330703" y="1053025"/>
                  </a:cubicBezTo>
                  <a:cubicBezTo>
                    <a:pt x="120664" y="1062479"/>
                    <a:pt x="1304" y="879922"/>
                    <a:pt x="0" y="722322"/>
                  </a:cubicBezTo>
                  <a:cubicBezTo>
                    <a:pt x="-1192" y="572325"/>
                    <a:pt x="11471" y="413098"/>
                    <a:pt x="0" y="330703"/>
                  </a:cubicBezTo>
                  <a:close/>
                </a:path>
                <a:path w="11371811" h="1053025" stroke="0" extrusionOk="0">
                  <a:moveTo>
                    <a:pt x="0" y="330703"/>
                  </a:moveTo>
                  <a:cubicBezTo>
                    <a:pt x="28839" y="165509"/>
                    <a:pt x="176490" y="-13421"/>
                    <a:pt x="330703" y="0"/>
                  </a:cubicBezTo>
                  <a:cubicBezTo>
                    <a:pt x="603229" y="-5298"/>
                    <a:pt x="956451" y="95310"/>
                    <a:pt x="1139934" y="0"/>
                  </a:cubicBezTo>
                  <a:cubicBezTo>
                    <a:pt x="1323417" y="-95310"/>
                    <a:pt x="1388367" y="17249"/>
                    <a:pt x="1520748" y="0"/>
                  </a:cubicBezTo>
                  <a:cubicBezTo>
                    <a:pt x="1653129" y="-17249"/>
                    <a:pt x="1817792" y="27573"/>
                    <a:pt x="2008666" y="0"/>
                  </a:cubicBezTo>
                  <a:cubicBezTo>
                    <a:pt x="2199540" y="-27573"/>
                    <a:pt x="2273830" y="25048"/>
                    <a:pt x="2389481" y="0"/>
                  </a:cubicBezTo>
                  <a:cubicBezTo>
                    <a:pt x="2505133" y="-25048"/>
                    <a:pt x="2834813" y="78001"/>
                    <a:pt x="3198711" y="0"/>
                  </a:cubicBezTo>
                  <a:cubicBezTo>
                    <a:pt x="3562609" y="-78001"/>
                    <a:pt x="3694888" y="79717"/>
                    <a:pt x="3900838" y="0"/>
                  </a:cubicBezTo>
                  <a:cubicBezTo>
                    <a:pt x="4106788" y="-79717"/>
                    <a:pt x="4254714" y="53304"/>
                    <a:pt x="4495861" y="0"/>
                  </a:cubicBezTo>
                  <a:cubicBezTo>
                    <a:pt x="4737008" y="-53304"/>
                    <a:pt x="4861815" y="49771"/>
                    <a:pt x="5090883" y="0"/>
                  </a:cubicBezTo>
                  <a:cubicBezTo>
                    <a:pt x="5319951" y="-49771"/>
                    <a:pt x="5374712" y="19392"/>
                    <a:pt x="5578801" y="0"/>
                  </a:cubicBezTo>
                  <a:cubicBezTo>
                    <a:pt x="5782890" y="-19392"/>
                    <a:pt x="6048318" y="75144"/>
                    <a:pt x="6280928" y="0"/>
                  </a:cubicBezTo>
                  <a:cubicBezTo>
                    <a:pt x="6513538" y="-75144"/>
                    <a:pt x="6527519" y="37723"/>
                    <a:pt x="6661742" y="0"/>
                  </a:cubicBezTo>
                  <a:cubicBezTo>
                    <a:pt x="6795965" y="-37723"/>
                    <a:pt x="6879392" y="735"/>
                    <a:pt x="6935453" y="0"/>
                  </a:cubicBezTo>
                  <a:cubicBezTo>
                    <a:pt x="6991514" y="-735"/>
                    <a:pt x="7329099" y="70405"/>
                    <a:pt x="7530475" y="0"/>
                  </a:cubicBezTo>
                  <a:cubicBezTo>
                    <a:pt x="7731851" y="-70405"/>
                    <a:pt x="7912710" y="63598"/>
                    <a:pt x="8125498" y="0"/>
                  </a:cubicBezTo>
                  <a:cubicBezTo>
                    <a:pt x="8338286" y="-63598"/>
                    <a:pt x="8662385" y="36289"/>
                    <a:pt x="8827624" y="0"/>
                  </a:cubicBezTo>
                  <a:cubicBezTo>
                    <a:pt x="8992863" y="-36289"/>
                    <a:pt x="9210802" y="49512"/>
                    <a:pt x="9422647" y="0"/>
                  </a:cubicBezTo>
                  <a:cubicBezTo>
                    <a:pt x="9634492" y="-49512"/>
                    <a:pt x="9781700" y="18146"/>
                    <a:pt x="10124773" y="0"/>
                  </a:cubicBezTo>
                  <a:cubicBezTo>
                    <a:pt x="10467846" y="-18146"/>
                    <a:pt x="10594964" y="72006"/>
                    <a:pt x="11041108" y="0"/>
                  </a:cubicBezTo>
                  <a:cubicBezTo>
                    <a:pt x="11206272" y="-32601"/>
                    <a:pt x="11341116" y="172597"/>
                    <a:pt x="11371811" y="330703"/>
                  </a:cubicBezTo>
                  <a:cubicBezTo>
                    <a:pt x="11372483" y="518404"/>
                    <a:pt x="11366060" y="634634"/>
                    <a:pt x="11371811" y="722322"/>
                  </a:cubicBezTo>
                  <a:cubicBezTo>
                    <a:pt x="11402460" y="906331"/>
                    <a:pt x="11181207" y="1032194"/>
                    <a:pt x="11041108" y="1053025"/>
                  </a:cubicBezTo>
                  <a:cubicBezTo>
                    <a:pt x="10933575" y="1063583"/>
                    <a:pt x="10866664" y="1026806"/>
                    <a:pt x="10767398" y="1053025"/>
                  </a:cubicBezTo>
                  <a:cubicBezTo>
                    <a:pt x="10668132" y="1079244"/>
                    <a:pt x="10305581" y="1041619"/>
                    <a:pt x="10172375" y="1053025"/>
                  </a:cubicBezTo>
                  <a:cubicBezTo>
                    <a:pt x="10039169" y="1064431"/>
                    <a:pt x="9733425" y="1049699"/>
                    <a:pt x="9577353" y="1053025"/>
                  </a:cubicBezTo>
                  <a:cubicBezTo>
                    <a:pt x="9421281" y="1056351"/>
                    <a:pt x="9323438" y="1036880"/>
                    <a:pt x="9089434" y="1053025"/>
                  </a:cubicBezTo>
                  <a:cubicBezTo>
                    <a:pt x="8855430" y="1069170"/>
                    <a:pt x="8659676" y="1011706"/>
                    <a:pt x="8494412" y="1053025"/>
                  </a:cubicBezTo>
                  <a:cubicBezTo>
                    <a:pt x="8329148" y="1094344"/>
                    <a:pt x="8346363" y="1048812"/>
                    <a:pt x="8220701" y="1053025"/>
                  </a:cubicBezTo>
                  <a:cubicBezTo>
                    <a:pt x="8095039" y="1057238"/>
                    <a:pt x="8007928" y="1039052"/>
                    <a:pt x="7946991" y="1053025"/>
                  </a:cubicBezTo>
                  <a:cubicBezTo>
                    <a:pt x="7886054" y="1066998"/>
                    <a:pt x="7550817" y="991368"/>
                    <a:pt x="7244864" y="1053025"/>
                  </a:cubicBezTo>
                  <a:cubicBezTo>
                    <a:pt x="6938911" y="1114682"/>
                    <a:pt x="7038779" y="1009767"/>
                    <a:pt x="6864050" y="1053025"/>
                  </a:cubicBezTo>
                  <a:cubicBezTo>
                    <a:pt x="6689321" y="1096283"/>
                    <a:pt x="6585834" y="1018731"/>
                    <a:pt x="6376132" y="1053025"/>
                  </a:cubicBezTo>
                  <a:cubicBezTo>
                    <a:pt x="6166430" y="1087319"/>
                    <a:pt x="6063149" y="1003484"/>
                    <a:pt x="5781109" y="1053025"/>
                  </a:cubicBezTo>
                  <a:cubicBezTo>
                    <a:pt x="5499069" y="1102566"/>
                    <a:pt x="5386674" y="993667"/>
                    <a:pt x="5186087" y="1053025"/>
                  </a:cubicBezTo>
                  <a:cubicBezTo>
                    <a:pt x="4985500" y="1112383"/>
                    <a:pt x="4759712" y="987237"/>
                    <a:pt x="4483960" y="1053025"/>
                  </a:cubicBezTo>
                  <a:cubicBezTo>
                    <a:pt x="4208208" y="1118813"/>
                    <a:pt x="4254611" y="1021350"/>
                    <a:pt x="4103146" y="1053025"/>
                  </a:cubicBezTo>
                  <a:cubicBezTo>
                    <a:pt x="3951681" y="1084700"/>
                    <a:pt x="3681524" y="1026532"/>
                    <a:pt x="3401019" y="1053025"/>
                  </a:cubicBezTo>
                  <a:cubicBezTo>
                    <a:pt x="3120514" y="1079518"/>
                    <a:pt x="2838082" y="997871"/>
                    <a:pt x="2591788" y="1053025"/>
                  </a:cubicBezTo>
                  <a:cubicBezTo>
                    <a:pt x="2345494" y="1108179"/>
                    <a:pt x="2416978" y="1022047"/>
                    <a:pt x="2318078" y="1053025"/>
                  </a:cubicBezTo>
                  <a:cubicBezTo>
                    <a:pt x="2219178" y="1084003"/>
                    <a:pt x="1957763" y="1049916"/>
                    <a:pt x="1830160" y="1053025"/>
                  </a:cubicBezTo>
                  <a:cubicBezTo>
                    <a:pt x="1702557" y="1056134"/>
                    <a:pt x="1499139" y="1034180"/>
                    <a:pt x="1235137" y="1053025"/>
                  </a:cubicBezTo>
                  <a:cubicBezTo>
                    <a:pt x="971135" y="1071870"/>
                    <a:pt x="646229" y="1012092"/>
                    <a:pt x="330703" y="1053025"/>
                  </a:cubicBezTo>
                  <a:cubicBezTo>
                    <a:pt x="134453" y="1080836"/>
                    <a:pt x="18165" y="926321"/>
                    <a:pt x="0" y="722322"/>
                  </a:cubicBezTo>
                  <a:cubicBezTo>
                    <a:pt x="-23809" y="591099"/>
                    <a:pt x="791" y="508306"/>
                    <a:pt x="0" y="330703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xmlns="" sd="1113254249">
                    <a:prstGeom prst="roundRect">
                      <a:avLst>
                        <a:gd name="adj" fmla="val 31405"/>
                      </a:avLst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7557BD95-07FC-4C19-AC04-2D215D4C8876}"/>
              </a:ext>
            </a:extLst>
          </p:cNvPr>
          <p:cNvGrpSpPr/>
          <p:nvPr/>
        </p:nvGrpSpPr>
        <p:grpSpPr>
          <a:xfrm>
            <a:off x="341432" y="3435846"/>
            <a:ext cx="8695064" cy="928556"/>
            <a:chOff x="503352" y="377038"/>
            <a:chExt cx="8695064" cy="928556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ADFDF9DF-2446-48AC-B2C9-E0B942148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377038"/>
              <a:ext cx="2592288" cy="752811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xmlns="" id="{751D45B1-EB75-4AE8-A990-F6E7A80786AD}"/>
                </a:ext>
              </a:extLst>
            </p:cNvPr>
            <p:cNvSpPr/>
            <p:nvPr/>
          </p:nvSpPr>
          <p:spPr>
            <a:xfrm>
              <a:off x="3707904" y="483518"/>
              <a:ext cx="54905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3600" dirty="0">
                  <a:solidFill>
                    <a:prstClr val="black"/>
                  </a:solidFill>
                  <a:latin typeface="나눔손글씨 행복한 도비" pitchFamily="2" charset="-127"/>
                  <a:ea typeface="나눔손글씨 행복한 도비" pitchFamily="2" charset="-127"/>
                </a:rPr>
                <a:t>표지를 보고 떠올린 </a:t>
              </a:r>
              <a:r>
                <a:rPr lang="en-US" altLang="ko-KR" sz="3600" dirty="0">
                  <a:solidFill>
                    <a:prstClr val="black"/>
                  </a:solidFill>
                  <a:latin typeface="나눔손글씨 행복한 도비" pitchFamily="2" charset="-127"/>
                  <a:ea typeface="나눔손글씨 행복한 도비" pitchFamily="2" charset="-127"/>
                </a:rPr>
                <a:t>(      )</a:t>
              </a:r>
              <a:r>
                <a:rPr lang="ko-KR" altLang="en-US" sz="3600" dirty="0">
                  <a:solidFill>
                    <a:prstClr val="black"/>
                  </a:solidFill>
                  <a:latin typeface="나눔손글씨 행복한 도비" pitchFamily="2" charset="-127"/>
                  <a:ea typeface="나눔손글씨 행복한 도비" pitchFamily="2" charset="-127"/>
                </a:rPr>
                <a:t>의 경험 그리기</a:t>
              </a:r>
              <a:endParaRPr lang="ko-KR" altLang="en-US" sz="3600" dirty="0"/>
            </a:p>
          </p:txBody>
        </p:sp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55F5CEBA-5AF4-4C73-9528-67562A06E9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36"/>
            <a:stretch/>
          </p:blipFill>
          <p:spPr>
            <a:xfrm>
              <a:off x="503352" y="377038"/>
              <a:ext cx="1159437" cy="928556"/>
            </a:xfrm>
            <a:prstGeom prst="rect">
              <a:avLst/>
            </a:prstGeom>
          </p:spPr>
        </p:pic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F5D56ED8-8B91-42E6-B0B7-4944D6895266}"/>
              </a:ext>
            </a:extLst>
          </p:cNvPr>
          <p:cNvSpPr/>
          <p:nvPr/>
        </p:nvSpPr>
        <p:spPr>
          <a:xfrm>
            <a:off x="433107" y="140343"/>
            <a:ext cx="61269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※ </a:t>
            </a:r>
            <a:r>
              <a:rPr lang="ko-KR" altLang="en-US" dirty="0">
                <a:solidFill>
                  <a:srgbClr val="FF0000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 스타일에 맞게 적절히 수정해 주세요</a:t>
            </a:r>
            <a:r>
              <a:rPr lang="en-US" altLang="ko-KR" dirty="0">
                <a:solidFill>
                  <a:srgbClr val="FF0000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dirty="0">
                <a:solidFill>
                  <a:srgbClr val="FF0000"/>
                </a:solidFill>
                <a:latin typeface="나눔손글씨 행복한 도비" pitchFamily="2" charset="-127"/>
                <a:ea typeface="나눔손글씨 행복한 도비" pitchFamily="2" charset="-127"/>
              </a:rPr>
              <a:t>그 후 인쇄해서 나누어 종합장에 붙이도록 해 주세요</a:t>
            </a:r>
            <a:r>
              <a:rPr lang="en-US" altLang="ko-KR" dirty="0">
                <a:solidFill>
                  <a:srgbClr val="FF0000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62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96C4E454-A17C-45F3-A90D-B6567F5DB467}"/>
              </a:ext>
            </a:extLst>
          </p:cNvPr>
          <p:cNvSpPr txBox="1"/>
          <p:nvPr/>
        </p:nvSpPr>
        <p:spPr>
          <a:xfrm>
            <a:off x="1641027" y="358382"/>
            <a:ext cx="5925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“</a:t>
            </a:r>
            <a:r>
              <a:rPr lang="ko-KR" altLang="en-US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알려 줄게</a:t>
            </a:r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, </a:t>
            </a:r>
            <a:r>
              <a:rPr lang="ko-KR" altLang="en-US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왜 </a:t>
            </a:r>
            <a:r>
              <a:rPr lang="ko-KR" altLang="en-US" sz="54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띄어써야</a:t>
            </a:r>
            <a:r>
              <a:rPr lang="ko-KR" altLang="en-US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 하는지</a:t>
            </a:r>
            <a:r>
              <a:rPr lang="en-US" altLang="ko-KR" sz="54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”</a:t>
            </a:r>
            <a:endParaRPr lang="ko-KR" altLang="en-US" sz="54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나눔손글씨 행복한 도비" panose="02000503000000000000" pitchFamily="2" charset="-127"/>
              <a:ea typeface="나눔손글씨 행복한 도비" panose="02000503000000000000" pitchFamily="2" charset="-127"/>
            </a:endParaRPr>
          </a:p>
        </p:txBody>
      </p:sp>
      <p:pic>
        <p:nvPicPr>
          <p:cNvPr id="54" name="그림 53">
            <a:extLst>
              <a:ext uri="{FF2B5EF4-FFF2-40B4-BE49-F238E27FC236}">
                <a16:creationId xmlns:a16="http://schemas.microsoft.com/office/drawing/2014/main" xmlns="" id="{D0D5E4DE-DE76-4B02-B04C-6257739B25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 rot="1422483">
            <a:off x="4191720" y="-341072"/>
            <a:ext cx="1259335" cy="808568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xmlns="" id="{B76F6DD2-F4F3-4190-9ED1-6A7579DFF0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36"/>
          <a:stretch/>
        </p:blipFill>
        <p:spPr>
          <a:xfrm>
            <a:off x="2506676" y="1275606"/>
            <a:ext cx="4428400" cy="1505189"/>
          </a:xfrm>
          <a:prstGeom prst="rect">
            <a:avLst/>
          </a:prstGeom>
        </p:spPr>
      </p:pic>
      <p:sp>
        <p:nvSpPr>
          <p:cNvPr id="42" name="자유형: 도형 41">
            <a:extLst>
              <a:ext uri="{FF2B5EF4-FFF2-40B4-BE49-F238E27FC236}">
                <a16:creationId xmlns:a16="http://schemas.microsoft.com/office/drawing/2014/main" xmlns="" id="{17171462-1EA2-46CA-87CE-62687FC1DB92}"/>
              </a:ext>
            </a:extLst>
          </p:cNvPr>
          <p:cNvSpPr/>
          <p:nvPr/>
        </p:nvSpPr>
        <p:spPr>
          <a:xfrm>
            <a:off x="3055620" y="1682260"/>
            <a:ext cx="746767" cy="556260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xmlns="" id="{198AA2D3-97DA-43EE-9E27-1F418CE19330}"/>
              </a:ext>
            </a:extLst>
          </p:cNvPr>
          <p:cNvSpPr/>
          <p:nvPr/>
        </p:nvSpPr>
        <p:spPr>
          <a:xfrm flipH="1">
            <a:off x="5220072" y="1646742"/>
            <a:ext cx="994154" cy="696470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E3B56C8D-E72D-49B6-A516-DF71B7BBA1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24" y="1981263"/>
            <a:ext cx="2340261" cy="679621"/>
          </a:xfrm>
          <a:prstGeom prst="rect">
            <a:avLst/>
          </a:prstGeom>
        </p:spPr>
      </p:pic>
      <p:sp>
        <p:nvSpPr>
          <p:cNvPr id="44" name="자유형: 도형 43">
            <a:extLst>
              <a:ext uri="{FF2B5EF4-FFF2-40B4-BE49-F238E27FC236}">
                <a16:creationId xmlns:a16="http://schemas.microsoft.com/office/drawing/2014/main" xmlns="" id="{B59FDE1C-1BCB-47F2-83B1-54BFB5FF7D80}"/>
              </a:ext>
            </a:extLst>
          </p:cNvPr>
          <p:cNvSpPr/>
          <p:nvPr/>
        </p:nvSpPr>
        <p:spPr>
          <a:xfrm flipV="1">
            <a:off x="3132031" y="3607066"/>
            <a:ext cx="1330814" cy="233483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자유형: 도형 44">
            <a:extLst>
              <a:ext uri="{FF2B5EF4-FFF2-40B4-BE49-F238E27FC236}">
                <a16:creationId xmlns:a16="http://schemas.microsoft.com/office/drawing/2014/main" xmlns="" id="{730903EE-A819-4359-8B0A-E0CCCA75B185}"/>
              </a:ext>
            </a:extLst>
          </p:cNvPr>
          <p:cNvSpPr/>
          <p:nvPr/>
        </p:nvSpPr>
        <p:spPr>
          <a:xfrm rot="3433118" flipV="1">
            <a:off x="4883532" y="3128640"/>
            <a:ext cx="1254968" cy="1015985"/>
          </a:xfrm>
          <a:custGeom>
            <a:avLst/>
            <a:gdLst>
              <a:gd name="connsiteX0" fmla="*/ 563880 w 564173"/>
              <a:gd name="connsiteY0" fmla="*/ 769620 h 769620"/>
              <a:gd name="connsiteX1" fmla="*/ 472440 w 564173"/>
              <a:gd name="connsiteY1" fmla="*/ 91440 h 769620"/>
              <a:gd name="connsiteX2" fmla="*/ 0 w 564173"/>
              <a:gd name="connsiteY2" fmla="*/ 0 h 769620"/>
              <a:gd name="connsiteX0" fmla="*/ 815340 w 815345"/>
              <a:gd name="connsiteY0" fmla="*/ 632460 h 632460"/>
              <a:gd name="connsiteX1" fmla="*/ 472440 w 815345"/>
              <a:gd name="connsiteY1" fmla="*/ 91440 h 632460"/>
              <a:gd name="connsiteX2" fmla="*/ 0 w 815345"/>
              <a:gd name="connsiteY2" fmla="*/ 0 h 632460"/>
              <a:gd name="connsiteX0" fmla="*/ 746760 w 746767"/>
              <a:gd name="connsiteY0" fmla="*/ 556260 h 556260"/>
              <a:gd name="connsiteX1" fmla="*/ 472440 w 746767"/>
              <a:gd name="connsiteY1" fmla="*/ 91440 h 556260"/>
              <a:gd name="connsiteX2" fmla="*/ 0 w 746767"/>
              <a:gd name="connsiteY2" fmla="*/ 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7" h="556260">
                <a:moveTo>
                  <a:pt x="746760" y="556260"/>
                </a:moveTo>
                <a:cubicBezTo>
                  <a:pt x="748030" y="281305"/>
                  <a:pt x="596900" y="184150"/>
                  <a:pt x="472440" y="91440"/>
                </a:cubicBezTo>
                <a:cubicBezTo>
                  <a:pt x="347980" y="-1270"/>
                  <a:pt x="76200" y="1651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F926DAC-D9FA-40E9-B8D6-B1D663EC47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08" y="1872050"/>
            <a:ext cx="2340260" cy="242890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xmlns="" id="{BCCA3121-9405-4F54-BE8C-00E84E109038}"/>
              </a:ext>
            </a:extLst>
          </p:cNvPr>
          <p:cNvGrpSpPr/>
          <p:nvPr/>
        </p:nvGrpSpPr>
        <p:grpSpPr>
          <a:xfrm>
            <a:off x="6166776" y="1489345"/>
            <a:ext cx="2714259" cy="1230144"/>
            <a:chOff x="417581" y="339502"/>
            <a:chExt cx="2714259" cy="12301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014CEF0D-7440-4967-9C51-50B4BB23FC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930685"/>
            </a:xfrm>
            <a:prstGeom prst="rect">
              <a:avLst/>
            </a:prstGeom>
          </p:spPr>
        </p:pic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xmlns="" id="{38619841-BB1C-496C-9316-8F0B16E382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6D27F65A-9065-45AF-96FF-E3D1126DCFDA}"/>
                </a:ext>
              </a:extLst>
            </p:cNvPr>
            <p:cNvSpPr txBox="1"/>
            <p:nvPr/>
          </p:nvSpPr>
          <p:spPr>
            <a:xfrm>
              <a:off x="827584" y="339502"/>
              <a:ext cx="1430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2.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왜 띄어 써야 돼</a:t>
              </a:r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?</a:t>
              </a:r>
              <a:endParaRPr lang="ko-KR" altLang="en-US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CAD1A0BC-0B7B-4829-B3D4-2AEBDE8E5C4A}"/>
                </a:ext>
              </a:extLst>
            </p:cNvPr>
            <p:cNvSpPr txBox="1"/>
            <p:nvPr/>
          </p:nvSpPr>
          <p:spPr>
            <a:xfrm>
              <a:off x="489588" y="640308"/>
              <a:ext cx="26422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띄어쓰기를 하지 않을 때 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 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일어나는 일 상상하기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함께 책 읽기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5E894330-9FCA-457B-AAB9-979B0854694B}"/>
              </a:ext>
            </a:extLst>
          </p:cNvPr>
          <p:cNvGrpSpPr/>
          <p:nvPr/>
        </p:nvGrpSpPr>
        <p:grpSpPr>
          <a:xfrm>
            <a:off x="755575" y="1564692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xmlns="" id="{792033B7-9B2D-44FA-8E8E-AA1775568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446F964D-908C-4089-A52B-1CF994F551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7B96908B-90A3-4292-AED8-E659B866C4F8}"/>
                </a:ext>
              </a:extLst>
            </p:cNvPr>
            <p:cNvSpPr txBox="1"/>
            <p:nvPr/>
          </p:nvSpPr>
          <p:spPr>
            <a:xfrm>
              <a:off x="827584" y="339502"/>
              <a:ext cx="15231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1.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나도 이런 적 있는데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D76CC739-1009-482E-9102-3EDB73EEECDF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부모님께 혼난 경험 나누기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나의 경험 그림으로 표현하기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61454A3D-CA45-4402-8FE9-6668979B7803}"/>
              </a:ext>
            </a:extLst>
          </p:cNvPr>
          <p:cNvGrpSpPr/>
          <p:nvPr/>
        </p:nvGrpSpPr>
        <p:grpSpPr>
          <a:xfrm>
            <a:off x="755575" y="3307608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xmlns="" id="{E52F2E25-1B88-4B36-88BA-D0CB5271BE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xmlns="" id="{795B968F-C943-44AD-85D1-F650839E1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27B7EE47-B8EF-47B7-AE16-01B684F7F55B}"/>
                </a:ext>
              </a:extLst>
            </p:cNvPr>
            <p:cNvSpPr txBox="1"/>
            <p:nvPr/>
          </p:nvSpPr>
          <p:spPr>
            <a:xfrm>
              <a:off x="827584" y="339502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3.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띄어쓰기 이렇게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A05C27DF-F48E-486F-9BB6-4622D97B4C81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 배우기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띄어쓰기 사전 만들기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E65EBB7-E2BF-4FDA-AF5A-6AB859299DF4}"/>
              </a:ext>
            </a:extLst>
          </p:cNvPr>
          <p:cNvGrpSpPr/>
          <p:nvPr/>
        </p:nvGrpSpPr>
        <p:grpSpPr>
          <a:xfrm>
            <a:off x="6205841" y="3384126"/>
            <a:ext cx="2714259" cy="1169650"/>
            <a:chOff x="417581" y="339502"/>
            <a:chExt cx="2714259" cy="11696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xmlns="" id="{A644AA89-D3A6-4B43-8BF1-DA5425FEAD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20756" r="5309" b="43702"/>
            <a:stretch/>
          </p:blipFill>
          <p:spPr>
            <a:xfrm>
              <a:off x="417581" y="638961"/>
              <a:ext cx="2389675" cy="870191"/>
            </a:xfrm>
            <a:prstGeom prst="rect">
              <a:avLst/>
            </a:prstGeom>
          </p:spPr>
        </p:pic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xmlns="" id="{BFAB7BCC-FCCB-40ED-AA00-037DF39A47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8" t="15545" r="5309" b="77139"/>
            <a:stretch/>
          </p:blipFill>
          <p:spPr>
            <a:xfrm>
              <a:off x="417581" y="411511"/>
              <a:ext cx="2389675" cy="297323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A3DDAFDB-2E02-4BF1-B5A0-70DFAA7AE076}"/>
                </a:ext>
              </a:extLst>
            </p:cNvPr>
            <p:cNvSpPr txBox="1"/>
            <p:nvPr/>
          </p:nvSpPr>
          <p:spPr>
            <a:xfrm>
              <a:off x="827584" y="339502"/>
              <a:ext cx="1521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4-5. </a:t>
              </a:r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또박또박 그림일기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BB499EA-E883-4F5D-855A-7B3D0542BC60}"/>
                </a:ext>
              </a:extLst>
            </p:cNvPr>
            <p:cNvSpPr txBox="1"/>
            <p:nvPr/>
          </p:nvSpPr>
          <p:spPr>
            <a:xfrm>
              <a:off x="489588" y="714842"/>
              <a:ext cx="2642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그림일기 쓰는 방법</a:t>
              </a:r>
              <a:endParaRPr lang="en-US" altLang="ko-KR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endParaRPr>
            </a:p>
            <a:p>
              <a:r>
                <a:rPr lang="ko-KR" altLang="en-US" dirty="0">
                  <a:latin typeface="나눔손글씨 행복한 도비" panose="02000503000000000000" pitchFamily="2" charset="-127"/>
                  <a:ea typeface="나눔손글씨 행복한 도비" panose="02000503000000000000" pitchFamily="2" charset="-127"/>
                </a:rPr>
                <a:t>★ 나의 그림일기 쓰기</a:t>
              </a:r>
            </a:p>
          </p:txBody>
        </p:sp>
      </p:grpSp>
      <p:pic>
        <p:nvPicPr>
          <p:cNvPr id="51" name="그림 50">
            <a:extLst>
              <a:ext uri="{FF2B5EF4-FFF2-40B4-BE49-F238E27FC236}">
                <a16:creationId xmlns:a16="http://schemas.microsoft.com/office/drawing/2014/main" xmlns="" id="{E8463023-4D21-40B6-8BBB-7776F2B927E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12"/>
              </a:ext>
            </a:extLst>
          </a:blip>
          <a:stretch>
            <a:fillRect/>
          </a:stretch>
        </p:blipFill>
        <p:spPr>
          <a:xfrm>
            <a:off x="5061694" y="449335"/>
            <a:ext cx="316756" cy="30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8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xmlns="" id="{7EF2E511-A1BF-4A9F-AF09-7F303D39E0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2772130"/>
              </p:ext>
            </p:extLst>
          </p:nvPr>
        </p:nvGraphicFramePr>
        <p:xfrm>
          <a:off x="0" y="-20537"/>
          <a:ext cx="9144000" cy="5198289"/>
        </p:xfrm>
        <a:graphic>
          <a:graphicData uri="http://schemas.openxmlformats.org/drawingml/2006/table">
            <a:tbl>
              <a:tblPr/>
              <a:tblGrid>
                <a:gridCol w="446882">
                  <a:extLst>
                    <a:ext uri="{9D8B030D-6E8A-4147-A177-3AD203B41FA5}">
                      <a16:colId xmlns:a16="http://schemas.microsoft.com/office/drawing/2014/main" xmlns="" val="1001551530"/>
                    </a:ext>
                  </a:extLst>
                </a:gridCol>
                <a:gridCol w="1010514">
                  <a:extLst>
                    <a:ext uri="{9D8B030D-6E8A-4147-A177-3AD203B41FA5}">
                      <a16:colId xmlns:a16="http://schemas.microsoft.com/office/drawing/2014/main" xmlns="" val="3939833777"/>
                    </a:ext>
                  </a:extLst>
                </a:gridCol>
                <a:gridCol w="3320256">
                  <a:extLst>
                    <a:ext uri="{9D8B030D-6E8A-4147-A177-3AD203B41FA5}">
                      <a16:colId xmlns:a16="http://schemas.microsoft.com/office/drawing/2014/main" xmlns="" val="2166551250"/>
                    </a:ext>
                  </a:extLst>
                </a:gridCol>
                <a:gridCol w="536955">
                  <a:extLst>
                    <a:ext uri="{9D8B030D-6E8A-4147-A177-3AD203B41FA5}">
                      <a16:colId xmlns:a16="http://schemas.microsoft.com/office/drawing/2014/main" xmlns="" val="2576438838"/>
                    </a:ext>
                  </a:extLst>
                </a:gridCol>
                <a:gridCol w="3337434">
                  <a:extLst>
                    <a:ext uri="{9D8B030D-6E8A-4147-A177-3AD203B41FA5}">
                      <a16:colId xmlns:a16="http://schemas.microsoft.com/office/drawing/2014/main" xmlns="" val="4253656578"/>
                    </a:ext>
                  </a:extLst>
                </a:gridCol>
                <a:gridCol w="491959">
                  <a:extLst>
                    <a:ext uri="{9D8B030D-6E8A-4147-A177-3AD203B41FA5}">
                      <a16:colId xmlns:a16="http://schemas.microsoft.com/office/drawing/2014/main" xmlns="" val="3760418467"/>
                    </a:ext>
                  </a:extLst>
                </a:gridCol>
              </a:tblGrid>
              <a:tr h="598226"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400" b="1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왜 띄어 써야 돼</a:t>
                      </a:r>
                      <a:r>
                        <a:rPr lang="en-US" altLang="ko-KR" sz="2400" b="1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? (</a:t>
                      </a:r>
                      <a:r>
                        <a:rPr lang="ko-KR" altLang="en-US" sz="2400" b="1" kern="0" spc="0" dirty="0" err="1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박규빈</a:t>
                      </a:r>
                      <a:r>
                        <a:rPr lang="en-US" altLang="ko-KR" sz="2400" b="1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, 2016)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>
                      <a:noFill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94178417"/>
                  </a:ext>
                </a:extLst>
              </a:tr>
              <a:tr h="45336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차시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주제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주요활동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과목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성취기준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비고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0581411"/>
                  </a:ext>
                </a:extLst>
              </a:tr>
              <a:tr h="8715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1</a:t>
                      </a:r>
                      <a:endParaRPr 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나도 이런 적 있는데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책과 관련된 경험 떠올리기</a:t>
                      </a:r>
                      <a:endParaRPr lang="en-US" altLang="ko-KR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나눔손글씨 행복한 도비" panose="02000503000000000000" pitchFamily="2" charset="-127"/>
                      </a:endParaRPr>
                    </a:p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나의 경험 그림으로 표현하기 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통합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(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여름</a:t>
                      </a: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 err="1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즐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03-02]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가족이나 친척이 함께 한 일을 다양한 방법으로 표현한다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 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569039"/>
                  </a:ext>
                </a:extLst>
              </a:tr>
              <a:tr h="14190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2</a:t>
                      </a:r>
                      <a:endParaRPr lang="en-US" sz="10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왜 띄어 써야 돼</a:t>
                      </a: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?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띄어쓰기를 제대로 하지 않았을 때 일어나는 일 상상하기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함께 책 읽기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국어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05-01]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느낌과 분위기를 살려 그림책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,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시나 노래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,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짧은 이야기를 들려주거나 듣는다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 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02-02]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문장과 글을 알맞게 띄어 읽는다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04-03]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문장에 따라 알맞은 문장 부호를 사용한다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 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8026075"/>
                  </a:ext>
                </a:extLst>
              </a:tr>
              <a:tr h="86138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3</a:t>
                      </a:r>
                      <a:endParaRPr lang="en-US" sz="10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띄어쓰기 이렇게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띄어쓰기 배우기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띄어쓰기 사전 만들기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국어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02-02]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문장과 글을 알맞게 띄어 읽는다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04-03]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문장에 따라 알맞은 문장 부호를 사용한다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 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8369416"/>
                  </a:ext>
                </a:extLst>
              </a:tr>
              <a:tr h="96037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4~5</a:t>
                      </a:r>
                      <a:endParaRPr lang="en-US" sz="10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>
                      <a:noFill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또박또박 그림일기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F2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그림일기 쓰는 법 배우기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342900" marR="0" lvl="0" indent="-34290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-"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띄어쓰기를 생각하며 그림일기 쓰기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국어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통합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(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여름</a:t>
                      </a: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)</a:t>
                      </a:r>
                      <a:endParaRPr lang="ko-KR" altLang="en-US" sz="10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[2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국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03-04] </a:t>
                      </a:r>
                      <a:r>
                        <a:rPr lang="ko-KR" altLang="en-US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인상 깊었던 일이나 겪은 일에 대한 생각이나 느낌을 쓴다</a:t>
                      </a:r>
                      <a:r>
                        <a:rPr lang="en-US" altLang="ko-KR" sz="1600" kern="0" spc="0" dirty="0">
                          <a:solidFill>
                            <a:schemeClr val="tx1"/>
                          </a:solidFill>
                          <a:effectLst/>
                          <a:latin typeface="나눔손글씨 행복한 도비" panose="02000503000000000000" pitchFamily="2" charset="-127"/>
                          <a:ea typeface="나눔손글씨 행복한 도비" panose="02000503000000000000" pitchFamily="2" charset="-127"/>
                        </a:rPr>
                        <a:t>.</a:t>
                      </a:r>
                      <a:endParaRPr lang="ko-KR" altLang="en-US" sz="1050" kern="0" spc="0" dirty="0">
                        <a:solidFill>
                          <a:schemeClr val="tx1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34329" marR="34329" marT="9491" marB="9491" anchor="ctr">
                    <a:lnL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69D8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8599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23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58" y="4448335"/>
            <a:ext cx="1715001" cy="364955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5030796" y="4428842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충북 </a:t>
            </a:r>
            <a:r>
              <a:rPr lang="ko-KR" altLang="en-US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청원초</a:t>
            </a:r>
            <a:r>
              <a:rPr lang="ko-KR" altLang="en-US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최유라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056963" y="1957489"/>
            <a:ext cx="34644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1. 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나도 이런 적 있는데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4" y="2438003"/>
            <a:ext cx="493787" cy="4937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9662"/>
            <a:ext cx="576064" cy="57606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331640" y="1762711"/>
            <a:ext cx="2409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관련교과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국어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331640" y="2438003"/>
            <a:ext cx="6062878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 성취기준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/>
            </a:r>
            <a:b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</a:b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[2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02-05]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읽기에 흥미를 가지고 즐겨 읽는 태도를 지닌다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lvl="0"/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[2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국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05-04]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자신의 생각이나 겪은 일을 시나 노래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이야기 등으로 표현한다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  <a:p>
            <a:pPr lvl="0"/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*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창의적 체험활동 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–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자율활동 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– 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독서교육 </a:t>
            </a:r>
            <a:r>
              <a:rPr lang="en-US" altLang="ko-KR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</a:t>
            </a:r>
            <a:r>
              <a:rPr lang="ko-KR" altLang="en-US" sz="2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독후활동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24" y="1779662"/>
            <a:ext cx="627534" cy="62753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4765878" y="1822421"/>
            <a:ext cx="3579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사용 폰트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: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나눔손글씨느릿느릿체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08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2" y="1779662"/>
            <a:ext cx="576064" cy="576064"/>
          </a:xfrm>
          <a:prstGeom prst="rect">
            <a:avLst/>
          </a:prstGeom>
          <a:ln>
            <a:noFill/>
          </a:ln>
        </p:spPr>
      </p:pic>
      <p:sp>
        <p:nvSpPr>
          <p:cNvPr id="18" name="직사각형 17"/>
          <p:cNvSpPr/>
          <p:nvPr/>
        </p:nvSpPr>
        <p:spPr>
          <a:xfrm>
            <a:off x="1509180" y="1647840"/>
            <a:ext cx="1491114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ko-KR" altLang="en-US" sz="40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안내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007604" y="2355726"/>
            <a:ext cx="73088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책과 만나는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차시이며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이번 </a:t>
            </a:r>
            <a:r>
              <a:rPr lang="ko-KR" altLang="en-US" sz="3200" dirty="0" err="1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차시에서는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 책 내용에 들어가지 않습니다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 표지를 보며 상상해 보고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자신도 관련된 경험이 있는지 생각해본 후 그림으로 표현해 봅니다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관련 경험의 경우 꼭 띄어쓰기가 아니어도 괜찮으며 부모님께 혼난 경험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글자를 배운 경험도 좋습니다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717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92" y="1779662"/>
            <a:ext cx="576064" cy="576064"/>
          </a:xfrm>
          <a:prstGeom prst="rect">
            <a:avLst/>
          </a:prstGeom>
          <a:ln>
            <a:noFill/>
          </a:ln>
        </p:spPr>
      </p:pic>
      <p:sp>
        <p:nvSpPr>
          <p:cNvPr id="18" name="직사각형 17"/>
          <p:cNvSpPr/>
          <p:nvPr/>
        </p:nvSpPr>
        <p:spPr>
          <a:xfrm>
            <a:off x="1509180" y="1647840"/>
            <a:ext cx="2266967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준비물 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Tip 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안내</a:t>
            </a:r>
            <a:endParaRPr lang="en-US" altLang="ko-KR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007604" y="2355726"/>
            <a:ext cx="73088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프로젝트 수업 준비물로 종합장을 한 권 준비하면 좋을 것 같아요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</a:p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학습지를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A4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용지 전체에 인쇄해서 묶어 주는 것보다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,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학습지의 안내 부분만 종합장에 붙여 주면 아이들마다 모두 한 권의 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‘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왜 띄어 써야 돼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?’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 책을 만들 수 있을 거예요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  <a:endParaRPr lang="ko-KR" altLang="en-US" sz="32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346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755576" y="352554"/>
            <a:ext cx="7920880" cy="779035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solidFill>
                  <a:schemeClr val="tx1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선생님께 드리는 안내서</a:t>
            </a:r>
          </a:p>
        </p:txBody>
      </p:sp>
      <p:sp>
        <p:nvSpPr>
          <p:cNvPr id="8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467544" y="1491630"/>
            <a:ext cx="8208912" cy="3240360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43958"/>
            <a:ext cx="1604179" cy="46586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58" y="-572872"/>
            <a:ext cx="2412268" cy="250364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30" y="1670688"/>
            <a:ext cx="493787" cy="49378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1509180" y="1563638"/>
            <a:ext cx="164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설명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53" y="3831872"/>
            <a:ext cx="627534" cy="62753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509180" y="3751520"/>
            <a:ext cx="7088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활동에 대한 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Tip</a:t>
            </a:r>
            <a:r>
              <a:rPr lang="ko-KR" altLang="en-US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은 슬라이드 노트를 확인해 주세요</a:t>
            </a:r>
            <a:r>
              <a:rPr lang="en-US" altLang="ko-KR" sz="40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 </a:t>
            </a:r>
            <a:endParaRPr lang="ko-KR" altLang="en-US" sz="40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609720" y="3186548"/>
            <a:ext cx="28344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활동 설명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(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선생님</a:t>
            </a:r>
            <a:r>
              <a:rPr lang="en-US" altLang="ko-KR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) </a:t>
            </a:r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아이콘 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0D70822-F7AA-4229-935D-D1E6612D66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7451" y="2177359"/>
            <a:ext cx="1800200" cy="112869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4563968" y="3149337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아이들 활동 아이콘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286493E1-CAC3-4F93-AB77-7B25DC5A23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11" y="1820560"/>
            <a:ext cx="1678282" cy="17418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17BD9A59-7EAE-4BE5-B096-AF73EC6889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47458">
            <a:off x="6993195" y="2083444"/>
            <a:ext cx="1095914" cy="1378730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EA21293D-0E83-4083-A256-03C7615035ED}"/>
              </a:ext>
            </a:extLst>
          </p:cNvPr>
          <p:cNvSpPr/>
          <p:nvPr/>
        </p:nvSpPr>
        <p:spPr>
          <a:xfrm rot="21410484">
            <a:off x="6989690" y="3190196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>
                <a:latin typeface="나눔손글씨 행복한 도비" panose="02000503000000000000" pitchFamily="2" charset="-127"/>
                <a:ea typeface="나눔손글씨 행복한 도비" panose="02000503000000000000" pitchFamily="2" charset="-127"/>
              </a:rPr>
              <a:t>학습지 아이콘</a:t>
            </a:r>
          </a:p>
        </p:txBody>
      </p:sp>
    </p:spTree>
    <p:extLst>
      <p:ext uri="{BB962C8B-B14F-4D97-AF65-F5344CB8AC3E}">
        <p14:creationId xmlns:p14="http://schemas.microsoft.com/office/powerpoint/2010/main" val="3822144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3">
            <a:extLst>
              <a:ext uri="{FF2B5EF4-FFF2-40B4-BE49-F238E27FC236}">
                <a16:creationId xmlns:a16="http://schemas.microsoft.com/office/drawing/2014/main" xmlns="" id="{FBAE2211-9C60-4182-B0E5-0FC2523E20DD}"/>
              </a:ext>
            </a:extLst>
          </p:cNvPr>
          <p:cNvSpPr/>
          <p:nvPr/>
        </p:nvSpPr>
        <p:spPr>
          <a:xfrm>
            <a:off x="251520" y="337308"/>
            <a:ext cx="8640960" cy="4475981"/>
          </a:xfrm>
          <a:custGeom>
            <a:avLst/>
            <a:gdLst>
              <a:gd name="connsiteX0" fmla="*/ 0 w 11371811"/>
              <a:gd name="connsiteY0" fmla="*/ 330703 h 1053025"/>
              <a:gd name="connsiteX1" fmla="*/ 330703 w 11371811"/>
              <a:gd name="connsiteY1" fmla="*/ 0 h 1053025"/>
              <a:gd name="connsiteX2" fmla="*/ 604413 w 11371811"/>
              <a:gd name="connsiteY2" fmla="*/ 0 h 1053025"/>
              <a:gd name="connsiteX3" fmla="*/ 1306540 w 11371811"/>
              <a:gd name="connsiteY3" fmla="*/ 0 h 1053025"/>
              <a:gd name="connsiteX4" fmla="*/ 1794458 w 11371811"/>
              <a:gd name="connsiteY4" fmla="*/ 0 h 1053025"/>
              <a:gd name="connsiteX5" fmla="*/ 2389481 w 11371811"/>
              <a:gd name="connsiteY5" fmla="*/ 0 h 1053025"/>
              <a:gd name="connsiteX6" fmla="*/ 2663191 w 11371811"/>
              <a:gd name="connsiteY6" fmla="*/ 0 h 1053025"/>
              <a:gd name="connsiteX7" fmla="*/ 3151110 w 11371811"/>
              <a:gd name="connsiteY7" fmla="*/ 0 h 1053025"/>
              <a:gd name="connsiteX8" fmla="*/ 3746132 w 11371811"/>
              <a:gd name="connsiteY8" fmla="*/ 0 h 1053025"/>
              <a:gd name="connsiteX9" fmla="*/ 4234051 w 11371811"/>
              <a:gd name="connsiteY9" fmla="*/ 0 h 1053025"/>
              <a:gd name="connsiteX10" fmla="*/ 4614865 w 11371811"/>
              <a:gd name="connsiteY10" fmla="*/ 0 h 1053025"/>
              <a:gd name="connsiteX11" fmla="*/ 4888575 w 11371811"/>
              <a:gd name="connsiteY11" fmla="*/ 0 h 1053025"/>
              <a:gd name="connsiteX12" fmla="*/ 5376494 w 11371811"/>
              <a:gd name="connsiteY12" fmla="*/ 0 h 1053025"/>
              <a:gd name="connsiteX13" fmla="*/ 6185724 w 11371811"/>
              <a:gd name="connsiteY13" fmla="*/ 0 h 1053025"/>
              <a:gd name="connsiteX14" fmla="*/ 6566539 w 11371811"/>
              <a:gd name="connsiteY14" fmla="*/ 0 h 1053025"/>
              <a:gd name="connsiteX15" fmla="*/ 7375769 w 11371811"/>
              <a:gd name="connsiteY15" fmla="*/ 0 h 1053025"/>
              <a:gd name="connsiteX16" fmla="*/ 8185000 w 11371811"/>
              <a:gd name="connsiteY16" fmla="*/ 0 h 1053025"/>
              <a:gd name="connsiteX17" fmla="*/ 8458710 w 11371811"/>
              <a:gd name="connsiteY17" fmla="*/ 0 h 1053025"/>
              <a:gd name="connsiteX18" fmla="*/ 8732421 w 11371811"/>
              <a:gd name="connsiteY18" fmla="*/ 0 h 1053025"/>
              <a:gd name="connsiteX19" fmla="*/ 9434547 w 11371811"/>
              <a:gd name="connsiteY19" fmla="*/ 0 h 1053025"/>
              <a:gd name="connsiteX20" fmla="*/ 10136674 w 11371811"/>
              <a:gd name="connsiteY20" fmla="*/ 0 h 1053025"/>
              <a:gd name="connsiteX21" fmla="*/ 11041108 w 11371811"/>
              <a:gd name="connsiteY21" fmla="*/ 0 h 1053025"/>
              <a:gd name="connsiteX22" fmla="*/ 11371811 w 11371811"/>
              <a:gd name="connsiteY22" fmla="*/ 330703 h 1053025"/>
              <a:gd name="connsiteX23" fmla="*/ 11371811 w 11371811"/>
              <a:gd name="connsiteY23" fmla="*/ 722322 h 1053025"/>
              <a:gd name="connsiteX24" fmla="*/ 11041108 w 11371811"/>
              <a:gd name="connsiteY24" fmla="*/ 1053025 h 1053025"/>
              <a:gd name="connsiteX25" fmla="*/ 10553190 w 11371811"/>
              <a:gd name="connsiteY25" fmla="*/ 1053025 h 1053025"/>
              <a:gd name="connsiteX26" fmla="*/ 10065271 w 11371811"/>
              <a:gd name="connsiteY26" fmla="*/ 1053025 h 1053025"/>
              <a:gd name="connsiteX27" fmla="*/ 9684457 w 11371811"/>
              <a:gd name="connsiteY27" fmla="*/ 1053025 h 1053025"/>
              <a:gd name="connsiteX28" fmla="*/ 9089434 w 11371811"/>
              <a:gd name="connsiteY28" fmla="*/ 1053025 h 1053025"/>
              <a:gd name="connsiteX29" fmla="*/ 8708620 w 11371811"/>
              <a:gd name="connsiteY29" fmla="*/ 1053025 h 1053025"/>
              <a:gd name="connsiteX30" fmla="*/ 8327805 w 11371811"/>
              <a:gd name="connsiteY30" fmla="*/ 1053025 h 1053025"/>
              <a:gd name="connsiteX31" fmla="*/ 7518575 w 11371811"/>
              <a:gd name="connsiteY31" fmla="*/ 1053025 h 1053025"/>
              <a:gd name="connsiteX32" fmla="*/ 6816448 w 11371811"/>
              <a:gd name="connsiteY32" fmla="*/ 1053025 h 1053025"/>
              <a:gd name="connsiteX33" fmla="*/ 6328530 w 11371811"/>
              <a:gd name="connsiteY33" fmla="*/ 1053025 h 1053025"/>
              <a:gd name="connsiteX34" fmla="*/ 5947715 w 11371811"/>
              <a:gd name="connsiteY34" fmla="*/ 1053025 h 1053025"/>
              <a:gd name="connsiteX35" fmla="*/ 5459797 w 11371811"/>
              <a:gd name="connsiteY35" fmla="*/ 1053025 h 1053025"/>
              <a:gd name="connsiteX36" fmla="*/ 4864774 w 11371811"/>
              <a:gd name="connsiteY36" fmla="*/ 1053025 h 1053025"/>
              <a:gd name="connsiteX37" fmla="*/ 4483960 w 11371811"/>
              <a:gd name="connsiteY37" fmla="*/ 1053025 h 1053025"/>
              <a:gd name="connsiteX38" fmla="*/ 4210250 w 11371811"/>
              <a:gd name="connsiteY38" fmla="*/ 1053025 h 1053025"/>
              <a:gd name="connsiteX39" fmla="*/ 3936539 w 11371811"/>
              <a:gd name="connsiteY39" fmla="*/ 1053025 h 1053025"/>
              <a:gd name="connsiteX40" fmla="*/ 3555725 w 11371811"/>
              <a:gd name="connsiteY40" fmla="*/ 1053025 h 1053025"/>
              <a:gd name="connsiteX41" fmla="*/ 3174911 w 11371811"/>
              <a:gd name="connsiteY41" fmla="*/ 1053025 h 1053025"/>
              <a:gd name="connsiteX42" fmla="*/ 2365680 w 11371811"/>
              <a:gd name="connsiteY42" fmla="*/ 1053025 h 1053025"/>
              <a:gd name="connsiteX43" fmla="*/ 1984866 w 11371811"/>
              <a:gd name="connsiteY43" fmla="*/ 1053025 h 1053025"/>
              <a:gd name="connsiteX44" fmla="*/ 1282739 w 11371811"/>
              <a:gd name="connsiteY44" fmla="*/ 1053025 h 1053025"/>
              <a:gd name="connsiteX45" fmla="*/ 901925 w 11371811"/>
              <a:gd name="connsiteY45" fmla="*/ 1053025 h 1053025"/>
              <a:gd name="connsiteX46" fmla="*/ 330703 w 11371811"/>
              <a:gd name="connsiteY46" fmla="*/ 1053025 h 1053025"/>
              <a:gd name="connsiteX47" fmla="*/ 0 w 11371811"/>
              <a:gd name="connsiteY47" fmla="*/ 722322 h 1053025"/>
              <a:gd name="connsiteX48" fmla="*/ 0 w 11371811"/>
              <a:gd name="connsiteY48" fmla="*/ 330703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371811" h="1053025" fill="none" extrusionOk="0">
                <a:moveTo>
                  <a:pt x="0" y="330703"/>
                </a:moveTo>
                <a:cubicBezTo>
                  <a:pt x="12214" y="106594"/>
                  <a:pt x="153324" y="36626"/>
                  <a:pt x="330703" y="0"/>
                </a:cubicBezTo>
                <a:cubicBezTo>
                  <a:pt x="462258" y="-26776"/>
                  <a:pt x="470108" y="2481"/>
                  <a:pt x="604413" y="0"/>
                </a:cubicBezTo>
                <a:cubicBezTo>
                  <a:pt x="738718" y="-2481"/>
                  <a:pt x="1162911" y="42381"/>
                  <a:pt x="1306540" y="0"/>
                </a:cubicBezTo>
                <a:cubicBezTo>
                  <a:pt x="1450169" y="-42381"/>
                  <a:pt x="1653233" y="8472"/>
                  <a:pt x="1794458" y="0"/>
                </a:cubicBezTo>
                <a:cubicBezTo>
                  <a:pt x="1935683" y="-8472"/>
                  <a:pt x="2131008" y="69351"/>
                  <a:pt x="2389481" y="0"/>
                </a:cubicBezTo>
                <a:cubicBezTo>
                  <a:pt x="2647954" y="-69351"/>
                  <a:pt x="2550297" y="29228"/>
                  <a:pt x="2663191" y="0"/>
                </a:cubicBezTo>
                <a:cubicBezTo>
                  <a:pt x="2776085" y="-29228"/>
                  <a:pt x="3011313" y="55042"/>
                  <a:pt x="3151110" y="0"/>
                </a:cubicBezTo>
                <a:cubicBezTo>
                  <a:pt x="3290907" y="-55042"/>
                  <a:pt x="3577700" y="57339"/>
                  <a:pt x="3746132" y="0"/>
                </a:cubicBezTo>
                <a:cubicBezTo>
                  <a:pt x="3914564" y="-57339"/>
                  <a:pt x="4069877" y="54453"/>
                  <a:pt x="4234051" y="0"/>
                </a:cubicBezTo>
                <a:cubicBezTo>
                  <a:pt x="4398225" y="-54453"/>
                  <a:pt x="4476057" y="42710"/>
                  <a:pt x="4614865" y="0"/>
                </a:cubicBezTo>
                <a:cubicBezTo>
                  <a:pt x="4753673" y="-42710"/>
                  <a:pt x="4795967" y="26691"/>
                  <a:pt x="4888575" y="0"/>
                </a:cubicBezTo>
                <a:cubicBezTo>
                  <a:pt x="4981183" y="-26691"/>
                  <a:pt x="5209599" y="43958"/>
                  <a:pt x="5376494" y="0"/>
                </a:cubicBezTo>
                <a:cubicBezTo>
                  <a:pt x="5543389" y="-43958"/>
                  <a:pt x="5884313" y="786"/>
                  <a:pt x="6185724" y="0"/>
                </a:cubicBezTo>
                <a:cubicBezTo>
                  <a:pt x="6487135" y="-786"/>
                  <a:pt x="6394874" y="2548"/>
                  <a:pt x="6566539" y="0"/>
                </a:cubicBezTo>
                <a:cubicBezTo>
                  <a:pt x="6738205" y="-2548"/>
                  <a:pt x="7102726" y="33976"/>
                  <a:pt x="7375769" y="0"/>
                </a:cubicBezTo>
                <a:cubicBezTo>
                  <a:pt x="7648812" y="-33976"/>
                  <a:pt x="7923278" y="71781"/>
                  <a:pt x="8185000" y="0"/>
                </a:cubicBezTo>
                <a:cubicBezTo>
                  <a:pt x="8446722" y="-71781"/>
                  <a:pt x="8344536" y="16597"/>
                  <a:pt x="8458710" y="0"/>
                </a:cubicBezTo>
                <a:cubicBezTo>
                  <a:pt x="8572884" y="-16597"/>
                  <a:pt x="8630695" y="25607"/>
                  <a:pt x="8732421" y="0"/>
                </a:cubicBezTo>
                <a:cubicBezTo>
                  <a:pt x="8834147" y="-25607"/>
                  <a:pt x="9180180" y="45312"/>
                  <a:pt x="9434547" y="0"/>
                </a:cubicBezTo>
                <a:cubicBezTo>
                  <a:pt x="9688914" y="-45312"/>
                  <a:pt x="9844078" y="47210"/>
                  <a:pt x="10136674" y="0"/>
                </a:cubicBezTo>
                <a:cubicBezTo>
                  <a:pt x="10429270" y="-47210"/>
                  <a:pt x="10732184" y="15385"/>
                  <a:pt x="11041108" y="0"/>
                </a:cubicBezTo>
                <a:cubicBezTo>
                  <a:pt x="11200682" y="-19040"/>
                  <a:pt x="11349969" y="153574"/>
                  <a:pt x="11371811" y="330703"/>
                </a:cubicBezTo>
                <a:cubicBezTo>
                  <a:pt x="11405151" y="479299"/>
                  <a:pt x="11359489" y="626303"/>
                  <a:pt x="11371811" y="722322"/>
                </a:cubicBezTo>
                <a:cubicBezTo>
                  <a:pt x="11402552" y="936904"/>
                  <a:pt x="11231975" y="1015142"/>
                  <a:pt x="11041108" y="1053025"/>
                </a:cubicBezTo>
                <a:cubicBezTo>
                  <a:pt x="10891280" y="1099005"/>
                  <a:pt x="10741107" y="1023398"/>
                  <a:pt x="10553190" y="1053025"/>
                </a:cubicBezTo>
                <a:cubicBezTo>
                  <a:pt x="10365273" y="1082652"/>
                  <a:pt x="10229762" y="1046724"/>
                  <a:pt x="10065271" y="1053025"/>
                </a:cubicBezTo>
                <a:cubicBezTo>
                  <a:pt x="9900780" y="1059326"/>
                  <a:pt x="9859140" y="1038050"/>
                  <a:pt x="9684457" y="1053025"/>
                </a:cubicBezTo>
                <a:cubicBezTo>
                  <a:pt x="9509774" y="1068000"/>
                  <a:pt x="9240823" y="1012427"/>
                  <a:pt x="9089434" y="1053025"/>
                </a:cubicBezTo>
                <a:cubicBezTo>
                  <a:pt x="8938045" y="1093623"/>
                  <a:pt x="8841866" y="1026919"/>
                  <a:pt x="8708620" y="1053025"/>
                </a:cubicBezTo>
                <a:cubicBezTo>
                  <a:pt x="8575374" y="1079131"/>
                  <a:pt x="8480642" y="1015876"/>
                  <a:pt x="8327805" y="1053025"/>
                </a:cubicBezTo>
                <a:cubicBezTo>
                  <a:pt x="8174968" y="1090174"/>
                  <a:pt x="7727629" y="968395"/>
                  <a:pt x="7518575" y="1053025"/>
                </a:cubicBezTo>
                <a:cubicBezTo>
                  <a:pt x="7309521" y="1137655"/>
                  <a:pt x="7125987" y="1023929"/>
                  <a:pt x="6816448" y="1053025"/>
                </a:cubicBezTo>
                <a:cubicBezTo>
                  <a:pt x="6506909" y="1082121"/>
                  <a:pt x="6520581" y="1019115"/>
                  <a:pt x="6328530" y="1053025"/>
                </a:cubicBezTo>
                <a:cubicBezTo>
                  <a:pt x="6136479" y="1086935"/>
                  <a:pt x="6105916" y="1052367"/>
                  <a:pt x="5947715" y="1053025"/>
                </a:cubicBezTo>
                <a:cubicBezTo>
                  <a:pt x="5789514" y="1053683"/>
                  <a:pt x="5575663" y="1018711"/>
                  <a:pt x="5459797" y="1053025"/>
                </a:cubicBezTo>
                <a:cubicBezTo>
                  <a:pt x="5343931" y="1087339"/>
                  <a:pt x="5126124" y="1051165"/>
                  <a:pt x="4864774" y="1053025"/>
                </a:cubicBezTo>
                <a:cubicBezTo>
                  <a:pt x="4603424" y="1054885"/>
                  <a:pt x="4607571" y="1039475"/>
                  <a:pt x="4483960" y="1053025"/>
                </a:cubicBezTo>
                <a:cubicBezTo>
                  <a:pt x="4360349" y="1066575"/>
                  <a:pt x="4306641" y="1024070"/>
                  <a:pt x="4210250" y="1053025"/>
                </a:cubicBezTo>
                <a:cubicBezTo>
                  <a:pt x="4113859" y="1081980"/>
                  <a:pt x="4032928" y="1051916"/>
                  <a:pt x="3936539" y="1053025"/>
                </a:cubicBezTo>
                <a:cubicBezTo>
                  <a:pt x="3840150" y="1054134"/>
                  <a:pt x="3680387" y="1029264"/>
                  <a:pt x="3555725" y="1053025"/>
                </a:cubicBezTo>
                <a:cubicBezTo>
                  <a:pt x="3431063" y="1076786"/>
                  <a:pt x="3251755" y="1051936"/>
                  <a:pt x="3174911" y="1053025"/>
                </a:cubicBezTo>
                <a:cubicBezTo>
                  <a:pt x="3098067" y="1054114"/>
                  <a:pt x="2659218" y="957117"/>
                  <a:pt x="2365680" y="1053025"/>
                </a:cubicBezTo>
                <a:cubicBezTo>
                  <a:pt x="2072142" y="1148933"/>
                  <a:pt x="2167628" y="1046466"/>
                  <a:pt x="1984866" y="1053025"/>
                </a:cubicBezTo>
                <a:cubicBezTo>
                  <a:pt x="1802104" y="1059584"/>
                  <a:pt x="1482010" y="1008745"/>
                  <a:pt x="1282739" y="1053025"/>
                </a:cubicBezTo>
                <a:cubicBezTo>
                  <a:pt x="1083468" y="1097305"/>
                  <a:pt x="1024099" y="1023708"/>
                  <a:pt x="901925" y="1053025"/>
                </a:cubicBezTo>
                <a:cubicBezTo>
                  <a:pt x="779751" y="1082342"/>
                  <a:pt x="555605" y="1006884"/>
                  <a:pt x="330703" y="1053025"/>
                </a:cubicBezTo>
                <a:cubicBezTo>
                  <a:pt x="120664" y="1062479"/>
                  <a:pt x="1304" y="879922"/>
                  <a:pt x="0" y="722322"/>
                </a:cubicBezTo>
                <a:cubicBezTo>
                  <a:pt x="-1192" y="572325"/>
                  <a:pt x="11471" y="413098"/>
                  <a:pt x="0" y="330703"/>
                </a:cubicBezTo>
                <a:close/>
              </a:path>
              <a:path w="11371811" h="1053025" stroke="0" extrusionOk="0">
                <a:moveTo>
                  <a:pt x="0" y="330703"/>
                </a:moveTo>
                <a:cubicBezTo>
                  <a:pt x="28839" y="165509"/>
                  <a:pt x="176490" y="-13421"/>
                  <a:pt x="330703" y="0"/>
                </a:cubicBezTo>
                <a:cubicBezTo>
                  <a:pt x="603229" y="-5298"/>
                  <a:pt x="956451" y="95310"/>
                  <a:pt x="1139934" y="0"/>
                </a:cubicBezTo>
                <a:cubicBezTo>
                  <a:pt x="1323417" y="-95310"/>
                  <a:pt x="1388367" y="17249"/>
                  <a:pt x="1520748" y="0"/>
                </a:cubicBezTo>
                <a:cubicBezTo>
                  <a:pt x="1653129" y="-17249"/>
                  <a:pt x="1817792" y="27573"/>
                  <a:pt x="2008666" y="0"/>
                </a:cubicBezTo>
                <a:cubicBezTo>
                  <a:pt x="2199540" y="-27573"/>
                  <a:pt x="2273830" y="25048"/>
                  <a:pt x="2389481" y="0"/>
                </a:cubicBezTo>
                <a:cubicBezTo>
                  <a:pt x="2505133" y="-25048"/>
                  <a:pt x="2834813" y="78001"/>
                  <a:pt x="3198711" y="0"/>
                </a:cubicBezTo>
                <a:cubicBezTo>
                  <a:pt x="3562609" y="-78001"/>
                  <a:pt x="3694888" y="79717"/>
                  <a:pt x="3900838" y="0"/>
                </a:cubicBezTo>
                <a:cubicBezTo>
                  <a:pt x="4106788" y="-79717"/>
                  <a:pt x="4254714" y="53304"/>
                  <a:pt x="4495861" y="0"/>
                </a:cubicBezTo>
                <a:cubicBezTo>
                  <a:pt x="4737008" y="-53304"/>
                  <a:pt x="4861815" y="49771"/>
                  <a:pt x="5090883" y="0"/>
                </a:cubicBezTo>
                <a:cubicBezTo>
                  <a:pt x="5319951" y="-49771"/>
                  <a:pt x="5374712" y="19392"/>
                  <a:pt x="5578801" y="0"/>
                </a:cubicBezTo>
                <a:cubicBezTo>
                  <a:pt x="5782890" y="-19392"/>
                  <a:pt x="6048318" y="75144"/>
                  <a:pt x="6280928" y="0"/>
                </a:cubicBezTo>
                <a:cubicBezTo>
                  <a:pt x="6513538" y="-75144"/>
                  <a:pt x="6527519" y="37723"/>
                  <a:pt x="6661742" y="0"/>
                </a:cubicBezTo>
                <a:cubicBezTo>
                  <a:pt x="6795965" y="-37723"/>
                  <a:pt x="6879392" y="735"/>
                  <a:pt x="6935453" y="0"/>
                </a:cubicBezTo>
                <a:cubicBezTo>
                  <a:pt x="6991514" y="-735"/>
                  <a:pt x="7329099" y="70405"/>
                  <a:pt x="7530475" y="0"/>
                </a:cubicBezTo>
                <a:cubicBezTo>
                  <a:pt x="7731851" y="-70405"/>
                  <a:pt x="7912710" y="63598"/>
                  <a:pt x="8125498" y="0"/>
                </a:cubicBezTo>
                <a:cubicBezTo>
                  <a:pt x="8338286" y="-63598"/>
                  <a:pt x="8662385" y="36289"/>
                  <a:pt x="8827624" y="0"/>
                </a:cubicBezTo>
                <a:cubicBezTo>
                  <a:pt x="8992863" y="-36289"/>
                  <a:pt x="9210802" y="49512"/>
                  <a:pt x="9422647" y="0"/>
                </a:cubicBezTo>
                <a:cubicBezTo>
                  <a:pt x="9634492" y="-49512"/>
                  <a:pt x="9781700" y="18146"/>
                  <a:pt x="10124773" y="0"/>
                </a:cubicBezTo>
                <a:cubicBezTo>
                  <a:pt x="10467846" y="-18146"/>
                  <a:pt x="10594964" y="72006"/>
                  <a:pt x="11041108" y="0"/>
                </a:cubicBezTo>
                <a:cubicBezTo>
                  <a:pt x="11206272" y="-32601"/>
                  <a:pt x="11341116" y="172597"/>
                  <a:pt x="11371811" y="330703"/>
                </a:cubicBezTo>
                <a:cubicBezTo>
                  <a:pt x="11372483" y="518404"/>
                  <a:pt x="11366060" y="634634"/>
                  <a:pt x="11371811" y="722322"/>
                </a:cubicBezTo>
                <a:cubicBezTo>
                  <a:pt x="11402460" y="906331"/>
                  <a:pt x="11181207" y="1032194"/>
                  <a:pt x="11041108" y="1053025"/>
                </a:cubicBezTo>
                <a:cubicBezTo>
                  <a:pt x="10933575" y="1063583"/>
                  <a:pt x="10866664" y="1026806"/>
                  <a:pt x="10767398" y="1053025"/>
                </a:cubicBezTo>
                <a:cubicBezTo>
                  <a:pt x="10668132" y="1079244"/>
                  <a:pt x="10305581" y="1041619"/>
                  <a:pt x="10172375" y="1053025"/>
                </a:cubicBezTo>
                <a:cubicBezTo>
                  <a:pt x="10039169" y="1064431"/>
                  <a:pt x="9733425" y="1049699"/>
                  <a:pt x="9577353" y="1053025"/>
                </a:cubicBezTo>
                <a:cubicBezTo>
                  <a:pt x="9421281" y="1056351"/>
                  <a:pt x="9323438" y="1036880"/>
                  <a:pt x="9089434" y="1053025"/>
                </a:cubicBezTo>
                <a:cubicBezTo>
                  <a:pt x="8855430" y="1069170"/>
                  <a:pt x="8659676" y="1011706"/>
                  <a:pt x="8494412" y="1053025"/>
                </a:cubicBezTo>
                <a:cubicBezTo>
                  <a:pt x="8329148" y="1094344"/>
                  <a:pt x="8346363" y="1048812"/>
                  <a:pt x="8220701" y="1053025"/>
                </a:cubicBezTo>
                <a:cubicBezTo>
                  <a:pt x="8095039" y="1057238"/>
                  <a:pt x="8007928" y="1039052"/>
                  <a:pt x="7946991" y="1053025"/>
                </a:cubicBezTo>
                <a:cubicBezTo>
                  <a:pt x="7886054" y="1066998"/>
                  <a:pt x="7550817" y="991368"/>
                  <a:pt x="7244864" y="1053025"/>
                </a:cubicBezTo>
                <a:cubicBezTo>
                  <a:pt x="6938911" y="1114682"/>
                  <a:pt x="7038779" y="1009767"/>
                  <a:pt x="6864050" y="1053025"/>
                </a:cubicBezTo>
                <a:cubicBezTo>
                  <a:pt x="6689321" y="1096283"/>
                  <a:pt x="6585834" y="1018731"/>
                  <a:pt x="6376132" y="1053025"/>
                </a:cubicBezTo>
                <a:cubicBezTo>
                  <a:pt x="6166430" y="1087319"/>
                  <a:pt x="6063149" y="1003484"/>
                  <a:pt x="5781109" y="1053025"/>
                </a:cubicBezTo>
                <a:cubicBezTo>
                  <a:pt x="5499069" y="1102566"/>
                  <a:pt x="5386674" y="993667"/>
                  <a:pt x="5186087" y="1053025"/>
                </a:cubicBezTo>
                <a:cubicBezTo>
                  <a:pt x="4985500" y="1112383"/>
                  <a:pt x="4759712" y="987237"/>
                  <a:pt x="4483960" y="1053025"/>
                </a:cubicBezTo>
                <a:cubicBezTo>
                  <a:pt x="4208208" y="1118813"/>
                  <a:pt x="4254611" y="1021350"/>
                  <a:pt x="4103146" y="1053025"/>
                </a:cubicBezTo>
                <a:cubicBezTo>
                  <a:pt x="3951681" y="1084700"/>
                  <a:pt x="3681524" y="1026532"/>
                  <a:pt x="3401019" y="1053025"/>
                </a:cubicBezTo>
                <a:cubicBezTo>
                  <a:pt x="3120514" y="1079518"/>
                  <a:pt x="2838082" y="997871"/>
                  <a:pt x="2591788" y="1053025"/>
                </a:cubicBezTo>
                <a:cubicBezTo>
                  <a:pt x="2345494" y="1108179"/>
                  <a:pt x="2416978" y="1022047"/>
                  <a:pt x="2318078" y="1053025"/>
                </a:cubicBezTo>
                <a:cubicBezTo>
                  <a:pt x="2219178" y="1084003"/>
                  <a:pt x="1957763" y="1049916"/>
                  <a:pt x="1830160" y="1053025"/>
                </a:cubicBezTo>
                <a:cubicBezTo>
                  <a:pt x="1702557" y="1056134"/>
                  <a:pt x="1499139" y="1034180"/>
                  <a:pt x="1235137" y="1053025"/>
                </a:cubicBezTo>
                <a:cubicBezTo>
                  <a:pt x="971135" y="1071870"/>
                  <a:pt x="646229" y="1012092"/>
                  <a:pt x="330703" y="1053025"/>
                </a:cubicBezTo>
                <a:cubicBezTo>
                  <a:pt x="134453" y="1080836"/>
                  <a:pt x="18165" y="926321"/>
                  <a:pt x="0" y="722322"/>
                </a:cubicBezTo>
                <a:cubicBezTo>
                  <a:pt x="-23809" y="591099"/>
                  <a:pt x="791" y="508306"/>
                  <a:pt x="0" y="330703"/>
                </a:cubicBezTo>
                <a:close/>
              </a:path>
            </a:pathLst>
          </a:custGeom>
          <a:noFill/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xmlns="" sd="1113254249">
                  <a:prstGeom prst="roundRect">
                    <a:avLst>
                      <a:gd name="adj" fmla="val 31405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b="1" dirty="0">
              <a:solidFill>
                <a:schemeClr val="tx1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82" y="555526"/>
            <a:ext cx="4827633" cy="1401964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942414" y="2319950"/>
            <a:ext cx="54168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28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책 표지를 보고 관련된 </a:t>
            </a:r>
            <a:endParaRPr lang="en-US" altLang="ko-KR" sz="2800" dirty="0">
              <a:solidFill>
                <a:prstClr val="black"/>
              </a:solidFill>
              <a:latin typeface="나눔손글씨 행복한 도비" pitchFamily="2" charset="-127"/>
              <a:ea typeface="나눔손글씨 행복한 도비" pitchFamily="2" charset="-127"/>
            </a:endParaRPr>
          </a:p>
          <a:p>
            <a:pPr lvl="0" algn="ctr"/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나의 </a:t>
            </a:r>
            <a:r>
              <a:rPr lang="ko-KR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경험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을 </a:t>
            </a:r>
            <a:r>
              <a:rPr lang="ko-KR" alt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손글씨 행복한 도비" pitchFamily="2" charset="-127"/>
                <a:ea typeface="나눔손글씨 행복한 도비" pitchFamily="2" charset="-127"/>
              </a:rPr>
              <a:t>그림</a:t>
            </a:r>
            <a:r>
              <a:rPr lang="ko-KR" altLang="en-US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으로 표현해 봅시다</a:t>
            </a:r>
            <a:r>
              <a:rPr lang="en-US" altLang="ko-KR" sz="4400" dirty="0">
                <a:solidFill>
                  <a:prstClr val="black"/>
                </a:solidFill>
                <a:latin typeface="나눔손글씨 행복한 도비" pitchFamily="2" charset="-127"/>
                <a:ea typeface="나눔손글씨 행복한 도비" pitchFamily="2" charset="-127"/>
              </a:rPr>
              <a:t>.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2563D266-3959-4579-A446-CE2A82417CD5}"/>
              </a:ext>
            </a:extLst>
          </p:cNvPr>
          <p:cNvCxnSpPr>
            <a:cxnSpLocks/>
          </p:cNvCxnSpPr>
          <p:nvPr/>
        </p:nvCxnSpPr>
        <p:spPr>
          <a:xfrm>
            <a:off x="1304892" y="1851670"/>
            <a:ext cx="4968552" cy="0"/>
          </a:xfrm>
          <a:prstGeom prst="line">
            <a:avLst/>
          </a:prstGeom>
          <a:ln w="4762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36" y="0"/>
            <a:ext cx="5114329" cy="530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1621</TotalTime>
  <Words>599</Words>
  <Application>Microsoft Office PowerPoint</Application>
  <PresentationFormat>화면 슬라이드 쇼(16:9)</PresentationFormat>
  <Paragraphs>120</Paragraphs>
  <Slides>18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4" baseType="lpstr">
      <vt:lpstr>나눔손글씨 행복한 도비</vt:lpstr>
      <vt:lpstr>Arial</vt:lpstr>
      <vt:lpstr>Wingdings</vt:lpstr>
      <vt:lpstr>맑은 고딕</vt:lpstr>
      <vt:lpstr>함초롬바탕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Jihyun Ahn</dc:creator>
  <cp:lastModifiedBy>Windows 사용자</cp:lastModifiedBy>
  <cp:revision>38</cp:revision>
  <dcterms:created xsi:type="dcterms:W3CDTF">2019-12-07T03:21:15Z</dcterms:created>
  <dcterms:modified xsi:type="dcterms:W3CDTF">2020-01-29T07:50:59Z</dcterms:modified>
</cp:coreProperties>
</file>