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5" r:id="rId4"/>
    <p:sldId id="266" r:id="rId5"/>
    <p:sldId id="290" r:id="rId6"/>
    <p:sldId id="282" r:id="rId7"/>
    <p:sldId id="289" r:id="rId8"/>
    <p:sldId id="276" r:id="rId9"/>
    <p:sldId id="288" r:id="rId10"/>
    <p:sldId id="275" r:id="rId11"/>
    <p:sldId id="259" r:id="rId12"/>
    <p:sldId id="284" r:id="rId13"/>
    <p:sldId id="285" r:id="rId14"/>
    <p:sldId id="286" r:id="rId15"/>
    <p:sldId id="287" r:id="rId16"/>
    <p:sldId id="273" r:id="rId17"/>
  </p:sldIdLst>
  <p:sldSz cx="9144000" cy="6858000" type="screen4x3"/>
  <p:notesSz cx="6802438" cy="9934575"/>
  <p:embeddedFontLst>
    <p:embeddedFont>
      <p:font typeface="UhBee MiMi" panose="020B0600000101010101" charset="-127"/>
      <p:regular r:id="rId19"/>
      <p:bold r:id="rId20"/>
    </p:embeddedFont>
    <p:embeddedFont>
      <p:font typeface="맑은 고딕" panose="020B0503020000020004" pitchFamily="50" charset="-127"/>
      <p:regular r:id="rId21"/>
      <p:bold r:id="rId22"/>
    </p:embeddedFont>
    <p:embeddedFont>
      <p:font typeface="여기어때 잘난체" panose="020B0600000101010101" pitchFamily="50" charset="-127"/>
      <p:bold r:id="rId23"/>
    </p:embeddedFont>
    <p:embeddedFont>
      <p:font typeface="배달의민족 주아" panose="020B0600000101010101" charset="-127"/>
      <p:regular r:id="rId2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5" autoAdjust="0"/>
    <p:restoredTop sz="81382" autoAdjust="0"/>
  </p:normalViewPr>
  <p:slideViewPr>
    <p:cSldViewPr>
      <p:cViewPr varScale="1">
        <p:scale>
          <a:sx n="94" d="100"/>
          <a:sy n="94" d="100"/>
        </p:scale>
        <p:origin x="196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2386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6D5C8C0C-972B-482E-A6DF-F110E808C9B9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68812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927" y="4780608"/>
            <a:ext cx="5442586" cy="3911550"/>
          </a:xfrm>
          <a:prstGeom prst="rect">
            <a:avLst/>
          </a:prstGeom>
        </p:spPr>
        <p:txBody>
          <a:bodyPr vert="horz" lIns="91504" tIns="45752" rIns="91504" bIns="45752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2386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FB61966C-940F-451F-98B3-74FF3359712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365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8PA_VCJiow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알고리즘이 무엇인지 이해할 수 있는 영상입니다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영상출처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</a:t>
            </a:r>
            <a:r>
              <a:rPr lang="en-US" altLang="ko-KR" dirty="0" smtClean="0">
                <a:hlinkClick r:id="rId3"/>
              </a:rPr>
              <a:t>https://www.youtube.com/watch?v=S8PA_VCJiow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ko-KR" altLang="en-US" dirty="0"/>
              <a:t>아이들이 잘 알고 있는 활동을 알고리즘으로 만드는 과정을 통해 알고리즘을 쉽게 이해하고</a:t>
            </a:r>
            <a:r>
              <a:rPr lang="en-US" altLang="ko-KR" dirty="0"/>
              <a:t>, ‘</a:t>
            </a:r>
            <a:r>
              <a:rPr lang="ko-KR" altLang="en-US" dirty="0"/>
              <a:t>순서도</a:t>
            </a:r>
            <a:r>
              <a:rPr lang="en-US" altLang="ko-KR" dirty="0"/>
              <a:t>’</a:t>
            </a:r>
            <a:r>
              <a:rPr lang="ko-KR" altLang="en-US" dirty="0"/>
              <a:t>를 통해 사고하는 방식의 효과를 느끼도록 합니다</a:t>
            </a:r>
            <a:r>
              <a:rPr lang="en-US" altLang="ko-KR" dirty="0"/>
              <a:t>.</a:t>
            </a:r>
          </a:p>
          <a:p>
            <a:pPr defTabSz="915040">
              <a:defRPr/>
            </a:pPr>
            <a:r>
              <a:rPr lang="ko-KR" altLang="en-US" dirty="0"/>
              <a:t>이는 자기 생활 속에서 행동을 할 때도 도움이 되지만</a:t>
            </a:r>
            <a:r>
              <a:rPr lang="en-US" altLang="ko-KR" dirty="0"/>
              <a:t>, </a:t>
            </a:r>
            <a:r>
              <a:rPr lang="ko-KR" altLang="en-US" dirty="0"/>
              <a:t>타인에게 설명할 때도 쉽게 설명할 수 있음을 알려줍니다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1481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ko-KR" altLang="en-US" dirty="0"/>
              <a:t>과정</a:t>
            </a:r>
            <a:r>
              <a:rPr lang="en-US" altLang="ko-KR" dirty="0"/>
              <a:t>, </a:t>
            </a:r>
            <a:r>
              <a:rPr lang="ko-KR" altLang="en-US" dirty="0"/>
              <a:t>순서를 이해하여 실제적으로 효과적으로 일을 진행할 수 있고</a:t>
            </a:r>
            <a:r>
              <a:rPr lang="en-US" altLang="ko-KR" dirty="0"/>
              <a:t>,</a:t>
            </a:r>
          </a:p>
          <a:p>
            <a:pPr defTabSz="915040">
              <a:defRPr/>
            </a:pPr>
            <a:r>
              <a:rPr lang="ko-KR" altLang="en-US" dirty="0"/>
              <a:t>문제가 잘못되었을 때 원인을 쉽게 파악할 수 있습니다</a:t>
            </a:r>
            <a:r>
              <a:rPr lang="en-US" altLang="ko-KR" dirty="0"/>
              <a:t>.</a:t>
            </a:r>
          </a:p>
          <a:p>
            <a:pPr defTabSz="915040">
              <a:defRPr/>
            </a:pPr>
            <a:r>
              <a:rPr lang="ko-KR" altLang="en-US" dirty="0"/>
              <a:t>모든 사람이 보고 쉽게 이해할 수 있어 </a:t>
            </a:r>
            <a:r>
              <a:rPr lang="ko-KR" altLang="en-US" dirty="0" err="1"/>
              <a:t>따라하기</a:t>
            </a:r>
            <a:r>
              <a:rPr lang="ko-KR" altLang="en-US" dirty="0"/>
              <a:t> 쉽습니다</a:t>
            </a:r>
            <a:r>
              <a:rPr lang="en-US" altLang="ko-KR" dirty="0"/>
              <a:t>.</a:t>
            </a:r>
          </a:p>
          <a:p>
            <a:pPr defTabSz="915040">
              <a:defRPr/>
            </a:pPr>
            <a:r>
              <a:rPr lang="ko-KR" altLang="en-US" dirty="0"/>
              <a:t>더불어 알고리즘은 얼마든지 수정이 가능합니다</a:t>
            </a:r>
            <a:r>
              <a:rPr lang="en-US" altLang="ko-KR" dirty="0"/>
              <a:t>. </a:t>
            </a:r>
          </a:p>
          <a:p>
            <a:pPr defTabSz="915040"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1481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월드까페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모둠</a:t>
            </a:r>
            <a:r>
              <a:rPr lang="ko-KR" altLang="en-US" dirty="0" smtClean="0"/>
              <a:t> 주제별로 알고리즘을 만들도록 합니다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만약 전체적으로 토의를 했다면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학급 전체가 하나의 알고리즘을 완성해도 좋습니다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0621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학습지를 활용하거나 그냥 발표를 하셔도 좋아요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선생님께서 읽어주시고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아이들은 </a:t>
            </a:r>
            <a:r>
              <a:rPr lang="ko-KR" altLang="en-US" dirty="0" err="1" smtClean="0"/>
              <a:t>활동지를</a:t>
            </a:r>
            <a:r>
              <a:rPr lang="ko-KR" altLang="en-US" dirty="0" smtClean="0"/>
              <a:t> 풀어도 좋고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아이들에게 읽도록 해도 좋습니다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0621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학습지를 활용하거나 그냥 발표를 하셔도 좋아요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선생님께서 읽어주시고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아이들은 </a:t>
            </a:r>
            <a:r>
              <a:rPr lang="ko-KR" altLang="en-US" dirty="0" err="1" smtClean="0"/>
              <a:t>활동지를</a:t>
            </a:r>
            <a:r>
              <a:rPr lang="ko-KR" altLang="en-US" dirty="0" smtClean="0"/>
              <a:t> 풀어도 좋고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아이들에게 읽도록 해도 좋습니다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0621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학습지를 활용하거나 그냥 발표를 하셔도 좋아요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선생님께서 읽어주시고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아이들은 </a:t>
            </a:r>
            <a:r>
              <a:rPr lang="ko-KR" altLang="en-US" dirty="0" err="1" smtClean="0"/>
              <a:t>활동지를</a:t>
            </a:r>
            <a:r>
              <a:rPr lang="ko-KR" altLang="en-US" dirty="0" smtClean="0"/>
              <a:t> 풀어도 좋고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아이들에게 읽도록 해도 좋습니다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06219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이를 생활에 적용하는 부분을 수행평가로 제시해도 좋습니다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학급의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환경 보호 규칙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으로 만들어도 좋아요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0621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윗</a:t>
            </a:r>
            <a:r>
              <a:rPr lang="ko-KR" altLang="en-US" dirty="0" smtClean="0"/>
              <a:t> 부분은 과제입니다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실제로 실천을 해보아야 알고리즘이 잘 만들어진 것인지 알 수 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해보며 수시로 수정해나가도록 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아랫</a:t>
            </a:r>
            <a:r>
              <a:rPr lang="ko-KR" altLang="en-US" dirty="0" smtClean="0"/>
              <a:t> 부분은 다음 </a:t>
            </a:r>
            <a:r>
              <a:rPr lang="ko-KR" altLang="en-US" dirty="0" err="1" smtClean="0"/>
              <a:t>차시</a:t>
            </a:r>
            <a:r>
              <a:rPr lang="ko-KR" altLang="en-US" dirty="0" smtClean="0"/>
              <a:t> 예고입니다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여기서 준비한 것은 </a:t>
            </a:r>
            <a:r>
              <a:rPr lang="en-US" altLang="ko-KR" dirty="0" smtClean="0"/>
              <a:t>‘</a:t>
            </a:r>
            <a:r>
              <a:rPr lang="ko-KR" altLang="en-US" dirty="0" err="1" smtClean="0"/>
              <a:t>새활용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업싸이클링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다양한 방법 중 </a:t>
            </a:r>
            <a:r>
              <a:rPr lang="ko-KR" altLang="en-US" dirty="0" err="1" smtClean="0"/>
              <a:t>새활용을</a:t>
            </a:r>
            <a:r>
              <a:rPr lang="ko-KR" altLang="en-US" dirty="0" smtClean="0"/>
              <a:t> 선택한 것은 그림책 속 주인공의 방법이기 때문입니다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혹시 다른 방법이 있다면 추가하여 함께 진행합니다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6782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S8PA_VCJiow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547664" y="908720"/>
            <a:ext cx="6264696" cy="180020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91680" y="1405225"/>
            <a:ext cx="57855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endParaRPr lang="en-US" altLang="ko-KR" sz="60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5913" y="2401724"/>
            <a:ext cx="4748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-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지구를 살린 </a:t>
            </a:r>
            <a:r>
              <a:rPr lang="ko-KR" altLang="en-US" sz="2800" dirty="0" err="1" smtClean="0">
                <a:ln w="19050">
                  <a:noFill/>
                </a:ln>
                <a:solidFill>
                  <a:schemeClr val="accent5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감비아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 여인들 </a:t>
            </a:r>
            <a:endParaRPr lang="ko-KR" altLang="en-US" sz="2800" dirty="0">
              <a:ln w="19050">
                <a:noFill/>
              </a:ln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003538" y="3004244"/>
            <a:ext cx="429316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4.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해결방안 </a:t>
            </a:r>
            <a:endParaRPr lang="en-US" altLang="ko-KR" sz="44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r"/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알고리즘 만들기</a:t>
            </a:r>
            <a:endParaRPr lang="en-US" altLang="ko-KR" sz="4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64" b="100000" l="5525" r="100000">
                        <a14:backgroundMark x1="35359" y1="86066" x2="35359" y2="86066"/>
                        <a14:backgroundMark x1="38398" y1="81762" x2="38398" y2="81762"/>
                        <a14:backgroundMark x1="36188" y1="97746" x2="36188" y2="97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608" y="3753023"/>
            <a:ext cx="1506899" cy="2029748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859" y="6309320"/>
            <a:ext cx="1622840" cy="345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899592" y="1628800"/>
            <a:ext cx="7704856" cy="2664296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78715" y="1077170"/>
            <a:ext cx="6346609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활동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2. </a:t>
            </a:r>
          </a:p>
          <a:p>
            <a:pPr algn="ctr"/>
            <a:r>
              <a:rPr lang="ko-KR" altLang="en-US" sz="66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환경문제 해결</a:t>
            </a:r>
            <a:endParaRPr lang="en-US" altLang="ko-KR" sz="66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66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알고리즘 만들기</a:t>
            </a:r>
            <a:endParaRPr lang="en-US" altLang="ko-KR" sz="48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64" b="100000" l="5525" r="100000">
                        <a14:backgroundMark x1="35359" y1="86066" x2="35359" y2="86066"/>
                        <a14:backgroundMark x1="38398" y1="81762" x2="38398" y2="81762"/>
                        <a14:backgroundMark x1="36188" y1="97746" x2="36188" y2="97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8264" y="4300307"/>
            <a:ext cx="1506899" cy="202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4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819802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</a:t>
            </a:r>
            <a:r>
              <a:rPr lang="ko-KR" altLang="en-US" sz="40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환경문제 해결 알고리즘 만들기</a:t>
            </a:r>
            <a:endParaRPr lang="en-US" altLang="ko-KR" sz="3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 flipH="1">
            <a:off x="-2" y="855803"/>
            <a:ext cx="7524329" cy="5216392"/>
            <a:chOff x="4675606" y="1180066"/>
            <a:chExt cx="6089956" cy="5216392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675606" y="1180066"/>
              <a:ext cx="6089956" cy="5216392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6079864" y="2795838"/>
              <a:ext cx="3530125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1. 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월드카페 토의를 통해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정리한 환경문제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, 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원인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, 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해결방안을 살펴봅니다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70821" y="3110281"/>
            <a:ext cx="3429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963818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</a:t>
            </a:r>
            <a:r>
              <a:rPr lang="ko-KR" altLang="en-US" sz="40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환경문제 해결 알고리즘 만들기</a:t>
            </a:r>
            <a:endParaRPr lang="en-US" altLang="ko-KR" sz="3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 flipH="1">
            <a:off x="-2" y="855803"/>
            <a:ext cx="7524329" cy="5216392"/>
            <a:chOff x="4675606" y="1180066"/>
            <a:chExt cx="6089956" cy="5216392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675606" y="1180066"/>
              <a:ext cx="6089956" cy="5216392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6079864" y="2795838"/>
              <a:ext cx="3530125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2. 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주제에 대한 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알고리즘을 만듭니다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70821" y="3110281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24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8215338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</a:t>
            </a:r>
            <a:r>
              <a:rPr lang="ko-KR" altLang="en-US" sz="40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환경문제 해결 알고리즘 만들기</a:t>
            </a:r>
            <a:endParaRPr lang="en-US" altLang="ko-KR" sz="3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 flipH="1">
            <a:off x="-2" y="855803"/>
            <a:ext cx="7524329" cy="5216392"/>
            <a:chOff x="4675606" y="1180066"/>
            <a:chExt cx="6089956" cy="5216392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675606" y="1180066"/>
              <a:ext cx="6089956" cy="5216392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5937513" y="2795839"/>
              <a:ext cx="3827045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3. 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알고리즘에 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더 넣고 싶은 내용이 있다면</a:t>
              </a:r>
              <a:r>
                <a:rPr lang="en-US" altLang="ko-KR" sz="4400" b="1" dirty="0">
                  <a:latin typeface="UhBee MiMi" panose="03000600000000000000" pitchFamily="66" charset="-127"/>
                  <a:ea typeface="UhBee MiMi" panose="03000600000000000000" pitchFamily="66" charset="-127"/>
                </a:rPr>
                <a:t> 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추가해도 좋습니다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70821" y="3110281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1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963818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</a:t>
            </a:r>
            <a:r>
              <a:rPr lang="ko-KR" altLang="en-US" sz="40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환경문제 해결 알고리즘 만들기</a:t>
            </a:r>
            <a:endParaRPr lang="en-US" altLang="ko-KR" sz="3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 flipH="1">
            <a:off x="-2" y="855803"/>
            <a:ext cx="7524329" cy="5216392"/>
            <a:chOff x="4675606" y="1180066"/>
            <a:chExt cx="6089956" cy="5216392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675606" y="1180066"/>
              <a:ext cx="6089956" cy="5216392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5841226" y="2795838"/>
              <a:ext cx="3768764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4. 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게시판 부착 후 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서로 다른 </a:t>
              </a:r>
              <a:r>
                <a:rPr lang="ko-KR" altLang="en-US" sz="4400" b="1" dirty="0" err="1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모둠의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 알고리즘을 보며 보완해 줍니다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70821" y="3110281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7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1" y="357166"/>
            <a:ext cx="8205847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</a:t>
            </a:r>
            <a:r>
              <a:rPr lang="ko-KR" altLang="en-US" sz="40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환경문제 해결 알고리즘 만들기</a:t>
            </a:r>
            <a:endParaRPr lang="en-US" altLang="ko-KR" sz="3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 flipH="1">
            <a:off x="-2" y="855803"/>
            <a:ext cx="7524329" cy="5216392"/>
            <a:chOff x="4675606" y="1180066"/>
            <a:chExt cx="6089956" cy="5216392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675606" y="1180066"/>
              <a:ext cx="6089956" cy="5216392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6079864" y="2795838"/>
              <a:ext cx="3530125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5. 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최종 알고리즘이 완성되면 그 알고리즘을 실제 생활에 적용해 봅니다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70821" y="3110281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312760"/>
            <a:ext cx="9144001" cy="25649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540090"/>
            <a:ext cx="8533105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알고리즘을 생활에 적용해보고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‘</a:t>
            </a:r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환경 문제 해결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’</a:t>
            </a:r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이라는 목적에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잘 맞게 만들었는지 확인해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봅시다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</a:p>
          <a:p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다음시간에는 구체적인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환경문제의 해결 방법을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살펴보도록 하겠습니다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 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64" b="100000" l="5525" r="100000">
                        <a14:backgroundMark x1="35359" y1="86066" x2="35359" y2="86066"/>
                        <a14:backgroundMark x1="38398" y1="81762" x2="38398" y2="81762"/>
                        <a14:backgroundMark x1="36188" y1="97746" x2="36188" y2="97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08304" y="4580338"/>
            <a:ext cx="1506899" cy="202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8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5CB109DF-9CF2-4712-921E-5FF73ADB39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4363" y="2004150"/>
            <a:ext cx="942528" cy="715585"/>
          </a:xfrm>
          <a:prstGeom prst="rect">
            <a:avLst/>
          </a:prstGeom>
          <a:ln>
            <a:noFill/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72145" y="2099836"/>
            <a:ext cx="227498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39552" y="3389409"/>
            <a:ext cx="8135560" cy="89255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ko-KR" altLang="en-US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실</a:t>
            </a:r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04-08] </a:t>
            </a:r>
            <a:r>
              <a:rPr lang="ko-KR" altLang="en-US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절차적 사고에 의한 문제 해결의 순서를 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생각하고 </a:t>
            </a:r>
            <a:r>
              <a:rPr lang="ko-KR" altLang="en-US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적용한다</a:t>
            </a:r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572145" y="2730757"/>
            <a:ext cx="309571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성취기준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09505" y="669898"/>
            <a:ext cx="6506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90505" y="2907001"/>
            <a:ext cx="7859969" cy="2704919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이번 차시는 두 가지의 이유로 구성되었습니다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하나는 내용적 측면</a:t>
            </a:r>
            <a:r>
              <a:rPr lang="en-US" altLang="ko-KR" sz="2800" dirty="0" smtClean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활동</a:t>
            </a:r>
            <a:r>
              <a:rPr lang="en-US" altLang="ko-KR" sz="2800" dirty="0" smtClean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2)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으로 환경 문제 해결을 위한 프로젝트 과정으로 구성되었고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또 하나는 방법적 측면</a:t>
            </a:r>
            <a:r>
              <a:rPr lang="en-US" altLang="ko-KR" sz="2800" dirty="0" smtClean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(</a:t>
            </a:r>
            <a:r>
              <a:rPr lang="ko-KR" altLang="en-US" sz="2800" dirty="0" smtClean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활동</a:t>
            </a:r>
            <a:r>
              <a:rPr lang="en-US" altLang="ko-KR" sz="2800" dirty="0" smtClean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1)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으로 알고리즘을 만드는 방법 및 그 효과를 이해하는 것입니다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이미 알고리즘에 대해 배웠다면 활동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1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을 빼고 바로 활동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2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로 진행하면 됩니다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601965" y="2322226"/>
            <a:ext cx="2159566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89281" y="669898"/>
            <a:ext cx="6627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3085058" y="1787835"/>
            <a:ext cx="458328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여기어때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잘난체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UhBee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MiMi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773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3325" y="669898"/>
            <a:ext cx="6603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09681" y="6093296"/>
            <a:ext cx="6798623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*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051720" y="2657636"/>
            <a:ext cx="1944216" cy="1944216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2161124" y="4766817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선생님 질문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8606" y="2669026"/>
            <a:ext cx="1512740" cy="1580277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="" xmlns:a16="http://schemas.microsoft.com/office/drawing/2014/main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3248" y="2750866"/>
            <a:ext cx="1426183" cy="1613594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097124" y="4694809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학생 활동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102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5576" y="2270481"/>
            <a:ext cx="7848872" cy="1446550"/>
          </a:xfrm>
          <a:prstGeom prst="rect">
            <a:avLst/>
          </a:prstGeom>
          <a:solidFill>
            <a:schemeClr val="accent5">
              <a:lumMod val="20000"/>
              <a:lumOff val="80000"/>
              <a:alpha val="31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환경문제의 원인과 해결방안을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알고리즘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으로 만들어 봅시다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4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15763" y="1280252"/>
            <a:ext cx="3164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400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공부할 문제</a:t>
            </a:r>
            <a:endParaRPr lang="en-US" altLang="ko-KR" sz="4400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64" b="100000" l="5525" r="100000">
                        <a14:backgroundMark x1="35359" y1="86066" x2="35359" y2="86066"/>
                        <a14:backgroundMark x1="38398" y1="81762" x2="38398" y2="81762"/>
                        <a14:backgroundMark x1="36188" y1="97746" x2="36188" y2="97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6256" y="4293096"/>
            <a:ext cx="1506899" cy="202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29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1115616" y="1881136"/>
            <a:ext cx="6984776" cy="169188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547664" y="908720"/>
            <a:ext cx="6264696" cy="180020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536487" y="1233063"/>
            <a:ext cx="620554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활동</a:t>
            </a:r>
            <a:r>
              <a:rPr lang="en-US" altLang="ko-KR" sz="5400" b="1" dirty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1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 </a:t>
            </a:r>
          </a:p>
          <a:p>
            <a:r>
              <a:rPr lang="ko-KR" altLang="en-US" sz="6600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알고리즘</a:t>
            </a:r>
            <a:r>
              <a:rPr lang="en-US" altLang="ko-KR" sz="4800" dirty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ko-KR" altLang="en-US" sz="4800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이해하기</a:t>
            </a:r>
            <a:endParaRPr lang="en-US" altLang="ko-KR" sz="6600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64" b="100000" l="5525" r="100000">
                        <a14:backgroundMark x1="35359" y1="86066" x2="35359" y2="86066"/>
                        <a14:backgroundMark x1="38398" y1="81762" x2="38398" y2="81762"/>
                        <a14:backgroundMark x1="36188" y1="97746" x2="36188" y2="97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608" y="3753023"/>
            <a:ext cx="1506899" cy="202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34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알고리즘이란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? 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2" name="Picture 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039778"/>
            <a:ext cx="6912421" cy="388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797002" y="1624280"/>
            <a:ext cx="6184781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알고리즘을 알아봅시다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98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간단한 알고리즘 만들기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 flipH="1">
            <a:off x="836090" y="840283"/>
            <a:ext cx="6544222" cy="5757716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759397" y="2420888"/>
            <a:ext cx="436157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내가 잘 알고 있는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활동을 하나 정해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간단한 알고리즘을 만들어 봅시다</a:t>
            </a:r>
            <a:r>
              <a: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5736336" y="1624280"/>
            <a:ext cx="28681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라면 끓이기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258575" y="1622153"/>
            <a:ext cx="28681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교실 청소하기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911331" y="5828558"/>
            <a:ext cx="59107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롯</a:t>
            </a:r>
            <a:r>
              <a: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*</a:t>
            </a:r>
            <a:r>
              <a:rPr lang="ko-KR" altLang="en-US" sz="44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리아</a:t>
            </a:r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햄버거 사먹기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5463" y="4090822"/>
            <a:ext cx="1998985" cy="226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44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알고리즘의 장점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 flipH="1">
            <a:off x="836090" y="840283"/>
            <a:ext cx="6544222" cy="5757716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751644" y="2657312"/>
            <a:ext cx="436157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이렇게 알고리즘으로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나타내면 좋은 점은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무엇일까요</a:t>
            </a:r>
            <a:r>
              <a: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14694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3021</TotalTime>
  <Words>553</Words>
  <Application>Microsoft Office PowerPoint</Application>
  <PresentationFormat>화면 슬라이드 쇼(4:3)</PresentationFormat>
  <Paragraphs>90</Paragraphs>
  <Slides>16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3" baseType="lpstr">
      <vt:lpstr>다온 청춘고딕(B)</vt:lpstr>
      <vt:lpstr>UhBee MiMi</vt:lpstr>
      <vt:lpstr>Arial</vt:lpstr>
      <vt:lpstr>맑은 고딕</vt:lpstr>
      <vt:lpstr>여기어때 잘난체</vt:lpstr>
      <vt:lpstr>배달의민족 주아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</dc:creator>
  <cp:lastModifiedBy>User</cp:lastModifiedBy>
  <cp:revision>55</cp:revision>
  <cp:lastPrinted>2019-06-21T01:21:34Z</cp:lastPrinted>
  <dcterms:created xsi:type="dcterms:W3CDTF">2019-04-21T07:05:05Z</dcterms:created>
  <dcterms:modified xsi:type="dcterms:W3CDTF">2019-07-17T06:39:04Z</dcterms:modified>
</cp:coreProperties>
</file>