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65" r:id="rId4"/>
    <p:sldId id="266" r:id="rId5"/>
    <p:sldId id="292" r:id="rId6"/>
    <p:sldId id="282" r:id="rId7"/>
    <p:sldId id="283" r:id="rId8"/>
    <p:sldId id="258" r:id="rId9"/>
    <p:sldId id="284" r:id="rId10"/>
    <p:sldId id="286" r:id="rId11"/>
    <p:sldId id="287" r:id="rId12"/>
    <p:sldId id="288" r:id="rId13"/>
    <p:sldId id="289" r:id="rId14"/>
    <p:sldId id="290" r:id="rId15"/>
    <p:sldId id="291" r:id="rId16"/>
    <p:sldId id="279" r:id="rId17"/>
    <p:sldId id="273" r:id="rId18"/>
  </p:sldIdLst>
  <p:sldSz cx="9144000" cy="6858000" type="screen4x3"/>
  <p:notesSz cx="6802438" cy="9934575"/>
  <p:embeddedFontLst>
    <p:embeddedFont>
      <p:font typeface="맑은 고딕" pitchFamily="50" charset="-127"/>
      <p:regular r:id="rId20"/>
      <p:bold r:id="rId21"/>
    </p:embeddedFont>
    <p:embeddedFont>
      <p:font typeface="UhBee MiMi" pitchFamily="66" charset="-127"/>
      <p:regular r:id="rId22"/>
      <p:bold r:id="rId23"/>
    </p:embeddedFont>
    <p:embeddedFont>
      <p:font typeface="여기어때 잘난체" pitchFamily="50" charset="-127"/>
      <p:bold r:id="rId24"/>
    </p:embeddedFont>
    <p:embeddedFont>
      <p:font typeface="배달의민족 주아" pitchFamily="18" charset="-127"/>
      <p:regular r:id="rId25"/>
    </p:embeddedFont>
    <p:embeddedFont>
      <p:font typeface="배달의민족 도현" pitchFamily="50" charset="-127"/>
      <p:regular r:id="rId2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5" autoAdjust="0"/>
    <p:restoredTop sz="81382" autoAdjust="0"/>
  </p:normalViewPr>
  <p:slideViewPr>
    <p:cSldViewPr>
      <p:cViewPr varScale="1">
        <p:scale>
          <a:sx n="94" d="100"/>
          <a:sy n="94" d="100"/>
        </p:scale>
        <p:origin x="-21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2386" y="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/>
            </a:lvl1pPr>
          </a:lstStyle>
          <a:p>
            <a:fld id="{6D5C8C0C-972B-482E-A6DF-F110E808C9B9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68812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04" tIns="45752" rIns="91504" bIns="45752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927" y="4780608"/>
            <a:ext cx="5442586" cy="3911550"/>
          </a:xfrm>
          <a:prstGeom prst="rect">
            <a:avLst/>
          </a:prstGeom>
        </p:spPr>
        <p:txBody>
          <a:bodyPr vert="horz" lIns="91504" tIns="45752" rIns="91504" bIns="45752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729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2386" y="943729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/>
            </a:lvl1pPr>
          </a:lstStyle>
          <a:p>
            <a:fld id="{FB61966C-940F-451F-98B3-74FF3359712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2365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E43BJRSmyI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fz-ea5XfqQ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독서단원으로 진행해도 좋고 </a:t>
            </a:r>
            <a:r>
              <a:rPr lang="en-US" altLang="ko-KR" dirty="0" smtClean="0"/>
              <a:t>(</a:t>
            </a:r>
            <a:r>
              <a:rPr lang="ko-KR" altLang="en-US" dirty="0" smtClean="0"/>
              <a:t>생활 문제 토론</a:t>
            </a:r>
            <a:r>
              <a:rPr lang="en-US" altLang="ko-KR" dirty="0" smtClean="0"/>
              <a:t>)</a:t>
            </a:r>
          </a:p>
          <a:p>
            <a:r>
              <a:rPr lang="ko-KR" altLang="en-US" dirty="0" smtClean="0"/>
              <a:t>도덕 단원으로 진행해도 좋아요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64976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모든 </a:t>
            </a:r>
            <a:r>
              <a:rPr lang="ko-KR" altLang="en-US" dirty="0" err="1" smtClean="0"/>
              <a:t>모둠에</a:t>
            </a:r>
            <a:r>
              <a:rPr lang="ko-KR" altLang="en-US" dirty="0" smtClean="0"/>
              <a:t> 가볼 필요는 없습니다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시간이 허락하는 한 다양한 주제</a:t>
            </a:r>
            <a:r>
              <a:rPr lang="en-US" altLang="ko-KR" dirty="0" smtClean="0"/>
              <a:t>, </a:t>
            </a:r>
            <a:r>
              <a:rPr lang="ko-KR" altLang="en-US" dirty="0" smtClean="0"/>
              <a:t>다양한 사람들의 이야기를 공유하도록 합니다</a:t>
            </a:r>
            <a:r>
              <a:rPr lang="en-US" altLang="ko-KR" dirty="0" smtClean="0"/>
              <a:t>. 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각 </a:t>
            </a:r>
            <a:r>
              <a:rPr lang="ko-KR" altLang="en-US" dirty="0" err="1" smtClean="0"/>
              <a:t>모둠에서</a:t>
            </a:r>
            <a:r>
              <a:rPr lang="ko-KR" altLang="en-US" dirty="0" smtClean="0"/>
              <a:t> 한 종이는 그대로 벽에 게시합니다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이를 통해 우리 반 전체가 우리</a:t>
            </a:r>
            <a:r>
              <a:rPr lang="ko-KR" altLang="en-US" baseline="0" dirty="0" smtClean="0"/>
              <a:t> 반 전체의 의견을 공유하도록 합니다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="1" u="sng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4391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알고리즘이 필요한 이유는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이렇게 많은 아이디어들을 정리하는 과정이 필요하기 때문임을 알려줍니다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아이들이 알고리즘에 대해 생각을 못 할 경우 교사가 먼저 제시해 주어도 좋습니다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하나의 과정을 만들어 두면</a:t>
            </a:r>
            <a:r>
              <a:rPr lang="en-US" altLang="ko-KR" dirty="0" smtClean="0"/>
              <a:t>, </a:t>
            </a:r>
            <a:r>
              <a:rPr lang="ko-KR" altLang="en-US" dirty="0" smtClean="0"/>
              <a:t>다른 곳으로 변형하여 적용하거나 실패했을 때 원인을 찾기 좋음을 알려줍니다</a:t>
            </a:r>
            <a:r>
              <a:rPr lang="en-US" altLang="ko-KR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6782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월드카페란 카페</a:t>
            </a:r>
            <a:r>
              <a:rPr lang="ko-KR" altLang="en-US" baseline="0" dirty="0" smtClean="0"/>
              <a:t> 테이블처럼 </a:t>
            </a:r>
            <a:r>
              <a:rPr lang="ko-KR" altLang="en-US" baseline="0" dirty="0" err="1" smtClean="0"/>
              <a:t>모둠을</a:t>
            </a:r>
            <a:r>
              <a:rPr lang="ko-KR" altLang="en-US" baseline="0" dirty="0" smtClean="0"/>
              <a:t> 나누어 각 테이블마다 주제를 두고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돌아가면서 토의토론을 하는 것입니다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각 테이블에는 방장이 남아 지난 번 </a:t>
            </a:r>
            <a:r>
              <a:rPr lang="ko-KR" altLang="en-US" baseline="0" dirty="0" err="1" smtClean="0"/>
              <a:t>모둠이</a:t>
            </a:r>
            <a:r>
              <a:rPr lang="ko-KR" altLang="en-US" baseline="0" dirty="0" smtClean="0"/>
              <a:t> 어떤 이야기를 나누었는지 공유함으로써 짧은 시간에 더 많은 이야기를 듣고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더 많이 말하며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더 많은 생각을 할 수 있는 집단지성 공유 방식입니다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44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="1" u="sng" dirty="0">
                <a:solidFill>
                  <a:srgbClr val="FF0000"/>
                </a:solidFill>
              </a:rPr>
              <a:t>* </a:t>
            </a:r>
            <a:r>
              <a:rPr lang="ko-KR" altLang="en-US" b="1" u="sng" dirty="0">
                <a:solidFill>
                  <a:srgbClr val="FF0000"/>
                </a:solidFill>
              </a:rPr>
              <a:t>학생들이 해결방안을 찾기 전 참고할 영상입니다</a:t>
            </a:r>
            <a:r>
              <a:rPr lang="en-US" altLang="ko-KR" b="1" u="sng" dirty="0">
                <a:solidFill>
                  <a:srgbClr val="FF0000"/>
                </a:solidFill>
              </a:rPr>
              <a:t>. </a:t>
            </a:r>
            <a:r>
              <a:rPr lang="ko-KR" altLang="en-US" b="1" u="sng" dirty="0">
                <a:solidFill>
                  <a:srgbClr val="FF0000"/>
                </a:solidFill>
              </a:rPr>
              <a:t>만약 학생들의 생각을 제한시킨다는 생각이 들 때는 가장 마지막으로 옮겨 보여주시면 됩니다</a:t>
            </a:r>
            <a:r>
              <a:rPr lang="en-US" altLang="ko-KR" b="1" u="sng" dirty="0">
                <a:solidFill>
                  <a:srgbClr val="FF0000"/>
                </a:solidFill>
              </a:rPr>
              <a:t>. * </a:t>
            </a:r>
          </a:p>
          <a:p>
            <a:endParaRPr lang="en-US" altLang="ko-KR" dirty="0"/>
          </a:p>
          <a:p>
            <a:r>
              <a:rPr lang="ko-KR" altLang="en-US" dirty="0"/>
              <a:t>전국 </a:t>
            </a:r>
            <a:r>
              <a:rPr lang="ko-KR" altLang="en-US" dirty="0" err="1"/>
              <a:t>마트서</a:t>
            </a:r>
            <a:r>
              <a:rPr lang="ko-KR" altLang="en-US" dirty="0"/>
              <a:t> 일회용 비닐봉투 ‘전면 금지’</a:t>
            </a:r>
            <a:endParaRPr lang="en-US" altLang="ko-KR" dirty="0"/>
          </a:p>
          <a:p>
            <a:r>
              <a:rPr lang="ko-KR" altLang="en-US" dirty="0"/>
              <a:t>영상출처 </a:t>
            </a:r>
            <a:r>
              <a:rPr lang="en-US" altLang="ko-KR" dirty="0"/>
              <a:t>: </a:t>
            </a:r>
            <a:r>
              <a:rPr lang="en-US" altLang="ko-KR" dirty="0" smtClean="0">
                <a:hlinkClick r:id="rId3"/>
              </a:rPr>
              <a:t>https://www.youtube.com/watch?v=gE43BJRSmyI</a:t>
            </a:r>
            <a:endParaRPr lang="en-US" altLang="ko-KR" dirty="0" smtClean="0"/>
          </a:p>
          <a:p>
            <a:pPr defTabSz="915040">
              <a:defRPr/>
            </a:pPr>
            <a:r>
              <a:rPr lang="ko-KR" altLang="en-US" dirty="0" smtClean="0"/>
              <a:t>지금 현재 시행되고 있는 </a:t>
            </a:r>
            <a:r>
              <a:rPr lang="ko-KR" altLang="en-US" dirty="0" err="1" smtClean="0"/>
              <a:t>마트에서</a:t>
            </a:r>
            <a:r>
              <a:rPr lang="ko-KR" altLang="en-US" dirty="0" smtClean="0"/>
              <a:t> 일회용 비닐봉투 전면 금지된 이야기예요</a:t>
            </a:r>
            <a:r>
              <a:rPr lang="en-US" altLang="ko-KR" dirty="0" smtClean="0"/>
              <a:t>.</a:t>
            </a:r>
          </a:p>
          <a:p>
            <a:pPr defTabSz="915040">
              <a:defRPr/>
            </a:pPr>
            <a:r>
              <a:rPr lang="en-US" altLang="ko-KR" dirty="0" smtClean="0"/>
              <a:t>(</a:t>
            </a:r>
            <a:r>
              <a:rPr lang="ko-KR" altLang="en-US" dirty="0" smtClean="0"/>
              <a:t>매장 내 </a:t>
            </a:r>
            <a:r>
              <a:rPr lang="en-US" altLang="ko-KR" dirty="0" smtClean="0"/>
              <a:t>1</a:t>
            </a:r>
            <a:r>
              <a:rPr lang="ko-KR" altLang="en-US" dirty="0" smtClean="0"/>
              <a:t>회용 컵 사용 금지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종이 빨대 등은 아이들의 삶에서 크게 </a:t>
            </a:r>
            <a:r>
              <a:rPr lang="ko-KR" altLang="en-US" dirty="0" err="1" smtClean="0"/>
              <a:t>와닿지</a:t>
            </a:r>
            <a:r>
              <a:rPr lang="ko-KR" altLang="en-US" dirty="0" smtClean="0"/>
              <a:t> 않을 수 있어서</a:t>
            </a:r>
            <a:r>
              <a:rPr lang="en-US" altLang="ko-KR" dirty="0" smtClean="0"/>
              <a:t>^^)</a:t>
            </a:r>
          </a:p>
          <a:p>
            <a:pPr defTabSz="915040">
              <a:defRPr/>
            </a:pPr>
            <a:r>
              <a:rPr lang="ko-KR" altLang="en-US" dirty="0" smtClean="0"/>
              <a:t>아이들이 실제로 </a:t>
            </a:r>
            <a:r>
              <a:rPr lang="ko-KR" altLang="en-US" dirty="0" err="1" smtClean="0"/>
              <a:t>마트에서</a:t>
            </a:r>
            <a:r>
              <a:rPr lang="ko-KR" altLang="en-US" dirty="0" smtClean="0"/>
              <a:t> 경험할 수 있는 일이니 </a:t>
            </a:r>
            <a:endParaRPr lang="en-US" altLang="ko-KR" dirty="0" smtClean="0"/>
          </a:p>
          <a:p>
            <a:pPr defTabSz="915040">
              <a:defRPr/>
            </a:pPr>
            <a:r>
              <a:rPr lang="ko-KR" altLang="en-US" dirty="0" smtClean="0"/>
              <a:t>간단한 </a:t>
            </a:r>
            <a:r>
              <a:rPr lang="ko-KR" altLang="en-US" b="1" u="sng" dirty="0" smtClean="0"/>
              <a:t>가정과제로 </a:t>
            </a:r>
            <a:r>
              <a:rPr lang="ko-KR" altLang="en-US" b="1" u="sng" dirty="0" err="1" smtClean="0"/>
              <a:t>마트가서</a:t>
            </a:r>
            <a:r>
              <a:rPr lang="ko-KR" altLang="en-US" b="1" u="sng" dirty="0" smtClean="0"/>
              <a:t> 시행되고 있는 부분 확인해보고 오기를 해보셔도 좋아요</a:t>
            </a:r>
            <a:r>
              <a:rPr lang="en-US" altLang="ko-KR" b="1" u="sng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439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570" indent="-171570">
              <a:buFont typeface="Arial" pitchFamily="34" charset="0"/>
              <a:buChar char="•"/>
            </a:pPr>
            <a:r>
              <a:rPr lang="ko-KR" altLang="en-US" b="0" u="none" dirty="0" smtClean="0"/>
              <a:t>학생들에게 피상적인 아이디어보다는 이런 간단하고 재미있는 아이디어가 있다는 것을 보여주기 위한 자료입니다</a:t>
            </a:r>
            <a:r>
              <a:rPr lang="en-US" altLang="ko-KR" b="0" u="none" dirty="0" smtClean="0"/>
              <a:t>. </a:t>
            </a:r>
            <a:br>
              <a:rPr lang="en-US" altLang="ko-KR" b="0" u="none" dirty="0" smtClean="0"/>
            </a:br>
            <a:r>
              <a:rPr lang="ko-KR" altLang="en-US" b="0" u="none" dirty="0" smtClean="0"/>
              <a:t>이것과 연결하여</a:t>
            </a:r>
            <a:r>
              <a:rPr lang="en-US" altLang="ko-KR" b="0" u="none" dirty="0" smtClean="0"/>
              <a:t>, </a:t>
            </a:r>
            <a:r>
              <a:rPr lang="ko-KR" altLang="en-US" b="0" u="none" dirty="0" smtClean="0"/>
              <a:t>직접 비닐봉지 디자인을 해봐도 좋을 것 같습니다</a:t>
            </a:r>
            <a:r>
              <a:rPr lang="en-US" altLang="ko-KR" b="0" u="none" dirty="0" smtClean="0"/>
              <a:t>. </a:t>
            </a:r>
          </a:p>
          <a:p>
            <a:endParaRPr lang="en-US" altLang="ko-KR" b="0" u="none" dirty="0" smtClean="0"/>
          </a:p>
          <a:p>
            <a:r>
              <a:rPr lang="ko-KR" altLang="en-US" b="0" u="none" dirty="0" smtClean="0"/>
              <a:t>캐나다 </a:t>
            </a:r>
            <a:r>
              <a:rPr lang="ko-KR" altLang="en-US" b="0" u="none" dirty="0" err="1" smtClean="0"/>
              <a:t>마트의</a:t>
            </a:r>
            <a:r>
              <a:rPr lang="ko-KR" altLang="en-US" b="0" u="none" dirty="0" smtClean="0"/>
              <a:t> 비닐봉투 디자인입니다</a:t>
            </a:r>
            <a:r>
              <a:rPr lang="en-US" altLang="ko-KR" b="0" u="none" dirty="0" smtClean="0"/>
              <a:t>.</a:t>
            </a:r>
          </a:p>
          <a:p>
            <a:r>
              <a:rPr lang="ko-KR" altLang="en-US" dirty="0"/>
              <a:t>‘이상한 성인 비디오 가게로</a:t>
            </a:r>
            <a:r>
              <a:rPr lang="en-US" altLang="ko-KR" dirty="0"/>
              <a:t>'(Into the Weird Adult Video Emporium), ‘</a:t>
            </a:r>
            <a:r>
              <a:rPr lang="ko-KR" altLang="en-US" dirty="0"/>
              <a:t>사마귀 연고 도매</a:t>
            </a:r>
            <a:r>
              <a:rPr lang="en-US" altLang="ko-KR" dirty="0"/>
              <a:t>'(Wart Ointment Wholesale), ‘</a:t>
            </a:r>
            <a:r>
              <a:rPr lang="ko-KR" altLang="en-US" dirty="0"/>
              <a:t>대장 청소 협동조합</a:t>
            </a:r>
            <a:r>
              <a:rPr lang="en-US" altLang="ko-KR" dirty="0"/>
              <a:t>'(the Colon Care Co-op)</a:t>
            </a:r>
            <a:r>
              <a:rPr lang="ko-KR" altLang="en-US" dirty="0"/>
              <a:t>이라는 이상한 문구가 적혀 있습니다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이를 통해 일회용 비닐봉투를 사용하는 것이 </a:t>
            </a:r>
            <a:r>
              <a:rPr lang="en-US" altLang="ko-KR" dirty="0"/>
              <a:t>‘</a:t>
            </a:r>
            <a:r>
              <a:rPr lang="ko-KR" altLang="en-US" dirty="0"/>
              <a:t>부끄럽고</a:t>
            </a:r>
            <a:r>
              <a:rPr lang="en-US" altLang="ko-KR" dirty="0"/>
              <a:t> </a:t>
            </a:r>
            <a:r>
              <a:rPr lang="ko-KR" altLang="en-US" dirty="0"/>
              <a:t>이상한 일</a:t>
            </a:r>
            <a:r>
              <a:rPr lang="en-US" altLang="ko-KR" dirty="0"/>
              <a:t>’</a:t>
            </a:r>
            <a:r>
              <a:rPr lang="ko-KR" altLang="en-US" dirty="0"/>
              <a:t>이라는 것을 느끼도록 해주는 디자인입니다</a:t>
            </a:r>
            <a:r>
              <a:rPr lang="en-US" altLang="ko-KR" dirty="0"/>
              <a:t>. </a:t>
            </a:r>
            <a:endParaRPr lang="en-US" altLang="ko-KR" b="0" u="none" dirty="0" smtClean="0"/>
          </a:p>
          <a:p>
            <a:endParaRPr lang="en-US" altLang="ko-KR" b="1" u="sng" dirty="0" smtClean="0"/>
          </a:p>
          <a:p>
            <a:r>
              <a:rPr lang="ko-KR" altLang="en-US" b="1" u="sng" dirty="0" smtClean="0"/>
              <a:t>관련 영상 </a:t>
            </a:r>
            <a:r>
              <a:rPr lang="en-US" altLang="ko-KR" b="1" u="sng" dirty="0" smtClean="0"/>
              <a:t>: </a:t>
            </a:r>
            <a:r>
              <a:rPr lang="en-US" altLang="ko-KR" dirty="0" smtClean="0">
                <a:hlinkClick r:id="rId3"/>
              </a:rPr>
              <a:t>https://www.youtube.com/watch?v=Lfz-ea5XfqQ</a:t>
            </a:r>
            <a:r>
              <a:rPr lang="en-US" altLang="ko-KR" dirty="0" smtClean="0"/>
              <a:t> (1</a:t>
            </a:r>
            <a:r>
              <a:rPr lang="ko-KR" altLang="en-US" dirty="0" smtClean="0"/>
              <a:t>분</a:t>
            </a:r>
            <a:r>
              <a:rPr lang="en-US" altLang="ko-KR" dirty="0" smtClean="0"/>
              <a:t>)</a:t>
            </a:r>
            <a:endParaRPr lang="en-US" altLang="ko-KR" b="1" u="sng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439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종이는 </a:t>
            </a:r>
            <a:r>
              <a:rPr lang="en-US" altLang="ko-KR" dirty="0" smtClean="0"/>
              <a:t>4</a:t>
            </a:r>
            <a:r>
              <a:rPr lang="ko-KR" altLang="en-US" dirty="0" smtClean="0"/>
              <a:t>절 이상으로 준비합니다</a:t>
            </a:r>
            <a:r>
              <a:rPr lang="en-US" altLang="ko-KR" dirty="0" smtClean="0"/>
              <a:t>. </a:t>
            </a:r>
            <a:endParaRPr lang="en-US" altLang="ko-KR" dirty="0"/>
          </a:p>
          <a:p>
            <a:r>
              <a:rPr lang="ko-KR" altLang="en-US" dirty="0" smtClean="0"/>
              <a:t>더불어 환경문제 주제가 충분히 나오지 않을 경우 </a:t>
            </a:r>
            <a:r>
              <a:rPr lang="en-US" altLang="ko-KR" dirty="0" smtClean="0"/>
              <a:t>(2~3</a:t>
            </a:r>
            <a:r>
              <a:rPr lang="ko-KR" altLang="en-US" dirty="0" smtClean="0"/>
              <a:t>개만 나올 경우</a:t>
            </a:r>
            <a:r>
              <a:rPr lang="en-US" altLang="ko-KR" dirty="0" smtClean="0"/>
              <a:t>)</a:t>
            </a:r>
            <a:r>
              <a:rPr lang="ko-KR" altLang="en-US" dirty="0" smtClean="0"/>
              <a:t>에는 테이블을</a:t>
            </a:r>
            <a:r>
              <a:rPr lang="ko-KR" altLang="en-US" baseline="0" dirty="0" smtClean="0"/>
              <a:t> 두 구역으로 나누어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하나의 주제를 두 테이블이 맡도록 하고 같은 주제는 한 군데만 가도록 합니다</a:t>
            </a:r>
            <a:r>
              <a:rPr lang="en-US" altLang="ko-KR" baseline="0" dirty="0" smtClean="0"/>
              <a:t>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읽기 전 활동으로 표지를 보고 다양한 추측을 해봅니다</a:t>
            </a:r>
            <a:r>
              <a:rPr lang="en-US" altLang="ko-KR" dirty="0" smtClean="0"/>
              <a:t>. </a:t>
            </a:r>
          </a:p>
          <a:p>
            <a:pPr marL="228760" indent="-228760">
              <a:buAutoNum type="arabicPeriod"/>
            </a:pPr>
            <a:r>
              <a:rPr lang="ko-KR" altLang="en-US" baseline="0" dirty="0" smtClean="0"/>
              <a:t>제목을 보고 추측해봅니다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비닐봉지 하나가</a:t>
            </a:r>
            <a:r>
              <a:rPr lang="en-US" altLang="ko-KR" baseline="0" dirty="0" smtClean="0"/>
              <a:t>? </a:t>
            </a:r>
            <a:r>
              <a:rPr lang="ko-KR" altLang="en-US" baseline="0" dirty="0" err="1" smtClean="0"/>
              <a:t>감비아는</a:t>
            </a:r>
            <a:r>
              <a:rPr lang="ko-KR" altLang="en-US" baseline="0" dirty="0" smtClean="0"/>
              <a:t> 어디일까</a:t>
            </a:r>
            <a:r>
              <a:rPr lang="en-US" altLang="ko-KR" baseline="0" dirty="0" smtClean="0"/>
              <a:t>? </a:t>
            </a:r>
            <a:r>
              <a:rPr lang="ko-KR" altLang="en-US" baseline="0" dirty="0" smtClean="0"/>
              <a:t>어떻게 지구를 살렸을까</a:t>
            </a:r>
            <a:r>
              <a:rPr lang="en-US" altLang="ko-KR" baseline="0" dirty="0" smtClean="0"/>
              <a:t>?</a:t>
            </a:r>
          </a:p>
          <a:p>
            <a:pPr marL="228760" indent="-228760">
              <a:buAutoNum type="arabicPeriod"/>
            </a:pPr>
            <a:r>
              <a:rPr lang="ko-KR" altLang="en-US" baseline="0" dirty="0" smtClean="0"/>
              <a:t>인물을 보고 추측해봅니다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저 인물이 하고 있는 행동은 무엇일까</a:t>
            </a:r>
            <a:r>
              <a:rPr lang="en-US" altLang="ko-KR" baseline="0" dirty="0" smtClean="0"/>
              <a:t>? </a:t>
            </a:r>
            <a:r>
              <a:rPr lang="ko-KR" altLang="en-US" baseline="0" dirty="0" smtClean="0"/>
              <a:t>이 주인공은 어떤 사람일까</a:t>
            </a:r>
            <a:r>
              <a:rPr lang="en-US" altLang="ko-KR" baseline="0" dirty="0" smtClean="0"/>
              <a:t>?</a:t>
            </a:r>
          </a:p>
          <a:p>
            <a:pPr marL="228760" indent="-228760">
              <a:buAutoNum type="arabicPeriod"/>
            </a:pPr>
            <a:r>
              <a:rPr lang="ko-KR" altLang="en-US" baseline="0" dirty="0" smtClean="0"/>
              <a:t>특징적인 다른 부분을 표지에서 찾아봅니다</a:t>
            </a:r>
            <a:r>
              <a:rPr lang="en-US" altLang="ko-KR" baseline="0" dirty="0" smtClean="0"/>
              <a:t>. </a:t>
            </a:r>
          </a:p>
          <a:p>
            <a:pPr marL="228760" indent="-228760">
              <a:buAutoNum type="arabicPeriod"/>
            </a:pPr>
            <a:r>
              <a:rPr lang="ko-KR" altLang="en-US" baseline="0" dirty="0" smtClean="0"/>
              <a:t>최종적으로 종합하여 어떤 이야기일까</a:t>
            </a:r>
            <a:r>
              <a:rPr lang="en-US" altLang="ko-KR" baseline="0" dirty="0" smtClean="0"/>
              <a:t>?</a:t>
            </a:r>
            <a:r>
              <a:rPr lang="ko-KR" altLang="en-US" baseline="0" dirty="0" smtClean="0"/>
              <a:t> 생각해봅니다</a:t>
            </a:r>
            <a:r>
              <a:rPr lang="en-US" altLang="ko-KR" baseline="0" dirty="0" smtClean="0"/>
              <a:t>. </a:t>
            </a:r>
          </a:p>
          <a:p>
            <a:r>
              <a:rPr lang="en-US" altLang="ko-KR" baseline="0" dirty="0" smtClean="0"/>
              <a:t>* </a:t>
            </a:r>
            <a:r>
              <a:rPr lang="ko-KR" altLang="en-US" baseline="0" dirty="0" smtClean="0"/>
              <a:t>이 때는 추측을 하는 활동이므로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허용적인 분위기를 만들어주며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아이들이 충분히 관찰할 수 있도록 도와주세요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5.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원래 월드카페의 경우 먼저 적고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적은 내용을 바탕으로 이야기하지만 시간적 여유가 부족할 것 같아 적으며 이야기하도록 했습니다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간단히 키워드로 정리하도록 하고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여유가 있다면 자신의 생각을 먼저 적고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그 다음에 이야기하면 좋습니다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6. </a:t>
            </a:r>
            <a:r>
              <a:rPr lang="ko-KR" altLang="en-US" baseline="0" dirty="0" smtClean="0"/>
              <a:t>원하는 주제의 </a:t>
            </a:r>
            <a:r>
              <a:rPr lang="ko-KR" altLang="en-US" baseline="0" dirty="0" err="1" smtClean="0"/>
              <a:t>모둠으로</a:t>
            </a:r>
            <a:r>
              <a:rPr lang="ko-KR" altLang="en-US" baseline="0" dirty="0" smtClean="0"/>
              <a:t> 옮기도록 하였으나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아이들이 너무 친한 아이들끼리 붙을 경우에는 미리 주의를 주는 것이 좋습니다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이건 친목을 도모하는 활동이 아니라 말하는 것이 </a:t>
            </a:r>
            <a:r>
              <a:rPr lang="ko-KR" altLang="en-US" baseline="0" dirty="0" err="1" smtClean="0"/>
              <a:t>목적임을요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방장은 종이에 적힌 내용을 토대로 간단히 설명해줍니다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새 </a:t>
            </a:r>
            <a:r>
              <a:rPr lang="ko-KR" altLang="en-US" dirty="0" err="1" smtClean="0"/>
              <a:t>모둠원들은</a:t>
            </a:r>
            <a:r>
              <a:rPr lang="ko-KR" altLang="en-US" dirty="0" smtClean="0"/>
              <a:t> 자신의 이야기를 새롭게 진행해도 좋고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앞 </a:t>
            </a:r>
            <a:r>
              <a:rPr lang="ko-KR" altLang="en-US" dirty="0" err="1" smtClean="0"/>
              <a:t>모둠원들의</a:t>
            </a:r>
            <a:r>
              <a:rPr lang="ko-KR" altLang="en-US" dirty="0" smtClean="0"/>
              <a:t> 이야기를 보고 더 가지치기하며 이야기를 해줘도 좋습니다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19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hyperlink" Target="https://www.youtube.com/watch?v=gE43BJRSmyI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microsoft.com/office/2007/relationships/hdphoto" Target="../media/hdphoto4.wdp"/><Relationship Id="rId5" Type="http://schemas.openxmlformats.org/officeDocument/2006/relationships/image" Target="../media/image13.png"/><Relationship Id="rId10" Type="http://schemas.openxmlformats.org/officeDocument/2006/relationships/image" Target="../media/image17.png"/><Relationship Id="rId4" Type="http://schemas.openxmlformats.org/officeDocument/2006/relationships/image" Target="../media/image1.png"/><Relationship Id="rId9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1547664" y="908720"/>
            <a:ext cx="6264696" cy="1800200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691680" y="1405225"/>
            <a:ext cx="57855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endParaRPr lang="en-US" altLang="ko-KR" sz="60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5913" y="2401724"/>
            <a:ext cx="4748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-</a:t>
            </a:r>
            <a:r>
              <a:rPr lang="ko-KR" altLang="en-US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지구를 살린 </a:t>
            </a:r>
            <a:r>
              <a:rPr lang="ko-KR" altLang="en-US" sz="2800" dirty="0" err="1" smtClean="0">
                <a:ln w="19050">
                  <a:noFill/>
                </a:ln>
                <a:solidFill>
                  <a:schemeClr val="accent5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감비아</a:t>
            </a:r>
            <a:r>
              <a:rPr lang="ko-KR" altLang="en-US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 여인들 </a:t>
            </a:r>
            <a:endParaRPr lang="ko-KR" altLang="en-US" sz="2800" dirty="0">
              <a:ln w="19050">
                <a:noFill/>
              </a:ln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844941" y="2990562"/>
            <a:ext cx="556434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3. ‘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’ </a:t>
            </a:r>
          </a:p>
          <a:p>
            <a:r>
              <a:rPr lang="en-US" altLang="ko-KR" sz="4400" b="1" dirty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 </a:t>
            </a:r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토의하기</a:t>
            </a:r>
            <a:endParaRPr lang="en-US" altLang="ko-KR" sz="44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35" b="100000" l="1670" r="99165">
                        <a14:backgroundMark x1="49269" y1="84259" x2="49269" y2="84259"/>
                        <a14:backgroundMark x1="43841" y1="78086" x2="43841" y2="78086"/>
                        <a14:backgroundMark x1="41962" y1="77469" x2="41962" y2="77469"/>
                        <a14:backgroundMark x1="40710" y1="77469" x2="40710" y2="77469"/>
                        <a14:backgroundMark x1="87056" y1="74691" x2="87056" y2="746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08947">
            <a:off x="5646158" y="3989038"/>
            <a:ext cx="3109546" cy="210244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9859" y="6309320"/>
            <a:ext cx="1622840" cy="345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환경 문제 월드카페 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395536" y="1927069"/>
            <a:ext cx="7128792" cy="4524315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5. 3~4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분 동안 </a:t>
            </a:r>
            <a:r>
              <a:rPr lang="ko-KR" altLang="en-US" sz="3600" b="1" dirty="0" err="1" smtClean="0">
                <a:latin typeface="여기어때 잘난체" pitchFamily="50" charset="-127"/>
                <a:ea typeface="여기어때 잘난체" pitchFamily="50" charset="-127"/>
              </a:rPr>
              <a:t>모둠의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 주제로 종이에 적어가며 이야기합니다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. 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환경문제의 원인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, 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해결방법에 대해 가지치기하며 진행합니다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. </a:t>
            </a:r>
            <a:b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</a:br>
            <a:endParaRPr lang="en-US" altLang="ko-KR" sz="3600" b="1" dirty="0" smtClean="0">
              <a:latin typeface="여기어때 잘난체" pitchFamily="50" charset="-127"/>
              <a:ea typeface="여기어때 잘난체" pitchFamily="50" charset="-127"/>
            </a:endParaRPr>
          </a:p>
          <a:p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6. 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시간이 지나면 방장을 제외하고 다른 </a:t>
            </a:r>
            <a:r>
              <a:rPr lang="ko-KR" altLang="en-US" sz="3600" b="1" dirty="0" err="1" smtClean="0">
                <a:latin typeface="여기어때 잘난체" pitchFamily="50" charset="-127"/>
                <a:ea typeface="여기어때 잘난체" pitchFamily="50" charset="-127"/>
              </a:rPr>
              <a:t>모둠으로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 자리를 옮깁니다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.</a:t>
            </a:r>
            <a:b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</a:b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(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원하는 주제의 </a:t>
            </a:r>
            <a:r>
              <a:rPr lang="ko-KR" altLang="en-US" sz="3600" b="1" dirty="0" err="1" smtClean="0">
                <a:latin typeface="여기어때 잘난체" pitchFamily="50" charset="-127"/>
                <a:ea typeface="여기어때 잘난체" pitchFamily="50" charset="-127"/>
              </a:rPr>
              <a:t>모둠으로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 갑니다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.) 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25040" y="3186189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66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환경 문제 월드카페 </a:t>
            </a:r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(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예시</a:t>
            </a:r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)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539552" y="1892092"/>
            <a:ext cx="8160230" cy="4417228"/>
            <a:chOff x="1639694" y="440590"/>
            <a:chExt cx="8297630" cy="5352025"/>
          </a:xfrm>
        </p:grpSpPr>
        <p:sp>
          <p:nvSpPr>
            <p:cNvPr id="10" name="자유형 9"/>
            <p:cNvSpPr/>
            <p:nvPr/>
          </p:nvSpPr>
          <p:spPr>
            <a:xfrm>
              <a:off x="1639694" y="877715"/>
              <a:ext cx="8059933" cy="4914900"/>
            </a:xfrm>
            <a:custGeom>
              <a:avLst/>
              <a:gdLst>
                <a:gd name="connsiteX0" fmla="*/ 666750 w 5181600"/>
                <a:gd name="connsiteY0" fmla="*/ 0 h 5048250"/>
                <a:gd name="connsiteX1" fmla="*/ 361950 w 5181600"/>
                <a:gd name="connsiteY1" fmla="*/ 666750 h 5048250"/>
                <a:gd name="connsiteX2" fmla="*/ 419100 w 5181600"/>
                <a:gd name="connsiteY2" fmla="*/ 1600200 h 5048250"/>
                <a:gd name="connsiteX3" fmla="*/ 304800 w 5181600"/>
                <a:gd name="connsiteY3" fmla="*/ 2533650 h 5048250"/>
                <a:gd name="connsiteX4" fmla="*/ 266700 w 5181600"/>
                <a:gd name="connsiteY4" fmla="*/ 3219450 h 5048250"/>
                <a:gd name="connsiteX5" fmla="*/ 171450 w 5181600"/>
                <a:gd name="connsiteY5" fmla="*/ 390525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666750 w 5181600"/>
                <a:gd name="connsiteY0" fmla="*/ 0 h 5048250"/>
                <a:gd name="connsiteX1" fmla="*/ 492141 w 5181600"/>
                <a:gd name="connsiteY1" fmla="*/ 685800 h 5048250"/>
                <a:gd name="connsiteX2" fmla="*/ 419100 w 5181600"/>
                <a:gd name="connsiteY2" fmla="*/ 1600200 h 5048250"/>
                <a:gd name="connsiteX3" fmla="*/ 304800 w 5181600"/>
                <a:gd name="connsiteY3" fmla="*/ 2533650 h 5048250"/>
                <a:gd name="connsiteX4" fmla="*/ 266700 w 5181600"/>
                <a:gd name="connsiteY4" fmla="*/ 3219450 h 5048250"/>
                <a:gd name="connsiteX5" fmla="*/ 171450 w 5181600"/>
                <a:gd name="connsiteY5" fmla="*/ 390525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666750 w 5181600"/>
                <a:gd name="connsiteY0" fmla="*/ 0 h 5048250"/>
                <a:gd name="connsiteX1" fmla="*/ 492141 w 5181600"/>
                <a:gd name="connsiteY1" fmla="*/ 685800 h 5048250"/>
                <a:gd name="connsiteX2" fmla="*/ 536272 w 5181600"/>
                <a:gd name="connsiteY2" fmla="*/ 1600200 h 5048250"/>
                <a:gd name="connsiteX3" fmla="*/ 304800 w 5181600"/>
                <a:gd name="connsiteY3" fmla="*/ 2533650 h 5048250"/>
                <a:gd name="connsiteX4" fmla="*/ 266700 w 5181600"/>
                <a:gd name="connsiteY4" fmla="*/ 3219450 h 5048250"/>
                <a:gd name="connsiteX5" fmla="*/ 171450 w 5181600"/>
                <a:gd name="connsiteY5" fmla="*/ 390525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666750 w 5181600"/>
                <a:gd name="connsiteY0" fmla="*/ 0 h 5048250"/>
                <a:gd name="connsiteX1" fmla="*/ 492141 w 5181600"/>
                <a:gd name="connsiteY1" fmla="*/ 685800 h 5048250"/>
                <a:gd name="connsiteX2" fmla="*/ 536272 w 5181600"/>
                <a:gd name="connsiteY2" fmla="*/ 1600200 h 5048250"/>
                <a:gd name="connsiteX3" fmla="*/ 434991 w 5181600"/>
                <a:gd name="connsiteY3" fmla="*/ 2514600 h 5048250"/>
                <a:gd name="connsiteX4" fmla="*/ 266700 w 5181600"/>
                <a:gd name="connsiteY4" fmla="*/ 3219450 h 5048250"/>
                <a:gd name="connsiteX5" fmla="*/ 171450 w 5181600"/>
                <a:gd name="connsiteY5" fmla="*/ 390525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666750 w 5181600"/>
                <a:gd name="connsiteY0" fmla="*/ 0 h 5048250"/>
                <a:gd name="connsiteX1" fmla="*/ 492141 w 5181600"/>
                <a:gd name="connsiteY1" fmla="*/ 685800 h 5048250"/>
                <a:gd name="connsiteX2" fmla="*/ 536272 w 5181600"/>
                <a:gd name="connsiteY2" fmla="*/ 1600200 h 5048250"/>
                <a:gd name="connsiteX3" fmla="*/ 434991 w 5181600"/>
                <a:gd name="connsiteY3" fmla="*/ 2514600 h 5048250"/>
                <a:gd name="connsiteX4" fmla="*/ 435948 w 5181600"/>
                <a:gd name="connsiteY4" fmla="*/ 3181350 h 5048250"/>
                <a:gd name="connsiteX5" fmla="*/ 171450 w 5181600"/>
                <a:gd name="connsiteY5" fmla="*/ 390525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666750 w 5181600"/>
                <a:gd name="connsiteY0" fmla="*/ 0 h 5048250"/>
                <a:gd name="connsiteX1" fmla="*/ 492141 w 5181600"/>
                <a:gd name="connsiteY1" fmla="*/ 685800 h 5048250"/>
                <a:gd name="connsiteX2" fmla="*/ 536272 w 5181600"/>
                <a:gd name="connsiteY2" fmla="*/ 1600200 h 5048250"/>
                <a:gd name="connsiteX3" fmla="*/ 434991 w 5181600"/>
                <a:gd name="connsiteY3" fmla="*/ 2514600 h 5048250"/>
                <a:gd name="connsiteX4" fmla="*/ 435948 w 5181600"/>
                <a:gd name="connsiteY4" fmla="*/ 3181350 h 5048250"/>
                <a:gd name="connsiteX5" fmla="*/ 405794 w 5181600"/>
                <a:gd name="connsiteY5" fmla="*/ 396240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552450 w 5067300"/>
                <a:gd name="connsiteY0" fmla="*/ 0 h 5048250"/>
                <a:gd name="connsiteX1" fmla="*/ 377841 w 5067300"/>
                <a:gd name="connsiteY1" fmla="*/ 685800 h 5048250"/>
                <a:gd name="connsiteX2" fmla="*/ 421972 w 5067300"/>
                <a:gd name="connsiteY2" fmla="*/ 1600200 h 5048250"/>
                <a:gd name="connsiteX3" fmla="*/ 320691 w 5067300"/>
                <a:gd name="connsiteY3" fmla="*/ 2514600 h 5048250"/>
                <a:gd name="connsiteX4" fmla="*/ 321648 w 5067300"/>
                <a:gd name="connsiteY4" fmla="*/ 3181350 h 5048250"/>
                <a:gd name="connsiteX5" fmla="*/ 291494 w 5067300"/>
                <a:gd name="connsiteY5" fmla="*/ 3962400 h 5048250"/>
                <a:gd name="connsiteX6" fmla="*/ 224196 w 5067300"/>
                <a:gd name="connsiteY6" fmla="*/ 4552950 h 5048250"/>
                <a:gd name="connsiteX7" fmla="*/ 0 w 5067300"/>
                <a:gd name="connsiteY7" fmla="*/ 5048250 h 5048250"/>
                <a:gd name="connsiteX8" fmla="*/ 171450 w 5067300"/>
                <a:gd name="connsiteY8" fmla="*/ 5048250 h 5048250"/>
                <a:gd name="connsiteX9" fmla="*/ 647700 w 5067300"/>
                <a:gd name="connsiteY9" fmla="*/ 5029200 h 5048250"/>
                <a:gd name="connsiteX10" fmla="*/ 1638300 w 5067300"/>
                <a:gd name="connsiteY10" fmla="*/ 4838700 h 5048250"/>
                <a:gd name="connsiteX11" fmla="*/ 2571750 w 5067300"/>
                <a:gd name="connsiteY11" fmla="*/ 4819650 h 5048250"/>
                <a:gd name="connsiteX12" fmla="*/ 3409950 w 5067300"/>
                <a:gd name="connsiteY12" fmla="*/ 4648200 h 5048250"/>
                <a:gd name="connsiteX13" fmla="*/ 4210050 w 5067300"/>
                <a:gd name="connsiteY13" fmla="*/ 4629150 h 5048250"/>
                <a:gd name="connsiteX14" fmla="*/ 5067300 w 5067300"/>
                <a:gd name="connsiteY14" fmla="*/ 4438650 h 5048250"/>
                <a:gd name="connsiteX15" fmla="*/ 5029200 w 5067300"/>
                <a:gd name="connsiteY15" fmla="*/ 2971800 h 5048250"/>
                <a:gd name="connsiteX16" fmla="*/ 3390900 w 5067300"/>
                <a:gd name="connsiteY16" fmla="*/ 1828800 h 5048250"/>
                <a:gd name="connsiteX17" fmla="*/ 2076450 w 5067300"/>
                <a:gd name="connsiteY17" fmla="*/ 1123950 h 5048250"/>
                <a:gd name="connsiteX18" fmla="*/ 1200150 w 5067300"/>
                <a:gd name="connsiteY18" fmla="*/ 381000 h 5048250"/>
                <a:gd name="connsiteX19" fmla="*/ 552450 w 5067300"/>
                <a:gd name="connsiteY19" fmla="*/ 0 h 5048250"/>
                <a:gd name="connsiteX0" fmla="*/ 552450 w 5067300"/>
                <a:gd name="connsiteY0" fmla="*/ 0 h 5048250"/>
                <a:gd name="connsiteX1" fmla="*/ 377841 w 5067300"/>
                <a:gd name="connsiteY1" fmla="*/ 685800 h 5048250"/>
                <a:gd name="connsiteX2" fmla="*/ 421972 w 5067300"/>
                <a:gd name="connsiteY2" fmla="*/ 1600200 h 5048250"/>
                <a:gd name="connsiteX3" fmla="*/ 320691 w 5067300"/>
                <a:gd name="connsiteY3" fmla="*/ 2514600 h 5048250"/>
                <a:gd name="connsiteX4" fmla="*/ 321648 w 5067300"/>
                <a:gd name="connsiteY4" fmla="*/ 3181350 h 5048250"/>
                <a:gd name="connsiteX5" fmla="*/ 291494 w 5067300"/>
                <a:gd name="connsiteY5" fmla="*/ 3962400 h 5048250"/>
                <a:gd name="connsiteX6" fmla="*/ 224196 w 5067300"/>
                <a:gd name="connsiteY6" fmla="*/ 4552950 h 5048250"/>
                <a:gd name="connsiteX7" fmla="*/ 0 w 5067300"/>
                <a:gd name="connsiteY7" fmla="*/ 5048250 h 5048250"/>
                <a:gd name="connsiteX8" fmla="*/ 431832 w 5067300"/>
                <a:gd name="connsiteY8" fmla="*/ 5010150 h 5048250"/>
                <a:gd name="connsiteX9" fmla="*/ 647700 w 5067300"/>
                <a:gd name="connsiteY9" fmla="*/ 5029200 h 5048250"/>
                <a:gd name="connsiteX10" fmla="*/ 1638300 w 5067300"/>
                <a:gd name="connsiteY10" fmla="*/ 4838700 h 5048250"/>
                <a:gd name="connsiteX11" fmla="*/ 2571750 w 5067300"/>
                <a:gd name="connsiteY11" fmla="*/ 4819650 h 5048250"/>
                <a:gd name="connsiteX12" fmla="*/ 3409950 w 5067300"/>
                <a:gd name="connsiteY12" fmla="*/ 4648200 h 5048250"/>
                <a:gd name="connsiteX13" fmla="*/ 4210050 w 5067300"/>
                <a:gd name="connsiteY13" fmla="*/ 4629150 h 5048250"/>
                <a:gd name="connsiteX14" fmla="*/ 5067300 w 5067300"/>
                <a:gd name="connsiteY14" fmla="*/ 4438650 h 5048250"/>
                <a:gd name="connsiteX15" fmla="*/ 5029200 w 5067300"/>
                <a:gd name="connsiteY15" fmla="*/ 2971800 h 5048250"/>
                <a:gd name="connsiteX16" fmla="*/ 3390900 w 5067300"/>
                <a:gd name="connsiteY16" fmla="*/ 1828800 h 5048250"/>
                <a:gd name="connsiteX17" fmla="*/ 2076450 w 5067300"/>
                <a:gd name="connsiteY17" fmla="*/ 1123950 h 5048250"/>
                <a:gd name="connsiteX18" fmla="*/ 1200150 w 5067300"/>
                <a:gd name="connsiteY18" fmla="*/ 381000 h 5048250"/>
                <a:gd name="connsiteX19" fmla="*/ 552450 w 5067300"/>
                <a:gd name="connsiteY19" fmla="*/ 0 h 5048250"/>
                <a:gd name="connsiteX0" fmla="*/ 328254 w 4843104"/>
                <a:gd name="connsiteY0" fmla="*/ 0 h 5029200"/>
                <a:gd name="connsiteX1" fmla="*/ 153645 w 4843104"/>
                <a:gd name="connsiteY1" fmla="*/ 685800 h 5029200"/>
                <a:gd name="connsiteX2" fmla="*/ 197776 w 4843104"/>
                <a:gd name="connsiteY2" fmla="*/ 1600200 h 5029200"/>
                <a:gd name="connsiteX3" fmla="*/ 96495 w 4843104"/>
                <a:gd name="connsiteY3" fmla="*/ 2514600 h 5029200"/>
                <a:gd name="connsiteX4" fmla="*/ 97452 w 4843104"/>
                <a:gd name="connsiteY4" fmla="*/ 3181350 h 5029200"/>
                <a:gd name="connsiteX5" fmla="*/ 67298 w 4843104"/>
                <a:gd name="connsiteY5" fmla="*/ 3962400 h 5029200"/>
                <a:gd name="connsiteX6" fmla="*/ 0 w 4843104"/>
                <a:gd name="connsiteY6" fmla="*/ 4552950 h 5029200"/>
                <a:gd name="connsiteX7" fmla="*/ 36186 w 4843104"/>
                <a:gd name="connsiteY7" fmla="*/ 4876800 h 5029200"/>
                <a:gd name="connsiteX8" fmla="*/ 207636 w 4843104"/>
                <a:gd name="connsiteY8" fmla="*/ 5010150 h 5029200"/>
                <a:gd name="connsiteX9" fmla="*/ 423504 w 4843104"/>
                <a:gd name="connsiteY9" fmla="*/ 5029200 h 5029200"/>
                <a:gd name="connsiteX10" fmla="*/ 1414104 w 4843104"/>
                <a:gd name="connsiteY10" fmla="*/ 4838700 h 5029200"/>
                <a:gd name="connsiteX11" fmla="*/ 2347554 w 4843104"/>
                <a:gd name="connsiteY11" fmla="*/ 4819650 h 5029200"/>
                <a:gd name="connsiteX12" fmla="*/ 3185754 w 4843104"/>
                <a:gd name="connsiteY12" fmla="*/ 4648200 h 5029200"/>
                <a:gd name="connsiteX13" fmla="*/ 3985854 w 4843104"/>
                <a:gd name="connsiteY13" fmla="*/ 4629150 h 5029200"/>
                <a:gd name="connsiteX14" fmla="*/ 4843104 w 4843104"/>
                <a:gd name="connsiteY14" fmla="*/ 4438650 h 5029200"/>
                <a:gd name="connsiteX15" fmla="*/ 4805004 w 4843104"/>
                <a:gd name="connsiteY15" fmla="*/ 2971800 h 5029200"/>
                <a:gd name="connsiteX16" fmla="*/ 3166704 w 4843104"/>
                <a:gd name="connsiteY16" fmla="*/ 1828800 h 5029200"/>
                <a:gd name="connsiteX17" fmla="*/ 1852254 w 4843104"/>
                <a:gd name="connsiteY17" fmla="*/ 1123950 h 5029200"/>
                <a:gd name="connsiteX18" fmla="*/ 975954 w 4843104"/>
                <a:gd name="connsiteY18" fmla="*/ 381000 h 5029200"/>
                <a:gd name="connsiteX19" fmla="*/ 328254 w 4843104"/>
                <a:gd name="connsiteY19" fmla="*/ 0 h 5029200"/>
                <a:gd name="connsiteX0" fmla="*/ 328254 w 4843104"/>
                <a:gd name="connsiteY0" fmla="*/ 0 h 5010150"/>
                <a:gd name="connsiteX1" fmla="*/ 153645 w 4843104"/>
                <a:gd name="connsiteY1" fmla="*/ 685800 h 5010150"/>
                <a:gd name="connsiteX2" fmla="*/ 197776 w 4843104"/>
                <a:gd name="connsiteY2" fmla="*/ 1600200 h 5010150"/>
                <a:gd name="connsiteX3" fmla="*/ 96495 w 4843104"/>
                <a:gd name="connsiteY3" fmla="*/ 2514600 h 5010150"/>
                <a:gd name="connsiteX4" fmla="*/ 97452 w 4843104"/>
                <a:gd name="connsiteY4" fmla="*/ 3181350 h 5010150"/>
                <a:gd name="connsiteX5" fmla="*/ 67298 w 4843104"/>
                <a:gd name="connsiteY5" fmla="*/ 3962400 h 5010150"/>
                <a:gd name="connsiteX6" fmla="*/ 0 w 4843104"/>
                <a:gd name="connsiteY6" fmla="*/ 4552950 h 5010150"/>
                <a:gd name="connsiteX7" fmla="*/ 36186 w 4843104"/>
                <a:gd name="connsiteY7" fmla="*/ 4876800 h 5010150"/>
                <a:gd name="connsiteX8" fmla="*/ 207636 w 4843104"/>
                <a:gd name="connsiteY8" fmla="*/ 5010150 h 5010150"/>
                <a:gd name="connsiteX9" fmla="*/ 814077 w 4843104"/>
                <a:gd name="connsiteY9" fmla="*/ 4953000 h 5010150"/>
                <a:gd name="connsiteX10" fmla="*/ 1414104 w 4843104"/>
                <a:gd name="connsiteY10" fmla="*/ 4838700 h 5010150"/>
                <a:gd name="connsiteX11" fmla="*/ 2347554 w 4843104"/>
                <a:gd name="connsiteY11" fmla="*/ 4819650 h 5010150"/>
                <a:gd name="connsiteX12" fmla="*/ 3185754 w 4843104"/>
                <a:gd name="connsiteY12" fmla="*/ 4648200 h 5010150"/>
                <a:gd name="connsiteX13" fmla="*/ 3985854 w 4843104"/>
                <a:gd name="connsiteY13" fmla="*/ 4629150 h 5010150"/>
                <a:gd name="connsiteX14" fmla="*/ 4843104 w 4843104"/>
                <a:gd name="connsiteY14" fmla="*/ 4438650 h 5010150"/>
                <a:gd name="connsiteX15" fmla="*/ 4805004 w 4843104"/>
                <a:gd name="connsiteY15" fmla="*/ 2971800 h 5010150"/>
                <a:gd name="connsiteX16" fmla="*/ 3166704 w 4843104"/>
                <a:gd name="connsiteY16" fmla="*/ 1828800 h 5010150"/>
                <a:gd name="connsiteX17" fmla="*/ 1852254 w 4843104"/>
                <a:gd name="connsiteY17" fmla="*/ 1123950 h 5010150"/>
                <a:gd name="connsiteX18" fmla="*/ 975954 w 4843104"/>
                <a:gd name="connsiteY18" fmla="*/ 381000 h 5010150"/>
                <a:gd name="connsiteX19" fmla="*/ 328254 w 4843104"/>
                <a:gd name="connsiteY19" fmla="*/ 0 h 5010150"/>
                <a:gd name="connsiteX0" fmla="*/ 328254 w 4843104"/>
                <a:gd name="connsiteY0" fmla="*/ 0 h 4991100"/>
                <a:gd name="connsiteX1" fmla="*/ 153645 w 4843104"/>
                <a:gd name="connsiteY1" fmla="*/ 685800 h 4991100"/>
                <a:gd name="connsiteX2" fmla="*/ 197776 w 4843104"/>
                <a:gd name="connsiteY2" fmla="*/ 1600200 h 4991100"/>
                <a:gd name="connsiteX3" fmla="*/ 96495 w 4843104"/>
                <a:gd name="connsiteY3" fmla="*/ 2514600 h 4991100"/>
                <a:gd name="connsiteX4" fmla="*/ 97452 w 4843104"/>
                <a:gd name="connsiteY4" fmla="*/ 3181350 h 4991100"/>
                <a:gd name="connsiteX5" fmla="*/ 67298 w 4843104"/>
                <a:gd name="connsiteY5" fmla="*/ 3962400 h 4991100"/>
                <a:gd name="connsiteX6" fmla="*/ 0 w 4843104"/>
                <a:gd name="connsiteY6" fmla="*/ 4552950 h 4991100"/>
                <a:gd name="connsiteX7" fmla="*/ 36186 w 4843104"/>
                <a:gd name="connsiteY7" fmla="*/ 4876800 h 4991100"/>
                <a:gd name="connsiteX8" fmla="*/ 298769 w 4843104"/>
                <a:gd name="connsiteY8" fmla="*/ 4991100 h 4991100"/>
                <a:gd name="connsiteX9" fmla="*/ 814077 w 4843104"/>
                <a:gd name="connsiteY9" fmla="*/ 4953000 h 4991100"/>
                <a:gd name="connsiteX10" fmla="*/ 1414104 w 4843104"/>
                <a:gd name="connsiteY10" fmla="*/ 4838700 h 4991100"/>
                <a:gd name="connsiteX11" fmla="*/ 2347554 w 4843104"/>
                <a:gd name="connsiteY11" fmla="*/ 4819650 h 4991100"/>
                <a:gd name="connsiteX12" fmla="*/ 3185754 w 4843104"/>
                <a:gd name="connsiteY12" fmla="*/ 4648200 h 4991100"/>
                <a:gd name="connsiteX13" fmla="*/ 3985854 w 4843104"/>
                <a:gd name="connsiteY13" fmla="*/ 4629150 h 4991100"/>
                <a:gd name="connsiteX14" fmla="*/ 4843104 w 4843104"/>
                <a:gd name="connsiteY14" fmla="*/ 4438650 h 4991100"/>
                <a:gd name="connsiteX15" fmla="*/ 4805004 w 4843104"/>
                <a:gd name="connsiteY15" fmla="*/ 2971800 h 4991100"/>
                <a:gd name="connsiteX16" fmla="*/ 3166704 w 4843104"/>
                <a:gd name="connsiteY16" fmla="*/ 1828800 h 4991100"/>
                <a:gd name="connsiteX17" fmla="*/ 1852254 w 4843104"/>
                <a:gd name="connsiteY17" fmla="*/ 1123950 h 4991100"/>
                <a:gd name="connsiteX18" fmla="*/ 975954 w 4843104"/>
                <a:gd name="connsiteY18" fmla="*/ 381000 h 4991100"/>
                <a:gd name="connsiteX19" fmla="*/ 328254 w 4843104"/>
                <a:gd name="connsiteY19" fmla="*/ 0 h 4991100"/>
                <a:gd name="connsiteX0" fmla="*/ 344144 w 4858994"/>
                <a:gd name="connsiteY0" fmla="*/ 0 h 4991100"/>
                <a:gd name="connsiteX1" fmla="*/ 169535 w 4858994"/>
                <a:gd name="connsiteY1" fmla="*/ 685800 h 4991100"/>
                <a:gd name="connsiteX2" fmla="*/ 213666 w 4858994"/>
                <a:gd name="connsiteY2" fmla="*/ 1600200 h 4991100"/>
                <a:gd name="connsiteX3" fmla="*/ 112385 w 4858994"/>
                <a:gd name="connsiteY3" fmla="*/ 2514600 h 4991100"/>
                <a:gd name="connsiteX4" fmla="*/ 113342 w 4858994"/>
                <a:gd name="connsiteY4" fmla="*/ 3181350 h 4991100"/>
                <a:gd name="connsiteX5" fmla="*/ 83188 w 4858994"/>
                <a:gd name="connsiteY5" fmla="*/ 3962400 h 4991100"/>
                <a:gd name="connsiteX6" fmla="*/ 15890 w 4858994"/>
                <a:gd name="connsiteY6" fmla="*/ 4552950 h 4991100"/>
                <a:gd name="connsiteX7" fmla="*/ 0 w 4858994"/>
                <a:gd name="connsiteY7" fmla="*/ 4876800 h 4991100"/>
                <a:gd name="connsiteX8" fmla="*/ 314659 w 4858994"/>
                <a:gd name="connsiteY8" fmla="*/ 4991100 h 4991100"/>
                <a:gd name="connsiteX9" fmla="*/ 829967 w 4858994"/>
                <a:gd name="connsiteY9" fmla="*/ 4953000 h 4991100"/>
                <a:gd name="connsiteX10" fmla="*/ 1429994 w 4858994"/>
                <a:gd name="connsiteY10" fmla="*/ 4838700 h 4991100"/>
                <a:gd name="connsiteX11" fmla="*/ 2363444 w 4858994"/>
                <a:gd name="connsiteY11" fmla="*/ 4819650 h 4991100"/>
                <a:gd name="connsiteX12" fmla="*/ 3201644 w 4858994"/>
                <a:gd name="connsiteY12" fmla="*/ 4648200 h 4991100"/>
                <a:gd name="connsiteX13" fmla="*/ 4001744 w 4858994"/>
                <a:gd name="connsiteY13" fmla="*/ 4629150 h 4991100"/>
                <a:gd name="connsiteX14" fmla="*/ 4858994 w 4858994"/>
                <a:gd name="connsiteY14" fmla="*/ 4438650 h 4991100"/>
                <a:gd name="connsiteX15" fmla="*/ 4820894 w 4858994"/>
                <a:gd name="connsiteY15" fmla="*/ 2971800 h 4991100"/>
                <a:gd name="connsiteX16" fmla="*/ 3182594 w 4858994"/>
                <a:gd name="connsiteY16" fmla="*/ 1828800 h 4991100"/>
                <a:gd name="connsiteX17" fmla="*/ 1868144 w 4858994"/>
                <a:gd name="connsiteY17" fmla="*/ 1123950 h 4991100"/>
                <a:gd name="connsiteX18" fmla="*/ 991844 w 4858994"/>
                <a:gd name="connsiteY18" fmla="*/ 381000 h 4991100"/>
                <a:gd name="connsiteX19" fmla="*/ 344144 w 4858994"/>
                <a:gd name="connsiteY19" fmla="*/ 0 h 4991100"/>
                <a:gd name="connsiteX0" fmla="*/ 344144 w 4858994"/>
                <a:gd name="connsiteY0" fmla="*/ 0 h 4991100"/>
                <a:gd name="connsiteX1" fmla="*/ 169535 w 4858994"/>
                <a:gd name="connsiteY1" fmla="*/ 685800 h 4991100"/>
                <a:gd name="connsiteX2" fmla="*/ 213666 w 4858994"/>
                <a:gd name="connsiteY2" fmla="*/ 1600200 h 4991100"/>
                <a:gd name="connsiteX3" fmla="*/ 112385 w 4858994"/>
                <a:gd name="connsiteY3" fmla="*/ 2514600 h 4991100"/>
                <a:gd name="connsiteX4" fmla="*/ 113342 w 4858994"/>
                <a:gd name="connsiteY4" fmla="*/ 3181350 h 4991100"/>
                <a:gd name="connsiteX5" fmla="*/ 83188 w 4858994"/>
                <a:gd name="connsiteY5" fmla="*/ 3962400 h 4991100"/>
                <a:gd name="connsiteX6" fmla="*/ 159100 w 4858994"/>
                <a:gd name="connsiteY6" fmla="*/ 4495800 h 4991100"/>
                <a:gd name="connsiteX7" fmla="*/ 0 w 4858994"/>
                <a:gd name="connsiteY7" fmla="*/ 4876800 h 4991100"/>
                <a:gd name="connsiteX8" fmla="*/ 314659 w 4858994"/>
                <a:gd name="connsiteY8" fmla="*/ 4991100 h 4991100"/>
                <a:gd name="connsiteX9" fmla="*/ 829967 w 4858994"/>
                <a:gd name="connsiteY9" fmla="*/ 4953000 h 4991100"/>
                <a:gd name="connsiteX10" fmla="*/ 1429994 w 4858994"/>
                <a:gd name="connsiteY10" fmla="*/ 4838700 h 4991100"/>
                <a:gd name="connsiteX11" fmla="*/ 2363444 w 4858994"/>
                <a:gd name="connsiteY11" fmla="*/ 4819650 h 4991100"/>
                <a:gd name="connsiteX12" fmla="*/ 3201644 w 4858994"/>
                <a:gd name="connsiteY12" fmla="*/ 4648200 h 4991100"/>
                <a:gd name="connsiteX13" fmla="*/ 4001744 w 4858994"/>
                <a:gd name="connsiteY13" fmla="*/ 4629150 h 4991100"/>
                <a:gd name="connsiteX14" fmla="*/ 4858994 w 4858994"/>
                <a:gd name="connsiteY14" fmla="*/ 4438650 h 4991100"/>
                <a:gd name="connsiteX15" fmla="*/ 4820894 w 4858994"/>
                <a:gd name="connsiteY15" fmla="*/ 2971800 h 4991100"/>
                <a:gd name="connsiteX16" fmla="*/ 3182594 w 4858994"/>
                <a:gd name="connsiteY16" fmla="*/ 1828800 h 4991100"/>
                <a:gd name="connsiteX17" fmla="*/ 1868144 w 4858994"/>
                <a:gd name="connsiteY17" fmla="*/ 1123950 h 4991100"/>
                <a:gd name="connsiteX18" fmla="*/ 991844 w 4858994"/>
                <a:gd name="connsiteY18" fmla="*/ 381000 h 4991100"/>
                <a:gd name="connsiteX19" fmla="*/ 344144 w 4858994"/>
                <a:gd name="connsiteY19" fmla="*/ 0 h 4991100"/>
                <a:gd name="connsiteX0" fmla="*/ 344144 w 4858994"/>
                <a:gd name="connsiteY0" fmla="*/ 0 h 4991100"/>
                <a:gd name="connsiteX1" fmla="*/ 169535 w 4858994"/>
                <a:gd name="connsiteY1" fmla="*/ 685800 h 4991100"/>
                <a:gd name="connsiteX2" fmla="*/ 213666 w 4858994"/>
                <a:gd name="connsiteY2" fmla="*/ 1600200 h 4991100"/>
                <a:gd name="connsiteX3" fmla="*/ 112385 w 4858994"/>
                <a:gd name="connsiteY3" fmla="*/ 2514600 h 4991100"/>
                <a:gd name="connsiteX4" fmla="*/ 113342 w 4858994"/>
                <a:gd name="connsiteY4" fmla="*/ 3181350 h 4991100"/>
                <a:gd name="connsiteX5" fmla="*/ 148284 w 4858994"/>
                <a:gd name="connsiteY5" fmla="*/ 3943350 h 4991100"/>
                <a:gd name="connsiteX6" fmla="*/ 159100 w 4858994"/>
                <a:gd name="connsiteY6" fmla="*/ 4495800 h 4991100"/>
                <a:gd name="connsiteX7" fmla="*/ 0 w 4858994"/>
                <a:gd name="connsiteY7" fmla="*/ 4876800 h 4991100"/>
                <a:gd name="connsiteX8" fmla="*/ 314659 w 4858994"/>
                <a:gd name="connsiteY8" fmla="*/ 4991100 h 4991100"/>
                <a:gd name="connsiteX9" fmla="*/ 829967 w 4858994"/>
                <a:gd name="connsiteY9" fmla="*/ 4953000 h 4991100"/>
                <a:gd name="connsiteX10" fmla="*/ 1429994 w 4858994"/>
                <a:gd name="connsiteY10" fmla="*/ 4838700 h 4991100"/>
                <a:gd name="connsiteX11" fmla="*/ 2363444 w 4858994"/>
                <a:gd name="connsiteY11" fmla="*/ 4819650 h 4991100"/>
                <a:gd name="connsiteX12" fmla="*/ 3201644 w 4858994"/>
                <a:gd name="connsiteY12" fmla="*/ 4648200 h 4991100"/>
                <a:gd name="connsiteX13" fmla="*/ 4001744 w 4858994"/>
                <a:gd name="connsiteY13" fmla="*/ 4629150 h 4991100"/>
                <a:gd name="connsiteX14" fmla="*/ 4858994 w 4858994"/>
                <a:gd name="connsiteY14" fmla="*/ 4438650 h 4991100"/>
                <a:gd name="connsiteX15" fmla="*/ 4820894 w 4858994"/>
                <a:gd name="connsiteY15" fmla="*/ 2971800 h 4991100"/>
                <a:gd name="connsiteX16" fmla="*/ 3182594 w 4858994"/>
                <a:gd name="connsiteY16" fmla="*/ 1828800 h 4991100"/>
                <a:gd name="connsiteX17" fmla="*/ 1868144 w 4858994"/>
                <a:gd name="connsiteY17" fmla="*/ 1123950 h 4991100"/>
                <a:gd name="connsiteX18" fmla="*/ 991844 w 4858994"/>
                <a:gd name="connsiteY18" fmla="*/ 381000 h 4991100"/>
                <a:gd name="connsiteX19" fmla="*/ 344144 w 4858994"/>
                <a:gd name="connsiteY19" fmla="*/ 0 h 4991100"/>
                <a:gd name="connsiteX0" fmla="*/ 239991 w 4754841"/>
                <a:gd name="connsiteY0" fmla="*/ 0 h 4991100"/>
                <a:gd name="connsiteX1" fmla="*/ 65382 w 4754841"/>
                <a:gd name="connsiteY1" fmla="*/ 685800 h 4991100"/>
                <a:gd name="connsiteX2" fmla="*/ 109513 w 4754841"/>
                <a:gd name="connsiteY2" fmla="*/ 1600200 h 4991100"/>
                <a:gd name="connsiteX3" fmla="*/ 8232 w 4754841"/>
                <a:gd name="connsiteY3" fmla="*/ 2514600 h 4991100"/>
                <a:gd name="connsiteX4" fmla="*/ 9189 w 4754841"/>
                <a:gd name="connsiteY4" fmla="*/ 3181350 h 4991100"/>
                <a:gd name="connsiteX5" fmla="*/ 44131 w 4754841"/>
                <a:gd name="connsiteY5" fmla="*/ 3943350 h 4991100"/>
                <a:gd name="connsiteX6" fmla="*/ 54947 w 4754841"/>
                <a:gd name="connsiteY6" fmla="*/ 4495800 h 4991100"/>
                <a:gd name="connsiteX7" fmla="*/ 0 w 4754841"/>
                <a:gd name="connsiteY7" fmla="*/ 4876800 h 4991100"/>
                <a:gd name="connsiteX8" fmla="*/ 210506 w 4754841"/>
                <a:gd name="connsiteY8" fmla="*/ 4991100 h 4991100"/>
                <a:gd name="connsiteX9" fmla="*/ 725814 w 4754841"/>
                <a:gd name="connsiteY9" fmla="*/ 4953000 h 4991100"/>
                <a:gd name="connsiteX10" fmla="*/ 1325841 w 4754841"/>
                <a:gd name="connsiteY10" fmla="*/ 4838700 h 4991100"/>
                <a:gd name="connsiteX11" fmla="*/ 2259291 w 4754841"/>
                <a:gd name="connsiteY11" fmla="*/ 4819650 h 4991100"/>
                <a:gd name="connsiteX12" fmla="*/ 3097491 w 4754841"/>
                <a:gd name="connsiteY12" fmla="*/ 4648200 h 4991100"/>
                <a:gd name="connsiteX13" fmla="*/ 3897591 w 4754841"/>
                <a:gd name="connsiteY13" fmla="*/ 4629150 h 4991100"/>
                <a:gd name="connsiteX14" fmla="*/ 4754841 w 4754841"/>
                <a:gd name="connsiteY14" fmla="*/ 4438650 h 4991100"/>
                <a:gd name="connsiteX15" fmla="*/ 4716741 w 4754841"/>
                <a:gd name="connsiteY15" fmla="*/ 2971800 h 4991100"/>
                <a:gd name="connsiteX16" fmla="*/ 3078441 w 4754841"/>
                <a:gd name="connsiteY16" fmla="*/ 1828800 h 4991100"/>
                <a:gd name="connsiteX17" fmla="*/ 1763991 w 4754841"/>
                <a:gd name="connsiteY17" fmla="*/ 1123950 h 4991100"/>
                <a:gd name="connsiteX18" fmla="*/ 887691 w 4754841"/>
                <a:gd name="connsiteY18" fmla="*/ 381000 h 4991100"/>
                <a:gd name="connsiteX19" fmla="*/ 239991 w 4754841"/>
                <a:gd name="connsiteY19" fmla="*/ 0 h 4991100"/>
                <a:gd name="connsiteX0" fmla="*/ 239991 w 4754841"/>
                <a:gd name="connsiteY0" fmla="*/ 0 h 4953000"/>
                <a:gd name="connsiteX1" fmla="*/ 65382 w 4754841"/>
                <a:gd name="connsiteY1" fmla="*/ 685800 h 4953000"/>
                <a:gd name="connsiteX2" fmla="*/ 109513 w 4754841"/>
                <a:gd name="connsiteY2" fmla="*/ 1600200 h 4953000"/>
                <a:gd name="connsiteX3" fmla="*/ 8232 w 4754841"/>
                <a:gd name="connsiteY3" fmla="*/ 2514600 h 4953000"/>
                <a:gd name="connsiteX4" fmla="*/ 9189 w 4754841"/>
                <a:gd name="connsiteY4" fmla="*/ 3181350 h 4953000"/>
                <a:gd name="connsiteX5" fmla="*/ 44131 w 4754841"/>
                <a:gd name="connsiteY5" fmla="*/ 3943350 h 4953000"/>
                <a:gd name="connsiteX6" fmla="*/ 54947 w 4754841"/>
                <a:gd name="connsiteY6" fmla="*/ 4495800 h 4953000"/>
                <a:gd name="connsiteX7" fmla="*/ 0 w 4754841"/>
                <a:gd name="connsiteY7" fmla="*/ 4876800 h 4953000"/>
                <a:gd name="connsiteX8" fmla="*/ 405793 w 4754841"/>
                <a:gd name="connsiteY8" fmla="*/ 4876800 h 4953000"/>
                <a:gd name="connsiteX9" fmla="*/ 725814 w 4754841"/>
                <a:gd name="connsiteY9" fmla="*/ 4953000 h 4953000"/>
                <a:gd name="connsiteX10" fmla="*/ 1325841 w 4754841"/>
                <a:gd name="connsiteY10" fmla="*/ 4838700 h 4953000"/>
                <a:gd name="connsiteX11" fmla="*/ 2259291 w 4754841"/>
                <a:gd name="connsiteY11" fmla="*/ 4819650 h 4953000"/>
                <a:gd name="connsiteX12" fmla="*/ 3097491 w 4754841"/>
                <a:gd name="connsiteY12" fmla="*/ 4648200 h 4953000"/>
                <a:gd name="connsiteX13" fmla="*/ 3897591 w 4754841"/>
                <a:gd name="connsiteY13" fmla="*/ 4629150 h 4953000"/>
                <a:gd name="connsiteX14" fmla="*/ 4754841 w 4754841"/>
                <a:gd name="connsiteY14" fmla="*/ 4438650 h 4953000"/>
                <a:gd name="connsiteX15" fmla="*/ 4716741 w 4754841"/>
                <a:gd name="connsiteY15" fmla="*/ 2971800 h 4953000"/>
                <a:gd name="connsiteX16" fmla="*/ 3078441 w 4754841"/>
                <a:gd name="connsiteY16" fmla="*/ 1828800 h 4953000"/>
                <a:gd name="connsiteX17" fmla="*/ 1763991 w 4754841"/>
                <a:gd name="connsiteY17" fmla="*/ 1123950 h 4953000"/>
                <a:gd name="connsiteX18" fmla="*/ 887691 w 4754841"/>
                <a:gd name="connsiteY18" fmla="*/ 381000 h 4953000"/>
                <a:gd name="connsiteX19" fmla="*/ 239991 w 4754841"/>
                <a:gd name="connsiteY19" fmla="*/ 0 h 4953000"/>
                <a:gd name="connsiteX0" fmla="*/ 239991 w 4754841"/>
                <a:gd name="connsiteY0" fmla="*/ 0 h 4914900"/>
                <a:gd name="connsiteX1" fmla="*/ 65382 w 4754841"/>
                <a:gd name="connsiteY1" fmla="*/ 685800 h 4914900"/>
                <a:gd name="connsiteX2" fmla="*/ 109513 w 4754841"/>
                <a:gd name="connsiteY2" fmla="*/ 1600200 h 4914900"/>
                <a:gd name="connsiteX3" fmla="*/ 8232 w 4754841"/>
                <a:gd name="connsiteY3" fmla="*/ 2514600 h 4914900"/>
                <a:gd name="connsiteX4" fmla="*/ 9189 w 4754841"/>
                <a:gd name="connsiteY4" fmla="*/ 3181350 h 4914900"/>
                <a:gd name="connsiteX5" fmla="*/ 44131 w 4754841"/>
                <a:gd name="connsiteY5" fmla="*/ 3943350 h 4914900"/>
                <a:gd name="connsiteX6" fmla="*/ 54947 w 4754841"/>
                <a:gd name="connsiteY6" fmla="*/ 4495800 h 4914900"/>
                <a:gd name="connsiteX7" fmla="*/ 0 w 4754841"/>
                <a:gd name="connsiteY7" fmla="*/ 4876800 h 4914900"/>
                <a:gd name="connsiteX8" fmla="*/ 405793 w 4754841"/>
                <a:gd name="connsiteY8" fmla="*/ 4876800 h 4914900"/>
                <a:gd name="connsiteX9" fmla="*/ 816948 w 4754841"/>
                <a:gd name="connsiteY9" fmla="*/ 4914900 h 4914900"/>
                <a:gd name="connsiteX10" fmla="*/ 1325841 w 4754841"/>
                <a:gd name="connsiteY10" fmla="*/ 4838700 h 4914900"/>
                <a:gd name="connsiteX11" fmla="*/ 2259291 w 4754841"/>
                <a:gd name="connsiteY11" fmla="*/ 4819650 h 4914900"/>
                <a:gd name="connsiteX12" fmla="*/ 3097491 w 4754841"/>
                <a:gd name="connsiteY12" fmla="*/ 4648200 h 4914900"/>
                <a:gd name="connsiteX13" fmla="*/ 3897591 w 4754841"/>
                <a:gd name="connsiteY13" fmla="*/ 4629150 h 4914900"/>
                <a:gd name="connsiteX14" fmla="*/ 4754841 w 4754841"/>
                <a:gd name="connsiteY14" fmla="*/ 4438650 h 4914900"/>
                <a:gd name="connsiteX15" fmla="*/ 4716741 w 4754841"/>
                <a:gd name="connsiteY15" fmla="*/ 2971800 h 4914900"/>
                <a:gd name="connsiteX16" fmla="*/ 3078441 w 4754841"/>
                <a:gd name="connsiteY16" fmla="*/ 1828800 h 4914900"/>
                <a:gd name="connsiteX17" fmla="*/ 1763991 w 4754841"/>
                <a:gd name="connsiteY17" fmla="*/ 1123950 h 4914900"/>
                <a:gd name="connsiteX18" fmla="*/ 887691 w 4754841"/>
                <a:gd name="connsiteY18" fmla="*/ 381000 h 4914900"/>
                <a:gd name="connsiteX19" fmla="*/ 239991 w 4754841"/>
                <a:gd name="connsiteY19" fmla="*/ 0 h 491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54841" h="4914900">
                  <a:moveTo>
                    <a:pt x="239991" y="0"/>
                  </a:moveTo>
                  <a:lnTo>
                    <a:pt x="65382" y="685800"/>
                  </a:lnTo>
                  <a:lnTo>
                    <a:pt x="109513" y="1600200"/>
                  </a:lnTo>
                  <a:lnTo>
                    <a:pt x="8232" y="2514600"/>
                  </a:lnTo>
                  <a:lnTo>
                    <a:pt x="9189" y="3181350"/>
                  </a:lnTo>
                  <a:lnTo>
                    <a:pt x="44131" y="3943350"/>
                  </a:lnTo>
                  <a:lnTo>
                    <a:pt x="54947" y="4495800"/>
                  </a:lnTo>
                  <a:lnTo>
                    <a:pt x="0" y="4876800"/>
                  </a:lnTo>
                  <a:lnTo>
                    <a:pt x="405793" y="4876800"/>
                  </a:lnTo>
                  <a:lnTo>
                    <a:pt x="816948" y="4914900"/>
                  </a:lnTo>
                  <a:lnTo>
                    <a:pt x="1325841" y="4838700"/>
                  </a:lnTo>
                  <a:lnTo>
                    <a:pt x="2259291" y="4819650"/>
                  </a:lnTo>
                  <a:lnTo>
                    <a:pt x="3097491" y="4648200"/>
                  </a:lnTo>
                  <a:lnTo>
                    <a:pt x="3897591" y="4629150"/>
                  </a:lnTo>
                  <a:lnTo>
                    <a:pt x="4754841" y="4438650"/>
                  </a:lnTo>
                  <a:lnTo>
                    <a:pt x="4716741" y="2971800"/>
                  </a:lnTo>
                  <a:lnTo>
                    <a:pt x="3078441" y="1828800"/>
                  </a:lnTo>
                  <a:lnTo>
                    <a:pt x="1763991" y="1123950"/>
                  </a:lnTo>
                  <a:lnTo>
                    <a:pt x="887691" y="381000"/>
                  </a:lnTo>
                  <a:lnTo>
                    <a:pt x="239991" y="0"/>
                  </a:lnTo>
                  <a:close/>
                </a:path>
              </a:pathLst>
            </a:custGeom>
            <a:solidFill>
              <a:schemeClr val="tx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endParaRPr>
            </a:p>
          </p:txBody>
        </p:sp>
        <p:sp>
          <p:nvSpPr>
            <p:cNvPr id="11" name="자유형 10"/>
            <p:cNvSpPr/>
            <p:nvPr/>
          </p:nvSpPr>
          <p:spPr>
            <a:xfrm>
              <a:off x="1657729" y="440590"/>
              <a:ext cx="8279595" cy="4808533"/>
            </a:xfrm>
            <a:custGeom>
              <a:avLst/>
              <a:gdLst>
                <a:gd name="connsiteX0" fmla="*/ 59376 w 6175169"/>
                <a:gd name="connsiteY0" fmla="*/ 47502 h 3586348"/>
                <a:gd name="connsiteX1" fmla="*/ 11875 w 6175169"/>
                <a:gd name="connsiteY1" fmla="*/ 1270660 h 3586348"/>
                <a:gd name="connsiteX2" fmla="*/ 47501 w 6175169"/>
                <a:gd name="connsiteY2" fmla="*/ 1781299 h 3586348"/>
                <a:gd name="connsiteX3" fmla="*/ 0 w 6175169"/>
                <a:gd name="connsiteY3" fmla="*/ 2173185 h 3586348"/>
                <a:gd name="connsiteX4" fmla="*/ 83127 w 6175169"/>
                <a:gd name="connsiteY4" fmla="*/ 3586348 h 3586348"/>
                <a:gd name="connsiteX5" fmla="*/ 1092530 w 6175169"/>
                <a:gd name="connsiteY5" fmla="*/ 3526972 h 3586348"/>
                <a:gd name="connsiteX6" fmla="*/ 3075709 w 6175169"/>
                <a:gd name="connsiteY6" fmla="*/ 3574473 h 3586348"/>
                <a:gd name="connsiteX7" fmla="*/ 4156363 w 6175169"/>
                <a:gd name="connsiteY7" fmla="*/ 3538847 h 3586348"/>
                <a:gd name="connsiteX8" fmla="*/ 5474524 w 6175169"/>
                <a:gd name="connsiteY8" fmla="*/ 3538847 h 3586348"/>
                <a:gd name="connsiteX9" fmla="*/ 6044540 w 6175169"/>
                <a:gd name="connsiteY9" fmla="*/ 3586348 h 3586348"/>
                <a:gd name="connsiteX10" fmla="*/ 6175169 w 6175169"/>
                <a:gd name="connsiteY10" fmla="*/ 3182587 h 3586348"/>
                <a:gd name="connsiteX11" fmla="*/ 6175169 w 6175169"/>
                <a:gd name="connsiteY11" fmla="*/ 2101933 h 3586348"/>
                <a:gd name="connsiteX12" fmla="*/ 6115792 w 6175169"/>
                <a:gd name="connsiteY12" fmla="*/ 1805050 h 3586348"/>
                <a:gd name="connsiteX13" fmla="*/ 6127667 w 6175169"/>
                <a:gd name="connsiteY13" fmla="*/ 1686296 h 3586348"/>
                <a:gd name="connsiteX14" fmla="*/ 6151418 w 6175169"/>
                <a:gd name="connsiteY14" fmla="*/ 0 h 3586348"/>
                <a:gd name="connsiteX15" fmla="*/ 3135085 w 6175169"/>
                <a:gd name="connsiteY15" fmla="*/ 142504 h 3586348"/>
                <a:gd name="connsiteX16" fmla="*/ 59376 w 6175169"/>
                <a:gd name="connsiteY16" fmla="*/ 47502 h 358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175169" h="3586348">
                  <a:moveTo>
                    <a:pt x="59376" y="47502"/>
                  </a:moveTo>
                  <a:lnTo>
                    <a:pt x="11875" y="1270660"/>
                  </a:lnTo>
                  <a:lnTo>
                    <a:pt x="47501" y="1781299"/>
                  </a:lnTo>
                  <a:lnTo>
                    <a:pt x="0" y="2173185"/>
                  </a:lnTo>
                  <a:lnTo>
                    <a:pt x="83127" y="3586348"/>
                  </a:lnTo>
                  <a:lnTo>
                    <a:pt x="1092530" y="3526972"/>
                  </a:lnTo>
                  <a:lnTo>
                    <a:pt x="3075709" y="3574473"/>
                  </a:lnTo>
                  <a:lnTo>
                    <a:pt x="4156363" y="3538847"/>
                  </a:lnTo>
                  <a:lnTo>
                    <a:pt x="5474524" y="3538847"/>
                  </a:lnTo>
                  <a:lnTo>
                    <a:pt x="6044540" y="3586348"/>
                  </a:lnTo>
                  <a:lnTo>
                    <a:pt x="6175169" y="3182587"/>
                  </a:lnTo>
                  <a:lnTo>
                    <a:pt x="6175169" y="2101933"/>
                  </a:lnTo>
                  <a:lnTo>
                    <a:pt x="6115792" y="1805050"/>
                  </a:lnTo>
                  <a:lnTo>
                    <a:pt x="6127667" y="1686296"/>
                  </a:lnTo>
                  <a:lnTo>
                    <a:pt x="6151418" y="0"/>
                  </a:lnTo>
                  <a:lnTo>
                    <a:pt x="3135085" y="142504"/>
                  </a:lnTo>
                  <a:lnTo>
                    <a:pt x="59376" y="47502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85000"/>
                  </a:schemeClr>
                </a:gs>
                <a:gs pos="40000">
                  <a:schemeClr val="bg1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endParaRPr>
            </a:p>
          </p:txBody>
        </p:sp>
      </p:grpSp>
      <p:sp>
        <p:nvSpPr>
          <p:cNvPr id="12" name="자유형 11"/>
          <p:cNvSpPr/>
          <p:nvPr/>
        </p:nvSpPr>
        <p:spPr>
          <a:xfrm>
            <a:off x="14908" y="1548553"/>
            <a:ext cx="1255825" cy="1095816"/>
          </a:xfrm>
          <a:custGeom>
            <a:avLst/>
            <a:gdLst>
              <a:gd name="connsiteX0" fmla="*/ 561975 w 822325"/>
              <a:gd name="connsiteY0" fmla="*/ 66675 h 717550"/>
              <a:gd name="connsiteX1" fmla="*/ 0 w 822325"/>
              <a:gd name="connsiteY1" fmla="*/ 558800 h 717550"/>
              <a:gd name="connsiteX2" fmla="*/ 57150 w 822325"/>
              <a:gd name="connsiteY2" fmla="*/ 536575 h 717550"/>
              <a:gd name="connsiteX3" fmla="*/ 47625 w 822325"/>
              <a:gd name="connsiteY3" fmla="*/ 577850 h 717550"/>
              <a:gd name="connsiteX4" fmla="*/ 63500 w 822325"/>
              <a:gd name="connsiteY4" fmla="*/ 571500 h 717550"/>
              <a:gd name="connsiteX5" fmla="*/ 63500 w 822325"/>
              <a:gd name="connsiteY5" fmla="*/ 606425 h 717550"/>
              <a:gd name="connsiteX6" fmla="*/ 92075 w 822325"/>
              <a:gd name="connsiteY6" fmla="*/ 596900 h 717550"/>
              <a:gd name="connsiteX7" fmla="*/ 95250 w 822325"/>
              <a:gd name="connsiteY7" fmla="*/ 647700 h 717550"/>
              <a:gd name="connsiteX8" fmla="*/ 114300 w 822325"/>
              <a:gd name="connsiteY8" fmla="*/ 631825 h 717550"/>
              <a:gd name="connsiteX9" fmla="*/ 107950 w 822325"/>
              <a:gd name="connsiteY9" fmla="*/ 704850 h 717550"/>
              <a:gd name="connsiteX10" fmla="*/ 161925 w 822325"/>
              <a:gd name="connsiteY10" fmla="*/ 679450 h 717550"/>
              <a:gd name="connsiteX11" fmla="*/ 152400 w 822325"/>
              <a:gd name="connsiteY11" fmla="*/ 717550 h 717550"/>
              <a:gd name="connsiteX12" fmla="*/ 822325 w 822325"/>
              <a:gd name="connsiteY12" fmla="*/ 152400 h 717550"/>
              <a:gd name="connsiteX13" fmla="*/ 781050 w 822325"/>
              <a:gd name="connsiteY13" fmla="*/ 152400 h 717550"/>
              <a:gd name="connsiteX14" fmla="*/ 784225 w 822325"/>
              <a:gd name="connsiteY14" fmla="*/ 127000 h 717550"/>
              <a:gd name="connsiteX15" fmla="*/ 765175 w 822325"/>
              <a:gd name="connsiteY15" fmla="*/ 123825 h 717550"/>
              <a:gd name="connsiteX16" fmla="*/ 765175 w 822325"/>
              <a:gd name="connsiteY16" fmla="*/ 92075 h 717550"/>
              <a:gd name="connsiteX17" fmla="*/ 739775 w 822325"/>
              <a:gd name="connsiteY17" fmla="*/ 92075 h 717550"/>
              <a:gd name="connsiteX18" fmla="*/ 733425 w 822325"/>
              <a:gd name="connsiteY18" fmla="*/ 69850 h 717550"/>
              <a:gd name="connsiteX19" fmla="*/ 688975 w 822325"/>
              <a:gd name="connsiteY19" fmla="*/ 73025 h 717550"/>
              <a:gd name="connsiteX20" fmla="*/ 676275 w 822325"/>
              <a:gd name="connsiteY20" fmla="*/ 47625 h 717550"/>
              <a:gd name="connsiteX21" fmla="*/ 644525 w 822325"/>
              <a:gd name="connsiteY21" fmla="*/ 60325 h 717550"/>
              <a:gd name="connsiteX22" fmla="*/ 647700 w 822325"/>
              <a:gd name="connsiteY22" fmla="*/ 28575 h 717550"/>
              <a:gd name="connsiteX23" fmla="*/ 654050 w 822325"/>
              <a:gd name="connsiteY23" fmla="*/ 0 h 717550"/>
              <a:gd name="connsiteX24" fmla="*/ 561975 w 822325"/>
              <a:gd name="connsiteY24" fmla="*/ 66675 h 71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22325" h="717550">
                <a:moveTo>
                  <a:pt x="561975" y="66675"/>
                </a:moveTo>
                <a:lnTo>
                  <a:pt x="0" y="558800"/>
                </a:lnTo>
                <a:lnTo>
                  <a:pt x="57150" y="536575"/>
                </a:lnTo>
                <a:lnTo>
                  <a:pt x="47625" y="577850"/>
                </a:lnTo>
                <a:lnTo>
                  <a:pt x="63500" y="571500"/>
                </a:lnTo>
                <a:lnTo>
                  <a:pt x="63500" y="606425"/>
                </a:lnTo>
                <a:lnTo>
                  <a:pt x="92075" y="596900"/>
                </a:lnTo>
                <a:lnTo>
                  <a:pt x="95250" y="647700"/>
                </a:lnTo>
                <a:lnTo>
                  <a:pt x="114300" y="631825"/>
                </a:lnTo>
                <a:lnTo>
                  <a:pt x="107950" y="704850"/>
                </a:lnTo>
                <a:lnTo>
                  <a:pt x="161925" y="679450"/>
                </a:lnTo>
                <a:lnTo>
                  <a:pt x="152400" y="717550"/>
                </a:lnTo>
                <a:lnTo>
                  <a:pt x="822325" y="152400"/>
                </a:lnTo>
                <a:lnTo>
                  <a:pt x="781050" y="152400"/>
                </a:lnTo>
                <a:lnTo>
                  <a:pt x="784225" y="127000"/>
                </a:lnTo>
                <a:lnTo>
                  <a:pt x="765175" y="123825"/>
                </a:lnTo>
                <a:lnTo>
                  <a:pt x="765175" y="92075"/>
                </a:lnTo>
                <a:lnTo>
                  <a:pt x="739775" y="92075"/>
                </a:lnTo>
                <a:lnTo>
                  <a:pt x="733425" y="69850"/>
                </a:lnTo>
                <a:lnTo>
                  <a:pt x="688975" y="73025"/>
                </a:lnTo>
                <a:lnTo>
                  <a:pt x="676275" y="47625"/>
                </a:lnTo>
                <a:lnTo>
                  <a:pt x="644525" y="60325"/>
                </a:lnTo>
                <a:lnTo>
                  <a:pt x="647700" y="28575"/>
                </a:lnTo>
                <a:lnTo>
                  <a:pt x="654050" y="0"/>
                </a:lnTo>
                <a:lnTo>
                  <a:pt x="561975" y="66675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cs typeface="+mn-cs"/>
            </a:endParaRPr>
          </a:p>
        </p:txBody>
      </p:sp>
      <p:sp>
        <p:nvSpPr>
          <p:cNvPr id="13" name="자유형 12"/>
          <p:cNvSpPr/>
          <p:nvPr/>
        </p:nvSpPr>
        <p:spPr>
          <a:xfrm flipH="1">
            <a:off x="7838108" y="1477097"/>
            <a:ext cx="1255825" cy="1095816"/>
          </a:xfrm>
          <a:custGeom>
            <a:avLst/>
            <a:gdLst>
              <a:gd name="connsiteX0" fmla="*/ 561975 w 822325"/>
              <a:gd name="connsiteY0" fmla="*/ 66675 h 717550"/>
              <a:gd name="connsiteX1" fmla="*/ 0 w 822325"/>
              <a:gd name="connsiteY1" fmla="*/ 558800 h 717550"/>
              <a:gd name="connsiteX2" fmla="*/ 57150 w 822325"/>
              <a:gd name="connsiteY2" fmla="*/ 536575 h 717550"/>
              <a:gd name="connsiteX3" fmla="*/ 47625 w 822325"/>
              <a:gd name="connsiteY3" fmla="*/ 577850 h 717550"/>
              <a:gd name="connsiteX4" fmla="*/ 63500 w 822325"/>
              <a:gd name="connsiteY4" fmla="*/ 571500 h 717550"/>
              <a:gd name="connsiteX5" fmla="*/ 63500 w 822325"/>
              <a:gd name="connsiteY5" fmla="*/ 606425 h 717550"/>
              <a:gd name="connsiteX6" fmla="*/ 92075 w 822325"/>
              <a:gd name="connsiteY6" fmla="*/ 596900 h 717550"/>
              <a:gd name="connsiteX7" fmla="*/ 95250 w 822325"/>
              <a:gd name="connsiteY7" fmla="*/ 647700 h 717550"/>
              <a:gd name="connsiteX8" fmla="*/ 114300 w 822325"/>
              <a:gd name="connsiteY8" fmla="*/ 631825 h 717550"/>
              <a:gd name="connsiteX9" fmla="*/ 107950 w 822325"/>
              <a:gd name="connsiteY9" fmla="*/ 704850 h 717550"/>
              <a:gd name="connsiteX10" fmla="*/ 161925 w 822325"/>
              <a:gd name="connsiteY10" fmla="*/ 679450 h 717550"/>
              <a:gd name="connsiteX11" fmla="*/ 152400 w 822325"/>
              <a:gd name="connsiteY11" fmla="*/ 717550 h 717550"/>
              <a:gd name="connsiteX12" fmla="*/ 822325 w 822325"/>
              <a:gd name="connsiteY12" fmla="*/ 152400 h 717550"/>
              <a:gd name="connsiteX13" fmla="*/ 781050 w 822325"/>
              <a:gd name="connsiteY13" fmla="*/ 152400 h 717550"/>
              <a:gd name="connsiteX14" fmla="*/ 784225 w 822325"/>
              <a:gd name="connsiteY14" fmla="*/ 127000 h 717550"/>
              <a:gd name="connsiteX15" fmla="*/ 765175 w 822325"/>
              <a:gd name="connsiteY15" fmla="*/ 123825 h 717550"/>
              <a:gd name="connsiteX16" fmla="*/ 765175 w 822325"/>
              <a:gd name="connsiteY16" fmla="*/ 92075 h 717550"/>
              <a:gd name="connsiteX17" fmla="*/ 739775 w 822325"/>
              <a:gd name="connsiteY17" fmla="*/ 92075 h 717550"/>
              <a:gd name="connsiteX18" fmla="*/ 733425 w 822325"/>
              <a:gd name="connsiteY18" fmla="*/ 69850 h 717550"/>
              <a:gd name="connsiteX19" fmla="*/ 688975 w 822325"/>
              <a:gd name="connsiteY19" fmla="*/ 73025 h 717550"/>
              <a:gd name="connsiteX20" fmla="*/ 676275 w 822325"/>
              <a:gd name="connsiteY20" fmla="*/ 47625 h 717550"/>
              <a:gd name="connsiteX21" fmla="*/ 644525 w 822325"/>
              <a:gd name="connsiteY21" fmla="*/ 60325 h 717550"/>
              <a:gd name="connsiteX22" fmla="*/ 647700 w 822325"/>
              <a:gd name="connsiteY22" fmla="*/ 28575 h 717550"/>
              <a:gd name="connsiteX23" fmla="*/ 654050 w 822325"/>
              <a:gd name="connsiteY23" fmla="*/ 0 h 717550"/>
              <a:gd name="connsiteX24" fmla="*/ 561975 w 822325"/>
              <a:gd name="connsiteY24" fmla="*/ 66675 h 71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22325" h="717550">
                <a:moveTo>
                  <a:pt x="561975" y="66675"/>
                </a:moveTo>
                <a:lnTo>
                  <a:pt x="0" y="558800"/>
                </a:lnTo>
                <a:lnTo>
                  <a:pt x="57150" y="536575"/>
                </a:lnTo>
                <a:lnTo>
                  <a:pt x="47625" y="577850"/>
                </a:lnTo>
                <a:lnTo>
                  <a:pt x="63500" y="571500"/>
                </a:lnTo>
                <a:lnTo>
                  <a:pt x="63500" y="606425"/>
                </a:lnTo>
                <a:lnTo>
                  <a:pt x="92075" y="596900"/>
                </a:lnTo>
                <a:lnTo>
                  <a:pt x="95250" y="647700"/>
                </a:lnTo>
                <a:lnTo>
                  <a:pt x="114300" y="631825"/>
                </a:lnTo>
                <a:lnTo>
                  <a:pt x="107950" y="704850"/>
                </a:lnTo>
                <a:lnTo>
                  <a:pt x="161925" y="679450"/>
                </a:lnTo>
                <a:lnTo>
                  <a:pt x="152400" y="717550"/>
                </a:lnTo>
                <a:lnTo>
                  <a:pt x="822325" y="152400"/>
                </a:lnTo>
                <a:lnTo>
                  <a:pt x="781050" y="152400"/>
                </a:lnTo>
                <a:lnTo>
                  <a:pt x="784225" y="127000"/>
                </a:lnTo>
                <a:lnTo>
                  <a:pt x="765175" y="123825"/>
                </a:lnTo>
                <a:lnTo>
                  <a:pt x="765175" y="92075"/>
                </a:lnTo>
                <a:lnTo>
                  <a:pt x="739775" y="92075"/>
                </a:lnTo>
                <a:lnTo>
                  <a:pt x="733425" y="69850"/>
                </a:lnTo>
                <a:lnTo>
                  <a:pt x="688975" y="73025"/>
                </a:lnTo>
                <a:lnTo>
                  <a:pt x="676275" y="47625"/>
                </a:lnTo>
                <a:lnTo>
                  <a:pt x="644525" y="60325"/>
                </a:lnTo>
                <a:lnTo>
                  <a:pt x="647700" y="28575"/>
                </a:lnTo>
                <a:lnTo>
                  <a:pt x="654050" y="0"/>
                </a:lnTo>
                <a:lnTo>
                  <a:pt x="561975" y="66675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5EDBA05-FD0B-4362-A479-DDAFFA4349C0}"/>
              </a:ext>
            </a:extLst>
          </p:cNvPr>
          <p:cNvSpPr txBox="1"/>
          <p:nvPr/>
        </p:nvSpPr>
        <p:spPr>
          <a:xfrm>
            <a:off x="928662" y="2689756"/>
            <a:ext cx="5820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rgbClr val="7030A0"/>
                </a:solidFill>
                <a:latin typeface="여기어때 잘난체" pitchFamily="50" charset="-127"/>
                <a:ea typeface="여기어때 잘난체" pitchFamily="50" charset="-127"/>
              </a:rPr>
              <a:t>실과 실습 시간에 일회용 접시 썼어</a:t>
            </a:r>
            <a:r>
              <a:rPr lang="en-US" altLang="ko-KR" sz="2800" dirty="0" smtClean="0">
                <a:solidFill>
                  <a:srgbClr val="7030A0"/>
                </a:solidFill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ko-KR" altLang="en-US" sz="2800" dirty="0">
              <a:solidFill>
                <a:srgbClr val="7030A0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sp>
        <p:nvSpPr>
          <p:cNvPr id="6" name="자유형 5"/>
          <p:cNvSpPr/>
          <p:nvPr/>
        </p:nvSpPr>
        <p:spPr>
          <a:xfrm>
            <a:off x="3281337" y="3048731"/>
            <a:ext cx="625645" cy="539596"/>
          </a:xfrm>
          <a:custGeom>
            <a:avLst/>
            <a:gdLst>
              <a:gd name="connsiteX0" fmla="*/ 625645 w 625645"/>
              <a:gd name="connsiteY0" fmla="*/ 539596 h 539596"/>
              <a:gd name="connsiteX1" fmla="*/ 16045 w 625645"/>
              <a:gd name="connsiteY1" fmla="*/ 414905 h 539596"/>
              <a:gd name="connsiteX2" fmla="*/ 182299 w 625645"/>
              <a:gd name="connsiteY2" fmla="*/ 40833 h 539596"/>
              <a:gd name="connsiteX3" fmla="*/ 237718 w 625645"/>
              <a:gd name="connsiteY3" fmla="*/ 26978 h 53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45" h="539596">
                <a:moveTo>
                  <a:pt x="625645" y="539596"/>
                </a:moveTo>
                <a:cubicBezTo>
                  <a:pt x="357790" y="518814"/>
                  <a:pt x="89936" y="498032"/>
                  <a:pt x="16045" y="414905"/>
                </a:cubicBezTo>
                <a:cubicBezTo>
                  <a:pt x="-57846" y="331778"/>
                  <a:pt x="145354" y="105487"/>
                  <a:pt x="182299" y="40833"/>
                </a:cubicBezTo>
                <a:cubicBezTo>
                  <a:pt x="219244" y="-23821"/>
                  <a:pt x="228481" y="1578"/>
                  <a:pt x="237718" y="2697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모서리가 둥근 직사각형 1"/>
          <p:cNvSpPr/>
          <p:nvPr/>
        </p:nvSpPr>
        <p:spPr>
          <a:xfrm>
            <a:off x="3742625" y="3573016"/>
            <a:ext cx="1765479" cy="70807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일회용품</a:t>
            </a:r>
            <a:endParaRPr lang="ko-KR" altLang="en-US" sz="2800" dirty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7632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환경 문제 월드카페 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395536" y="1927069"/>
            <a:ext cx="7560840" cy="2862322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7. 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새 </a:t>
            </a:r>
            <a:r>
              <a:rPr lang="ko-KR" altLang="en-US" sz="3600" b="1" dirty="0" err="1" smtClean="0">
                <a:latin typeface="여기어때 잘난체" pitchFamily="50" charset="-127"/>
                <a:ea typeface="여기어때 잘난체" pitchFamily="50" charset="-127"/>
              </a:rPr>
              <a:t>모둠원이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 오면 방장은 이전에 논의한 내용을 간단히 정리해 줍니다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.</a:t>
            </a:r>
            <a:b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</a:br>
            <a:endParaRPr lang="en-US" altLang="ko-KR" sz="3600" b="1" dirty="0" smtClean="0">
              <a:latin typeface="여기어때 잘난체" pitchFamily="50" charset="-127"/>
              <a:ea typeface="여기어때 잘난체" pitchFamily="50" charset="-127"/>
            </a:endParaRPr>
          </a:p>
          <a:p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8. 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새 </a:t>
            </a:r>
            <a:r>
              <a:rPr lang="ko-KR" altLang="en-US" sz="3600" b="1" dirty="0" err="1" smtClean="0">
                <a:latin typeface="여기어때 잘난체" pitchFamily="50" charset="-127"/>
                <a:ea typeface="여기어때 잘난체" pitchFamily="50" charset="-127"/>
              </a:rPr>
              <a:t>모둠원들과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 다시 더 이야기</a:t>
            </a:r>
            <a:endParaRPr lang="en-US" altLang="ko-KR" sz="3600" b="1" dirty="0" smtClean="0">
              <a:latin typeface="여기어때 잘난체" pitchFamily="50" charset="-127"/>
              <a:ea typeface="여기어때 잘난체" pitchFamily="50" charset="-127"/>
            </a:endParaRPr>
          </a:p>
          <a:p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나누며 </a:t>
            </a:r>
            <a:r>
              <a:rPr lang="ko-KR" altLang="en-US" sz="3600" b="1" smtClean="0">
                <a:latin typeface="여기어때 잘난체" pitchFamily="50" charset="-127"/>
                <a:ea typeface="여기어때 잘난체" pitchFamily="50" charset="-127"/>
              </a:rPr>
              <a:t>가지치기를 계속합니다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. 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25040" y="3186189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70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환경 문제 월드카페 </a:t>
            </a:r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(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예시</a:t>
            </a:r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)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539552" y="1892092"/>
            <a:ext cx="8160230" cy="4417228"/>
            <a:chOff x="1639694" y="440590"/>
            <a:chExt cx="8297630" cy="5352025"/>
          </a:xfrm>
        </p:grpSpPr>
        <p:sp>
          <p:nvSpPr>
            <p:cNvPr id="10" name="자유형 9"/>
            <p:cNvSpPr/>
            <p:nvPr/>
          </p:nvSpPr>
          <p:spPr>
            <a:xfrm>
              <a:off x="1639694" y="877715"/>
              <a:ext cx="8059933" cy="4914900"/>
            </a:xfrm>
            <a:custGeom>
              <a:avLst/>
              <a:gdLst>
                <a:gd name="connsiteX0" fmla="*/ 666750 w 5181600"/>
                <a:gd name="connsiteY0" fmla="*/ 0 h 5048250"/>
                <a:gd name="connsiteX1" fmla="*/ 361950 w 5181600"/>
                <a:gd name="connsiteY1" fmla="*/ 666750 h 5048250"/>
                <a:gd name="connsiteX2" fmla="*/ 419100 w 5181600"/>
                <a:gd name="connsiteY2" fmla="*/ 1600200 h 5048250"/>
                <a:gd name="connsiteX3" fmla="*/ 304800 w 5181600"/>
                <a:gd name="connsiteY3" fmla="*/ 2533650 h 5048250"/>
                <a:gd name="connsiteX4" fmla="*/ 266700 w 5181600"/>
                <a:gd name="connsiteY4" fmla="*/ 3219450 h 5048250"/>
                <a:gd name="connsiteX5" fmla="*/ 171450 w 5181600"/>
                <a:gd name="connsiteY5" fmla="*/ 390525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666750 w 5181600"/>
                <a:gd name="connsiteY0" fmla="*/ 0 h 5048250"/>
                <a:gd name="connsiteX1" fmla="*/ 492141 w 5181600"/>
                <a:gd name="connsiteY1" fmla="*/ 685800 h 5048250"/>
                <a:gd name="connsiteX2" fmla="*/ 419100 w 5181600"/>
                <a:gd name="connsiteY2" fmla="*/ 1600200 h 5048250"/>
                <a:gd name="connsiteX3" fmla="*/ 304800 w 5181600"/>
                <a:gd name="connsiteY3" fmla="*/ 2533650 h 5048250"/>
                <a:gd name="connsiteX4" fmla="*/ 266700 w 5181600"/>
                <a:gd name="connsiteY4" fmla="*/ 3219450 h 5048250"/>
                <a:gd name="connsiteX5" fmla="*/ 171450 w 5181600"/>
                <a:gd name="connsiteY5" fmla="*/ 390525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666750 w 5181600"/>
                <a:gd name="connsiteY0" fmla="*/ 0 h 5048250"/>
                <a:gd name="connsiteX1" fmla="*/ 492141 w 5181600"/>
                <a:gd name="connsiteY1" fmla="*/ 685800 h 5048250"/>
                <a:gd name="connsiteX2" fmla="*/ 536272 w 5181600"/>
                <a:gd name="connsiteY2" fmla="*/ 1600200 h 5048250"/>
                <a:gd name="connsiteX3" fmla="*/ 304800 w 5181600"/>
                <a:gd name="connsiteY3" fmla="*/ 2533650 h 5048250"/>
                <a:gd name="connsiteX4" fmla="*/ 266700 w 5181600"/>
                <a:gd name="connsiteY4" fmla="*/ 3219450 h 5048250"/>
                <a:gd name="connsiteX5" fmla="*/ 171450 w 5181600"/>
                <a:gd name="connsiteY5" fmla="*/ 390525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666750 w 5181600"/>
                <a:gd name="connsiteY0" fmla="*/ 0 h 5048250"/>
                <a:gd name="connsiteX1" fmla="*/ 492141 w 5181600"/>
                <a:gd name="connsiteY1" fmla="*/ 685800 h 5048250"/>
                <a:gd name="connsiteX2" fmla="*/ 536272 w 5181600"/>
                <a:gd name="connsiteY2" fmla="*/ 1600200 h 5048250"/>
                <a:gd name="connsiteX3" fmla="*/ 434991 w 5181600"/>
                <a:gd name="connsiteY3" fmla="*/ 2514600 h 5048250"/>
                <a:gd name="connsiteX4" fmla="*/ 266700 w 5181600"/>
                <a:gd name="connsiteY4" fmla="*/ 3219450 h 5048250"/>
                <a:gd name="connsiteX5" fmla="*/ 171450 w 5181600"/>
                <a:gd name="connsiteY5" fmla="*/ 390525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666750 w 5181600"/>
                <a:gd name="connsiteY0" fmla="*/ 0 h 5048250"/>
                <a:gd name="connsiteX1" fmla="*/ 492141 w 5181600"/>
                <a:gd name="connsiteY1" fmla="*/ 685800 h 5048250"/>
                <a:gd name="connsiteX2" fmla="*/ 536272 w 5181600"/>
                <a:gd name="connsiteY2" fmla="*/ 1600200 h 5048250"/>
                <a:gd name="connsiteX3" fmla="*/ 434991 w 5181600"/>
                <a:gd name="connsiteY3" fmla="*/ 2514600 h 5048250"/>
                <a:gd name="connsiteX4" fmla="*/ 435948 w 5181600"/>
                <a:gd name="connsiteY4" fmla="*/ 3181350 h 5048250"/>
                <a:gd name="connsiteX5" fmla="*/ 171450 w 5181600"/>
                <a:gd name="connsiteY5" fmla="*/ 390525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666750 w 5181600"/>
                <a:gd name="connsiteY0" fmla="*/ 0 h 5048250"/>
                <a:gd name="connsiteX1" fmla="*/ 492141 w 5181600"/>
                <a:gd name="connsiteY1" fmla="*/ 685800 h 5048250"/>
                <a:gd name="connsiteX2" fmla="*/ 536272 w 5181600"/>
                <a:gd name="connsiteY2" fmla="*/ 1600200 h 5048250"/>
                <a:gd name="connsiteX3" fmla="*/ 434991 w 5181600"/>
                <a:gd name="connsiteY3" fmla="*/ 2514600 h 5048250"/>
                <a:gd name="connsiteX4" fmla="*/ 435948 w 5181600"/>
                <a:gd name="connsiteY4" fmla="*/ 3181350 h 5048250"/>
                <a:gd name="connsiteX5" fmla="*/ 405794 w 5181600"/>
                <a:gd name="connsiteY5" fmla="*/ 396240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552450 w 5067300"/>
                <a:gd name="connsiteY0" fmla="*/ 0 h 5048250"/>
                <a:gd name="connsiteX1" fmla="*/ 377841 w 5067300"/>
                <a:gd name="connsiteY1" fmla="*/ 685800 h 5048250"/>
                <a:gd name="connsiteX2" fmla="*/ 421972 w 5067300"/>
                <a:gd name="connsiteY2" fmla="*/ 1600200 h 5048250"/>
                <a:gd name="connsiteX3" fmla="*/ 320691 w 5067300"/>
                <a:gd name="connsiteY3" fmla="*/ 2514600 h 5048250"/>
                <a:gd name="connsiteX4" fmla="*/ 321648 w 5067300"/>
                <a:gd name="connsiteY4" fmla="*/ 3181350 h 5048250"/>
                <a:gd name="connsiteX5" fmla="*/ 291494 w 5067300"/>
                <a:gd name="connsiteY5" fmla="*/ 3962400 h 5048250"/>
                <a:gd name="connsiteX6" fmla="*/ 224196 w 5067300"/>
                <a:gd name="connsiteY6" fmla="*/ 4552950 h 5048250"/>
                <a:gd name="connsiteX7" fmla="*/ 0 w 5067300"/>
                <a:gd name="connsiteY7" fmla="*/ 5048250 h 5048250"/>
                <a:gd name="connsiteX8" fmla="*/ 171450 w 5067300"/>
                <a:gd name="connsiteY8" fmla="*/ 5048250 h 5048250"/>
                <a:gd name="connsiteX9" fmla="*/ 647700 w 5067300"/>
                <a:gd name="connsiteY9" fmla="*/ 5029200 h 5048250"/>
                <a:gd name="connsiteX10" fmla="*/ 1638300 w 5067300"/>
                <a:gd name="connsiteY10" fmla="*/ 4838700 h 5048250"/>
                <a:gd name="connsiteX11" fmla="*/ 2571750 w 5067300"/>
                <a:gd name="connsiteY11" fmla="*/ 4819650 h 5048250"/>
                <a:gd name="connsiteX12" fmla="*/ 3409950 w 5067300"/>
                <a:gd name="connsiteY12" fmla="*/ 4648200 h 5048250"/>
                <a:gd name="connsiteX13" fmla="*/ 4210050 w 5067300"/>
                <a:gd name="connsiteY13" fmla="*/ 4629150 h 5048250"/>
                <a:gd name="connsiteX14" fmla="*/ 5067300 w 5067300"/>
                <a:gd name="connsiteY14" fmla="*/ 4438650 h 5048250"/>
                <a:gd name="connsiteX15" fmla="*/ 5029200 w 5067300"/>
                <a:gd name="connsiteY15" fmla="*/ 2971800 h 5048250"/>
                <a:gd name="connsiteX16" fmla="*/ 3390900 w 5067300"/>
                <a:gd name="connsiteY16" fmla="*/ 1828800 h 5048250"/>
                <a:gd name="connsiteX17" fmla="*/ 2076450 w 5067300"/>
                <a:gd name="connsiteY17" fmla="*/ 1123950 h 5048250"/>
                <a:gd name="connsiteX18" fmla="*/ 1200150 w 5067300"/>
                <a:gd name="connsiteY18" fmla="*/ 381000 h 5048250"/>
                <a:gd name="connsiteX19" fmla="*/ 552450 w 5067300"/>
                <a:gd name="connsiteY19" fmla="*/ 0 h 5048250"/>
                <a:gd name="connsiteX0" fmla="*/ 552450 w 5067300"/>
                <a:gd name="connsiteY0" fmla="*/ 0 h 5048250"/>
                <a:gd name="connsiteX1" fmla="*/ 377841 w 5067300"/>
                <a:gd name="connsiteY1" fmla="*/ 685800 h 5048250"/>
                <a:gd name="connsiteX2" fmla="*/ 421972 w 5067300"/>
                <a:gd name="connsiteY2" fmla="*/ 1600200 h 5048250"/>
                <a:gd name="connsiteX3" fmla="*/ 320691 w 5067300"/>
                <a:gd name="connsiteY3" fmla="*/ 2514600 h 5048250"/>
                <a:gd name="connsiteX4" fmla="*/ 321648 w 5067300"/>
                <a:gd name="connsiteY4" fmla="*/ 3181350 h 5048250"/>
                <a:gd name="connsiteX5" fmla="*/ 291494 w 5067300"/>
                <a:gd name="connsiteY5" fmla="*/ 3962400 h 5048250"/>
                <a:gd name="connsiteX6" fmla="*/ 224196 w 5067300"/>
                <a:gd name="connsiteY6" fmla="*/ 4552950 h 5048250"/>
                <a:gd name="connsiteX7" fmla="*/ 0 w 5067300"/>
                <a:gd name="connsiteY7" fmla="*/ 5048250 h 5048250"/>
                <a:gd name="connsiteX8" fmla="*/ 431832 w 5067300"/>
                <a:gd name="connsiteY8" fmla="*/ 5010150 h 5048250"/>
                <a:gd name="connsiteX9" fmla="*/ 647700 w 5067300"/>
                <a:gd name="connsiteY9" fmla="*/ 5029200 h 5048250"/>
                <a:gd name="connsiteX10" fmla="*/ 1638300 w 5067300"/>
                <a:gd name="connsiteY10" fmla="*/ 4838700 h 5048250"/>
                <a:gd name="connsiteX11" fmla="*/ 2571750 w 5067300"/>
                <a:gd name="connsiteY11" fmla="*/ 4819650 h 5048250"/>
                <a:gd name="connsiteX12" fmla="*/ 3409950 w 5067300"/>
                <a:gd name="connsiteY12" fmla="*/ 4648200 h 5048250"/>
                <a:gd name="connsiteX13" fmla="*/ 4210050 w 5067300"/>
                <a:gd name="connsiteY13" fmla="*/ 4629150 h 5048250"/>
                <a:gd name="connsiteX14" fmla="*/ 5067300 w 5067300"/>
                <a:gd name="connsiteY14" fmla="*/ 4438650 h 5048250"/>
                <a:gd name="connsiteX15" fmla="*/ 5029200 w 5067300"/>
                <a:gd name="connsiteY15" fmla="*/ 2971800 h 5048250"/>
                <a:gd name="connsiteX16" fmla="*/ 3390900 w 5067300"/>
                <a:gd name="connsiteY16" fmla="*/ 1828800 h 5048250"/>
                <a:gd name="connsiteX17" fmla="*/ 2076450 w 5067300"/>
                <a:gd name="connsiteY17" fmla="*/ 1123950 h 5048250"/>
                <a:gd name="connsiteX18" fmla="*/ 1200150 w 5067300"/>
                <a:gd name="connsiteY18" fmla="*/ 381000 h 5048250"/>
                <a:gd name="connsiteX19" fmla="*/ 552450 w 5067300"/>
                <a:gd name="connsiteY19" fmla="*/ 0 h 5048250"/>
                <a:gd name="connsiteX0" fmla="*/ 328254 w 4843104"/>
                <a:gd name="connsiteY0" fmla="*/ 0 h 5029200"/>
                <a:gd name="connsiteX1" fmla="*/ 153645 w 4843104"/>
                <a:gd name="connsiteY1" fmla="*/ 685800 h 5029200"/>
                <a:gd name="connsiteX2" fmla="*/ 197776 w 4843104"/>
                <a:gd name="connsiteY2" fmla="*/ 1600200 h 5029200"/>
                <a:gd name="connsiteX3" fmla="*/ 96495 w 4843104"/>
                <a:gd name="connsiteY3" fmla="*/ 2514600 h 5029200"/>
                <a:gd name="connsiteX4" fmla="*/ 97452 w 4843104"/>
                <a:gd name="connsiteY4" fmla="*/ 3181350 h 5029200"/>
                <a:gd name="connsiteX5" fmla="*/ 67298 w 4843104"/>
                <a:gd name="connsiteY5" fmla="*/ 3962400 h 5029200"/>
                <a:gd name="connsiteX6" fmla="*/ 0 w 4843104"/>
                <a:gd name="connsiteY6" fmla="*/ 4552950 h 5029200"/>
                <a:gd name="connsiteX7" fmla="*/ 36186 w 4843104"/>
                <a:gd name="connsiteY7" fmla="*/ 4876800 h 5029200"/>
                <a:gd name="connsiteX8" fmla="*/ 207636 w 4843104"/>
                <a:gd name="connsiteY8" fmla="*/ 5010150 h 5029200"/>
                <a:gd name="connsiteX9" fmla="*/ 423504 w 4843104"/>
                <a:gd name="connsiteY9" fmla="*/ 5029200 h 5029200"/>
                <a:gd name="connsiteX10" fmla="*/ 1414104 w 4843104"/>
                <a:gd name="connsiteY10" fmla="*/ 4838700 h 5029200"/>
                <a:gd name="connsiteX11" fmla="*/ 2347554 w 4843104"/>
                <a:gd name="connsiteY11" fmla="*/ 4819650 h 5029200"/>
                <a:gd name="connsiteX12" fmla="*/ 3185754 w 4843104"/>
                <a:gd name="connsiteY12" fmla="*/ 4648200 h 5029200"/>
                <a:gd name="connsiteX13" fmla="*/ 3985854 w 4843104"/>
                <a:gd name="connsiteY13" fmla="*/ 4629150 h 5029200"/>
                <a:gd name="connsiteX14" fmla="*/ 4843104 w 4843104"/>
                <a:gd name="connsiteY14" fmla="*/ 4438650 h 5029200"/>
                <a:gd name="connsiteX15" fmla="*/ 4805004 w 4843104"/>
                <a:gd name="connsiteY15" fmla="*/ 2971800 h 5029200"/>
                <a:gd name="connsiteX16" fmla="*/ 3166704 w 4843104"/>
                <a:gd name="connsiteY16" fmla="*/ 1828800 h 5029200"/>
                <a:gd name="connsiteX17" fmla="*/ 1852254 w 4843104"/>
                <a:gd name="connsiteY17" fmla="*/ 1123950 h 5029200"/>
                <a:gd name="connsiteX18" fmla="*/ 975954 w 4843104"/>
                <a:gd name="connsiteY18" fmla="*/ 381000 h 5029200"/>
                <a:gd name="connsiteX19" fmla="*/ 328254 w 4843104"/>
                <a:gd name="connsiteY19" fmla="*/ 0 h 5029200"/>
                <a:gd name="connsiteX0" fmla="*/ 328254 w 4843104"/>
                <a:gd name="connsiteY0" fmla="*/ 0 h 5010150"/>
                <a:gd name="connsiteX1" fmla="*/ 153645 w 4843104"/>
                <a:gd name="connsiteY1" fmla="*/ 685800 h 5010150"/>
                <a:gd name="connsiteX2" fmla="*/ 197776 w 4843104"/>
                <a:gd name="connsiteY2" fmla="*/ 1600200 h 5010150"/>
                <a:gd name="connsiteX3" fmla="*/ 96495 w 4843104"/>
                <a:gd name="connsiteY3" fmla="*/ 2514600 h 5010150"/>
                <a:gd name="connsiteX4" fmla="*/ 97452 w 4843104"/>
                <a:gd name="connsiteY4" fmla="*/ 3181350 h 5010150"/>
                <a:gd name="connsiteX5" fmla="*/ 67298 w 4843104"/>
                <a:gd name="connsiteY5" fmla="*/ 3962400 h 5010150"/>
                <a:gd name="connsiteX6" fmla="*/ 0 w 4843104"/>
                <a:gd name="connsiteY6" fmla="*/ 4552950 h 5010150"/>
                <a:gd name="connsiteX7" fmla="*/ 36186 w 4843104"/>
                <a:gd name="connsiteY7" fmla="*/ 4876800 h 5010150"/>
                <a:gd name="connsiteX8" fmla="*/ 207636 w 4843104"/>
                <a:gd name="connsiteY8" fmla="*/ 5010150 h 5010150"/>
                <a:gd name="connsiteX9" fmla="*/ 814077 w 4843104"/>
                <a:gd name="connsiteY9" fmla="*/ 4953000 h 5010150"/>
                <a:gd name="connsiteX10" fmla="*/ 1414104 w 4843104"/>
                <a:gd name="connsiteY10" fmla="*/ 4838700 h 5010150"/>
                <a:gd name="connsiteX11" fmla="*/ 2347554 w 4843104"/>
                <a:gd name="connsiteY11" fmla="*/ 4819650 h 5010150"/>
                <a:gd name="connsiteX12" fmla="*/ 3185754 w 4843104"/>
                <a:gd name="connsiteY12" fmla="*/ 4648200 h 5010150"/>
                <a:gd name="connsiteX13" fmla="*/ 3985854 w 4843104"/>
                <a:gd name="connsiteY13" fmla="*/ 4629150 h 5010150"/>
                <a:gd name="connsiteX14" fmla="*/ 4843104 w 4843104"/>
                <a:gd name="connsiteY14" fmla="*/ 4438650 h 5010150"/>
                <a:gd name="connsiteX15" fmla="*/ 4805004 w 4843104"/>
                <a:gd name="connsiteY15" fmla="*/ 2971800 h 5010150"/>
                <a:gd name="connsiteX16" fmla="*/ 3166704 w 4843104"/>
                <a:gd name="connsiteY16" fmla="*/ 1828800 h 5010150"/>
                <a:gd name="connsiteX17" fmla="*/ 1852254 w 4843104"/>
                <a:gd name="connsiteY17" fmla="*/ 1123950 h 5010150"/>
                <a:gd name="connsiteX18" fmla="*/ 975954 w 4843104"/>
                <a:gd name="connsiteY18" fmla="*/ 381000 h 5010150"/>
                <a:gd name="connsiteX19" fmla="*/ 328254 w 4843104"/>
                <a:gd name="connsiteY19" fmla="*/ 0 h 5010150"/>
                <a:gd name="connsiteX0" fmla="*/ 328254 w 4843104"/>
                <a:gd name="connsiteY0" fmla="*/ 0 h 4991100"/>
                <a:gd name="connsiteX1" fmla="*/ 153645 w 4843104"/>
                <a:gd name="connsiteY1" fmla="*/ 685800 h 4991100"/>
                <a:gd name="connsiteX2" fmla="*/ 197776 w 4843104"/>
                <a:gd name="connsiteY2" fmla="*/ 1600200 h 4991100"/>
                <a:gd name="connsiteX3" fmla="*/ 96495 w 4843104"/>
                <a:gd name="connsiteY3" fmla="*/ 2514600 h 4991100"/>
                <a:gd name="connsiteX4" fmla="*/ 97452 w 4843104"/>
                <a:gd name="connsiteY4" fmla="*/ 3181350 h 4991100"/>
                <a:gd name="connsiteX5" fmla="*/ 67298 w 4843104"/>
                <a:gd name="connsiteY5" fmla="*/ 3962400 h 4991100"/>
                <a:gd name="connsiteX6" fmla="*/ 0 w 4843104"/>
                <a:gd name="connsiteY6" fmla="*/ 4552950 h 4991100"/>
                <a:gd name="connsiteX7" fmla="*/ 36186 w 4843104"/>
                <a:gd name="connsiteY7" fmla="*/ 4876800 h 4991100"/>
                <a:gd name="connsiteX8" fmla="*/ 298769 w 4843104"/>
                <a:gd name="connsiteY8" fmla="*/ 4991100 h 4991100"/>
                <a:gd name="connsiteX9" fmla="*/ 814077 w 4843104"/>
                <a:gd name="connsiteY9" fmla="*/ 4953000 h 4991100"/>
                <a:gd name="connsiteX10" fmla="*/ 1414104 w 4843104"/>
                <a:gd name="connsiteY10" fmla="*/ 4838700 h 4991100"/>
                <a:gd name="connsiteX11" fmla="*/ 2347554 w 4843104"/>
                <a:gd name="connsiteY11" fmla="*/ 4819650 h 4991100"/>
                <a:gd name="connsiteX12" fmla="*/ 3185754 w 4843104"/>
                <a:gd name="connsiteY12" fmla="*/ 4648200 h 4991100"/>
                <a:gd name="connsiteX13" fmla="*/ 3985854 w 4843104"/>
                <a:gd name="connsiteY13" fmla="*/ 4629150 h 4991100"/>
                <a:gd name="connsiteX14" fmla="*/ 4843104 w 4843104"/>
                <a:gd name="connsiteY14" fmla="*/ 4438650 h 4991100"/>
                <a:gd name="connsiteX15" fmla="*/ 4805004 w 4843104"/>
                <a:gd name="connsiteY15" fmla="*/ 2971800 h 4991100"/>
                <a:gd name="connsiteX16" fmla="*/ 3166704 w 4843104"/>
                <a:gd name="connsiteY16" fmla="*/ 1828800 h 4991100"/>
                <a:gd name="connsiteX17" fmla="*/ 1852254 w 4843104"/>
                <a:gd name="connsiteY17" fmla="*/ 1123950 h 4991100"/>
                <a:gd name="connsiteX18" fmla="*/ 975954 w 4843104"/>
                <a:gd name="connsiteY18" fmla="*/ 381000 h 4991100"/>
                <a:gd name="connsiteX19" fmla="*/ 328254 w 4843104"/>
                <a:gd name="connsiteY19" fmla="*/ 0 h 4991100"/>
                <a:gd name="connsiteX0" fmla="*/ 344144 w 4858994"/>
                <a:gd name="connsiteY0" fmla="*/ 0 h 4991100"/>
                <a:gd name="connsiteX1" fmla="*/ 169535 w 4858994"/>
                <a:gd name="connsiteY1" fmla="*/ 685800 h 4991100"/>
                <a:gd name="connsiteX2" fmla="*/ 213666 w 4858994"/>
                <a:gd name="connsiteY2" fmla="*/ 1600200 h 4991100"/>
                <a:gd name="connsiteX3" fmla="*/ 112385 w 4858994"/>
                <a:gd name="connsiteY3" fmla="*/ 2514600 h 4991100"/>
                <a:gd name="connsiteX4" fmla="*/ 113342 w 4858994"/>
                <a:gd name="connsiteY4" fmla="*/ 3181350 h 4991100"/>
                <a:gd name="connsiteX5" fmla="*/ 83188 w 4858994"/>
                <a:gd name="connsiteY5" fmla="*/ 3962400 h 4991100"/>
                <a:gd name="connsiteX6" fmla="*/ 15890 w 4858994"/>
                <a:gd name="connsiteY6" fmla="*/ 4552950 h 4991100"/>
                <a:gd name="connsiteX7" fmla="*/ 0 w 4858994"/>
                <a:gd name="connsiteY7" fmla="*/ 4876800 h 4991100"/>
                <a:gd name="connsiteX8" fmla="*/ 314659 w 4858994"/>
                <a:gd name="connsiteY8" fmla="*/ 4991100 h 4991100"/>
                <a:gd name="connsiteX9" fmla="*/ 829967 w 4858994"/>
                <a:gd name="connsiteY9" fmla="*/ 4953000 h 4991100"/>
                <a:gd name="connsiteX10" fmla="*/ 1429994 w 4858994"/>
                <a:gd name="connsiteY10" fmla="*/ 4838700 h 4991100"/>
                <a:gd name="connsiteX11" fmla="*/ 2363444 w 4858994"/>
                <a:gd name="connsiteY11" fmla="*/ 4819650 h 4991100"/>
                <a:gd name="connsiteX12" fmla="*/ 3201644 w 4858994"/>
                <a:gd name="connsiteY12" fmla="*/ 4648200 h 4991100"/>
                <a:gd name="connsiteX13" fmla="*/ 4001744 w 4858994"/>
                <a:gd name="connsiteY13" fmla="*/ 4629150 h 4991100"/>
                <a:gd name="connsiteX14" fmla="*/ 4858994 w 4858994"/>
                <a:gd name="connsiteY14" fmla="*/ 4438650 h 4991100"/>
                <a:gd name="connsiteX15" fmla="*/ 4820894 w 4858994"/>
                <a:gd name="connsiteY15" fmla="*/ 2971800 h 4991100"/>
                <a:gd name="connsiteX16" fmla="*/ 3182594 w 4858994"/>
                <a:gd name="connsiteY16" fmla="*/ 1828800 h 4991100"/>
                <a:gd name="connsiteX17" fmla="*/ 1868144 w 4858994"/>
                <a:gd name="connsiteY17" fmla="*/ 1123950 h 4991100"/>
                <a:gd name="connsiteX18" fmla="*/ 991844 w 4858994"/>
                <a:gd name="connsiteY18" fmla="*/ 381000 h 4991100"/>
                <a:gd name="connsiteX19" fmla="*/ 344144 w 4858994"/>
                <a:gd name="connsiteY19" fmla="*/ 0 h 4991100"/>
                <a:gd name="connsiteX0" fmla="*/ 344144 w 4858994"/>
                <a:gd name="connsiteY0" fmla="*/ 0 h 4991100"/>
                <a:gd name="connsiteX1" fmla="*/ 169535 w 4858994"/>
                <a:gd name="connsiteY1" fmla="*/ 685800 h 4991100"/>
                <a:gd name="connsiteX2" fmla="*/ 213666 w 4858994"/>
                <a:gd name="connsiteY2" fmla="*/ 1600200 h 4991100"/>
                <a:gd name="connsiteX3" fmla="*/ 112385 w 4858994"/>
                <a:gd name="connsiteY3" fmla="*/ 2514600 h 4991100"/>
                <a:gd name="connsiteX4" fmla="*/ 113342 w 4858994"/>
                <a:gd name="connsiteY4" fmla="*/ 3181350 h 4991100"/>
                <a:gd name="connsiteX5" fmla="*/ 83188 w 4858994"/>
                <a:gd name="connsiteY5" fmla="*/ 3962400 h 4991100"/>
                <a:gd name="connsiteX6" fmla="*/ 159100 w 4858994"/>
                <a:gd name="connsiteY6" fmla="*/ 4495800 h 4991100"/>
                <a:gd name="connsiteX7" fmla="*/ 0 w 4858994"/>
                <a:gd name="connsiteY7" fmla="*/ 4876800 h 4991100"/>
                <a:gd name="connsiteX8" fmla="*/ 314659 w 4858994"/>
                <a:gd name="connsiteY8" fmla="*/ 4991100 h 4991100"/>
                <a:gd name="connsiteX9" fmla="*/ 829967 w 4858994"/>
                <a:gd name="connsiteY9" fmla="*/ 4953000 h 4991100"/>
                <a:gd name="connsiteX10" fmla="*/ 1429994 w 4858994"/>
                <a:gd name="connsiteY10" fmla="*/ 4838700 h 4991100"/>
                <a:gd name="connsiteX11" fmla="*/ 2363444 w 4858994"/>
                <a:gd name="connsiteY11" fmla="*/ 4819650 h 4991100"/>
                <a:gd name="connsiteX12" fmla="*/ 3201644 w 4858994"/>
                <a:gd name="connsiteY12" fmla="*/ 4648200 h 4991100"/>
                <a:gd name="connsiteX13" fmla="*/ 4001744 w 4858994"/>
                <a:gd name="connsiteY13" fmla="*/ 4629150 h 4991100"/>
                <a:gd name="connsiteX14" fmla="*/ 4858994 w 4858994"/>
                <a:gd name="connsiteY14" fmla="*/ 4438650 h 4991100"/>
                <a:gd name="connsiteX15" fmla="*/ 4820894 w 4858994"/>
                <a:gd name="connsiteY15" fmla="*/ 2971800 h 4991100"/>
                <a:gd name="connsiteX16" fmla="*/ 3182594 w 4858994"/>
                <a:gd name="connsiteY16" fmla="*/ 1828800 h 4991100"/>
                <a:gd name="connsiteX17" fmla="*/ 1868144 w 4858994"/>
                <a:gd name="connsiteY17" fmla="*/ 1123950 h 4991100"/>
                <a:gd name="connsiteX18" fmla="*/ 991844 w 4858994"/>
                <a:gd name="connsiteY18" fmla="*/ 381000 h 4991100"/>
                <a:gd name="connsiteX19" fmla="*/ 344144 w 4858994"/>
                <a:gd name="connsiteY19" fmla="*/ 0 h 4991100"/>
                <a:gd name="connsiteX0" fmla="*/ 344144 w 4858994"/>
                <a:gd name="connsiteY0" fmla="*/ 0 h 4991100"/>
                <a:gd name="connsiteX1" fmla="*/ 169535 w 4858994"/>
                <a:gd name="connsiteY1" fmla="*/ 685800 h 4991100"/>
                <a:gd name="connsiteX2" fmla="*/ 213666 w 4858994"/>
                <a:gd name="connsiteY2" fmla="*/ 1600200 h 4991100"/>
                <a:gd name="connsiteX3" fmla="*/ 112385 w 4858994"/>
                <a:gd name="connsiteY3" fmla="*/ 2514600 h 4991100"/>
                <a:gd name="connsiteX4" fmla="*/ 113342 w 4858994"/>
                <a:gd name="connsiteY4" fmla="*/ 3181350 h 4991100"/>
                <a:gd name="connsiteX5" fmla="*/ 148284 w 4858994"/>
                <a:gd name="connsiteY5" fmla="*/ 3943350 h 4991100"/>
                <a:gd name="connsiteX6" fmla="*/ 159100 w 4858994"/>
                <a:gd name="connsiteY6" fmla="*/ 4495800 h 4991100"/>
                <a:gd name="connsiteX7" fmla="*/ 0 w 4858994"/>
                <a:gd name="connsiteY7" fmla="*/ 4876800 h 4991100"/>
                <a:gd name="connsiteX8" fmla="*/ 314659 w 4858994"/>
                <a:gd name="connsiteY8" fmla="*/ 4991100 h 4991100"/>
                <a:gd name="connsiteX9" fmla="*/ 829967 w 4858994"/>
                <a:gd name="connsiteY9" fmla="*/ 4953000 h 4991100"/>
                <a:gd name="connsiteX10" fmla="*/ 1429994 w 4858994"/>
                <a:gd name="connsiteY10" fmla="*/ 4838700 h 4991100"/>
                <a:gd name="connsiteX11" fmla="*/ 2363444 w 4858994"/>
                <a:gd name="connsiteY11" fmla="*/ 4819650 h 4991100"/>
                <a:gd name="connsiteX12" fmla="*/ 3201644 w 4858994"/>
                <a:gd name="connsiteY12" fmla="*/ 4648200 h 4991100"/>
                <a:gd name="connsiteX13" fmla="*/ 4001744 w 4858994"/>
                <a:gd name="connsiteY13" fmla="*/ 4629150 h 4991100"/>
                <a:gd name="connsiteX14" fmla="*/ 4858994 w 4858994"/>
                <a:gd name="connsiteY14" fmla="*/ 4438650 h 4991100"/>
                <a:gd name="connsiteX15" fmla="*/ 4820894 w 4858994"/>
                <a:gd name="connsiteY15" fmla="*/ 2971800 h 4991100"/>
                <a:gd name="connsiteX16" fmla="*/ 3182594 w 4858994"/>
                <a:gd name="connsiteY16" fmla="*/ 1828800 h 4991100"/>
                <a:gd name="connsiteX17" fmla="*/ 1868144 w 4858994"/>
                <a:gd name="connsiteY17" fmla="*/ 1123950 h 4991100"/>
                <a:gd name="connsiteX18" fmla="*/ 991844 w 4858994"/>
                <a:gd name="connsiteY18" fmla="*/ 381000 h 4991100"/>
                <a:gd name="connsiteX19" fmla="*/ 344144 w 4858994"/>
                <a:gd name="connsiteY19" fmla="*/ 0 h 4991100"/>
                <a:gd name="connsiteX0" fmla="*/ 239991 w 4754841"/>
                <a:gd name="connsiteY0" fmla="*/ 0 h 4991100"/>
                <a:gd name="connsiteX1" fmla="*/ 65382 w 4754841"/>
                <a:gd name="connsiteY1" fmla="*/ 685800 h 4991100"/>
                <a:gd name="connsiteX2" fmla="*/ 109513 w 4754841"/>
                <a:gd name="connsiteY2" fmla="*/ 1600200 h 4991100"/>
                <a:gd name="connsiteX3" fmla="*/ 8232 w 4754841"/>
                <a:gd name="connsiteY3" fmla="*/ 2514600 h 4991100"/>
                <a:gd name="connsiteX4" fmla="*/ 9189 w 4754841"/>
                <a:gd name="connsiteY4" fmla="*/ 3181350 h 4991100"/>
                <a:gd name="connsiteX5" fmla="*/ 44131 w 4754841"/>
                <a:gd name="connsiteY5" fmla="*/ 3943350 h 4991100"/>
                <a:gd name="connsiteX6" fmla="*/ 54947 w 4754841"/>
                <a:gd name="connsiteY6" fmla="*/ 4495800 h 4991100"/>
                <a:gd name="connsiteX7" fmla="*/ 0 w 4754841"/>
                <a:gd name="connsiteY7" fmla="*/ 4876800 h 4991100"/>
                <a:gd name="connsiteX8" fmla="*/ 210506 w 4754841"/>
                <a:gd name="connsiteY8" fmla="*/ 4991100 h 4991100"/>
                <a:gd name="connsiteX9" fmla="*/ 725814 w 4754841"/>
                <a:gd name="connsiteY9" fmla="*/ 4953000 h 4991100"/>
                <a:gd name="connsiteX10" fmla="*/ 1325841 w 4754841"/>
                <a:gd name="connsiteY10" fmla="*/ 4838700 h 4991100"/>
                <a:gd name="connsiteX11" fmla="*/ 2259291 w 4754841"/>
                <a:gd name="connsiteY11" fmla="*/ 4819650 h 4991100"/>
                <a:gd name="connsiteX12" fmla="*/ 3097491 w 4754841"/>
                <a:gd name="connsiteY12" fmla="*/ 4648200 h 4991100"/>
                <a:gd name="connsiteX13" fmla="*/ 3897591 w 4754841"/>
                <a:gd name="connsiteY13" fmla="*/ 4629150 h 4991100"/>
                <a:gd name="connsiteX14" fmla="*/ 4754841 w 4754841"/>
                <a:gd name="connsiteY14" fmla="*/ 4438650 h 4991100"/>
                <a:gd name="connsiteX15" fmla="*/ 4716741 w 4754841"/>
                <a:gd name="connsiteY15" fmla="*/ 2971800 h 4991100"/>
                <a:gd name="connsiteX16" fmla="*/ 3078441 w 4754841"/>
                <a:gd name="connsiteY16" fmla="*/ 1828800 h 4991100"/>
                <a:gd name="connsiteX17" fmla="*/ 1763991 w 4754841"/>
                <a:gd name="connsiteY17" fmla="*/ 1123950 h 4991100"/>
                <a:gd name="connsiteX18" fmla="*/ 887691 w 4754841"/>
                <a:gd name="connsiteY18" fmla="*/ 381000 h 4991100"/>
                <a:gd name="connsiteX19" fmla="*/ 239991 w 4754841"/>
                <a:gd name="connsiteY19" fmla="*/ 0 h 4991100"/>
                <a:gd name="connsiteX0" fmla="*/ 239991 w 4754841"/>
                <a:gd name="connsiteY0" fmla="*/ 0 h 4953000"/>
                <a:gd name="connsiteX1" fmla="*/ 65382 w 4754841"/>
                <a:gd name="connsiteY1" fmla="*/ 685800 h 4953000"/>
                <a:gd name="connsiteX2" fmla="*/ 109513 w 4754841"/>
                <a:gd name="connsiteY2" fmla="*/ 1600200 h 4953000"/>
                <a:gd name="connsiteX3" fmla="*/ 8232 w 4754841"/>
                <a:gd name="connsiteY3" fmla="*/ 2514600 h 4953000"/>
                <a:gd name="connsiteX4" fmla="*/ 9189 w 4754841"/>
                <a:gd name="connsiteY4" fmla="*/ 3181350 h 4953000"/>
                <a:gd name="connsiteX5" fmla="*/ 44131 w 4754841"/>
                <a:gd name="connsiteY5" fmla="*/ 3943350 h 4953000"/>
                <a:gd name="connsiteX6" fmla="*/ 54947 w 4754841"/>
                <a:gd name="connsiteY6" fmla="*/ 4495800 h 4953000"/>
                <a:gd name="connsiteX7" fmla="*/ 0 w 4754841"/>
                <a:gd name="connsiteY7" fmla="*/ 4876800 h 4953000"/>
                <a:gd name="connsiteX8" fmla="*/ 405793 w 4754841"/>
                <a:gd name="connsiteY8" fmla="*/ 4876800 h 4953000"/>
                <a:gd name="connsiteX9" fmla="*/ 725814 w 4754841"/>
                <a:gd name="connsiteY9" fmla="*/ 4953000 h 4953000"/>
                <a:gd name="connsiteX10" fmla="*/ 1325841 w 4754841"/>
                <a:gd name="connsiteY10" fmla="*/ 4838700 h 4953000"/>
                <a:gd name="connsiteX11" fmla="*/ 2259291 w 4754841"/>
                <a:gd name="connsiteY11" fmla="*/ 4819650 h 4953000"/>
                <a:gd name="connsiteX12" fmla="*/ 3097491 w 4754841"/>
                <a:gd name="connsiteY12" fmla="*/ 4648200 h 4953000"/>
                <a:gd name="connsiteX13" fmla="*/ 3897591 w 4754841"/>
                <a:gd name="connsiteY13" fmla="*/ 4629150 h 4953000"/>
                <a:gd name="connsiteX14" fmla="*/ 4754841 w 4754841"/>
                <a:gd name="connsiteY14" fmla="*/ 4438650 h 4953000"/>
                <a:gd name="connsiteX15" fmla="*/ 4716741 w 4754841"/>
                <a:gd name="connsiteY15" fmla="*/ 2971800 h 4953000"/>
                <a:gd name="connsiteX16" fmla="*/ 3078441 w 4754841"/>
                <a:gd name="connsiteY16" fmla="*/ 1828800 h 4953000"/>
                <a:gd name="connsiteX17" fmla="*/ 1763991 w 4754841"/>
                <a:gd name="connsiteY17" fmla="*/ 1123950 h 4953000"/>
                <a:gd name="connsiteX18" fmla="*/ 887691 w 4754841"/>
                <a:gd name="connsiteY18" fmla="*/ 381000 h 4953000"/>
                <a:gd name="connsiteX19" fmla="*/ 239991 w 4754841"/>
                <a:gd name="connsiteY19" fmla="*/ 0 h 4953000"/>
                <a:gd name="connsiteX0" fmla="*/ 239991 w 4754841"/>
                <a:gd name="connsiteY0" fmla="*/ 0 h 4914900"/>
                <a:gd name="connsiteX1" fmla="*/ 65382 w 4754841"/>
                <a:gd name="connsiteY1" fmla="*/ 685800 h 4914900"/>
                <a:gd name="connsiteX2" fmla="*/ 109513 w 4754841"/>
                <a:gd name="connsiteY2" fmla="*/ 1600200 h 4914900"/>
                <a:gd name="connsiteX3" fmla="*/ 8232 w 4754841"/>
                <a:gd name="connsiteY3" fmla="*/ 2514600 h 4914900"/>
                <a:gd name="connsiteX4" fmla="*/ 9189 w 4754841"/>
                <a:gd name="connsiteY4" fmla="*/ 3181350 h 4914900"/>
                <a:gd name="connsiteX5" fmla="*/ 44131 w 4754841"/>
                <a:gd name="connsiteY5" fmla="*/ 3943350 h 4914900"/>
                <a:gd name="connsiteX6" fmla="*/ 54947 w 4754841"/>
                <a:gd name="connsiteY6" fmla="*/ 4495800 h 4914900"/>
                <a:gd name="connsiteX7" fmla="*/ 0 w 4754841"/>
                <a:gd name="connsiteY7" fmla="*/ 4876800 h 4914900"/>
                <a:gd name="connsiteX8" fmla="*/ 405793 w 4754841"/>
                <a:gd name="connsiteY8" fmla="*/ 4876800 h 4914900"/>
                <a:gd name="connsiteX9" fmla="*/ 816948 w 4754841"/>
                <a:gd name="connsiteY9" fmla="*/ 4914900 h 4914900"/>
                <a:gd name="connsiteX10" fmla="*/ 1325841 w 4754841"/>
                <a:gd name="connsiteY10" fmla="*/ 4838700 h 4914900"/>
                <a:gd name="connsiteX11" fmla="*/ 2259291 w 4754841"/>
                <a:gd name="connsiteY11" fmla="*/ 4819650 h 4914900"/>
                <a:gd name="connsiteX12" fmla="*/ 3097491 w 4754841"/>
                <a:gd name="connsiteY12" fmla="*/ 4648200 h 4914900"/>
                <a:gd name="connsiteX13" fmla="*/ 3897591 w 4754841"/>
                <a:gd name="connsiteY13" fmla="*/ 4629150 h 4914900"/>
                <a:gd name="connsiteX14" fmla="*/ 4754841 w 4754841"/>
                <a:gd name="connsiteY14" fmla="*/ 4438650 h 4914900"/>
                <a:gd name="connsiteX15" fmla="*/ 4716741 w 4754841"/>
                <a:gd name="connsiteY15" fmla="*/ 2971800 h 4914900"/>
                <a:gd name="connsiteX16" fmla="*/ 3078441 w 4754841"/>
                <a:gd name="connsiteY16" fmla="*/ 1828800 h 4914900"/>
                <a:gd name="connsiteX17" fmla="*/ 1763991 w 4754841"/>
                <a:gd name="connsiteY17" fmla="*/ 1123950 h 4914900"/>
                <a:gd name="connsiteX18" fmla="*/ 887691 w 4754841"/>
                <a:gd name="connsiteY18" fmla="*/ 381000 h 4914900"/>
                <a:gd name="connsiteX19" fmla="*/ 239991 w 4754841"/>
                <a:gd name="connsiteY19" fmla="*/ 0 h 491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54841" h="4914900">
                  <a:moveTo>
                    <a:pt x="239991" y="0"/>
                  </a:moveTo>
                  <a:lnTo>
                    <a:pt x="65382" y="685800"/>
                  </a:lnTo>
                  <a:lnTo>
                    <a:pt x="109513" y="1600200"/>
                  </a:lnTo>
                  <a:lnTo>
                    <a:pt x="8232" y="2514600"/>
                  </a:lnTo>
                  <a:lnTo>
                    <a:pt x="9189" y="3181350"/>
                  </a:lnTo>
                  <a:lnTo>
                    <a:pt x="44131" y="3943350"/>
                  </a:lnTo>
                  <a:lnTo>
                    <a:pt x="54947" y="4495800"/>
                  </a:lnTo>
                  <a:lnTo>
                    <a:pt x="0" y="4876800"/>
                  </a:lnTo>
                  <a:lnTo>
                    <a:pt x="405793" y="4876800"/>
                  </a:lnTo>
                  <a:lnTo>
                    <a:pt x="816948" y="4914900"/>
                  </a:lnTo>
                  <a:lnTo>
                    <a:pt x="1325841" y="4838700"/>
                  </a:lnTo>
                  <a:lnTo>
                    <a:pt x="2259291" y="4819650"/>
                  </a:lnTo>
                  <a:lnTo>
                    <a:pt x="3097491" y="4648200"/>
                  </a:lnTo>
                  <a:lnTo>
                    <a:pt x="3897591" y="4629150"/>
                  </a:lnTo>
                  <a:lnTo>
                    <a:pt x="4754841" y="4438650"/>
                  </a:lnTo>
                  <a:lnTo>
                    <a:pt x="4716741" y="2971800"/>
                  </a:lnTo>
                  <a:lnTo>
                    <a:pt x="3078441" y="1828800"/>
                  </a:lnTo>
                  <a:lnTo>
                    <a:pt x="1763991" y="1123950"/>
                  </a:lnTo>
                  <a:lnTo>
                    <a:pt x="887691" y="381000"/>
                  </a:lnTo>
                  <a:lnTo>
                    <a:pt x="239991" y="0"/>
                  </a:lnTo>
                  <a:close/>
                </a:path>
              </a:pathLst>
            </a:custGeom>
            <a:solidFill>
              <a:schemeClr val="tx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endParaRPr>
            </a:p>
          </p:txBody>
        </p:sp>
        <p:sp>
          <p:nvSpPr>
            <p:cNvPr id="11" name="자유형 10"/>
            <p:cNvSpPr/>
            <p:nvPr/>
          </p:nvSpPr>
          <p:spPr>
            <a:xfrm>
              <a:off x="1657729" y="440590"/>
              <a:ext cx="8279595" cy="4808533"/>
            </a:xfrm>
            <a:custGeom>
              <a:avLst/>
              <a:gdLst>
                <a:gd name="connsiteX0" fmla="*/ 59376 w 6175169"/>
                <a:gd name="connsiteY0" fmla="*/ 47502 h 3586348"/>
                <a:gd name="connsiteX1" fmla="*/ 11875 w 6175169"/>
                <a:gd name="connsiteY1" fmla="*/ 1270660 h 3586348"/>
                <a:gd name="connsiteX2" fmla="*/ 47501 w 6175169"/>
                <a:gd name="connsiteY2" fmla="*/ 1781299 h 3586348"/>
                <a:gd name="connsiteX3" fmla="*/ 0 w 6175169"/>
                <a:gd name="connsiteY3" fmla="*/ 2173185 h 3586348"/>
                <a:gd name="connsiteX4" fmla="*/ 83127 w 6175169"/>
                <a:gd name="connsiteY4" fmla="*/ 3586348 h 3586348"/>
                <a:gd name="connsiteX5" fmla="*/ 1092530 w 6175169"/>
                <a:gd name="connsiteY5" fmla="*/ 3526972 h 3586348"/>
                <a:gd name="connsiteX6" fmla="*/ 3075709 w 6175169"/>
                <a:gd name="connsiteY6" fmla="*/ 3574473 h 3586348"/>
                <a:gd name="connsiteX7" fmla="*/ 4156363 w 6175169"/>
                <a:gd name="connsiteY7" fmla="*/ 3538847 h 3586348"/>
                <a:gd name="connsiteX8" fmla="*/ 5474524 w 6175169"/>
                <a:gd name="connsiteY8" fmla="*/ 3538847 h 3586348"/>
                <a:gd name="connsiteX9" fmla="*/ 6044540 w 6175169"/>
                <a:gd name="connsiteY9" fmla="*/ 3586348 h 3586348"/>
                <a:gd name="connsiteX10" fmla="*/ 6175169 w 6175169"/>
                <a:gd name="connsiteY10" fmla="*/ 3182587 h 3586348"/>
                <a:gd name="connsiteX11" fmla="*/ 6175169 w 6175169"/>
                <a:gd name="connsiteY11" fmla="*/ 2101933 h 3586348"/>
                <a:gd name="connsiteX12" fmla="*/ 6115792 w 6175169"/>
                <a:gd name="connsiteY12" fmla="*/ 1805050 h 3586348"/>
                <a:gd name="connsiteX13" fmla="*/ 6127667 w 6175169"/>
                <a:gd name="connsiteY13" fmla="*/ 1686296 h 3586348"/>
                <a:gd name="connsiteX14" fmla="*/ 6151418 w 6175169"/>
                <a:gd name="connsiteY14" fmla="*/ 0 h 3586348"/>
                <a:gd name="connsiteX15" fmla="*/ 3135085 w 6175169"/>
                <a:gd name="connsiteY15" fmla="*/ 142504 h 3586348"/>
                <a:gd name="connsiteX16" fmla="*/ 59376 w 6175169"/>
                <a:gd name="connsiteY16" fmla="*/ 47502 h 358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175169" h="3586348">
                  <a:moveTo>
                    <a:pt x="59376" y="47502"/>
                  </a:moveTo>
                  <a:lnTo>
                    <a:pt x="11875" y="1270660"/>
                  </a:lnTo>
                  <a:lnTo>
                    <a:pt x="47501" y="1781299"/>
                  </a:lnTo>
                  <a:lnTo>
                    <a:pt x="0" y="2173185"/>
                  </a:lnTo>
                  <a:lnTo>
                    <a:pt x="83127" y="3586348"/>
                  </a:lnTo>
                  <a:lnTo>
                    <a:pt x="1092530" y="3526972"/>
                  </a:lnTo>
                  <a:lnTo>
                    <a:pt x="3075709" y="3574473"/>
                  </a:lnTo>
                  <a:lnTo>
                    <a:pt x="4156363" y="3538847"/>
                  </a:lnTo>
                  <a:lnTo>
                    <a:pt x="5474524" y="3538847"/>
                  </a:lnTo>
                  <a:lnTo>
                    <a:pt x="6044540" y="3586348"/>
                  </a:lnTo>
                  <a:lnTo>
                    <a:pt x="6175169" y="3182587"/>
                  </a:lnTo>
                  <a:lnTo>
                    <a:pt x="6175169" y="2101933"/>
                  </a:lnTo>
                  <a:lnTo>
                    <a:pt x="6115792" y="1805050"/>
                  </a:lnTo>
                  <a:lnTo>
                    <a:pt x="6127667" y="1686296"/>
                  </a:lnTo>
                  <a:lnTo>
                    <a:pt x="6151418" y="0"/>
                  </a:lnTo>
                  <a:lnTo>
                    <a:pt x="3135085" y="142504"/>
                  </a:lnTo>
                  <a:lnTo>
                    <a:pt x="59376" y="47502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85000"/>
                  </a:schemeClr>
                </a:gs>
                <a:gs pos="40000">
                  <a:schemeClr val="bg1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endParaRPr>
            </a:p>
          </p:txBody>
        </p:sp>
      </p:grpSp>
      <p:sp>
        <p:nvSpPr>
          <p:cNvPr id="12" name="자유형 11"/>
          <p:cNvSpPr/>
          <p:nvPr/>
        </p:nvSpPr>
        <p:spPr>
          <a:xfrm>
            <a:off x="14908" y="1548553"/>
            <a:ext cx="1255825" cy="1095816"/>
          </a:xfrm>
          <a:custGeom>
            <a:avLst/>
            <a:gdLst>
              <a:gd name="connsiteX0" fmla="*/ 561975 w 822325"/>
              <a:gd name="connsiteY0" fmla="*/ 66675 h 717550"/>
              <a:gd name="connsiteX1" fmla="*/ 0 w 822325"/>
              <a:gd name="connsiteY1" fmla="*/ 558800 h 717550"/>
              <a:gd name="connsiteX2" fmla="*/ 57150 w 822325"/>
              <a:gd name="connsiteY2" fmla="*/ 536575 h 717550"/>
              <a:gd name="connsiteX3" fmla="*/ 47625 w 822325"/>
              <a:gd name="connsiteY3" fmla="*/ 577850 h 717550"/>
              <a:gd name="connsiteX4" fmla="*/ 63500 w 822325"/>
              <a:gd name="connsiteY4" fmla="*/ 571500 h 717550"/>
              <a:gd name="connsiteX5" fmla="*/ 63500 w 822325"/>
              <a:gd name="connsiteY5" fmla="*/ 606425 h 717550"/>
              <a:gd name="connsiteX6" fmla="*/ 92075 w 822325"/>
              <a:gd name="connsiteY6" fmla="*/ 596900 h 717550"/>
              <a:gd name="connsiteX7" fmla="*/ 95250 w 822325"/>
              <a:gd name="connsiteY7" fmla="*/ 647700 h 717550"/>
              <a:gd name="connsiteX8" fmla="*/ 114300 w 822325"/>
              <a:gd name="connsiteY8" fmla="*/ 631825 h 717550"/>
              <a:gd name="connsiteX9" fmla="*/ 107950 w 822325"/>
              <a:gd name="connsiteY9" fmla="*/ 704850 h 717550"/>
              <a:gd name="connsiteX10" fmla="*/ 161925 w 822325"/>
              <a:gd name="connsiteY10" fmla="*/ 679450 h 717550"/>
              <a:gd name="connsiteX11" fmla="*/ 152400 w 822325"/>
              <a:gd name="connsiteY11" fmla="*/ 717550 h 717550"/>
              <a:gd name="connsiteX12" fmla="*/ 822325 w 822325"/>
              <a:gd name="connsiteY12" fmla="*/ 152400 h 717550"/>
              <a:gd name="connsiteX13" fmla="*/ 781050 w 822325"/>
              <a:gd name="connsiteY13" fmla="*/ 152400 h 717550"/>
              <a:gd name="connsiteX14" fmla="*/ 784225 w 822325"/>
              <a:gd name="connsiteY14" fmla="*/ 127000 h 717550"/>
              <a:gd name="connsiteX15" fmla="*/ 765175 w 822325"/>
              <a:gd name="connsiteY15" fmla="*/ 123825 h 717550"/>
              <a:gd name="connsiteX16" fmla="*/ 765175 w 822325"/>
              <a:gd name="connsiteY16" fmla="*/ 92075 h 717550"/>
              <a:gd name="connsiteX17" fmla="*/ 739775 w 822325"/>
              <a:gd name="connsiteY17" fmla="*/ 92075 h 717550"/>
              <a:gd name="connsiteX18" fmla="*/ 733425 w 822325"/>
              <a:gd name="connsiteY18" fmla="*/ 69850 h 717550"/>
              <a:gd name="connsiteX19" fmla="*/ 688975 w 822325"/>
              <a:gd name="connsiteY19" fmla="*/ 73025 h 717550"/>
              <a:gd name="connsiteX20" fmla="*/ 676275 w 822325"/>
              <a:gd name="connsiteY20" fmla="*/ 47625 h 717550"/>
              <a:gd name="connsiteX21" fmla="*/ 644525 w 822325"/>
              <a:gd name="connsiteY21" fmla="*/ 60325 h 717550"/>
              <a:gd name="connsiteX22" fmla="*/ 647700 w 822325"/>
              <a:gd name="connsiteY22" fmla="*/ 28575 h 717550"/>
              <a:gd name="connsiteX23" fmla="*/ 654050 w 822325"/>
              <a:gd name="connsiteY23" fmla="*/ 0 h 717550"/>
              <a:gd name="connsiteX24" fmla="*/ 561975 w 822325"/>
              <a:gd name="connsiteY24" fmla="*/ 66675 h 71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22325" h="717550">
                <a:moveTo>
                  <a:pt x="561975" y="66675"/>
                </a:moveTo>
                <a:lnTo>
                  <a:pt x="0" y="558800"/>
                </a:lnTo>
                <a:lnTo>
                  <a:pt x="57150" y="536575"/>
                </a:lnTo>
                <a:lnTo>
                  <a:pt x="47625" y="577850"/>
                </a:lnTo>
                <a:lnTo>
                  <a:pt x="63500" y="571500"/>
                </a:lnTo>
                <a:lnTo>
                  <a:pt x="63500" y="606425"/>
                </a:lnTo>
                <a:lnTo>
                  <a:pt x="92075" y="596900"/>
                </a:lnTo>
                <a:lnTo>
                  <a:pt x="95250" y="647700"/>
                </a:lnTo>
                <a:lnTo>
                  <a:pt x="114300" y="631825"/>
                </a:lnTo>
                <a:lnTo>
                  <a:pt x="107950" y="704850"/>
                </a:lnTo>
                <a:lnTo>
                  <a:pt x="161925" y="679450"/>
                </a:lnTo>
                <a:lnTo>
                  <a:pt x="152400" y="717550"/>
                </a:lnTo>
                <a:lnTo>
                  <a:pt x="822325" y="152400"/>
                </a:lnTo>
                <a:lnTo>
                  <a:pt x="781050" y="152400"/>
                </a:lnTo>
                <a:lnTo>
                  <a:pt x="784225" y="127000"/>
                </a:lnTo>
                <a:lnTo>
                  <a:pt x="765175" y="123825"/>
                </a:lnTo>
                <a:lnTo>
                  <a:pt x="765175" y="92075"/>
                </a:lnTo>
                <a:lnTo>
                  <a:pt x="739775" y="92075"/>
                </a:lnTo>
                <a:lnTo>
                  <a:pt x="733425" y="69850"/>
                </a:lnTo>
                <a:lnTo>
                  <a:pt x="688975" y="73025"/>
                </a:lnTo>
                <a:lnTo>
                  <a:pt x="676275" y="47625"/>
                </a:lnTo>
                <a:lnTo>
                  <a:pt x="644525" y="60325"/>
                </a:lnTo>
                <a:lnTo>
                  <a:pt x="647700" y="28575"/>
                </a:lnTo>
                <a:lnTo>
                  <a:pt x="654050" y="0"/>
                </a:lnTo>
                <a:lnTo>
                  <a:pt x="561975" y="66675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cs typeface="+mn-cs"/>
            </a:endParaRPr>
          </a:p>
        </p:txBody>
      </p:sp>
      <p:sp>
        <p:nvSpPr>
          <p:cNvPr id="13" name="자유형 12"/>
          <p:cNvSpPr/>
          <p:nvPr/>
        </p:nvSpPr>
        <p:spPr>
          <a:xfrm flipH="1">
            <a:off x="7838108" y="1477097"/>
            <a:ext cx="1255825" cy="1095816"/>
          </a:xfrm>
          <a:custGeom>
            <a:avLst/>
            <a:gdLst>
              <a:gd name="connsiteX0" fmla="*/ 561975 w 822325"/>
              <a:gd name="connsiteY0" fmla="*/ 66675 h 717550"/>
              <a:gd name="connsiteX1" fmla="*/ 0 w 822325"/>
              <a:gd name="connsiteY1" fmla="*/ 558800 h 717550"/>
              <a:gd name="connsiteX2" fmla="*/ 57150 w 822325"/>
              <a:gd name="connsiteY2" fmla="*/ 536575 h 717550"/>
              <a:gd name="connsiteX3" fmla="*/ 47625 w 822325"/>
              <a:gd name="connsiteY3" fmla="*/ 577850 h 717550"/>
              <a:gd name="connsiteX4" fmla="*/ 63500 w 822325"/>
              <a:gd name="connsiteY4" fmla="*/ 571500 h 717550"/>
              <a:gd name="connsiteX5" fmla="*/ 63500 w 822325"/>
              <a:gd name="connsiteY5" fmla="*/ 606425 h 717550"/>
              <a:gd name="connsiteX6" fmla="*/ 92075 w 822325"/>
              <a:gd name="connsiteY6" fmla="*/ 596900 h 717550"/>
              <a:gd name="connsiteX7" fmla="*/ 95250 w 822325"/>
              <a:gd name="connsiteY7" fmla="*/ 647700 h 717550"/>
              <a:gd name="connsiteX8" fmla="*/ 114300 w 822325"/>
              <a:gd name="connsiteY8" fmla="*/ 631825 h 717550"/>
              <a:gd name="connsiteX9" fmla="*/ 107950 w 822325"/>
              <a:gd name="connsiteY9" fmla="*/ 704850 h 717550"/>
              <a:gd name="connsiteX10" fmla="*/ 161925 w 822325"/>
              <a:gd name="connsiteY10" fmla="*/ 679450 h 717550"/>
              <a:gd name="connsiteX11" fmla="*/ 152400 w 822325"/>
              <a:gd name="connsiteY11" fmla="*/ 717550 h 717550"/>
              <a:gd name="connsiteX12" fmla="*/ 822325 w 822325"/>
              <a:gd name="connsiteY12" fmla="*/ 152400 h 717550"/>
              <a:gd name="connsiteX13" fmla="*/ 781050 w 822325"/>
              <a:gd name="connsiteY13" fmla="*/ 152400 h 717550"/>
              <a:gd name="connsiteX14" fmla="*/ 784225 w 822325"/>
              <a:gd name="connsiteY14" fmla="*/ 127000 h 717550"/>
              <a:gd name="connsiteX15" fmla="*/ 765175 w 822325"/>
              <a:gd name="connsiteY15" fmla="*/ 123825 h 717550"/>
              <a:gd name="connsiteX16" fmla="*/ 765175 w 822325"/>
              <a:gd name="connsiteY16" fmla="*/ 92075 h 717550"/>
              <a:gd name="connsiteX17" fmla="*/ 739775 w 822325"/>
              <a:gd name="connsiteY17" fmla="*/ 92075 h 717550"/>
              <a:gd name="connsiteX18" fmla="*/ 733425 w 822325"/>
              <a:gd name="connsiteY18" fmla="*/ 69850 h 717550"/>
              <a:gd name="connsiteX19" fmla="*/ 688975 w 822325"/>
              <a:gd name="connsiteY19" fmla="*/ 73025 h 717550"/>
              <a:gd name="connsiteX20" fmla="*/ 676275 w 822325"/>
              <a:gd name="connsiteY20" fmla="*/ 47625 h 717550"/>
              <a:gd name="connsiteX21" fmla="*/ 644525 w 822325"/>
              <a:gd name="connsiteY21" fmla="*/ 60325 h 717550"/>
              <a:gd name="connsiteX22" fmla="*/ 647700 w 822325"/>
              <a:gd name="connsiteY22" fmla="*/ 28575 h 717550"/>
              <a:gd name="connsiteX23" fmla="*/ 654050 w 822325"/>
              <a:gd name="connsiteY23" fmla="*/ 0 h 717550"/>
              <a:gd name="connsiteX24" fmla="*/ 561975 w 822325"/>
              <a:gd name="connsiteY24" fmla="*/ 66675 h 71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22325" h="717550">
                <a:moveTo>
                  <a:pt x="561975" y="66675"/>
                </a:moveTo>
                <a:lnTo>
                  <a:pt x="0" y="558800"/>
                </a:lnTo>
                <a:lnTo>
                  <a:pt x="57150" y="536575"/>
                </a:lnTo>
                <a:lnTo>
                  <a:pt x="47625" y="577850"/>
                </a:lnTo>
                <a:lnTo>
                  <a:pt x="63500" y="571500"/>
                </a:lnTo>
                <a:lnTo>
                  <a:pt x="63500" y="606425"/>
                </a:lnTo>
                <a:lnTo>
                  <a:pt x="92075" y="596900"/>
                </a:lnTo>
                <a:lnTo>
                  <a:pt x="95250" y="647700"/>
                </a:lnTo>
                <a:lnTo>
                  <a:pt x="114300" y="631825"/>
                </a:lnTo>
                <a:lnTo>
                  <a:pt x="107950" y="704850"/>
                </a:lnTo>
                <a:lnTo>
                  <a:pt x="161925" y="679450"/>
                </a:lnTo>
                <a:lnTo>
                  <a:pt x="152400" y="717550"/>
                </a:lnTo>
                <a:lnTo>
                  <a:pt x="822325" y="152400"/>
                </a:lnTo>
                <a:lnTo>
                  <a:pt x="781050" y="152400"/>
                </a:lnTo>
                <a:lnTo>
                  <a:pt x="784225" y="127000"/>
                </a:lnTo>
                <a:lnTo>
                  <a:pt x="765175" y="123825"/>
                </a:lnTo>
                <a:lnTo>
                  <a:pt x="765175" y="92075"/>
                </a:lnTo>
                <a:lnTo>
                  <a:pt x="739775" y="92075"/>
                </a:lnTo>
                <a:lnTo>
                  <a:pt x="733425" y="69850"/>
                </a:lnTo>
                <a:lnTo>
                  <a:pt x="688975" y="73025"/>
                </a:lnTo>
                <a:lnTo>
                  <a:pt x="676275" y="47625"/>
                </a:lnTo>
                <a:lnTo>
                  <a:pt x="644525" y="60325"/>
                </a:lnTo>
                <a:lnTo>
                  <a:pt x="647700" y="28575"/>
                </a:lnTo>
                <a:lnTo>
                  <a:pt x="654050" y="0"/>
                </a:lnTo>
                <a:lnTo>
                  <a:pt x="561975" y="66675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5EDBA05-FD0B-4362-A479-DDAFFA4349C0}"/>
              </a:ext>
            </a:extLst>
          </p:cNvPr>
          <p:cNvSpPr txBox="1"/>
          <p:nvPr/>
        </p:nvSpPr>
        <p:spPr>
          <a:xfrm>
            <a:off x="928662" y="2689756"/>
            <a:ext cx="52565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rgbClr val="7030A0"/>
                </a:solidFill>
                <a:latin typeface="여기어때 잘난체" pitchFamily="50" charset="-127"/>
                <a:ea typeface="여기어때 잘난체" pitchFamily="50" charset="-127"/>
              </a:rPr>
              <a:t>실과 실습 시간</a:t>
            </a:r>
            <a:r>
              <a:rPr lang="en-US" altLang="ko-KR" sz="2800" dirty="0" smtClean="0">
                <a:solidFill>
                  <a:srgbClr val="7030A0"/>
                </a:solidFill>
                <a:latin typeface="여기어때 잘난체" pitchFamily="50" charset="-127"/>
                <a:ea typeface="여기어때 잘난체" pitchFamily="50" charset="-127"/>
              </a:rPr>
              <a:t>-</a:t>
            </a:r>
            <a:r>
              <a:rPr lang="ko-KR" altLang="en-US" sz="2800" dirty="0" smtClean="0">
                <a:solidFill>
                  <a:srgbClr val="7030A0"/>
                </a:solidFill>
                <a:latin typeface="여기어때 잘난체" pitchFamily="50" charset="-127"/>
                <a:ea typeface="여기어때 잘난체" pitchFamily="50" charset="-127"/>
              </a:rPr>
              <a:t>일회용접시사</a:t>
            </a:r>
            <a:r>
              <a:rPr lang="ko-KR" altLang="en-US" sz="2800" dirty="0">
                <a:solidFill>
                  <a:srgbClr val="7030A0"/>
                </a:solidFill>
                <a:latin typeface="여기어때 잘난체" pitchFamily="50" charset="-127"/>
                <a:ea typeface="여기어때 잘난체" pitchFamily="50" charset="-127"/>
              </a:rPr>
              <a:t>용</a:t>
            </a:r>
          </a:p>
        </p:txBody>
      </p:sp>
      <p:sp>
        <p:nvSpPr>
          <p:cNvPr id="6" name="자유형 5"/>
          <p:cNvSpPr/>
          <p:nvPr/>
        </p:nvSpPr>
        <p:spPr>
          <a:xfrm>
            <a:off x="3281337" y="3048731"/>
            <a:ext cx="625645" cy="539596"/>
          </a:xfrm>
          <a:custGeom>
            <a:avLst/>
            <a:gdLst>
              <a:gd name="connsiteX0" fmla="*/ 625645 w 625645"/>
              <a:gd name="connsiteY0" fmla="*/ 539596 h 539596"/>
              <a:gd name="connsiteX1" fmla="*/ 16045 w 625645"/>
              <a:gd name="connsiteY1" fmla="*/ 414905 h 539596"/>
              <a:gd name="connsiteX2" fmla="*/ 182299 w 625645"/>
              <a:gd name="connsiteY2" fmla="*/ 40833 h 539596"/>
              <a:gd name="connsiteX3" fmla="*/ 237718 w 625645"/>
              <a:gd name="connsiteY3" fmla="*/ 26978 h 53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45" h="539596">
                <a:moveTo>
                  <a:pt x="625645" y="539596"/>
                </a:moveTo>
                <a:cubicBezTo>
                  <a:pt x="357790" y="518814"/>
                  <a:pt x="89936" y="498032"/>
                  <a:pt x="16045" y="414905"/>
                </a:cubicBezTo>
                <a:cubicBezTo>
                  <a:pt x="-57846" y="331778"/>
                  <a:pt x="145354" y="105487"/>
                  <a:pt x="182299" y="40833"/>
                </a:cubicBezTo>
                <a:cubicBezTo>
                  <a:pt x="219244" y="-23821"/>
                  <a:pt x="228481" y="1578"/>
                  <a:pt x="237718" y="2697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6" name="직선 연결선 15"/>
          <p:cNvCxnSpPr/>
          <p:nvPr/>
        </p:nvCxnSpPr>
        <p:spPr>
          <a:xfrm flipV="1">
            <a:off x="3594159" y="2592770"/>
            <a:ext cx="200888" cy="1902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5EDBA05-FD0B-4362-A479-DDAFFA4349C0}"/>
              </a:ext>
            </a:extLst>
          </p:cNvPr>
          <p:cNvSpPr txBox="1"/>
          <p:nvPr/>
        </p:nvSpPr>
        <p:spPr>
          <a:xfrm>
            <a:off x="2195736" y="2096461"/>
            <a:ext cx="3621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설거지하기 귀찮아서</a:t>
            </a:r>
            <a:r>
              <a:rPr lang="en-US" altLang="ko-KR" sz="2800" dirty="0" smtClean="0">
                <a:solidFill>
                  <a:schemeClr val="accent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15EDBA05-FD0B-4362-A479-DDAFFA4349C0}"/>
              </a:ext>
            </a:extLst>
          </p:cNvPr>
          <p:cNvSpPr txBox="1"/>
          <p:nvPr/>
        </p:nvSpPr>
        <p:spPr>
          <a:xfrm>
            <a:off x="1081062" y="4365104"/>
            <a:ext cx="5580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rgbClr val="7030A0"/>
                </a:solidFill>
                <a:latin typeface="여기어때 잘난체" pitchFamily="50" charset="-127"/>
                <a:ea typeface="여기어때 잘난체" pitchFamily="50" charset="-127"/>
              </a:rPr>
              <a:t>집</a:t>
            </a:r>
            <a:r>
              <a:rPr lang="en-US" altLang="ko-KR" sz="2800" dirty="0" smtClean="0">
                <a:solidFill>
                  <a:srgbClr val="7030A0"/>
                </a:solidFill>
                <a:latin typeface="여기어때 잘난체" pitchFamily="50" charset="-127"/>
                <a:ea typeface="여기어때 잘난체" pitchFamily="50" charset="-127"/>
              </a:rPr>
              <a:t>+</a:t>
            </a:r>
            <a:r>
              <a:rPr lang="ko-KR" altLang="en-US" sz="2800" dirty="0" smtClean="0">
                <a:solidFill>
                  <a:srgbClr val="7030A0"/>
                </a:solidFill>
                <a:latin typeface="여기어때 잘난체" pitchFamily="50" charset="-127"/>
                <a:ea typeface="여기어때 잘난체" pitchFamily="50" charset="-127"/>
              </a:rPr>
              <a:t>배달음식</a:t>
            </a:r>
            <a:r>
              <a:rPr lang="en-US" altLang="ko-KR" sz="2800" dirty="0" smtClean="0">
                <a:solidFill>
                  <a:srgbClr val="7030A0"/>
                </a:solidFill>
                <a:latin typeface="여기어때 잘난체" pitchFamily="50" charset="-127"/>
                <a:ea typeface="여기어때 잘난체" pitchFamily="50" charset="-127"/>
              </a:rPr>
              <a:t>,</a:t>
            </a:r>
            <a:r>
              <a:rPr lang="ko-KR" altLang="en-US" sz="2800" dirty="0" smtClean="0">
                <a:solidFill>
                  <a:srgbClr val="7030A0"/>
                </a:solidFill>
                <a:latin typeface="여기어때 잘난체" pitchFamily="50" charset="-127"/>
                <a:ea typeface="여기어때 잘난체" pitchFamily="50" charset="-127"/>
              </a:rPr>
              <a:t> 일회용 젓가락 사용</a:t>
            </a:r>
            <a:r>
              <a:rPr lang="en-US" altLang="ko-KR" sz="2800" dirty="0" smtClean="0">
                <a:solidFill>
                  <a:srgbClr val="7030A0"/>
                </a:solidFill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ko-KR" altLang="en-US" sz="2800" dirty="0">
              <a:solidFill>
                <a:srgbClr val="7030A0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sp>
        <p:nvSpPr>
          <p:cNvPr id="22" name="자유형 21"/>
          <p:cNvSpPr/>
          <p:nvPr/>
        </p:nvSpPr>
        <p:spPr>
          <a:xfrm rot="4048147">
            <a:off x="3225800" y="3836514"/>
            <a:ext cx="625645" cy="539596"/>
          </a:xfrm>
          <a:custGeom>
            <a:avLst/>
            <a:gdLst>
              <a:gd name="connsiteX0" fmla="*/ 625645 w 625645"/>
              <a:gd name="connsiteY0" fmla="*/ 539596 h 539596"/>
              <a:gd name="connsiteX1" fmla="*/ 16045 w 625645"/>
              <a:gd name="connsiteY1" fmla="*/ 414905 h 539596"/>
              <a:gd name="connsiteX2" fmla="*/ 182299 w 625645"/>
              <a:gd name="connsiteY2" fmla="*/ 40833 h 539596"/>
              <a:gd name="connsiteX3" fmla="*/ 237718 w 625645"/>
              <a:gd name="connsiteY3" fmla="*/ 26978 h 53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645" h="539596">
                <a:moveTo>
                  <a:pt x="625645" y="539596"/>
                </a:moveTo>
                <a:cubicBezTo>
                  <a:pt x="357790" y="518814"/>
                  <a:pt x="89936" y="498032"/>
                  <a:pt x="16045" y="414905"/>
                </a:cubicBezTo>
                <a:cubicBezTo>
                  <a:pt x="-57846" y="331778"/>
                  <a:pt x="145354" y="105487"/>
                  <a:pt x="182299" y="40833"/>
                </a:cubicBezTo>
                <a:cubicBezTo>
                  <a:pt x="219244" y="-23821"/>
                  <a:pt x="228481" y="1578"/>
                  <a:pt x="237718" y="2697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모서리가 둥근 직사각형 1"/>
          <p:cNvSpPr/>
          <p:nvPr/>
        </p:nvSpPr>
        <p:spPr>
          <a:xfrm>
            <a:off x="3742625" y="3573016"/>
            <a:ext cx="1765479" cy="70807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일회용품</a:t>
            </a:r>
            <a:endParaRPr lang="ko-KR" altLang="en-US" sz="2800" dirty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 flipV="1">
            <a:off x="2843808" y="4793187"/>
            <a:ext cx="200888" cy="1902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15EDBA05-FD0B-4362-A479-DDAFFA4349C0}"/>
              </a:ext>
            </a:extLst>
          </p:cNvPr>
          <p:cNvSpPr txBox="1"/>
          <p:nvPr/>
        </p:nvSpPr>
        <p:spPr>
          <a:xfrm>
            <a:off x="1422186" y="4987886"/>
            <a:ext cx="6083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집에 배달할 땐 일회용 젓가락 제공 </a:t>
            </a:r>
            <a:r>
              <a:rPr lang="en-US" altLang="ko-KR" sz="2800" dirty="0" smtClean="0">
                <a:solidFill>
                  <a:schemeClr val="accent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X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3721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환경 문제 월드카페 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395536" y="1927069"/>
            <a:ext cx="7128792" cy="3416320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9. 2~3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번 반복 후 원래 </a:t>
            </a:r>
            <a:r>
              <a:rPr lang="ko-KR" altLang="en-US" sz="3600" b="1" dirty="0" err="1" smtClean="0">
                <a:latin typeface="여기어때 잘난체" pitchFamily="50" charset="-127"/>
                <a:ea typeface="여기어때 잘난체" pitchFamily="50" charset="-127"/>
              </a:rPr>
              <a:t>모둠으로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 돌아오도록 합니다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. </a:t>
            </a:r>
            <a:b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</a:br>
            <a:endParaRPr lang="en-US" altLang="ko-KR" sz="3600" b="1" dirty="0" smtClean="0">
              <a:latin typeface="여기어때 잘난체" pitchFamily="50" charset="-127"/>
              <a:ea typeface="여기어때 잘난체" pitchFamily="50" charset="-127"/>
            </a:endParaRPr>
          </a:p>
          <a:p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10. 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다른 </a:t>
            </a:r>
            <a:r>
              <a:rPr lang="ko-KR" altLang="en-US" sz="3600" b="1" dirty="0" err="1" smtClean="0">
                <a:latin typeface="여기어때 잘난체" pitchFamily="50" charset="-127"/>
                <a:ea typeface="여기어때 잘난체" pitchFamily="50" charset="-127"/>
              </a:rPr>
              <a:t>모둠에서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 들었던 </a:t>
            </a:r>
            <a:r>
              <a:rPr lang="ko-KR" altLang="en-US" sz="3600" b="1" dirty="0" err="1" smtClean="0">
                <a:latin typeface="여기어때 잘난체" pitchFamily="50" charset="-127"/>
                <a:ea typeface="여기어때 잘난체" pitchFamily="50" charset="-127"/>
              </a:rPr>
              <a:t>인상깊었던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 이야기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, 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소개해주고 싶은 이야기를 정리해 전달합니다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. 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25040" y="3186189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73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환경 문제 월드카페 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395536" y="1927069"/>
            <a:ext cx="7128792" cy="3416320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11. </a:t>
            </a:r>
            <a:r>
              <a:rPr lang="ko-KR" altLang="en-US" sz="3600" b="1" dirty="0" err="1" smtClean="0">
                <a:latin typeface="여기어때 잘난체" pitchFamily="50" charset="-127"/>
                <a:ea typeface="여기어때 잘난체" pitchFamily="50" charset="-127"/>
              </a:rPr>
              <a:t>모둠에서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 한 명이 종이와 </a:t>
            </a:r>
            <a:r>
              <a:rPr lang="ko-KR" altLang="en-US" sz="3600" b="1" dirty="0" err="1" smtClean="0">
                <a:latin typeface="여기어때 잘난체" pitchFamily="50" charset="-127"/>
                <a:ea typeface="여기어때 잘난체" pitchFamily="50" charset="-127"/>
              </a:rPr>
              <a:t>모둠원들의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 이야기를 정리하여 발표합니다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. (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꼭 방장은 아니어도 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OK!)</a:t>
            </a:r>
          </a:p>
          <a:p>
            <a:endParaRPr lang="en-US" altLang="ko-KR" sz="3600" b="1" dirty="0">
              <a:latin typeface="여기어때 잘난체" pitchFamily="50" charset="-127"/>
              <a:ea typeface="여기어때 잘난체" pitchFamily="50" charset="-127"/>
            </a:endParaRPr>
          </a:p>
          <a:p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* 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각 </a:t>
            </a:r>
            <a:r>
              <a:rPr lang="ko-KR" altLang="en-US" sz="3600" b="1" dirty="0" err="1" smtClean="0">
                <a:latin typeface="여기어때 잘난체" pitchFamily="50" charset="-127"/>
                <a:ea typeface="여기어때 잘난체" pitchFamily="50" charset="-127"/>
              </a:rPr>
              <a:t>모둠의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 종이는 프로젝트 게시판에 그대로 부착합니다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.  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25040" y="3186189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07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환경문제 월드카페 마무리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 flipH="1">
            <a:off x="478226" y="1264948"/>
            <a:ext cx="6544222" cy="4536913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1187624" y="2276051"/>
            <a:ext cx="46805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환경문제</a:t>
            </a:r>
            <a:endParaRPr lang="en-US" altLang="ko-KR" sz="44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월드카페를 하며</a:t>
            </a:r>
            <a:endParaRPr lang="en-US" altLang="ko-KR" sz="44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느낀 점을 이야기해봅시다</a:t>
            </a:r>
            <a:r>
              <a: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6242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312760"/>
            <a:ext cx="9144001" cy="2564904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028" r="97172">
                        <a14:foregroundMark x1="13368" y1="79046" x2="13368" y2="79046"/>
                        <a14:backgroundMark x1="25450" y1="76556" x2="25450" y2="76556"/>
                        <a14:backgroundMark x1="28535" y1="69295" x2="28535" y2="69295"/>
                        <a14:backgroundMark x1="55013" y1="88382" x2="55013" y2="883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4695">
            <a:off x="7202770" y="4595207"/>
            <a:ext cx="1613170" cy="20000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111" y="1070897"/>
            <a:ext cx="8706230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다음 시간에는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월드카페를 통해 정리한 내용을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‘</a:t>
            </a:r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알고리즘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’</a:t>
            </a:r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으로 정리해봅시다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</a:t>
            </a: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틈틈이 게시판을 보며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어떻게 정리하면 좋을지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생각해봅시다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768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5CB109DF-9CF2-4712-921E-5FF73ADB392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4362" y="1711005"/>
            <a:ext cx="1329605" cy="1008330"/>
          </a:xfrm>
          <a:prstGeom prst="rect">
            <a:avLst/>
          </a:prstGeom>
          <a:ln>
            <a:noFill/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72145" y="2099836"/>
            <a:ext cx="2274982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451760" y="3398309"/>
            <a:ext cx="8275022" cy="209288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[6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국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05-05]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작품에 대한 이해와 감상을 바탕으로 </a:t>
            </a:r>
            <a:endParaRPr lang="en-US" altLang="ko-KR" sz="26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                  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하여 다른 사람과 적극적으로 소통한다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</a:t>
            </a:r>
          </a:p>
          <a:p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[6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도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03-04]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세계화 시대에 인류가 겪고 있는 문제와</a:t>
            </a:r>
            <a:endParaRPr lang="en-US" altLang="ko-KR" sz="26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                    그 원인을 토론을 통해 알아보고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이를 </a:t>
            </a:r>
            <a:endParaRPr lang="en-US" altLang="ko-KR" sz="26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                  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해결하고자 하는</a:t>
            </a:r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의지를 가지고 실천한다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</a:t>
            </a:r>
            <a:endParaRPr lang="ko-KR" altLang="en-US" sz="2600" dirty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2D0D08BA-8FBB-41F8-ABA3-8C329CD6578B}"/>
              </a:ext>
            </a:extLst>
          </p:cNvPr>
          <p:cNvSpPr/>
          <p:nvPr/>
        </p:nvSpPr>
        <p:spPr>
          <a:xfrm>
            <a:off x="572145" y="2730757"/>
            <a:ext cx="3095719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관련 성취기준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09505" y="669898"/>
            <a:ext cx="6506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2" y="1694350"/>
            <a:ext cx="1296144" cy="1037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90505" y="1738764"/>
            <a:ext cx="26853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사용한 글꼴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90505" y="2907001"/>
            <a:ext cx="7859969" cy="2704919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이번 </a:t>
            </a:r>
            <a:r>
              <a:rPr lang="ko-KR" altLang="en-US" sz="28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차시에서는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지난 시간에 찾은 우리 주변의</a:t>
            </a:r>
            <a:r>
              <a:rPr lang="en-US" altLang="ko-KR" sz="28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문제에 대해 깊이 있게 토의해보는 </a:t>
            </a:r>
            <a:r>
              <a:rPr lang="ko-KR" altLang="en-US" sz="28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차시입니다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게시판에 붙은 문제들을 적절하게 나누어 월드카페를 진행하도록 하고 있습니다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학급의 사정에 따라 </a:t>
            </a:r>
            <a:r>
              <a:rPr lang="ko-KR" altLang="en-US" sz="28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모둠토의를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해도 좋고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전체 토의를 해도 좋습니다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토의 결과는 게시판에 게시합니다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 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2D0D08BA-8FBB-41F8-ABA3-8C329CD6578B}"/>
              </a:ext>
            </a:extLst>
          </p:cNvPr>
          <p:cNvSpPr/>
          <p:nvPr/>
        </p:nvSpPr>
        <p:spPr>
          <a:xfrm>
            <a:off x="601965" y="2322226"/>
            <a:ext cx="2159566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차시안내</a:t>
            </a:r>
            <a:r>
              <a:rPr lang="en-US" altLang="ko-KR" sz="3200" dirty="0">
                <a:solidFill>
                  <a:prstClr val="black"/>
                </a:solidFill>
                <a:highlight>
                  <a:srgbClr val="FFFF9F"/>
                </a:highlight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89281" y="669898"/>
            <a:ext cx="66271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3085058" y="1787835"/>
            <a:ext cx="458328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여기어때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잘난체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en-US" altLang="ko-KR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UhBee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MiMi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773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90505" y="1738764"/>
            <a:ext cx="26853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아이콘 설명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13325" y="669898"/>
            <a:ext cx="66030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09681" y="6093296"/>
            <a:ext cx="6798623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*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슬라이드 노트를 꼭 확인해주세요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819368" y="2585628"/>
            <a:ext cx="1944216" cy="1944216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1928772" y="4694809"/>
            <a:ext cx="2283188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선생님 질문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5175" y="2479562"/>
            <a:ext cx="1512740" cy="1580277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="" xmlns:a16="http://schemas.microsoft.com/office/drawing/2014/main" id="{6ED5125C-616D-48E2-8281-D7772936D04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9817" y="2561402"/>
            <a:ext cx="1426183" cy="1613594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4723693" y="4505345"/>
            <a:ext cx="2283188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학생 활동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8102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55576" y="2097430"/>
            <a:ext cx="7848872" cy="1446550"/>
          </a:xfrm>
          <a:prstGeom prst="rect">
            <a:avLst/>
          </a:prstGeom>
          <a:solidFill>
            <a:schemeClr val="accent5">
              <a:lumMod val="20000"/>
              <a:lumOff val="80000"/>
              <a:alpha val="31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환경문제의 원인과 해결방안을 찾기 위한 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토의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를 해 봅시다</a:t>
            </a:r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en-US" altLang="ko-KR" sz="4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15763" y="1280252"/>
            <a:ext cx="31646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400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공부할 문제</a:t>
            </a:r>
            <a:endParaRPr lang="en-US" altLang="ko-KR" sz="4400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35" b="100000" l="1670" r="99165">
                        <a14:backgroundMark x1="49269" y1="84259" x2="49269" y2="84259"/>
                        <a14:backgroundMark x1="43841" y1="78086" x2="43841" y2="78086"/>
                        <a14:backgroundMark x1="41962" y1="77469" x2="41962" y2="77469"/>
                        <a14:backgroundMark x1="40710" y1="77469" x2="40710" y2="77469"/>
                        <a14:backgroundMark x1="87056" y1="74691" x2="87056" y2="746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08947">
            <a:off x="5646158" y="3934872"/>
            <a:ext cx="3109546" cy="210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29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6104" y="2014718"/>
            <a:ext cx="7303759" cy="3729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89181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환경문제 해결을 위한 노력 </a:t>
            </a:r>
            <a:endParaRPr lang="en-US" altLang="ko-KR" sz="4400" dirty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6849C3CA-4239-4123-AC5F-647DF5658CCA}"/>
              </a:ext>
            </a:extLst>
          </p:cNvPr>
          <p:cNvSpPr/>
          <p:nvPr/>
        </p:nvSpPr>
        <p:spPr>
          <a:xfrm flipH="1">
            <a:off x="863028" y="1599220"/>
            <a:ext cx="7216834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지금 우리나라의 변화는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</p:txBody>
      </p:sp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67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환경문제 </a:t>
            </a:r>
            <a:r>
              <a:rPr lang="ko-KR" altLang="en-US" sz="4400" dirty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해결을 위한 노력</a:t>
            </a:r>
            <a:endParaRPr lang="en-US" altLang="ko-KR" sz="4400" dirty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6849C3CA-4239-4123-AC5F-647DF5658CCA}"/>
              </a:ext>
            </a:extLst>
          </p:cNvPr>
          <p:cNvSpPr/>
          <p:nvPr/>
        </p:nvSpPr>
        <p:spPr>
          <a:xfrm flipH="1">
            <a:off x="2518917" y="5674590"/>
            <a:ext cx="4320480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이게 뭘까요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</p:txBody>
      </p:sp>
      <p:pic>
        <p:nvPicPr>
          <p:cNvPr id="1026" name="Picture 2" descr="http://futurechosun.com/wp-content/uploads/1-9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26" b="8898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1744347"/>
            <a:ext cx="3697897" cy="393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futurechosun.com/wp-content/uploads/2-vert-612x1024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9804" r="897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3057" r="-3023"/>
          <a:stretch/>
        </p:blipFill>
        <p:spPr bwMode="auto">
          <a:xfrm>
            <a:off x="2634823" y="1676739"/>
            <a:ext cx="4088667" cy="367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futurechosun.com/wp-content/uploads/2-vert-612x1024.jp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109" b="9948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51884" y="1624280"/>
            <a:ext cx="3162011" cy="378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641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환경 문제 월드카페 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539550" y="1927069"/>
            <a:ext cx="7128794" cy="360098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1. </a:t>
            </a:r>
            <a:r>
              <a:rPr lang="ko-KR" altLang="en-US" sz="3600" b="1" dirty="0" err="1" smtClean="0">
                <a:latin typeface="여기어때 잘난체" pitchFamily="50" charset="-127"/>
                <a:ea typeface="여기어때 잘난체" pitchFamily="50" charset="-127"/>
              </a:rPr>
              <a:t>모둠을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 만들고 방장을 뽑습니다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.</a:t>
            </a:r>
          </a:p>
          <a:p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2. 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준비물 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: 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종이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(4</a:t>
            </a:r>
            <a:r>
              <a:rPr lang="ko-KR" altLang="en-US" sz="3600" b="1" dirty="0" err="1" smtClean="0">
                <a:latin typeface="여기어때 잘난체" pitchFamily="50" charset="-127"/>
                <a:ea typeface="여기어때 잘난체" pitchFamily="50" charset="-127"/>
              </a:rPr>
              <a:t>절이상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)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와 펜</a:t>
            </a:r>
            <a:endParaRPr lang="en-US" altLang="ko-KR" sz="3600" b="1" dirty="0" smtClean="0">
              <a:latin typeface="여기어때 잘난체" pitchFamily="50" charset="-127"/>
              <a:ea typeface="여기어때 잘난체" pitchFamily="50" charset="-127"/>
            </a:endParaRPr>
          </a:p>
          <a:p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3. 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각 </a:t>
            </a:r>
            <a:r>
              <a:rPr lang="ko-KR" altLang="en-US" sz="3600" b="1" dirty="0" err="1" smtClean="0">
                <a:latin typeface="여기어때 잘난체" pitchFamily="50" charset="-127"/>
                <a:ea typeface="여기어때 잘난체" pitchFamily="50" charset="-127"/>
              </a:rPr>
              <a:t>모둠은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 게시판의 환경 문제 중 하나를 선택합니다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.</a:t>
            </a:r>
          </a:p>
          <a:p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4. 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종이의 가운데에 그 문제를 적습니다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72200" y="3186189"/>
            <a:ext cx="3429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환경 문제 월드카페 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sp>
        <p:nvSpPr>
          <p:cNvPr id="9" name="사다리꼴 8"/>
          <p:cNvSpPr/>
          <p:nvPr/>
        </p:nvSpPr>
        <p:spPr>
          <a:xfrm>
            <a:off x="5984730" y="1582099"/>
            <a:ext cx="3051811" cy="4144456"/>
          </a:xfrm>
          <a:prstGeom prst="trapezoid">
            <a:avLst>
              <a:gd name="adj" fmla="val 36141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cs typeface="+mn-cs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7093804" y="68580"/>
            <a:ext cx="833662" cy="1895238"/>
            <a:chOff x="4304326" y="1186187"/>
            <a:chExt cx="757766" cy="1722697"/>
          </a:xfrm>
          <a:effectLst>
            <a:outerShdw blurRad="241300" dist="1016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 rot="13500000">
              <a:off x="4497798" y="2452698"/>
              <a:ext cx="370822" cy="371378"/>
            </a:xfrm>
            <a:custGeom>
              <a:avLst/>
              <a:gdLst>
                <a:gd name="T0" fmla="*/ 2001 w 2001"/>
                <a:gd name="T1" fmla="*/ 131 h 2002"/>
                <a:gd name="T2" fmla="*/ 1952 w 2001"/>
                <a:gd name="T3" fmla="*/ 110 h 2002"/>
                <a:gd name="T4" fmla="*/ 1852 w 2001"/>
                <a:gd name="T5" fmla="*/ 72 h 2002"/>
                <a:gd name="T6" fmla="*/ 1750 w 2001"/>
                <a:gd name="T7" fmla="*/ 42 h 2002"/>
                <a:gd name="T8" fmla="*/ 1646 w 2001"/>
                <a:gd name="T9" fmla="*/ 21 h 2002"/>
                <a:gd name="T10" fmla="*/ 1541 w 2001"/>
                <a:gd name="T11" fmla="*/ 6 h 2002"/>
                <a:gd name="T12" fmla="*/ 1436 w 2001"/>
                <a:gd name="T13" fmla="*/ 0 h 2002"/>
                <a:gd name="T14" fmla="*/ 1330 w 2001"/>
                <a:gd name="T15" fmla="*/ 2 h 2002"/>
                <a:gd name="T16" fmla="*/ 1224 w 2001"/>
                <a:gd name="T17" fmla="*/ 12 h 2002"/>
                <a:gd name="T18" fmla="*/ 1121 w 2001"/>
                <a:gd name="T19" fmla="*/ 29 h 2002"/>
                <a:gd name="T20" fmla="*/ 1017 w 2001"/>
                <a:gd name="T21" fmla="*/ 55 h 2002"/>
                <a:gd name="T22" fmla="*/ 916 w 2001"/>
                <a:gd name="T23" fmla="*/ 88 h 2002"/>
                <a:gd name="T24" fmla="*/ 817 w 2001"/>
                <a:gd name="T25" fmla="*/ 130 h 2002"/>
                <a:gd name="T26" fmla="*/ 720 w 2001"/>
                <a:gd name="T27" fmla="*/ 179 h 2002"/>
                <a:gd name="T28" fmla="*/ 627 w 2001"/>
                <a:gd name="T29" fmla="*/ 235 h 2002"/>
                <a:gd name="T30" fmla="*/ 537 w 2001"/>
                <a:gd name="T31" fmla="*/ 300 h 2002"/>
                <a:gd name="T32" fmla="*/ 452 w 2001"/>
                <a:gd name="T33" fmla="*/ 373 h 2002"/>
                <a:gd name="T34" fmla="*/ 412 w 2001"/>
                <a:gd name="T35" fmla="*/ 412 h 2002"/>
                <a:gd name="T36" fmla="*/ 372 w 2001"/>
                <a:gd name="T37" fmla="*/ 454 h 2002"/>
                <a:gd name="T38" fmla="*/ 300 w 2001"/>
                <a:gd name="T39" fmla="*/ 539 h 2002"/>
                <a:gd name="T40" fmla="*/ 235 w 2001"/>
                <a:gd name="T41" fmla="*/ 628 h 2002"/>
                <a:gd name="T42" fmla="*/ 177 w 2001"/>
                <a:gd name="T43" fmla="*/ 720 h 2002"/>
                <a:gd name="T44" fmla="*/ 128 w 2001"/>
                <a:gd name="T45" fmla="*/ 817 h 2002"/>
                <a:gd name="T46" fmla="*/ 88 w 2001"/>
                <a:gd name="T47" fmla="*/ 916 h 2002"/>
                <a:gd name="T48" fmla="*/ 55 w 2001"/>
                <a:gd name="T49" fmla="*/ 1017 h 2002"/>
                <a:gd name="T50" fmla="*/ 29 w 2001"/>
                <a:gd name="T51" fmla="*/ 1121 h 2002"/>
                <a:gd name="T52" fmla="*/ 12 w 2001"/>
                <a:gd name="T53" fmla="*/ 1226 h 2002"/>
                <a:gd name="T54" fmla="*/ 2 w 2001"/>
                <a:gd name="T55" fmla="*/ 1331 h 2002"/>
                <a:gd name="T56" fmla="*/ 0 w 2001"/>
                <a:gd name="T57" fmla="*/ 1436 h 2002"/>
                <a:gd name="T58" fmla="*/ 6 w 2001"/>
                <a:gd name="T59" fmla="*/ 1541 h 2002"/>
                <a:gd name="T60" fmla="*/ 20 w 2001"/>
                <a:gd name="T61" fmla="*/ 1647 h 2002"/>
                <a:gd name="T62" fmla="*/ 42 w 2001"/>
                <a:gd name="T63" fmla="*/ 1750 h 2002"/>
                <a:gd name="T64" fmla="*/ 72 w 2001"/>
                <a:gd name="T65" fmla="*/ 1852 h 2002"/>
                <a:gd name="T66" fmla="*/ 110 w 2001"/>
                <a:gd name="T67" fmla="*/ 1953 h 2002"/>
                <a:gd name="T68" fmla="*/ 131 w 2001"/>
                <a:gd name="T69" fmla="*/ 2002 h 2002"/>
                <a:gd name="T70" fmla="*/ 2001 w 2001"/>
                <a:gd name="T71" fmla="*/ 131 h 2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01" h="2002">
                  <a:moveTo>
                    <a:pt x="2001" y="131"/>
                  </a:moveTo>
                  <a:lnTo>
                    <a:pt x="1952" y="110"/>
                  </a:lnTo>
                  <a:lnTo>
                    <a:pt x="1852" y="72"/>
                  </a:lnTo>
                  <a:lnTo>
                    <a:pt x="1750" y="42"/>
                  </a:lnTo>
                  <a:lnTo>
                    <a:pt x="1646" y="21"/>
                  </a:lnTo>
                  <a:lnTo>
                    <a:pt x="1541" y="6"/>
                  </a:lnTo>
                  <a:lnTo>
                    <a:pt x="1436" y="0"/>
                  </a:lnTo>
                  <a:lnTo>
                    <a:pt x="1330" y="2"/>
                  </a:lnTo>
                  <a:lnTo>
                    <a:pt x="1224" y="12"/>
                  </a:lnTo>
                  <a:lnTo>
                    <a:pt x="1121" y="29"/>
                  </a:lnTo>
                  <a:lnTo>
                    <a:pt x="1017" y="55"/>
                  </a:lnTo>
                  <a:lnTo>
                    <a:pt x="916" y="88"/>
                  </a:lnTo>
                  <a:lnTo>
                    <a:pt x="817" y="130"/>
                  </a:lnTo>
                  <a:lnTo>
                    <a:pt x="720" y="179"/>
                  </a:lnTo>
                  <a:lnTo>
                    <a:pt x="627" y="235"/>
                  </a:lnTo>
                  <a:lnTo>
                    <a:pt x="537" y="300"/>
                  </a:lnTo>
                  <a:lnTo>
                    <a:pt x="452" y="373"/>
                  </a:lnTo>
                  <a:lnTo>
                    <a:pt x="412" y="412"/>
                  </a:lnTo>
                  <a:lnTo>
                    <a:pt x="372" y="454"/>
                  </a:lnTo>
                  <a:lnTo>
                    <a:pt x="300" y="539"/>
                  </a:lnTo>
                  <a:lnTo>
                    <a:pt x="235" y="628"/>
                  </a:lnTo>
                  <a:lnTo>
                    <a:pt x="177" y="720"/>
                  </a:lnTo>
                  <a:lnTo>
                    <a:pt x="128" y="817"/>
                  </a:lnTo>
                  <a:lnTo>
                    <a:pt x="88" y="916"/>
                  </a:lnTo>
                  <a:lnTo>
                    <a:pt x="55" y="1017"/>
                  </a:lnTo>
                  <a:lnTo>
                    <a:pt x="29" y="1121"/>
                  </a:lnTo>
                  <a:lnTo>
                    <a:pt x="12" y="1226"/>
                  </a:lnTo>
                  <a:lnTo>
                    <a:pt x="2" y="1331"/>
                  </a:lnTo>
                  <a:lnTo>
                    <a:pt x="0" y="1436"/>
                  </a:lnTo>
                  <a:lnTo>
                    <a:pt x="6" y="1541"/>
                  </a:lnTo>
                  <a:lnTo>
                    <a:pt x="20" y="1647"/>
                  </a:lnTo>
                  <a:lnTo>
                    <a:pt x="42" y="1750"/>
                  </a:lnTo>
                  <a:lnTo>
                    <a:pt x="72" y="1852"/>
                  </a:lnTo>
                  <a:lnTo>
                    <a:pt x="110" y="1953"/>
                  </a:lnTo>
                  <a:lnTo>
                    <a:pt x="131" y="2002"/>
                  </a:lnTo>
                  <a:lnTo>
                    <a:pt x="2001" y="13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 rot="13500000">
              <a:off x="4304604" y="2151396"/>
              <a:ext cx="757210" cy="757766"/>
            </a:xfrm>
            <a:custGeom>
              <a:avLst/>
              <a:gdLst>
                <a:gd name="T0" fmla="*/ 0 w 4087"/>
                <a:gd name="T1" fmla="*/ 3358 h 4087"/>
                <a:gd name="T2" fmla="*/ 3359 w 4087"/>
                <a:gd name="T3" fmla="*/ 0 h 4087"/>
                <a:gd name="T4" fmla="*/ 4087 w 4087"/>
                <a:gd name="T5" fmla="*/ 728 h 4087"/>
                <a:gd name="T6" fmla="*/ 727 w 4087"/>
                <a:gd name="T7" fmla="*/ 4087 h 4087"/>
                <a:gd name="T8" fmla="*/ 0 w 4087"/>
                <a:gd name="T9" fmla="*/ 3358 h 4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7" h="4087">
                  <a:moveTo>
                    <a:pt x="0" y="3358"/>
                  </a:moveTo>
                  <a:lnTo>
                    <a:pt x="3359" y="0"/>
                  </a:lnTo>
                  <a:lnTo>
                    <a:pt x="4087" y="728"/>
                  </a:lnTo>
                  <a:lnTo>
                    <a:pt x="727" y="4087"/>
                  </a:lnTo>
                  <a:lnTo>
                    <a:pt x="0" y="335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 rot="13500000">
              <a:off x="4323031" y="2005778"/>
              <a:ext cx="719961" cy="719961"/>
            </a:xfrm>
            <a:custGeom>
              <a:avLst/>
              <a:gdLst>
                <a:gd name="T0" fmla="*/ 3886 w 3886"/>
                <a:gd name="T1" fmla="*/ 2266 h 3886"/>
                <a:gd name="T2" fmla="*/ 2263 w 3886"/>
                <a:gd name="T3" fmla="*/ 3886 h 3886"/>
                <a:gd name="T4" fmla="*/ 0 w 3886"/>
                <a:gd name="T5" fmla="*/ 3359 h 3886"/>
                <a:gd name="T6" fmla="*/ 3357 w 3886"/>
                <a:gd name="T7" fmla="*/ 0 h 3886"/>
                <a:gd name="T8" fmla="*/ 3886 w 3886"/>
                <a:gd name="T9" fmla="*/ 2266 h 3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6" h="3886">
                  <a:moveTo>
                    <a:pt x="3886" y="2266"/>
                  </a:moveTo>
                  <a:lnTo>
                    <a:pt x="2263" y="3886"/>
                  </a:lnTo>
                  <a:lnTo>
                    <a:pt x="0" y="3359"/>
                  </a:lnTo>
                  <a:lnTo>
                    <a:pt x="3357" y="0"/>
                  </a:lnTo>
                  <a:lnTo>
                    <a:pt x="3886" y="2266"/>
                  </a:lnTo>
                  <a:close/>
                </a:path>
              </a:pathLst>
            </a:custGeom>
            <a:solidFill>
              <a:srgbClr val="143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4460868" y="1186187"/>
              <a:ext cx="430063" cy="90199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 rot="13500000">
              <a:off x="4579998" y="1780313"/>
              <a:ext cx="206815" cy="206815"/>
            </a:xfrm>
            <a:custGeom>
              <a:avLst/>
              <a:gdLst>
                <a:gd name="T0" fmla="*/ 0 w 1116"/>
                <a:gd name="T1" fmla="*/ 350 h 1117"/>
                <a:gd name="T2" fmla="*/ 349 w 1116"/>
                <a:gd name="T3" fmla="*/ 0 h 1117"/>
                <a:gd name="T4" fmla="*/ 1116 w 1116"/>
                <a:gd name="T5" fmla="*/ 767 h 1117"/>
                <a:gd name="T6" fmla="*/ 766 w 1116"/>
                <a:gd name="T7" fmla="*/ 1117 h 1117"/>
                <a:gd name="T8" fmla="*/ 0 w 1116"/>
                <a:gd name="T9" fmla="*/ 350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117">
                  <a:moveTo>
                    <a:pt x="0" y="350"/>
                  </a:moveTo>
                  <a:lnTo>
                    <a:pt x="349" y="0"/>
                  </a:lnTo>
                  <a:lnTo>
                    <a:pt x="1116" y="767"/>
                  </a:lnTo>
                  <a:lnTo>
                    <a:pt x="766" y="1117"/>
                  </a:lnTo>
                  <a:lnTo>
                    <a:pt x="0" y="350"/>
                  </a:lnTo>
                  <a:close/>
                </a:path>
              </a:pathLst>
            </a:custGeom>
            <a:solidFill>
              <a:srgbClr val="F25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7089273" y="-100123"/>
            <a:ext cx="2756040" cy="962962"/>
            <a:chOff x="2524620" y="-100123"/>
            <a:chExt cx="2756040" cy="962962"/>
          </a:xfrm>
        </p:grpSpPr>
        <p:sp>
          <p:nvSpPr>
            <p:cNvPr id="17" name="직각 삼각형 16"/>
            <p:cNvSpPr/>
            <p:nvPr/>
          </p:nvSpPr>
          <p:spPr>
            <a:xfrm flipV="1">
              <a:off x="3601511" y="-3"/>
              <a:ext cx="1679149" cy="522690"/>
            </a:xfrm>
            <a:prstGeom prst="rtTriangle">
              <a:avLst/>
            </a:prstGeom>
            <a:solidFill>
              <a:srgbClr val="74C5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endParaRPr>
            </a:p>
          </p:txBody>
        </p:sp>
        <p:sp>
          <p:nvSpPr>
            <p:cNvPr id="20" name="자유형 19"/>
            <p:cNvSpPr>
              <a:spLocks/>
            </p:cNvSpPr>
            <p:nvPr/>
          </p:nvSpPr>
          <p:spPr bwMode="auto">
            <a:xfrm rot="20700000">
              <a:off x="2524620" y="31004"/>
              <a:ext cx="998059" cy="740568"/>
            </a:xfrm>
            <a:custGeom>
              <a:avLst/>
              <a:gdLst>
                <a:gd name="connsiteX0" fmla="*/ 147952 w 998059"/>
                <a:gd name="connsiteY0" fmla="*/ 0 h 740568"/>
                <a:gd name="connsiteX1" fmla="*/ 341866 w 998059"/>
                <a:gd name="connsiteY1" fmla="*/ 0 h 740568"/>
                <a:gd name="connsiteX2" fmla="*/ 598076 w 998059"/>
                <a:gd name="connsiteY2" fmla="*/ 0 h 740568"/>
                <a:gd name="connsiteX3" fmla="*/ 610041 w 998059"/>
                <a:gd name="connsiteY3" fmla="*/ 190 h 740568"/>
                <a:gd name="connsiteX4" fmla="*/ 634731 w 998059"/>
                <a:gd name="connsiteY4" fmla="*/ 2278 h 740568"/>
                <a:gd name="connsiteX5" fmla="*/ 660182 w 998059"/>
                <a:gd name="connsiteY5" fmla="*/ 6645 h 740568"/>
                <a:gd name="connsiteX6" fmla="*/ 685442 w 998059"/>
                <a:gd name="connsiteY6" fmla="*/ 12910 h 740568"/>
                <a:gd name="connsiteX7" fmla="*/ 710892 w 998059"/>
                <a:gd name="connsiteY7" fmla="*/ 21264 h 740568"/>
                <a:gd name="connsiteX8" fmla="*/ 736342 w 998059"/>
                <a:gd name="connsiteY8" fmla="*/ 31896 h 740568"/>
                <a:gd name="connsiteX9" fmla="*/ 761032 w 998059"/>
                <a:gd name="connsiteY9" fmla="*/ 44617 h 740568"/>
                <a:gd name="connsiteX10" fmla="*/ 784773 w 998059"/>
                <a:gd name="connsiteY10" fmla="*/ 59236 h 740568"/>
                <a:gd name="connsiteX11" fmla="*/ 796358 w 998059"/>
                <a:gd name="connsiteY11" fmla="*/ 67590 h 740568"/>
                <a:gd name="connsiteX12" fmla="*/ 808893 w 998059"/>
                <a:gd name="connsiteY12" fmla="*/ 76323 h 740568"/>
                <a:gd name="connsiteX13" fmla="*/ 833394 w 998059"/>
                <a:gd name="connsiteY13" fmla="*/ 88854 h 740568"/>
                <a:gd name="connsiteX14" fmla="*/ 858084 w 998059"/>
                <a:gd name="connsiteY14" fmla="*/ 96449 h 740568"/>
                <a:gd name="connsiteX15" fmla="*/ 882774 w 998059"/>
                <a:gd name="connsiteY15" fmla="*/ 100436 h 740568"/>
                <a:gd name="connsiteX16" fmla="*/ 919810 w 998059"/>
                <a:gd name="connsiteY16" fmla="*/ 101765 h 740568"/>
                <a:gd name="connsiteX17" fmla="*/ 958175 w 998059"/>
                <a:gd name="connsiteY17" fmla="*/ 100436 h 740568"/>
                <a:gd name="connsiteX18" fmla="*/ 984764 w 998059"/>
                <a:gd name="connsiteY18" fmla="*/ 100436 h 740568"/>
                <a:gd name="connsiteX19" fmla="*/ 998059 w 998059"/>
                <a:gd name="connsiteY19" fmla="*/ 101195 h 740568"/>
                <a:gd name="connsiteX20" fmla="*/ 996920 w 998059"/>
                <a:gd name="connsiteY20" fmla="*/ 106891 h 740568"/>
                <a:gd name="connsiteX21" fmla="*/ 996160 w 998059"/>
                <a:gd name="connsiteY21" fmla="*/ 133091 h 740568"/>
                <a:gd name="connsiteX22" fmla="*/ 996540 w 998059"/>
                <a:gd name="connsiteY22" fmla="*/ 298839 h 740568"/>
                <a:gd name="connsiteX23" fmla="*/ 996160 w 998059"/>
                <a:gd name="connsiteY23" fmla="*/ 627485 h 740568"/>
                <a:gd name="connsiteX24" fmla="*/ 996730 w 998059"/>
                <a:gd name="connsiteY24" fmla="*/ 637358 h 740568"/>
                <a:gd name="connsiteX25" fmla="*/ 998059 w 998059"/>
                <a:gd name="connsiteY25" fmla="*/ 646661 h 740568"/>
                <a:gd name="connsiteX26" fmla="*/ 922089 w 998059"/>
                <a:gd name="connsiteY26" fmla="*/ 646661 h 740568"/>
                <a:gd name="connsiteX27" fmla="*/ 914492 w 998059"/>
                <a:gd name="connsiteY27" fmla="*/ 646851 h 740568"/>
                <a:gd name="connsiteX28" fmla="*/ 899678 w 998059"/>
                <a:gd name="connsiteY28" fmla="*/ 649129 h 740568"/>
                <a:gd name="connsiteX29" fmla="*/ 885623 w 998059"/>
                <a:gd name="connsiteY29" fmla="*/ 653116 h 740568"/>
                <a:gd name="connsiteX30" fmla="*/ 872328 w 998059"/>
                <a:gd name="connsiteY30" fmla="*/ 659192 h 740568"/>
                <a:gd name="connsiteX31" fmla="*/ 859983 w 998059"/>
                <a:gd name="connsiteY31" fmla="*/ 666786 h 740568"/>
                <a:gd name="connsiteX32" fmla="*/ 849157 w 998059"/>
                <a:gd name="connsiteY32" fmla="*/ 676469 h 740568"/>
                <a:gd name="connsiteX33" fmla="*/ 839281 w 998059"/>
                <a:gd name="connsiteY33" fmla="*/ 687291 h 740568"/>
                <a:gd name="connsiteX34" fmla="*/ 830925 w 998059"/>
                <a:gd name="connsiteY34" fmla="*/ 699632 h 740568"/>
                <a:gd name="connsiteX35" fmla="*/ 827506 w 998059"/>
                <a:gd name="connsiteY35" fmla="*/ 706467 h 740568"/>
                <a:gd name="connsiteX36" fmla="*/ 822758 w 998059"/>
                <a:gd name="connsiteY36" fmla="*/ 715770 h 740568"/>
                <a:gd name="connsiteX37" fmla="*/ 811932 w 998059"/>
                <a:gd name="connsiteY37" fmla="*/ 733237 h 740568"/>
                <a:gd name="connsiteX38" fmla="*/ 806065 w 998059"/>
                <a:gd name="connsiteY38" fmla="*/ 740568 h 740568"/>
                <a:gd name="connsiteX39" fmla="*/ 364219 w 998059"/>
                <a:gd name="connsiteY39" fmla="*/ 740568 h 740568"/>
                <a:gd name="connsiteX40" fmla="*/ 363328 w 998059"/>
                <a:gd name="connsiteY40" fmla="*/ 740452 h 740568"/>
                <a:gd name="connsiteX41" fmla="*/ 92304 w 998059"/>
                <a:gd name="connsiteY41" fmla="*/ 740452 h 740568"/>
                <a:gd name="connsiteX42" fmla="*/ 82808 w 998059"/>
                <a:gd name="connsiteY42" fmla="*/ 740072 h 740568"/>
                <a:gd name="connsiteX43" fmla="*/ 64765 w 998059"/>
                <a:gd name="connsiteY43" fmla="*/ 736275 h 740568"/>
                <a:gd name="connsiteX44" fmla="*/ 48431 w 998059"/>
                <a:gd name="connsiteY44" fmla="*/ 729440 h 740568"/>
                <a:gd name="connsiteX45" fmla="*/ 33617 w 998059"/>
                <a:gd name="connsiteY45" fmla="*/ 719377 h 740568"/>
                <a:gd name="connsiteX46" fmla="*/ 21082 w 998059"/>
                <a:gd name="connsiteY46" fmla="*/ 707036 h 740568"/>
                <a:gd name="connsiteX47" fmla="*/ 11206 w 998059"/>
                <a:gd name="connsiteY47" fmla="*/ 692227 h 740568"/>
                <a:gd name="connsiteX48" fmla="*/ 3989 w 998059"/>
                <a:gd name="connsiteY48" fmla="*/ 675520 h 740568"/>
                <a:gd name="connsiteX49" fmla="*/ 570 w 998059"/>
                <a:gd name="connsiteY49" fmla="*/ 657483 h 740568"/>
                <a:gd name="connsiteX50" fmla="*/ 0 w 998059"/>
                <a:gd name="connsiteY50" fmla="*/ 648180 h 740568"/>
                <a:gd name="connsiteX51" fmla="*/ 570 w 998059"/>
                <a:gd name="connsiteY51" fmla="*/ 638687 h 740568"/>
                <a:gd name="connsiteX52" fmla="*/ 3989 w 998059"/>
                <a:gd name="connsiteY52" fmla="*/ 620650 h 740568"/>
                <a:gd name="connsiteX53" fmla="*/ 11206 w 998059"/>
                <a:gd name="connsiteY53" fmla="*/ 603943 h 740568"/>
                <a:gd name="connsiteX54" fmla="*/ 21082 w 998059"/>
                <a:gd name="connsiteY54" fmla="*/ 589134 h 740568"/>
                <a:gd name="connsiteX55" fmla="*/ 33617 w 998059"/>
                <a:gd name="connsiteY55" fmla="*/ 576983 h 740568"/>
                <a:gd name="connsiteX56" fmla="*/ 48431 w 998059"/>
                <a:gd name="connsiteY56" fmla="*/ 566730 h 740568"/>
                <a:gd name="connsiteX57" fmla="*/ 64765 w 998059"/>
                <a:gd name="connsiteY57" fmla="*/ 559895 h 740568"/>
                <a:gd name="connsiteX58" fmla="*/ 82808 w 998059"/>
                <a:gd name="connsiteY58" fmla="*/ 556098 h 740568"/>
                <a:gd name="connsiteX59" fmla="*/ 92304 w 998059"/>
                <a:gd name="connsiteY59" fmla="*/ 555908 h 740568"/>
                <a:gd name="connsiteX60" fmla="*/ 129909 w 998059"/>
                <a:gd name="connsiteY60" fmla="*/ 555529 h 740568"/>
                <a:gd name="connsiteX61" fmla="*/ 128390 w 998059"/>
                <a:gd name="connsiteY61" fmla="*/ 555339 h 740568"/>
                <a:gd name="connsiteX62" fmla="*/ 98951 w 998059"/>
                <a:gd name="connsiteY62" fmla="*/ 555339 h 740568"/>
                <a:gd name="connsiteX63" fmla="*/ 93823 w 998059"/>
                <a:gd name="connsiteY63" fmla="*/ 554959 h 740568"/>
                <a:gd name="connsiteX64" fmla="*/ 83947 w 998059"/>
                <a:gd name="connsiteY64" fmla="*/ 553060 h 740568"/>
                <a:gd name="connsiteX65" fmla="*/ 74261 w 998059"/>
                <a:gd name="connsiteY65" fmla="*/ 549643 h 740568"/>
                <a:gd name="connsiteX66" fmla="*/ 65335 w 998059"/>
                <a:gd name="connsiteY66" fmla="*/ 544327 h 740568"/>
                <a:gd name="connsiteX67" fmla="*/ 52799 w 998059"/>
                <a:gd name="connsiteY67" fmla="*/ 534454 h 740568"/>
                <a:gd name="connsiteX68" fmla="*/ 37605 w 998059"/>
                <a:gd name="connsiteY68" fmla="*/ 518316 h 740568"/>
                <a:gd name="connsiteX69" fmla="*/ 25070 w 998059"/>
                <a:gd name="connsiteY69" fmla="*/ 501419 h 740568"/>
                <a:gd name="connsiteX70" fmla="*/ 15194 w 998059"/>
                <a:gd name="connsiteY70" fmla="*/ 485281 h 740568"/>
                <a:gd name="connsiteX71" fmla="*/ 5698 w 998059"/>
                <a:gd name="connsiteY71" fmla="*/ 467054 h 740568"/>
                <a:gd name="connsiteX72" fmla="*/ 4368 w 998059"/>
                <a:gd name="connsiteY72" fmla="*/ 464016 h 740568"/>
                <a:gd name="connsiteX73" fmla="*/ 4558 w 998059"/>
                <a:gd name="connsiteY73" fmla="*/ 455852 h 740568"/>
                <a:gd name="connsiteX74" fmla="*/ 7407 w 998059"/>
                <a:gd name="connsiteY74" fmla="*/ 439335 h 740568"/>
                <a:gd name="connsiteX75" fmla="*/ 13105 w 998059"/>
                <a:gd name="connsiteY75" fmla="*/ 423766 h 740568"/>
                <a:gd name="connsiteX76" fmla="*/ 21272 w 998059"/>
                <a:gd name="connsiteY76" fmla="*/ 409337 h 740568"/>
                <a:gd name="connsiteX77" fmla="*/ 26780 w 998059"/>
                <a:gd name="connsiteY77" fmla="*/ 402692 h 740568"/>
                <a:gd name="connsiteX78" fmla="*/ 32667 w 998059"/>
                <a:gd name="connsiteY78" fmla="*/ 395857 h 740568"/>
                <a:gd name="connsiteX79" fmla="*/ 45392 w 998059"/>
                <a:gd name="connsiteY79" fmla="*/ 385415 h 740568"/>
                <a:gd name="connsiteX80" fmla="*/ 58117 w 998059"/>
                <a:gd name="connsiteY80" fmla="*/ 378390 h 740568"/>
                <a:gd name="connsiteX81" fmla="*/ 71412 w 998059"/>
                <a:gd name="connsiteY81" fmla="*/ 373833 h 740568"/>
                <a:gd name="connsiteX82" fmla="*/ 90974 w 998059"/>
                <a:gd name="connsiteY82" fmla="*/ 370416 h 740568"/>
                <a:gd name="connsiteX83" fmla="*/ 116425 w 998059"/>
                <a:gd name="connsiteY83" fmla="*/ 369846 h 740568"/>
                <a:gd name="connsiteX84" fmla="*/ 128390 w 998059"/>
                <a:gd name="connsiteY84" fmla="*/ 370226 h 740568"/>
                <a:gd name="connsiteX85" fmla="*/ 121553 w 998059"/>
                <a:gd name="connsiteY85" fmla="*/ 369846 h 740568"/>
                <a:gd name="connsiteX86" fmla="*/ 108258 w 998059"/>
                <a:gd name="connsiteY86" fmla="*/ 368327 h 740568"/>
                <a:gd name="connsiteX87" fmla="*/ 95913 w 998059"/>
                <a:gd name="connsiteY87" fmla="*/ 364530 h 740568"/>
                <a:gd name="connsiteX88" fmla="*/ 84517 w 998059"/>
                <a:gd name="connsiteY88" fmla="*/ 359214 h 740568"/>
                <a:gd name="connsiteX89" fmla="*/ 74071 w 998059"/>
                <a:gd name="connsiteY89" fmla="*/ 352759 h 740568"/>
                <a:gd name="connsiteX90" fmla="*/ 64765 w 998059"/>
                <a:gd name="connsiteY90" fmla="*/ 344974 h 740568"/>
                <a:gd name="connsiteX91" fmla="*/ 56598 w 998059"/>
                <a:gd name="connsiteY91" fmla="*/ 336051 h 740568"/>
                <a:gd name="connsiteX92" fmla="*/ 49761 w 998059"/>
                <a:gd name="connsiteY92" fmla="*/ 326178 h 740568"/>
                <a:gd name="connsiteX93" fmla="*/ 44063 w 998059"/>
                <a:gd name="connsiteY93" fmla="*/ 315167 h 740568"/>
                <a:gd name="connsiteX94" fmla="*/ 39885 w 998059"/>
                <a:gd name="connsiteY94" fmla="*/ 303965 h 740568"/>
                <a:gd name="connsiteX95" fmla="*/ 37226 w 998059"/>
                <a:gd name="connsiteY95" fmla="*/ 292194 h 740568"/>
                <a:gd name="connsiteX96" fmla="*/ 35706 w 998059"/>
                <a:gd name="connsiteY96" fmla="*/ 280232 h 740568"/>
                <a:gd name="connsiteX97" fmla="*/ 36276 w 998059"/>
                <a:gd name="connsiteY97" fmla="*/ 267892 h 740568"/>
                <a:gd name="connsiteX98" fmla="*/ 38555 w 998059"/>
                <a:gd name="connsiteY98" fmla="*/ 255551 h 740568"/>
                <a:gd name="connsiteX99" fmla="*/ 42354 w 998059"/>
                <a:gd name="connsiteY99" fmla="*/ 243400 h 740568"/>
                <a:gd name="connsiteX100" fmla="*/ 48051 w 998059"/>
                <a:gd name="connsiteY100" fmla="*/ 231628 h 740568"/>
                <a:gd name="connsiteX101" fmla="*/ 51660 w 998059"/>
                <a:gd name="connsiteY101" fmla="*/ 225743 h 740568"/>
                <a:gd name="connsiteX102" fmla="*/ 55268 w 998059"/>
                <a:gd name="connsiteY102" fmla="*/ 220996 h 740568"/>
                <a:gd name="connsiteX103" fmla="*/ 62865 w 998059"/>
                <a:gd name="connsiteY103" fmla="*/ 212073 h 740568"/>
                <a:gd name="connsiteX104" fmla="*/ 71602 w 998059"/>
                <a:gd name="connsiteY104" fmla="*/ 204858 h 740568"/>
                <a:gd name="connsiteX105" fmla="*/ 80908 w 998059"/>
                <a:gd name="connsiteY105" fmla="*/ 198213 h 740568"/>
                <a:gd name="connsiteX106" fmla="*/ 90785 w 998059"/>
                <a:gd name="connsiteY106" fmla="*/ 193087 h 740568"/>
                <a:gd name="connsiteX107" fmla="*/ 101041 w 998059"/>
                <a:gd name="connsiteY107" fmla="*/ 189290 h 740568"/>
                <a:gd name="connsiteX108" fmla="*/ 111866 w 998059"/>
                <a:gd name="connsiteY108" fmla="*/ 186442 h 740568"/>
                <a:gd name="connsiteX109" fmla="*/ 123072 w 998059"/>
                <a:gd name="connsiteY109" fmla="*/ 185113 h 740568"/>
                <a:gd name="connsiteX110" fmla="*/ 128390 w 998059"/>
                <a:gd name="connsiteY110" fmla="*/ 185113 h 740568"/>
                <a:gd name="connsiteX111" fmla="*/ 139975 w 998059"/>
                <a:gd name="connsiteY111" fmla="*/ 185113 h 740568"/>
                <a:gd name="connsiteX112" fmla="*/ 145673 w 998059"/>
                <a:gd name="connsiteY112" fmla="*/ 185113 h 740568"/>
                <a:gd name="connsiteX113" fmla="*/ 137506 w 998059"/>
                <a:gd name="connsiteY113" fmla="*/ 184733 h 740568"/>
                <a:gd name="connsiteX114" fmla="*/ 122122 w 998059"/>
                <a:gd name="connsiteY114" fmla="*/ 182075 h 740568"/>
                <a:gd name="connsiteX115" fmla="*/ 107498 w 998059"/>
                <a:gd name="connsiteY115" fmla="*/ 176949 h 740568"/>
                <a:gd name="connsiteX116" fmla="*/ 94013 w 998059"/>
                <a:gd name="connsiteY116" fmla="*/ 169165 h 740568"/>
                <a:gd name="connsiteX117" fmla="*/ 82048 w 998059"/>
                <a:gd name="connsiteY117" fmla="*/ 159672 h 740568"/>
                <a:gd name="connsiteX118" fmla="*/ 71792 w 998059"/>
                <a:gd name="connsiteY118" fmla="*/ 148280 h 740568"/>
                <a:gd name="connsiteX119" fmla="*/ 63625 w 998059"/>
                <a:gd name="connsiteY119" fmla="*/ 134990 h 740568"/>
                <a:gd name="connsiteX120" fmla="*/ 57738 w 998059"/>
                <a:gd name="connsiteY120" fmla="*/ 120371 h 740568"/>
                <a:gd name="connsiteX121" fmla="*/ 55458 w 998059"/>
                <a:gd name="connsiteY121" fmla="*/ 112397 h 740568"/>
                <a:gd name="connsiteX122" fmla="*/ 53749 w 998059"/>
                <a:gd name="connsiteY122" fmla="*/ 101765 h 740568"/>
                <a:gd name="connsiteX123" fmla="*/ 53749 w 998059"/>
                <a:gd name="connsiteY123" fmla="*/ 80880 h 740568"/>
                <a:gd name="connsiteX124" fmla="*/ 58687 w 998059"/>
                <a:gd name="connsiteY124" fmla="*/ 61325 h 740568"/>
                <a:gd name="connsiteX125" fmla="*/ 67424 w 998059"/>
                <a:gd name="connsiteY125" fmla="*/ 42908 h 740568"/>
                <a:gd name="connsiteX126" fmla="*/ 80149 w 998059"/>
                <a:gd name="connsiteY126" fmla="*/ 27340 h 740568"/>
                <a:gd name="connsiteX127" fmla="*/ 95913 w 998059"/>
                <a:gd name="connsiteY127" fmla="*/ 14429 h 740568"/>
                <a:gd name="connsiteX128" fmla="*/ 114715 w 998059"/>
                <a:gd name="connsiteY128" fmla="*/ 5506 h 740568"/>
                <a:gd name="connsiteX129" fmla="*/ 136367 w 998059"/>
                <a:gd name="connsiteY129" fmla="*/ 570 h 740568"/>
                <a:gd name="connsiteX130" fmla="*/ 147952 w 998059"/>
                <a:gd name="connsiteY130" fmla="*/ 0 h 740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998059" h="740568">
                  <a:moveTo>
                    <a:pt x="147952" y="0"/>
                  </a:moveTo>
                  <a:lnTo>
                    <a:pt x="341866" y="0"/>
                  </a:lnTo>
                  <a:lnTo>
                    <a:pt x="598076" y="0"/>
                  </a:lnTo>
                  <a:lnTo>
                    <a:pt x="610041" y="190"/>
                  </a:lnTo>
                  <a:lnTo>
                    <a:pt x="634731" y="2278"/>
                  </a:lnTo>
                  <a:lnTo>
                    <a:pt x="660182" y="6645"/>
                  </a:lnTo>
                  <a:lnTo>
                    <a:pt x="685442" y="12910"/>
                  </a:lnTo>
                  <a:lnTo>
                    <a:pt x="710892" y="21264"/>
                  </a:lnTo>
                  <a:lnTo>
                    <a:pt x="736342" y="31896"/>
                  </a:lnTo>
                  <a:lnTo>
                    <a:pt x="761032" y="44617"/>
                  </a:lnTo>
                  <a:lnTo>
                    <a:pt x="784773" y="59236"/>
                  </a:lnTo>
                  <a:lnTo>
                    <a:pt x="796358" y="67590"/>
                  </a:lnTo>
                  <a:lnTo>
                    <a:pt x="808893" y="76323"/>
                  </a:lnTo>
                  <a:lnTo>
                    <a:pt x="833394" y="88854"/>
                  </a:lnTo>
                  <a:lnTo>
                    <a:pt x="858084" y="96449"/>
                  </a:lnTo>
                  <a:lnTo>
                    <a:pt x="882774" y="100436"/>
                  </a:lnTo>
                  <a:lnTo>
                    <a:pt x="919810" y="101765"/>
                  </a:lnTo>
                  <a:lnTo>
                    <a:pt x="958175" y="100436"/>
                  </a:lnTo>
                  <a:lnTo>
                    <a:pt x="984764" y="100436"/>
                  </a:lnTo>
                  <a:lnTo>
                    <a:pt x="998059" y="101195"/>
                  </a:lnTo>
                  <a:lnTo>
                    <a:pt x="996920" y="106891"/>
                  </a:lnTo>
                  <a:lnTo>
                    <a:pt x="996160" y="133091"/>
                  </a:lnTo>
                  <a:lnTo>
                    <a:pt x="996540" y="298839"/>
                  </a:lnTo>
                  <a:lnTo>
                    <a:pt x="996160" y="627485"/>
                  </a:lnTo>
                  <a:lnTo>
                    <a:pt x="996730" y="637358"/>
                  </a:lnTo>
                  <a:lnTo>
                    <a:pt x="998059" y="646661"/>
                  </a:lnTo>
                  <a:lnTo>
                    <a:pt x="922089" y="646661"/>
                  </a:lnTo>
                  <a:lnTo>
                    <a:pt x="914492" y="646851"/>
                  </a:lnTo>
                  <a:lnTo>
                    <a:pt x="899678" y="649129"/>
                  </a:lnTo>
                  <a:lnTo>
                    <a:pt x="885623" y="653116"/>
                  </a:lnTo>
                  <a:lnTo>
                    <a:pt x="872328" y="659192"/>
                  </a:lnTo>
                  <a:lnTo>
                    <a:pt x="859983" y="666786"/>
                  </a:lnTo>
                  <a:lnTo>
                    <a:pt x="849157" y="676469"/>
                  </a:lnTo>
                  <a:lnTo>
                    <a:pt x="839281" y="687291"/>
                  </a:lnTo>
                  <a:lnTo>
                    <a:pt x="830925" y="699632"/>
                  </a:lnTo>
                  <a:lnTo>
                    <a:pt x="827506" y="706467"/>
                  </a:lnTo>
                  <a:lnTo>
                    <a:pt x="822758" y="715770"/>
                  </a:lnTo>
                  <a:lnTo>
                    <a:pt x="811932" y="733237"/>
                  </a:lnTo>
                  <a:lnTo>
                    <a:pt x="806065" y="740568"/>
                  </a:lnTo>
                  <a:lnTo>
                    <a:pt x="364219" y="740568"/>
                  </a:lnTo>
                  <a:lnTo>
                    <a:pt x="363328" y="740452"/>
                  </a:lnTo>
                  <a:lnTo>
                    <a:pt x="92304" y="740452"/>
                  </a:lnTo>
                  <a:lnTo>
                    <a:pt x="82808" y="740072"/>
                  </a:lnTo>
                  <a:lnTo>
                    <a:pt x="64765" y="736275"/>
                  </a:lnTo>
                  <a:lnTo>
                    <a:pt x="48431" y="729440"/>
                  </a:lnTo>
                  <a:lnTo>
                    <a:pt x="33617" y="719377"/>
                  </a:lnTo>
                  <a:lnTo>
                    <a:pt x="21082" y="707036"/>
                  </a:lnTo>
                  <a:lnTo>
                    <a:pt x="11206" y="692227"/>
                  </a:lnTo>
                  <a:lnTo>
                    <a:pt x="3989" y="675520"/>
                  </a:lnTo>
                  <a:lnTo>
                    <a:pt x="570" y="657483"/>
                  </a:lnTo>
                  <a:lnTo>
                    <a:pt x="0" y="648180"/>
                  </a:lnTo>
                  <a:lnTo>
                    <a:pt x="570" y="638687"/>
                  </a:lnTo>
                  <a:lnTo>
                    <a:pt x="3989" y="620650"/>
                  </a:lnTo>
                  <a:lnTo>
                    <a:pt x="11206" y="603943"/>
                  </a:lnTo>
                  <a:lnTo>
                    <a:pt x="21082" y="589134"/>
                  </a:lnTo>
                  <a:lnTo>
                    <a:pt x="33617" y="576983"/>
                  </a:lnTo>
                  <a:lnTo>
                    <a:pt x="48431" y="566730"/>
                  </a:lnTo>
                  <a:lnTo>
                    <a:pt x="64765" y="559895"/>
                  </a:lnTo>
                  <a:lnTo>
                    <a:pt x="82808" y="556098"/>
                  </a:lnTo>
                  <a:lnTo>
                    <a:pt x="92304" y="555908"/>
                  </a:lnTo>
                  <a:lnTo>
                    <a:pt x="129909" y="555529"/>
                  </a:lnTo>
                  <a:lnTo>
                    <a:pt x="128390" y="555339"/>
                  </a:lnTo>
                  <a:lnTo>
                    <a:pt x="98951" y="555339"/>
                  </a:lnTo>
                  <a:lnTo>
                    <a:pt x="93823" y="554959"/>
                  </a:lnTo>
                  <a:lnTo>
                    <a:pt x="83947" y="553060"/>
                  </a:lnTo>
                  <a:lnTo>
                    <a:pt x="74261" y="549643"/>
                  </a:lnTo>
                  <a:lnTo>
                    <a:pt x="65335" y="544327"/>
                  </a:lnTo>
                  <a:lnTo>
                    <a:pt x="52799" y="534454"/>
                  </a:lnTo>
                  <a:lnTo>
                    <a:pt x="37605" y="518316"/>
                  </a:lnTo>
                  <a:lnTo>
                    <a:pt x="25070" y="501419"/>
                  </a:lnTo>
                  <a:lnTo>
                    <a:pt x="15194" y="485281"/>
                  </a:lnTo>
                  <a:lnTo>
                    <a:pt x="5698" y="467054"/>
                  </a:lnTo>
                  <a:lnTo>
                    <a:pt x="4368" y="464016"/>
                  </a:lnTo>
                  <a:lnTo>
                    <a:pt x="4558" y="455852"/>
                  </a:lnTo>
                  <a:lnTo>
                    <a:pt x="7407" y="439335"/>
                  </a:lnTo>
                  <a:lnTo>
                    <a:pt x="13105" y="423766"/>
                  </a:lnTo>
                  <a:lnTo>
                    <a:pt x="21272" y="409337"/>
                  </a:lnTo>
                  <a:lnTo>
                    <a:pt x="26780" y="402692"/>
                  </a:lnTo>
                  <a:lnTo>
                    <a:pt x="32667" y="395857"/>
                  </a:lnTo>
                  <a:lnTo>
                    <a:pt x="45392" y="385415"/>
                  </a:lnTo>
                  <a:lnTo>
                    <a:pt x="58117" y="378390"/>
                  </a:lnTo>
                  <a:lnTo>
                    <a:pt x="71412" y="373833"/>
                  </a:lnTo>
                  <a:lnTo>
                    <a:pt x="90974" y="370416"/>
                  </a:lnTo>
                  <a:lnTo>
                    <a:pt x="116425" y="369846"/>
                  </a:lnTo>
                  <a:lnTo>
                    <a:pt x="128390" y="370226"/>
                  </a:lnTo>
                  <a:lnTo>
                    <a:pt x="121553" y="369846"/>
                  </a:lnTo>
                  <a:lnTo>
                    <a:pt x="108258" y="368327"/>
                  </a:lnTo>
                  <a:lnTo>
                    <a:pt x="95913" y="364530"/>
                  </a:lnTo>
                  <a:lnTo>
                    <a:pt x="84517" y="359214"/>
                  </a:lnTo>
                  <a:lnTo>
                    <a:pt x="74071" y="352759"/>
                  </a:lnTo>
                  <a:lnTo>
                    <a:pt x="64765" y="344974"/>
                  </a:lnTo>
                  <a:lnTo>
                    <a:pt x="56598" y="336051"/>
                  </a:lnTo>
                  <a:lnTo>
                    <a:pt x="49761" y="326178"/>
                  </a:lnTo>
                  <a:lnTo>
                    <a:pt x="44063" y="315167"/>
                  </a:lnTo>
                  <a:lnTo>
                    <a:pt x="39885" y="303965"/>
                  </a:lnTo>
                  <a:lnTo>
                    <a:pt x="37226" y="292194"/>
                  </a:lnTo>
                  <a:lnTo>
                    <a:pt x="35706" y="280232"/>
                  </a:lnTo>
                  <a:lnTo>
                    <a:pt x="36276" y="267892"/>
                  </a:lnTo>
                  <a:lnTo>
                    <a:pt x="38555" y="255551"/>
                  </a:lnTo>
                  <a:lnTo>
                    <a:pt x="42354" y="243400"/>
                  </a:lnTo>
                  <a:lnTo>
                    <a:pt x="48051" y="231628"/>
                  </a:lnTo>
                  <a:lnTo>
                    <a:pt x="51660" y="225743"/>
                  </a:lnTo>
                  <a:lnTo>
                    <a:pt x="55268" y="220996"/>
                  </a:lnTo>
                  <a:lnTo>
                    <a:pt x="62865" y="212073"/>
                  </a:lnTo>
                  <a:lnTo>
                    <a:pt x="71602" y="204858"/>
                  </a:lnTo>
                  <a:lnTo>
                    <a:pt x="80908" y="198213"/>
                  </a:lnTo>
                  <a:lnTo>
                    <a:pt x="90785" y="193087"/>
                  </a:lnTo>
                  <a:lnTo>
                    <a:pt x="101041" y="189290"/>
                  </a:lnTo>
                  <a:lnTo>
                    <a:pt x="111866" y="186442"/>
                  </a:lnTo>
                  <a:lnTo>
                    <a:pt x="123072" y="185113"/>
                  </a:lnTo>
                  <a:lnTo>
                    <a:pt x="128390" y="185113"/>
                  </a:lnTo>
                  <a:lnTo>
                    <a:pt x="139975" y="185113"/>
                  </a:lnTo>
                  <a:lnTo>
                    <a:pt x="145673" y="185113"/>
                  </a:lnTo>
                  <a:lnTo>
                    <a:pt x="137506" y="184733"/>
                  </a:lnTo>
                  <a:lnTo>
                    <a:pt x="122122" y="182075"/>
                  </a:lnTo>
                  <a:lnTo>
                    <a:pt x="107498" y="176949"/>
                  </a:lnTo>
                  <a:lnTo>
                    <a:pt x="94013" y="169165"/>
                  </a:lnTo>
                  <a:lnTo>
                    <a:pt x="82048" y="159672"/>
                  </a:lnTo>
                  <a:lnTo>
                    <a:pt x="71792" y="148280"/>
                  </a:lnTo>
                  <a:lnTo>
                    <a:pt x="63625" y="134990"/>
                  </a:lnTo>
                  <a:lnTo>
                    <a:pt x="57738" y="120371"/>
                  </a:lnTo>
                  <a:lnTo>
                    <a:pt x="55458" y="112397"/>
                  </a:lnTo>
                  <a:lnTo>
                    <a:pt x="53749" y="101765"/>
                  </a:lnTo>
                  <a:lnTo>
                    <a:pt x="53749" y="80880"/>
                  </a:lnTo>
                  <a:lnTo>
                    <a:pt x="58687" y="61325"/>
                  </a:lnTo>
                  <a:lnTo>
                    <a:pt x="67424" y="42908"/>
                  </a:lnTo>
                  <a:lnTo>
                    <a:pt x="80149" y="27340"/>
                  </a:lnTo>
                  <a:lnTo>
                    <a:pt x="95913" y="14429"/>
                  </a:lnTo>
                  <a:lnTo>
                    <a:pt x="114715" y="5506"/>
                  </a:lnTo>
                  <a:lnTo>
                    <a:pt x="136367" y="570"/>
                  </a:lnTo>
                  <a:lnTo>
                    <a:pt x="147952" y="0"/>
                  </a:lnTo>
                  <a:close/>
                </a:path>
              </a:pathLst>
            </a:custGeom>
            <a:solidFill>
              <a:srgbClr val="FAB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endParaRPr>
            </a:p>
          </p:txBody>
        </p:sp>
        <p:sp>
          <p:nvSpPr>
            <p:cNvPr id="21" name="Freeform 65"/>
            <p:cNvSpPr>
              <a:spLocks/>
            </p:cNvSpPr>
            <p:nvPr/>
          </p:nvSpPr>
          <p:spPr bwMode="auto">
            <a:xfrm rot="20700000">
              <a:off x="3478506" y="-100123"/>
              <a:ext cx="206220" cy="712655"/>
            </a:xfrm>
            <a:custGeom>
              <a:avLst/>
              <a:gdLst>
                <a:gd name="T0" fmla="*/ 545 w 1087"/>
                <a:gd name="T1" fmla="*/ 3753 h 3753"/>
                <a:gd name="T2" fmla="*/ 601 w 1087"/>
                <a:gd name="T3" fmla="*/ 3751 h 3753"/>
                <a:gd name="T4" fmla="*/ 706 w 1087"/>
                <a:gd name="T5" fmla="*/ 3730 h 3753"/>
                <a:gd name="T6" fmla="*/ 804 w 1087"/>
                <a:gd name="T7" fmla="*/ 3688 h 3753"/>
                <a:gd name="T8" fmla="*/ 890 w 1087"/>
                <a:gd name="T9" fmla="*/ 3629 h 3753"/>
                <a:gd name="T10" fmla="*/ 965 w 1087"/>
                <a:gd name="T11" fmla="*/ 3556 h 3753"/>
                <a:gd name="T12" fmla="*/ 1023 w 1087"/>
                <a:gd name="T13" fmla="*/ 3469 h 3753"/>
                <a:gd name="T14" fmla="*/ 1064 w 1087"/>
                <a:gd name="T15" fmla="*/ 3371 h 3753"/>
                <a:gd name="T16" fmla="*/ 1086 w 1087"/>
                <a:gd name="T17" fmla="*/ 3265 h 3753"/>
                <a:gd name="T18" fmla="*/ 1087 w 1087"/>
                <a:gd name="T19" fmla="*/ 3210 h 3753"/>
                <a:gd name="T20" fmla="*/ 1087 w 1087"/>
                <a:gd name="T21" fmla="*/ 543 h 3753"/>
                <a:gd name="T22" fmla="*/ 1086 w 1087"/>
                <a:gd name="T23" fmla="*/ 487 h 3753"/>
                <a:gd name="T24" fmla="*/ 1064 w 1087"/>
                <a:gd name="T25" fmla="*/ 382 h 3753"/>
                <a:gd name="T26" fmla="*/ 1023 w 1087"/>
                <a:gd name="T27" fmla="*/ 284 h 3753"/>
                <a:gd name="T28" fmla="*/ 965 w 1087"/>
                <a:gd name="T29" fmla="*/ 197 h 3753"/>
                <a:gd name="T30" fmla="*/ 890 w 1087"/>
                <a:gd name="T31" fmla="*/ 122 h 3753"/>
                <a:gd name="T32" fmla="*/ 804 w 1087"/>
                <a:gd name="T33" fmla="*/ 65 h 3753"/>
                <a:gd name="T34" fmla="*/ 706 w 1087"/>
                <a:gd name="T35" fmla="*/ 23 h 3753"/>
                <a:gd name="T36" fmla="*/ 601 w 1087"/>
                <a:gd name="T37" fmla="*/ 1 h 3753"/>
                <a:gd name="T38" fmla="*/ 545 w 1087"/>
                <a:gd name="T39" fmla="*/ 0 h 3753"/>
                <a:gd name="T40" fmla="*/ 488 w 1087"/>
                <a:gd name="T41" fmla="*/ 1 h 3753"/>
                <a:gd name="T42" fmla="*/ 382 w 1087"/>
                <a:gd name="T43" fmla="*/ 23 h 3753"/>
                <a:gd name="T44" fmla="*/ 285 w 1087"/>
                <a:gd name="T45" fmla="*/ 65 h 3753"/>
                <a:gd name="T46" fmla="*/ 198 w 1087"/>
                <a:gd name="T47" fmla="*/ 122 h 3753"/>
                <a:gd name="T48" fmla="*/ 124 w 1087"/>
                <a:gd name="T49" fmla="*/ 197 h 3753"/>
                <a:gd name="T50" fmla="*/ 67 w 1087"/>
                <a:gd name="T51" fmla="*/ 284 h 3753"/>
                <a:gd name="T52" fmla="*/ 25 w 1087"/>
                <a:gd name="T53" fmla="*/ 382 h 3753"/>
                <a:gd name="T54" fmla="*/ 3 w 1087"/>
                <a:gd name="T55" fmla="*/ 487 h 3753"/>
                <a:gd name="T56" fmla="*/ 0 w 1087"/>
                <a:gd name="T57" fmla="*/ 543 h 3753"/>
                <a:gd name="T58" fmla="*/ 0 w 1087"/>
                <a:gd name="T59" fmla="*/ 3210 h 3753"/>
                <a:gd name="T60" fmla="*/ 3 w 1087"/>
                <a:gd name="T61" fmla="*/ 3265 h 3753"/>
                <a:gd name="T62" fmla="*/ 25 w 1087"/>
                <a:gd name="T63" fmla="*/ 3371 h 3753"/>
                <a:gd name="T64" fmla="*/ 67 w 1087"/>
                <a:gd name="T65" fmla="*/ 3469 h 3753"/>
                <a:gd name="T66" fmla="*/ 124 w 1087"/>
                <a:gd name="T67" fmla="*/ 3556 h 3753"/>
                <a:gd name="T68" fmla="*/ 198 w 1087"/>
                <a:gd name="T69" fmla="*/ 3629 h 3753"/>
                <a:gd name="T70" fmla="*/ 285 w 1087"/>
                <a:gd name="T71" fmla="*/ 3688 h 3753"/>
                <a:gd name="T72" fmla="*/ 382 w 1087"/>
                <a:gd name="T73" fmla="*/ 3730 h 3753"/>
                <a:gd name="T74" fmla="*/ 488 w 1087"/>
                <a:gd name="T75" fmla="*/ 3751 h 3753"/>
                <a:gd name="T76" fmla="*/ 545 w 1087"/>
                <a:gd name="T77" fmla="*/ 3753 h 3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87" h="3753">
                  <a:moveTo>
                    <a:pt x="545" y="3753"/>
                  </a:moveTo>
                  <a:lnTo>
                    <a:pt x="601" y="3751"/>
                  </a:lnTo>
                  <a:lnTo>
                    <a:pt x="706" y="3730"/>
                  </a:lnTo>
                  <a:lnTo>
                    <a:pt x="804" y="3688"/>
                  </a:lnTo>
                  <a:lnTo>
                    <a:pt x="890" y="3629"/>
                  </a:lnTo>
                  <a:lnTo>
                    <a:pt x="965" y="3556"/>
                  </a:lnTo>
                  <a:lnTo>
                    <a:pt x="1023" y="3469"/>
                  </a:lnTo>
                  <a:lnTo>
                    <a:pt x="1064" y="3371"/>
                  </a:lnTo>
                  <a:lnTo>
                    <a:pt x="1086" y="3265"/>
                  </a:lnTo>
                  <a:lnTo>
                    <a:pt x="1087" y="3210"/>
                  </a:lnTo>
                  <a:lnTo>
                    <a:pt x="1087" y="543"/>
                  </a:lnTo>
                  <a:lnTo>
                    <a:pt x="1086" y="487"/>
                  </a:lnTo>
                  <a:lnTo>
                    <a:pt x="1064" y="382"/>
                  </a:lnTo>
                  <a:lnTo>
                    <a:pt x="1023" y="284"/>
                  </a:lnTo>
                  <a:lnTo>
                    <a:pt x="965" y="197"/>
                  </a:lnTo>
                  <a:lnTo>
                    <a:pt x="890" y="122"/>
                  </a:lnTo>
                  <a:lnTo>
                    <a:pt x="804" y="65"/>
                  </a:lnTo>
                  <a:lnTo>
                    <a:pt x="706" y="23"/>
                  </a:lnTo>
                  <a:lnTo>
                    <a:pt x="601" y="1"/>
                  </a:lnTo>
                  <a:lnTo>
                    <a:pt x="545" y="0"/>
                  </a:lnTo>
                  <a:lnTo>
                    <a:pt x="488" y="1"/>
                  </a:lnTo>
                  <a:lnTo>
                    <a:pt x="382" y="23"/>
                  </a:lnTo>
                  <a:lnTo>
                    <a:pt x="285" y="65"/>
                  </a:lnTo>
                  <a:lnTo>
                    <a:pt x="198" y="122"/>
                  </a:lnTo>
                  <a:lnTo>
                    <a:pt x="124" y="197"/>
                  </a:lnTo>
                  <a:lnTo>
                    <a:pt x="67" y="284"/>
                  </a:lnTo>
                  <a:lnTo>
                    <a:pt x="25" y="382"/>
                  </a:lnTo>
                  <a:lnTo>
                    <a:pt x="3" y="487"/>
                  </a:lnTo>
                  <a:lnTo>
                    <a:pt x="0" y="543"/>
                  </a:lnTo>
                  <a:lnTo>
                    <a:pt x="0" y="3210"/>
                  </a:lnTo>
                  <a:lnTo>
                    <a:pt x="3" y="3265"/>
                  </a:lnTo>
                  <a:lnTo>
                    <a:pt x="25" y="3371"/>
                  </a:lnTo>
                  <a:lnTo>
                    <a:pt x="67" y="3469"/>
                  </a:lnTo>
                  <a:lnTo>
                    <a:pt x="124" y="3556"/>
                  </a:lnTo>
                  <a:lnTo>
                    <a:pt x="198" y="3629"/>
                  </a:lnTo>
                  <a:lnTo>
                    <a:pt x="285" y="3688"/>
                  </a:lnTo>
                  <a:lnTo>
                    <a:pt x="382" y="3730"/>
                  </a:lnTo>
                  <a:lnTo>
                    <a:pt x="488" y="3751"/>
                  </a:lnTo>
                  <a:lnTo>
                    <a:pt x="545" y="3753"/>
                  </a:lnTo>
                  <a:close/>
                </a:path>
              </a:pathLst>
            </a:custGeom>
            <a:solidFill>
              <a:srgbClr val="EA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endParaRPr>
            </a:p>
          </p:txBody>
        </p:sp>
        <p:sp>
          <p:nvSpPr>
            <p:cNvPr id="22" name="Freeform 67"/>
            <p:cNvSpPr>
              <a:spLocks/>
            </p:cNvSpPr>
            <p:nvPr/>
          </p:nvSpPr>
          <p:spPr bwMode="auto">
            <a:xfrm rot="20700000">
              <a:off x="3516693" y="189939"/>
              <a:ext cx="206220" cy="417567"/>
            </a:xfrm>
            <a:custGeom>
              <a:avLst/>
              <a:gdLst>
                <a:gd name="T0" fmla="*/ 545 w 1087"/>
                <a:gd name="T1" fmla="*/ 543 h 2199"/>
                <a:gd name="T2" fmla="*/ 488 w 1087"/>
                <a:gd name="T3" fmla="*/ 541 h 2199"/>
                <a:gd name="T4" fmla="*/ 382 w 1087"/>
                <a:gd name="T5" fmla="*/ 520 h 2199"/>
                <a:gd name="T6" fmla="*/ 285 w 1087"/>
                <a:gd name="T7" fmla="*/ 478 h 2199"/>
                <a:gd name="T8" fmla="*/ 198 w 1087"/>
                <a:gd name="T9" fmla="*/ 419 h 2199"/>
                <a:gd name="T10" fmla="*/ 124 w 1087"/>
                <a:gd name="T11" fmla="*/ 345 h 2199"/>
                <a:gd name="T12" fmla="*/ 67 w 1087"/>
                <a:gd name="T13" fmla="*/ 259 h 2199"/>
                <a:gd name="T14" fmla="*/ 25 w 1087"/>
                <a:gd name="T15" fmla="*/ 161 h 2199"/>
                <a:gd name="T16" fmla="*/ 3 w 1087"/>
                <a:gd name="T17" fmla="*/ 56 h 2199"/>
                <a:gd name="T18" fmla="*/ 0 w 1087"/>
                <a:gd name="T19" fmla="*/ 0 h 2199"/>
                <a:gd name="T20" fmla="*/ 0 w 1087"/>
                <a:gd name="T21" fmla="*/ 1656 h 2199"/>
                <a:gd name="T22" fmla="*/ 3 w 1087"/>
                <a:gd name="T23" fmla="*/ 1711 h 2199"/>
                <a:gd name="T24" fmla="*/ 25 w 1087"/>
                <a:gd name="T25" fmla="*/ 1817 h 2199"/>
                <a:gd name="T26" fmla="*/ 67 w 1087"/>
                <a:gd name="T27" fmla="*/ 1915 h 2199"/>
                <a:gd name="T28" fmla="*/ 124 w 1087"/>
                <a:gd name="T29" fmla="*/ 2002 h 2199"/>
                <a:gd name="T30" fmla="*/ 198 w 1087"/>
                <a:gd name="T31" fmla="*/ 2075 h 2199"/>
                <a:gd name="T32" fmla="*/ 285 w 1087"/>
                <a:gd name="T33" fmla="*/ 2134 h 2199"/>
                <a:gd name="T34" fmla="*/ 382 w 1087"/>
                <a:gd name="T35" fmla="*/ 2176 h 2199"/>
                <a:gd name="T36" fmla="*/ 488 w 1087"/>
                <a:gd name="T37" fmla="*/ 2197 h 2199"/>
                <a:gd name="T38" fmla="*/ 545 w 1087"/>
                <a:gd name="T39" fmla="*/ 2199 h 2199"/>
                <a:gd name="T40" fmla="*/ 601 w 1087"/>
                <a:gd name="T41" fmla="*/ 2197 h 2199"/>
                <a:gd name="T42" fmla="*/ 706 w 1087"/>
                <a:gd name="T43" fmla="*/ 2176 h 2199"/>
                <a:gd name="T44" fmla="*/ 804 w 1087"/>
                <a:gd name="T45" fmla="*/ 2134 h 2199"/>
                <a:gd name="T46" fmla="*/ 890 w 1087"/>
                <a:gd name="T47" fmla="*/ 2075 h 2199"/>
                <a:gd name="T48" fmla="*/ 965 w 1087"/>
                <a:gd name="T49" fmla="*/ 2002 h 2199"/>
                <a:gd name="T50" fmla="*/ 1023 w 1087"/>
                <a:gd name="T51" fmla="*/ 1915 h 2199"/>
                <a:gd name="T52" fmla="*/ 1064 w 1087"/>
                <a:gd name="T53" fmla="*/ 1817 h 2199"/>
                <a:gd name="T54" fmla="*/ 1086 w 1087"/>
                <a:gd name="T55" fmla="*/ 1711 h 2199"/>
                <a:gd name="T56" fmla="*/ 1087 w 1087"/>
                <a:gd name="T57" fmla="*/ 1656 h 2199"/>
                <a:gd name="T58" fmla="*/ 1087 w 1087"/>
                <a:gd name="T59" fmla="*/ 0 h 2199"/>
                <a:gd name="T60" fmla="*/ 1086 w 1087"/>
                <a:gd name="T61" fmla="*/ 56 h 2199"/>
                <a:gd name="T62" fmla="*/ 1064 w 1087"/>
                <a:gd name="T63" fmla="*/ 161 h 2199"/>
                <a:gd name="T64" fmla="*/ 1023 w 1087"/>
                <a:gd name="T65" fmla="*/ 259 h 2199"/>
                <a:gd name="T66" fmla="*/ 965 w 1087"/>
                <a:gd name="T67" fmla="*/ 345 h 2199"/>
                <a:gd name="T68" fmla="*/ 890 w 1087"/>
                <a:gd name="T69" fmla="*/ 419 h 2199"/>
                <a:gd name="T70" fmla="*/ 804 w 1087"/>
                <a:gd name="T71" fmla="*/ 478 h 2199"/>
                <a:gd name="T72" fmla="*/ 706 w 1087"/>
                <a:gd name="T73" fmla="*/ 520 h 2199"/>
                <a:gd name="T74" fmla="*/ 601 w 1087"/>
                <a:gd name="T75" fmla="*/ 541 h 2199"/>
                <a:gd name="T76" fmla="*/ 545 w 1087"/>
                <a:gd name="T77" fmla="*/ 543 h 2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87" h="2199">
                  <a:moveTo>
                    <a:pt x="545" y="543"/>
                  </a:moveTo>
                  <a:lnTo>
                    <a:pt x="488" y="541"/>
                  </a:lnTo>
                  <a:lnTo>
                    <a:pt x="382" y="520"/>
                  </a:lnTo>
                  <a:lnTo>
                    <a:pt x="285" y="478"/>
                  </a:lnTo>
                  <a:lnTo>
                    <a:pt x="198" y="419"/>
                  </a:lnTo>
                  <a:lnTo>
                    <a:pt x="124" y="345"/>
                  </a:lnTo>
                  <a:lnTo>
                    <a:pt x="67" y="259"/>
                  </a:lnTo>
                  <a:lnTo>
                    <a:pt x="25" y="161"/>
                  </a:lnTo>
                  <a:lnTo>
                    <a:pt x="3" y="56"/>
                  </a:lnTo>
                  <a:lnTo>
                    <a:pt x="0" y="0"/>
                  </a:lnTo>
                  <a:lnTo>
                    <a:pt x="0" y="1656"/>
                  </a:lnTo>
                  <a:lnTo>
                    <a:pt x="3" y="1711"/>
                  </a:lnTo>
                  <a:lnTo>
                    <a:pt x="25" y="1817"/>
                  </a:lnTo>
                  <a:lnTo>
                    <a:pt x="67" y="1915"/>
                  </a:lnTo>
                  <a:lnTo>
                    <a:pt x="124" y="2002"/>
                  </a:lnTo>
                  <a:lnTo>
                    <a:pt x="198" y="2075"/>
                  </a:lnTo>
                  <a:lnTo>
                    <a:pt x="285" y="2134"/>
                  </a:lnTo>
                  <a:lnTo>
                    <a:pt x="382" y="2176"/>
                  </a:lnTo>
                  <a:lnTo>
                    <a:pt x="488" y="2197"/>
                  </a:lnTo>
                  <a:lnTo>
                    <a:pt x="545" y="2199"/>
                  </a:lnTo>
                  <a:lnTo>
                    <a:pt x="601" y="2197"/>
                  </a:lnTo>
                  <a:lnTo>
                    <a:pt x="706" y="2176"/>
                  </a:lnTo>
                  <a:lnTo>
                    <a:pt x="804" y="2134"/>
                  </a:lnTo>
                  <a:lnTo>
                    <a:pt x="890" y="2075"/>
                  </a:lnTo>
                  <a:lnTo>
                    <a:pt x="965" y="2002"/>
                  </a:lnTo>
                  <a:lnTo>
                    <a:pt x="1023" y="1915"/>
                  </a:lnTo>
                  <a:lnTo>
                    <a:pt x="1064" y="1817"/>
                  </a:lnTo>
                  <a:lnTo>
                    <a:pt x="1086" y="1711"/>
                  </a:lnTo>
                  <a:lnTo>
                    <a:pt x="1087" y="1656"/>
                  </a:lnTo>
                  <a:lnTo>
                    <a:pt x="1087" y="0"/>
                  </a:lnTo>
                  <a:lnTo>
                    <a:pt x="1086" y="56"/>
                  </a:lnTo>
                  <a:lnTo>
                    <a:pt x="1064" y="161"/>
                  </a:lnTo>
                  <a:lnTo>
                    <a:pt x="1023" y="259"/>
                  </a:lnTo>
                  <a:lnTo>
                    <a:pt x="965" y="345"/>
                  </a:lnTo>
                  <a:lnTo>
                    <a:pt x="890" y="419"/>
                  </a:lnTo>
                  <a:lnTo>
                    <a:pt x="804" y="478"/>
                  </a:lnTo>
                  <a:lnTo>
                    <a:pt x="706" y="520"/>
                  </a:lnTo>
                  <a:lnTo>
                    <a:pt x="601" y="541"/>
                  </a:lnTo>
                  <a:lnTo>
                    <a:pt x="545" y="543"/>
                  </a:lnTo>
                  <a:close/>
                </a:path>
              </a:pathLst>
            </a:custGeom>
            <a:solidFill>
              <a:srgbClr val="D6D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endParaRPr>
            </a:p>
          </p:txBody>
        </p:sp>
        <p:sp>
          <p:nvSpPr>
            <p:cNvPr id="23" name="Freeform 69"/>
            <p:cNvSpPr>
              <a:spLocks/>
            </p:cNvSpPr>
            <p:nvPr/>
          </p:nvSpPr>
          <p:spPr bwMode="auto">
            <a:xfrm rot="20700000">
              <a:off x="2536635" y="122270"/>
              <a:ext cx="292810" cy="740569"/>
            </a:xfrm>
            <a:custGeom>
              <a:avLst/>
              <a:gdLst>
                <a:gd name="T0" fmla="*/ 1268 w 1542"/>
                <a:gd name="T1" fmla="*/ 909 h 3900"/>
                <a:gd name="T2" fmla="*/ 1146 w 1542"/>
                <a:gd name="T3" fmla="*/ 773 h 3900"/>
                <a:gd name="T4" fmla="*/ 1077 w 1542"/>
                <a:gd name="T5" fmla="*/ 635 h 3900"/>
                <a:gd name="T6" fmla="*/ 1055 w 1542"/>
                <a:gd name="T7" fmla="*/ 446 h 3900"/>
                <a:gd name="T8" fmla="*/ 1106 w 1542"/>
                <a:gd name="T9" fmla="*/ 271 h 3900"/>
                <a:gd name="T10" fmla="*/ 1216 w 1542"/>
                <a:gd name="T11" fmla="*/ 124 h 3900"/>
                <a:gd name="T12" fmla="*/ 1376 w 1542"/>
                <a:gd name="T13" fmla="*/ 27 h 3900"/>
                <a:gd name="T14" fmla="*/ 1542 w 1542"/>
                <a:gd name="T15" fmla="*/ 0 h 3900"/>
                <a:gd name="T16" fmla="*/ 616 w 1542"/>
                <a:gd name="T17" fmla="*/ 24 h 3900"/>
                <a:gd name="T18" fmla="*/ 373 w 1542"/>
                <a:gd name="T19" fmla="*/ 202 h 3900"/>
                <a:gd name="T20" fmla="*/ 280 w 1542"/>
                <a:gd name="T21" fmla="*/ 490 h 3900"/>
                <a:gd name="T22" fmla="*/ 311 w 1542"/>
                <a:gd name="T23" fmla="*/ 654 h 3900"/>
                <a:gd name="T24" fmla="*/ 430 w 1542"/>
                <a:gd name="T25" fmla="*/ 840 h 3900"/>
                <a:gd name="T26" fmla="*/ 622 w 1542"/>
                <a:gd name="T27" fmla="*/ 953 h 3900"/>
                <a:gd name="T28" fmla="*/ 771 w 1542"/>
                <a:gd name="T29" fmla="*/ 975 h 3900"/>
                <a:gd name="T30" fmla="*/ 531 w 1542"/>
                <a:gd name="T31" fmla="*/ 997 h 3900"/>
                <a:gd name="T32" fmla="*/ 299 w 1542"/>
                <a:gd name="T33" fmla="*/ 1152 h 3900"/>
                <a:gd name="T34" fmla="*/ 191 w 1542"/>
                <a:gd name="T35" fmla="*/ 1413 h 3900"/>
                <a:gd name="T36" fmla="*/ 210 w 1542"/>
                <a:gd name="T37" fmla="*/ 1607 h 3900"/>
                <a:gd name="T38" fmla="*/ 365 w 1542"/>
                <a:gd name="T39" fmla="*/ 1839 h 3900"/>
                <a:gd name="T40" fmla="*/ 626 w 1542"/>
                <a:gd name="T41" fmla="*/ 1948 h 3900"/>
                <a:gd name="T42" fmla="*/ 414 w 1542"/>
                <a:gd name="T43" fmla="*/ 1958 h 3900"/>
                <a:gd name="T44" fmla="*/ 230 w 1542"/>
                <a:gd name="T45" fmla="*/ 2038 h 3900"/>
                <a:gd name="T46" fmla="*/ 67 w 1542"/>
                <a:gd name="T47" fmla="*/ 2235 h 3900"/>
                <a:gd name="T48" fmla="*/ 27 w 1542"/>
                <a:gd name="T49" fmla="*/ 2373 h 3900"/>
                <a:gd name="T50" fmla="*/ 26 w 1542"/>
                <a:gd name="T51" fmla="*/ 2481 h 3900"/>
                <a:gd name="T52" fmla="*/ 90 w 1542"/>
                <a:gd name="T53" fmla="*/ 2684 h 3900"/>
                <a:gd name="T54" fmla="*/ 269 w 1542"/>
                <a:gd name="T55" fmla="*/ 2861 h 3900"/>
                <a:gd name="T56" fmla="*/ 475 w 1542"/>
                <a:gd name="T57" fmla="*/ 2923 h 3900"/>
                <a:gd name="T58" fmla="*/ 332 w 1542"/>
                <a:gd name="T59" fmla="*/ 2952 h 3900"/>
                <a:gd name="T60" fmla="*/ 108 w 1542"/>
                <a:gd name="T61" fmla="*/ 3108 h 3900"/>
                <a:gd name="T62" fmla="*/ 1 w 1542"/>
                <a:gd name="T63" fmla="*/ 3364 h 3900"/>
                <a:gd name="T64" fmla="*/ 21 w 1542"/>
                <a:gd name="T65" fmla="*/ 3558 h 3900"/>
                <a:gd name="T66" fmla="*/ 177 w 1542"/>
                <a:gd name="T67" fmla="*/ 3789 h 3900"/>
                <a:gd name="T68" fmla="*/ 436 w 1542"/>
                <a:gd name="T69" fmla="*/ 3898 h 3900"/>
                <a:gd name="T70" fmla="*/ 1209 w 1542"/>
                <a:gd name="T71" fmla="*/ 3898 h 3900"/>
                <a:gd name="T72" fmla="*/ 950 w 1542"/>
                <a:gd name="T73" fmla="*/ 3789 h 3900"/>
                <a:gd name="T74" fmla="*/ 795 w 1542"/>
                <a:gd name="T75" fmla="*/ 3558 h 3900"/>
                <a:gd name="T76" fmla="*/ 774 w 1542"/>
                <a:gd name="T77" fmla="*/ 3374 h 3900"/>
                <a:gd name="T78" fmla="*/ 843 w 1542"/>
                <a:gd name="T79" fmla="*/ 3161 h 3900"/>
                <a:gd name="T80" fmla="*/ 996 w 1542"/>
                <a:gd name="T81" fmla="*/ 3005 h 3900"/>
                <a:gd name="T82" fmla="*/ 1095 w 1542"/>
                <a:gd name="T83" fmla="*/ 2956 h 3900"/>
                <a:gd name="T84" fmla="*/ 1123 w 1542"/>
                <a:gd name="T85" fmla="*/ 2929 h 3900"/>
                <a:gd name="T86" fmla="*/ 1098 w 1542"/>
                <a:gd name="T87" fmla="*/ 2889 h 3900"/>
                <a:gd name="T88" fmla="*/ 1057 w 1542"/>
                <a:gd name="T89" fmla="*/ 2869 h 3900"/>
                <a:gd name="T90" fmla="*/ 882 w 1542"/>
                <a:gd name="T91" fmla="*/ 2717 h 3900"/>
                <a:gd name="T92" fmla="*/ 802 w 1542"/>
                <a:gd name="T93" fmla="*/ 2516 h 3900"/>
                <a:gd name="T94" fmla="*/ 815 w 1542"/>
                <a:gd name="T95" fmla="*/ 2301 h 3900"/>
                <a:gd name="T96" fmla="*/ 918 w 1542"/>
                <a:gd name="T97" fmla="*/ 2111 h 3900"/>
                <a:gd name="T98" fmla="*/ 1110 w 1542"/>
                <a:gd name="T99" fmla="*/ 1982 h 3900"/>
                <a:gd name="T100" fmla="*/ 1179 w 1542"/>
                <a:gd name="T101" fmla="*/ 1951 h 3900"/>
                <a:gd name="T102" fmla="*/ 1192 w 1542"/>
                <a:gd name="T103" fmla="*/ 1901 h 3900"/>
                <a:gd name="T104" fmla="*/ 1169 w 1542"/>
                <a:gd name="T105" fmla="*/ 1861 h 3900"/>
                <a:gd name="T106" fmla="*/ 1093 w 1542"/>
                <a:gd name="T107" fmla="*/ 1796 h 3900"/>
                <a:gd name="T108" fmla="*/ 993 w 1542"/>
                <a:gd name="T109" fmla="*/ 1636 h 3900"/>
                <a:gd name="T110" fmla="*/ 962 w 1542"/>
                <a:gd name="T111" fmla="*/ 1457 h 3900"/>
                <a:gd name="T112" fmla="*/ 996 w 1542"/>
                <a:gd name="T113" fmla="*/ 1280 h 3900"/>
                <a:gd name="T114" fmla="*/ 1097 w 1542"/>
                <a:gd name="T115" fmla="*/ 1125 h 3900"/>
                <a:gd name="T116" fmla="*/ 1229 w 1542"/>
                <a:gd name="T117" fmla="*/ 1028 h 3900"/>
                <a:gd name="T118" fmla="*/ 1235 w 1542"/>
                <a:gd name="T119" fmla="*/ 1024 h 3900"/>
                <a:gd name="T120" fmla="*/ 1277 w 1542"/>
                <a:gd name="T121" fmla="*/ 948 h 3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42" h="3900">
                  <a:moveTo>
                    <a:pt x="1277" y="948"/>
                  </a:moveTo>
                  <a:lnTo>
                    <a:pt x="1275" y="933"/>
                  </a:lnTo>
                  <a:lnTo>
                    <a:pt x="1268" y="909"/>
                  </a:lnTo>
                  <a:lnTo>
                    <a:pt x="1247" y="878"/>
                  </a:lnTo>
                  <a:lnTo>
                    <a:pt x="1202" y="837"/>
                  </a:lnTo>
                  <a:lnTo>
                    <a:pt x="1146" y="773"/>
                  </a:lnTo>
                  <a:lnTo>
                    <a:pt x="1117" y="727"/>
                  </a:lnTo>
                  <a:lnTo>
                    <a:pt x="1101" y="697"/>
                  </a:lnTo>
                  <a:lnTo>
                    <a:pt x="1077" y="635"/>
                  </a:lnTo>
                  <a:lnTo>
                    <a:pt x="1061" y="572"/>
                  </a:lnTo>
                  <a:lnTo>
                    <a:pt x="1054" y="510"/>
                  </a:lnTo>
                  <a:lnTo>
                    <a:pt x="1055" y="446"/>
                  </a:lnTo>
                  <a:lnTo>
                    <a:pt x="1065" y="386"/>
                  </a:lnTo>
                  <a:lnTo>
                    <a:pt x="1081" y="327"/>
                  </a:lnTo>
                  <a:lnTo>
                    <a:pt x="1106" y="271"/>
                  </a:lnTo>
                  <a:lnTo>
                    <a:pt x="1136" y="217"/>
                  </a:lnTo>
                  <a:lnTo>
                    <a:pt x="1173" y="168"/>
                  </a:lnTo>
                  <a:lnTo>
                    <a:pt x="1216" y="124"/>
                  </a:lnTo>
                  <a:lnTo>
                    <a:pt x="1265" y="85"/>
                  </a:lnTo>
                  <a:lnTo>
                    <a:pt x="1319" y="53"/>
                  </a:lnTo>
                  <a:lnTo>
                    <a:pt x="1376" y="27"/>
                  </a:lnTo>
                  <a:lnTo>
                    <a:pt x="1440" y="10"/>
                  </a:lnTo>
                  <a:lnTo>
                    <a:pt x="1507" y="1"/>
                  </a:lnTo>
                  <a:lnTo>
                    <a:pt x="1542" y="0"/>
                  </a:lnTo>
                  <a:lnTo>
                    <a:pt x="779" y="0"/>
                  </a:lnTo>
                  <a:lnTo>
                    <a:pt x="723" y="1"/>
                  </a:lnTo>
                  <a:lnTo>
                    <a:pt x="616" y="24"/>
                  </a:lnTo>
                  <a:lnTo>
                    <a:pt x="521" y="68"/>
                  </a:lnTo>
                  <a:lnTo>
                    <a:pt x="439" y="127"/>
                  </a:lnTo>
                  <a:lnTo>
                    <a:pt x="373" y="202"/>
                  </a:lnTo>
                  <a:lnTo>
                    <a:pt x="322" y="289"/>
                  </a:lnTo>
                  <a:lnTo>
                    <a:pt x="291" y="386"/>
                  </a:lnTo>
                  <a:lnTo>
                    <a:pt x="280" y="490"/>
                  </a:lnTo>
                  <a:lnTo>
                    <a:pt x="285" y="544"/>
                  </a:lnTo>
                  <a:lnTo>
                    <a:pt x="291" y="582"/>
                  </a:lnTo>
                  <a:lnTo>
                    <a:pt x="311" y="654"/>
                  </a:lnTo>
                  <a:lnTo>
                    <a:pt x="341" y="723"/>
                  </a:lnTo>
                  <a:lnTo>
                    <a:pt x="381" y="785"/>
                  </a:lnTo>
                  <a:lnTo>
                    <a:pt x="430" y="840"/>
                  </a:lnTo>
                  <a:lnTo>
                    <a:pt x="488" y="887"/>
                  </a:lnTo>
                  <a:lnTo>
                    <a:pt x="551" y="925"/>
                  </a:lnTo>
                  <a:lnTo>
                    <a:pt x="622" y="953"/>
                  </a:lnTo>
                  <a:lnTo>
                    <a:pt x="659" y="962"/>
                  </a:lnTo>
                  <a:lnTo>
                    <a:pt x="721" y="972"/>
                  </a:lnTo>
                  <a:lnTo>
                    <a:pt x="771" y="975"/>
                  </a:lnTo>
                  <a:lnTo>
                    <a:pt x="676" y="975"/>
                  </a:lnTo>
                  <a:lnTo>
                    <a:pt x="626" y="976"/>
                  </a:lnTo>
                  <a:lnTo>
                    <a:pt x="531" y="997"/>
                  </a:lnTo>
                  <a:lnTo>
                    <a:pt x="443" y="1033"/>
                  </a:lnTo>
                  <a:lnTo>
                    <a:pt x="365" y="1086"/>
                  </a:lnTo>
                  <a:lnTo>
                    <a:pt x="299" y="1152"/>
                  </a:lnTo>
                  <a:lnTo>
                    <a:pt x="247" y="1230"/>
                  </a:lnTo>
                  <a:lnTo>
                    <a:pt x="210" y="1318"/>
                  </a:lnTo>
                  <a:lnTo>
                    <a:pt x="191" y="1413"/>
                  </a:lnTo>
                  <a:lnTo>
                    <a:pt x="190" y="1463"/>
                  </a:lnTo>
                  <a:lnTo>
                    <a:pt x="191" y="1512"/>
                  </a:lnTo>
                  <a:lnTo>
                    <a:pt x="210" y="1607"/>
                  </a:lnTo>
                  <a:lnTo>
                    <a:pt x="247" y="1695"/>
                  </a:lnTo>
                  <a:lnTo>
                    <a:pt x="299" y="1773"/>
                  </a:lnTo>
                  <a:lnTo>
                    <a:pt x="365" y="1839"/>
                  </a:lnTo>
                  <a:lnTo>
                    <a:pt x="443" y="1892"/>
                  </a:lnTo>
                  <a:lnTo>
                    <a:pt x="531" y="1928"/>
                  </a:lnTo>
                  <a:lnTo>
                    <a:pt x="626" y="1948"/>
                  </a:lnTo>
                  <a:lnTo>
                    <a:pt x="676" y="1950"/>
                  </a:lnTo>
                  <a:lnTo>
                    <a:pt x="563" y="1948"/>
                  </a:lnTo>
                  <a:lnTo>
                    <a:pt x="414" y="1958"/>
                  </a:lnTo>
                  <a:lnTo>
                    <a:pt x="318" y="1989"/>
                  </a:lnTo>
                  <a:lnTo>
                    <a:pt x="268" y="2016"/>
                  </a:lnTo>
                  <a:lnTo>
                    <a:pt x="230" y="2038"/>
                  </a:lnTo>
                  <a:lnTo>
                    <a:pt x="164" y="2094"/>
                  </a:lnTo>
                  <a:lnTo>
                    <a:pt x="109" y="2160"/>
                  </a:lnTo>
                  <a:lnTo>
                    <a:pt x="67" y="2235"/>
                  </a:lnTo>
                  <a:lnTo>
                    <a:pt x="52" y="2275"/>
                  </a:lnTo>
                  <a:lnTo>
                    <a:pt x="40" y="2307"/>
                  </a:lnTo>
                  <a:lnTo>
                    <a:pt x="27" y="2373"/>
                  </a:lnTo>
                  <a:lnTo>
                    <a:pt x="24" y="2406"/>
                  </a:lnTo>
                  <a:lnTo>
                    <a:pt x="23" y="2445"/>
                  </a:lnTo>
                  <a:lnTo>
                    <a:pt x="26" y="2481"/>
                  </a:lnTo>
                  <a:lnTo>
                    <a:pt x="30" y="2524"/>
                  </a:lnTo>
                  <a:lnTo>
                    <a:pt x="53" y="2608"/>
                  </a:lnTo>
                  <a:lnTo>
                    <a:pt x="90" y="2684"/>
                  </a:lnTo>
                  <a:lnTo>
                    <a:pt x="139" y="2753"/>
                  </a:lnTo>
                  <a:lnTo>
                    <a:pt x="198" y="2812"/>
                  </a:lnTo>
                  <a:lnTo>
                    <a:pt x="269" y="2861"/>
                  </a:lnTo>
                  <a:lnTo>
                    <a:pt x="347" y="2897"/>
                  </a:lnTo>
                  <a:lnTo>
                    <a:pt x="430" y="2919"/>
                  </a:lnTo>
                  <a:lnTo>
                    <a:pt x="475" y="2923"/>
                  </a:lnTo>
                  <a:lnTo>
                    <a:pt x="475" y="2928"/>
                  </a:lnTo>
                  <a:lnTo>
                    <a:pt x="426" y="2931"/>
                  </a:lnTo>
                  <a:lnTo>
                    <a:pt x="332" y="2952"/>
                  </a:lnTo>
                  <a:lnTo>
                    <a:pt x="247" y="2990"/>
                  </a:lnTo>
                  <a:lnTo>
                    <a:pt x="172" y="3043"/>
                  </a:lnTo>
                  <a:lnTo>
                    <a:pt x="108" y="3108"/>
                  </a:lnTo>
                  <a:lnTo>
                    <a:pt x="57" y="3185"/>
                  </a:lnTo>
                  <a:lnTo>
                    <a:pt x="21" y="3270"/>
                  </a:lnTo>
                  <a:lnTo>
                    <a:pt x="1" y="3364"/>
                  </a:lnTo>
                  <a:lnTo>
                    <a:pt x="0" y="3414"/>
                  </a:lnTo>
                  <a:lnTo>
                    <a:pt x="3" y="3463"/>
                  </a:lnTo>
                  <a:lnTo>
                    <a:pt x="21" y="3558"/>
                  </a:lnTo>
                  <a:lnTo>
                    <a:pt x="59" y="3646"/>
                  </a:lnTo>
                  <a:lnTo>
                    <a:pt x="111" y="3724"/>
                  </a:lnTo>
                  <a:lnTo>
                    <a:pt x="177" y="3789"/>
                  </a:lnTo>
                  <a:lnTo>
                    <a:pt x="255" y="3842"/>
                  </a:lnTo>
                  <a:lnTo>
                    <a:pt x="341" y="3878"/>
                  </a:lnTo>
                  <a:lnTo>
                    <a:pt x="436" y="3898"/>
                  </a:lnTo>
                  <a:lnTo>
                    <a:pt x="486" y="3900"/>
                  </a:lnTo>
                  <a:lnTo>
                    <a:pt x="1260" y="3900"/>
                  </a:lnTo>
                  <a:lnTo>
                    <a:pt x="1209" y="3898"/>
                  </a:lnTo>
                  <a:lnTo>
                    <a:pt x="1114" y="3878"/>
                  </a:lnTo>
                  <a:lnTo>
                    <a:pt x="1026" y="3842"/>
                  </a:lnTo>
                  <a:lnTo>
                    <a:pt x="950" y="3789"/>
                  </a:lnTo>
                  <a:lnTo>
                    <a:pt x="884" y="3724"/>
                  </a:lnTo>
                  <a:lnTo>
                    <a:pt x="831" y="3646"/>
                  </a:lnTo>
                  <a:lnTo>
                    <a:pt x="795" y="3558"/>
                  </a:lnTo>
                  <a:lnTo>
                    <a:pt x="774" y="3463"/>
                  </a:lnTo>
                  <a:lnTo>
                    <a:pt x="773" y="3414"/>
                  </a:lnTo>
                  <a:lnTo>
                    <a:pt x="774" y="3374"/>
                  </a:lnTo>
                  <a:lnTo>
                    <a:pt x="786" y="3299"/>
                  </a:lnTo>
                  <a:lnTo>
                    <a:pt x="809" y="3227"/>
                  </a:lnTo>
                  <a:lnTo>
                    <a:pt x="843" y="3161"/>
                  </a:lnTo>
                  <a:lnTo>
                    <a:pt x="885" y="3102"/>
                  </a:lnTo>
                  <a:lnTo>
                    <a:pt x="937" y="3050"/>
                  </a:lnTo>
                  <a:lnTo>
                    <a:pt x="996" y="3005"/>
                  </a:lnTo>
                  <a:lnTo>
                    <a:pt x="1061" y="2969"/>
                  </a:lnTo>
                  <a:lnTo>
                    <a:pt x="1095" y="2956"/>
                  </a:lnTo>
                  <a:lnTo>
                    <a:pt x="1095" y="2956"/>
                  </a:lnTo>
                  <a:lnTo>
                    <a:pt x="1098" y="2955"/>
                  </a:lnTo>
                  <a:lnTo>
                    <a:pt x="1114" y="2942"/>
                  </a:lnTo>
                  <a:lnTo>
                    <a:pt x="1123" y="2929"/>
                  </a:lnTo>
                  <a:lnTo>
                    <a:pt x="1123" y="2919"/>
                  </a:lnTo>
                  <a:lnTo>
                    <a:pt x="1120" y="2905"/>
                  </a:lnTo>
                  <a:lnTo>
                    <a:pt x="1098" y="2889"/>
                  </a:lnTo>
                  <a:lnTo>
                    <a:pt x="1095" y="2887"/>
                  </a:lnTo>
                  <a:lnTo>
                    <a:pt x="1095" y="2887"/>
                  </a:lnTo>
                  <a:lnTo>
                    <a:pt x="1057" y="2869"/>
                  </a:lnTo>
                  <a:lnTo>
                    <a:pt x="987" y="2827"/>
                  </a:lnTo>
                  <a:lnTo>
                    <a:pt x="930" y="2775"/>
                  </a:lnTo>
                  <a:lnTo>
                    <a:pt x="882" y="2717"/>
                  </a:lnTo>
                  <a:lnTo>
                    <a:pt x="845" y="2654"/>
                  </a:lnTo>
                  <a:lnTo>
                    <a:pt x="818" y="2586"/>
                  </a:lnTo>
                  <a:lnTo>
                    <a:pt x="802" y="2516"/>
                  </a:lnTo>
                  <a:lnTo>
                    <a:pt x="796" y="2444"/>
                  </a:lnTo>
                  <a:lnTo>
                    <a:pt x="800" y="2372"/>
                  </a:lnTo>
                  <a:lnTo>
                    <a:pt x="815" y="2301"/>
                  </a:lnTo>
                  <a:lnTo>
                    <a:pt x="839" y="2234"/>
                  </a:lnTo>
                  <a:lnTo>
                    <a:pt x="874" y="2170"/>
                  </a:lnTo>
                  <a:lnTo>
                    <a:pt x="918" y="2111"/>
                  </a:lnTo>
                  <a:lnTo>
                    <a:pt x="972" y="2059"/>
                  </a:lnTo>
                  <a:lnTo>
                    <a:pt x="1036" y="2016"/>
                  </a:lnTo>
                  <a:lnTo>
                    <a:pt x="1110" y="1982"/>
                  </a:lnTo>
                  <a:lnTo>
                    <a:pt x="1150" y="1969"/>
                  </a:lnTo>
                  <a:lnTo>
                    <a:pt x="1156" y="1967"/>
                  </a:lnTo>
                  <a:lnTo>
                    <a:pt x="1179" y="1951"/>
                  </a:lnTo>
                  <a:lnTo>
                    <a:pt x="1190" y="1930"/>
                  </a:lnTo>
                  <a:lnTo>
                    <a:pt x="1192" y="1915"/>
                  </a:lnTo>
                  <a:lnTo>
                    <a:pt x="1192" y="1901"/>
                  </a:lnTo>
                  <a:lnTo>
                    <a:pt x="1185" y="1879"/>
                  </a:lnTo>
                  <a:lnTo>
                    <a:pt x="1172" y="1862"/>
                  </a:lnTo>
                  <a:lnTo>
                    <a:pt x="1169" y="1861"/>
                  </a:lnTo>
                  <a:lnTo>
                    <a:pt x="1169" y="1861"/>
                  </a:lnTo>
                  <a:lnTo>
                    <a:pt x="1142" y="1840"/>
                  </a:lnTo>
                  <a:lnTo>
                    <a:pt x="1093" y="1796"/>
                  </a:lnTo>
                  <a:lnTo>
                    <a:pt x="1052" y="1745"/>
                  </a:lnTo>
                  <a:lnTo>
                    <a:pt x="1019" y="1692"/>
                  </a:lnTo>
                  <a:lnTo>
                    <a:pt x="993" y="1636"/>
                  </a:lnTo>
                  <a:lnTo>
                    <a:pt x="976" y="1578"/>
                  </a:lnTo>
                  <a:lnTo>
                    <a:pt x="964" y="1518"/>
                  </a:lnTo>
                  <a:lnTo>
                    <a:pt x="962" y="1457"/>
                  </a:lnTo>
                  <a:lnTo>
                    <a:pt x="966" y="1398"/>
                  </a:lnTo>
                  <a:lnTo>
                    <a:pt x="977" y="1338"/>
                  </a:lnTo>
                  <a:lnTo>
                    <a:pt x="996" y="1280"/>
                  </a:lnTo>
                  <a:lnTo>
                    <a:pt x="1023" y="1225"/>
                  </a:lnTo>
                  <a:lnTo>
                    <a:pt x="1057" y="1174"/>
                  </a:lnTo>
                  <a:lnTo>
                    <a:pt x="1097" y="1125"/>
                  </a:lnTo>
                  <a:lnTo>
                    <a:pt x="1144" y="1081"/>
                  </a:lnTo>
                  <a:lnTo>
                    <a:pt x="1199" y="1044"/>
                  </a:lnTo>
                  <a:lnTo>
                    <a:pt x="1229" y="1028"/>
                  </a:lnTo>
                  <a:lnTo>
                    <a:pt x="1229" y="1028"/>
                  </a:lnTo>
                  <a:lnTo>
                    <a:pt x="1229" y="1028"/>
                  </a:lnTo>
                  <a:lnTo>
                    <a:pt x="1235" y="1024"/>
                  </a:lnTo>
                  <a:lnTo>
                    <a:pt x="1262" y="995"/>
                  </a:lnTo>
                  <a:lnTo>
                    <a:pt x="1275" y="965"/>
                  </a:lnTo>
                  <a:lnTo>
                    <a:pt x="1277" y="948"/>
                  </a:lnTo>
                  <a:close/>
                </a:path>
              </a:pathLst>
            </a:custGeom>
            <a:solidFill>
              <a:srgbClr val="F4A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endParaRPr>
            </a:p>
          </p:txBody>
        </p:sp>
      </p:grpSp>
      <p:sp>
        <p:nvSpPr>
          <p:cNvPr id="25" name="자유형 24"/>
          <p:cNvSpPr/>
          <p:nvPr/>
        </p:nvSpPr>
        <p:spPr>
          <a:xfrm>
            <a:off x="395537" y="1772816"/>
            <a:ext cx="6408712" cy="936104"/>
          </a:xfrm>
          <a:custGeom>
            <a:avLst/>
            <a:gdLst>
              <a:gd name="connsiteX0" fmla="*/ 1169 w 598758"/>
              <a:gd name="connsiteY0" fmla="*/ 148878 h 294938"/>
              <a:gd name="connsiteX1" fmla="*/ 73597 w 598758"/>
              <a:gd name="connsiteY1" fmla="*/ 40237 h 294938"/>
              <a:gd name="connsiteX2" fmla="*/ 272773 w 598758"/>
              <a:gd name="connsiteY2" fmla="*/ 4023 h 294938"/>
              <a:gd name="connsiteX3" fmla="*/ 435735 w 598758"/>
              <a:gd name="connsiteY3" fmla="*/ 4023 h 294938"/>
              <a:gd name="connsiteX4" fmla="*/ 535323 w 598758"/>
              <a:gd name="connsiteY4" fmla="*/ 4023 h 294938"/>
              <a:gd name="connsiteX5" fmla="*/ 562484 w 598758"/>
              <a:gd name="connsiteY5" fmla="*/ 58344 h 294938"/>
              <a:gd name="connsiteX6" fmla="*/ 598698 w 598758"/>
              <a:gd name="connsiteY6" fmla="*/ 139825 h 294938"/>
              <a:gd name="connsiteX7" fmla="*/ 553430 w 598758"/>
              <a:gd name="connsiteY7" fmla="*/ 221306 h 294938"/>
              <a:gd name="connsiteX8" fmla="*/ 526270 w 598758"/>
              <a:gd name="connsiteY8" fmla="*/ 266573 h 294938"/>
              <a:gd name="connsiteX9" fmla="*/ 345200 w 598758"/>
              <a:gd name="connsiteY9" fmla="*/ 266573 h 294938"/>
              <a:gd name="connsiteX10" fmla="*/ 155078 w 598758"/>
              <a:gd name="connsiteY10" fmla="*/ 293734 h 294938"/>
              <a:gd name="connsiteX11" fmla="*/ 37383 w 598758"/>
              <a:gd name="connsiteY11" fmla="*/ 221306 h 294938"/>
              <a:gd name="connsiteX12" fmla="*/ 1169 w 598758"/>
              <a:gd name="connsiteY12" fmla="*/ 148878 h 294938"/>
              <a:gd name="connsiteX0" fmla="*/ 1169 w 603137"/>
              <a:gd name="connsiteY0" fmla="*/ 148526 h 294586"/>
              <a:gd name="connsiteX1" fmla="*/ 73597 w 603137"/>
              <a:gd name="connsiteY1" fmla="*/ 39885 h 294586"/>
              <a:gd name="connsiteX2" fmla="*/ 272773 w 603137"/>
              <a:gd name="connsiteY2" fmla="*/ 3671 h 294586"/>
              <a:gd name="connsiteX3" fmla="*/ 435735 w 603137"/>
              <a:gd name="connsiteY3" fmla="*/ 3671 h 294586"/>
              <a:gd name="connsiteX4" fmla="*/ 535323 w 603137"/>
              <a:gd name="connsiteY4" fmla="*/ 3671 h 294586"/>
              <a:gd name="connsiteX5" fmla="*/ 594268 w 603137"/>
              <a:gd name="connsiteY5" fmla="*/ 53224 h 294586"/>
              <a:gd name="connsiteX6" fmla="*/ 598698 w 603137"/>
              <a:gd name="connsiteY6" fmla="*/ 139473 h 294586"/>
              <a:gd name="connsiteX7" fmla="*/ 553430 w 603137"/>
              <a:gd name="connsiteY7" fmla="*/ 220954 h 294586"/>
              <a:gd name="connsiteX8" fmla="*/ 526270 w 603137"/>
              <a:gd name="connsiteY8" fmla="*/ 266221 h 294586"/>
              <a:gd name="connsiteX9" fmla="*/ 345200 w 603137"/>
              <a:gd name="connsiteY9" fmla="*/ 266221 h 294586"/>
              <a:gd name="connsiteX10" fmla="*/ 155078 w 603137"/>
              <a:gd name="connsiteY10" fmla="*/ 293382 h 294586"/>
              <a:gd name="connsiteX11" fmla="*/ 37383 w 603137"/>
              <a:gd name="connsiteY11" fmla="*/ 220954 h 294586"/>
              <a:gd name="connsiteX12" fmla="*/ 1169 w 603137"/>
              <a:gd name="connsiteY12" fmla="*/ 148526 h 294586"/>
              <a:gd name="connsiteX0" fmla="*/ 1169 w 603743"/>
              <a:gd name="connsiteY0" fmla="*/ 147724 h 293784"/>
              <a:gd name="connsiteX1" fmla="*/ 73597 w 603743"/>
              <a:gd name="connsiteY1" fmla="*/ 39083 h 293784"/>
              <a:gd name="connsiteX2" fmla="*/ 272773 w 603743"/>
              <a:gd name="connsiteY2" fmla="*/ 2869 h 293784"/>
              <a:gd name="connsiteX3" fmla="*/ 435735 w 603743"/>
              <a:gd name="connsiteY3" fmla="*/ 2869 h 293784"/>
              <a:gd name="connsiteX4" fmla="*/ 524199 w 603743"/>
              <a:gd name="connsiteY4" fmla="*/ 7637 h 293784"/>
              <a:gd name="connsiteX5" fmla="*/ 594268 w 603743"/>
              <a:gd name="connsiteY5" fmla="*/ 52422 h 293784"/>
              <a:gd name="connsiteX6" fmla="*/ 598698 w 603743"/>
              <a:gd name="connsiteY6" fmla="*/ 138671 h 293784"/>
              <a:gd name="connsiteX7" fmla="*/ 553430 w 603743"/>
              <a:gd name="connsiteY7" fmla="*/ 220152 h 293784"/>
              <a:gd name="connsiteX8" fmla="*/ 526270 w 603743"/>
              <a:gd name="connsiteY8" fmla="*/ 265419 h 293784"/>
              <a:gd name="connsiteX9" fmla="*/ 345200 w 603743"/>
              <a:gd name="connsiteY9" fmla="*/ 265419 h 293784"/>
              <a:gd name="connsiteX10" fmla="*/ 155078 w 603743"/>
              <a:gd name="connsiteY10" fmla="*/ 292580 h 293784"/>
              <a:gd name="connsiteX11" fmla="*/ 37383 w 603743"/>
              <a:gd name="connsiteY11" fmla="*/ 220152 h 293784"/>
              <a:gd name="connsiteX12" fmla="*/ 1169 w 603743"/>
              <a:gd name="connsiteY12" fmla="*/ 147724 h 293784"/>
              <a:gd name="connsiteX0" fmla="*/ 1169 w 602903"/>
              <a:gd name="connsiteY0" fmla="*/ 147724 h 293784"/>
              <a:gd name="connsiteX1" fmla="*/ 73597 w 602903"/>
              <a:gd name="connsiteY1" fmla="*/ 39083 h 293784"/>
              <a:gd name="connsiteX2" fmla="*/ 272773 w 602903"/>
              <a:gd name="connsiteY2" fmla="*/ 2869 h 293784"/>
              <a:gd name="connsiteX3" fmla="*/ 435735 w 602903"/>
              <a:gd name="connsiteY3" fmla="*/ 2869 h 293784"/>
              <a:gd name="connsiteX4" fmla="*/ 524199 w 602903"/>
              <a:gd name="connsiteY4" fmla="*/ 7637 h 293784"/>
              <a:gd name="connsiteX5" fmla="*/ 594268 w 602903"/>
              <a:gd name="connsiteY5" fmla="*/ 52422 h 293784"/>
              <a:gd name="connsiteX6" fmla="*/ 598698 w 602903"/>
              <a:gd name="connsiteY6" fmla="*/ 138671 h 293784"/>
              <a:gd name="connsiteX7" fmla="*/ 566144 w 602903"/>
              <a:gd name="connsiteY7" fmla="*/ 201081 h 293784"/>
              <a:gd name="connsiteX8" fmla="*/ 526270 w 602903"/>
              <a:gd name="connsiteY8" fmla="*/ 265419 h 293784"/>
              <a:gd name="connsiteX9" fmla="*/ 345200 w 602903"/>
              <a:gd name="connsiteY9" fmla="*/ 265419 h 293784"/>
              <a:gd name="connsiteX10" fmla="*/ 155078 w 602903"/>
              <a:gd name="connsiteY10" fmla="*/ 292580 h 293784"/>
              <a:gd name="connsiteX11" fmla="*/ 37383 w 602903"/>
              <a:gd name="connsiteY11" fmla="*/ 220152 h 293784"/>
              <a:gd name="connsiteX12" fmla="*/ 1169 w 602903"/>
              <a:gd name="connsiteY12" fmla="*/ 147724 h 293784"/>
              <a:gd name="connsiteX0" fmla="*/ 1169 w 602903"/>
              <a:gd name="connsiteY0" fmla="*/ 147724 h 293784"/>
              <a:gd name="connsiteX1" fmla="*/ 73597 w 602903"/>
              <a:gd name="connsiteY1" fmla="*/ 39083 h 293784"/>
              <a:gd name="connsiteX2" fmla="*/ 272773 w 602903"/>
              <a:gd name="connsiteY2" fmla="*/ 2869 h 293784"/>
              <a:gd name="connsiteX3" fmla="*/ 435735 w 602903"/>
              <a:gd name="connsiteY3" fmla="*/ 2869 h 293784"/>
              <a:gd name="connsiteX4" fmla="*/ 524199 w 602903"/>
              <a:gd name="connsiteY4" fmla="*/ 7637 h 293784"/>
              <a:gd name="connsiteX5" fmla="*/ 594268 w 602903"/>
              <a:gd name="connsiteY5" fmla="*/ 52422 h 293784"/>
              <a:gd name="connsiteX6" fmla="*/ 598698 w 602903"/>
              <a:gd name="connsiteY6" fmla="*/ 138671 h 293784"/>
              <a:gd name="connsiteX7" fmla="*/ 566144 w 602903"/>
              <a:gd name="connsiteY7" fmla="*/ 201081 h 293784"/>
              <a:gd name="connsiteX8" fmla="*/ 489718 w 602903"/>
              <a:gd name="connsiteY8" fmla="*/ 265419 h 293784"/>
              <a:gd name="connsiteX9" fmla="*/ 345200 w 602903"/>
              <a:gd name="connsiteY9" fmla="*/ 265419 h 293784"/>
              <a:gd name="connsiteX10" fmla="*/ 155078 w 602903"/>
              <a:gd name="connsiteY10" fmla="*/ 292580 h 293784"/>
              <a:gd name="connsiteX11" fmla="*/ 37383 w 602903"/>
              <a:gd name="connsiteY11" fmla="*/ 220152 h 293784"/>
              <a:gd name="connsiteX12" fmla="*/ 1169 w 602903"/>
              <a:gd name="connsiteY12" fmla="*/ 147724 h 293784"/>
              <a:gd name="connsiteX0" fmla="*/ 1169 w 602903"/>
              <a:gd name="connsiteY0" fmla="*/ 147724 h 293784"/>
              <a:gd name="connsiteX1" fmla="*/ 73597 w 602903"/>
              <a:gd name="connsiteY1" fmla="*/ 39083 h 293784"/>
              <a:gd name="connsiteX2" fmla="*/ 272773 w 602903"/>
              <a:gd name="connsiteY2" fmla="*/ 2869 h 293784"/>
              <a:gd name="connsiteX3" fmla="*/ 435735 w 602903"/>
              <a:gd name="connsiteY3" fmla="*/ 2869 h 293784"/>
              <a:gd name="connsiteX4" fmla="*/ 524199 w 602903"/>
              <a:gd name="connsiteY4" fmla="*/ 7637 h 293784"/>
              <a:gd name="connsiteX5" fmla="*/ 594268 w 602903"/>
              <a:gd name="connsiteY5" fmla="*/ 52422 h 293784"/>
              <a:gd name="connsiteX6" fmla="*/ 598698 w 602903"/>
              <a:gd name="connsiteY6" fmla="*/ 138671 h 293784"/>
              <a:gd name="connsiteX7" fmla="*/ 566144 w 602903"/>
              <a:gd name="connsiteY7" fmla="*/ 201081 h 293784"/>
              <a:gd name="connsiteX8" fmla="*/ 489718 w 602903"/>
              <a:gd name="connsiteY8" fmla="*/ 265419 h 293784"/>
              <a:gd name="connsiteX9" fmla="*/ 345200 w 602903"/>
              <a:gd name="connsiteY9" fmla="*/ 265419 h 293784"/>
              <a:gd name="connsiteX10" fmla="*/ 155078 w 602903"/>
              <a:gd name="connsiteY10" fmla="*/ 292580 h 293784"/>
              <a:gd name="connsiteX11" fmla="*/ 37383 w 602903"/>
              <a:gd name="connsiteY11" fmla="*/ 220152 h 293784"/>
              <a:gd name="connsiteX12" fmla="*/ 1169 w 602903"/>
              <a:gd name="connsiteY12" fmla="*/ 147724 h 293784"/>
              <a:gd name="connsiteX0" fmla="*/ 1169 w 621807"/>
              <a:gd name="connsiteY0" fmla="*/ 147724 h 293784"/>
              <a:gd name="connsiteX1" fmla="*/ 73597 w 621807"/>
              <a:gd name="connsiteY1" fmla="*/ 39083 h 293784"/>
              <a:gd name="connsiteX2" fmla="*/ 272773 w 621807"/>
              <a:gd name="connsiteY2" fmla="*/ 2869 h 293784"/>
              <a:gd name="connsiteX3" fmla="*/ 435735 w 621807"/>
              <a:gd name="connsiteY3" fmla="*/ 2869 h 293784"/>
              <a:gd name="connsiteX4" fmla="*/ 524199 w 621807"/>
              <a:gd name="connsiteY4" fmla="*/ 7637 h 293784"/>
              <a:gd name="connsiteX5" fmla="*/ 594268 w 621807"/>
              <a:gd name="connsiteY5" fmla="*/ 52422 h 293784"/>
              <a:gd name="connsiteX6" fmla="*/ 620947 w 621807"/>
              <a:gd name="connsiteY6" fmla="*/ 138671 h 293784"/>
              <a:gd name="connsiteX7" fmla="*/ 566144 w 621807"/>
              <a:gd name="connsiteY7" fmla="*/ 201081 h 293784"/>
              <a:gd name="connsiteX8" fmla="*/ 489718 w 621807"/>
              <a:gd name="connsiteY8" fmla="*/ 265419 h 293784"/>
              <a:gd name="connsiteX9" fmla="*/ 345200 w 621807"/>
              <a:gd name="connsiteY9" fmla="*/ 265419 h 293784"/>
              <a:gd name="connsiteX10" fmla="*/ 155078 w 621807"/>
              <a:gd name="connsiteY10" fmla="*/ 292580 h 293784"/>
              <a:gd name="connsiteX11" fmla="*/ 37383 w 621807"/>
              <a:gd name="connsiteY11" fmla="*/ 220152 h 293784"/>
              <a:gd name="connsiteX12" fmla="*/ 1169 w 621807"/>
              <a:gd name="connsiteY12" fmla="*/ 147724 h 293784"/>
              <a:gd name="connsiteX0" fmla="*/ 1169 w 621388"/>
              <a:gd name="connsiteY0" fmla="*/ 147724 h 293784"/>
              <a:gd name="connsiteX1" fmla="*/ 73597 w 621388"/>
              <a:gd name="connsiteY1" fmla="*/ 39083 h 293784"/>
              <a:gd name="connsiteX2" fmla="*/ 272773 w 621388"/>
              <a:gd name="connsiteY2" fmla="*/ 2869 h 293784"/>
              <a:gd name="connsiteX3" fmla="*/ 435735 w 621388"/>
              <a:gd name="connsiteY3" fmla="*/ 2869 h 293784"/>
              <a:gd name="connsiteX4" fmla="*/ 524199 w 621388"/>
              <a:gd name="connsiteY4" fmla="*/ 7637 h 293784"/>
              <a:gd name="connsiteX5" fmla="*/ 594268 w 621388"/>
              <a:gd name="connsiteY5" fmla="*/ 52422 h 293784"/>
              <a:gd name="connsiteX6" fmla="*/ 620947 w 621388"/>
              <a:gd name="connsiteY6" fmla="*/ 138671 h 293784"/>
              <a:gd name="connsiteX7" fmla="*/ 575679 w 621388"/>
              <a:gd name="connsiteY7" fmla="*/ 210616 h 293784"/>
              <a:gd name="connsiteX8" fmla="*/ 489718 w 621388"/>
              <a:gd name="connsiteY8" fmla="*/ 265419 h 293784"/>
              <a:gd name="connsiteX9" fmla="*/ 345200 w 621388"/>
              <a:gd name="connsiteY9" fmla="*/ 265419 h 293784"/>
              <a:gd name="connsiteX10" fmla="*/ 155078 w 621388"/>
              <a:gd name="connsiteY10" fmla="*/ 292580 h 293784"/>
              <a:gd name="connsiteX11" fmla="*/ 37383 w 621388"/>
              <a:gd name="connsiteY11" fmla="*/ 220152 h 293784"/>
              <a:gd name="connsiteX12" fmla="*/ 1169 w 621388"/>
              <a:gd name="connsiteY12" fmla="*/ 147724 h 293784"/>
              <a:gd name="connsiteX0" fmla="*/ 2544 w 622763"/>
              <a:gd name="connsiteY0" fmla="*/ 147724 h 297590"/>
              <a:gd name="connsiteX1" fmla="*/ 74972 w 622763"/>
              <a:gd name="connsiteY1" fmla="*/ 39083 h 297590"/>
              <a:gd name="connsiteX2" fmla="*/ 274148 w 622763"/>
              <a:gd name="connsiteY2" fmla="*/ 2869 h 297590"/>
              <a:gd name="connsiteX3" fmla="*/ 437110 w 622763"/>
              <a:gd name="connsiteY3" fmla="*/ 2869 h 297590"/>
              <a:gd name="connsiteX4" fmla="*/ 525574 w 622763"/>
              <a:gd name="connsiteY4" fmla="*/ 7637 h 297590"/>
              <a:gd name="connsiteX5" fmla="*/ 595643 w 622763"/>
              <a:gd name="connsiteY5" fmla="*/ 52422 h 297590"/>
              <a:gd name="connsiteX6" fmla="*/ 622322 w 622763"/>
              <a:gd name="connsiteY6" fmla="*/ 138671 h 297590"/>
              <a:gd name="connsiteX7" fmla="*/ 577054 w 622763"/>
              <a:gd name="connsiteY7" fmla="*/ 210616 h 297590"/>
              <a:gd name="connsiteX8" fmla="*/ 491093 w 622763"/>
              <a:gd name="connsiteY8" fmla="*/ 265419 h 297590"/>
              <a:gd name="connsiteX9" fmla="*/ 346575 w 622763"/>
              <a:gd name="connsiteY9" fmla="*/ 265419 h 297590"/>
              <a:gd name="connsiteX10" fmla="*/ 156453 w 622763"/>
              <a:gd name="connsiteY10" fmla="*/ 292580 h 297590"/>
              <a:gd name="connsiteX11" fmla="*/ 28942 w 622763"/>
              <a:gd name="connsiteY11" fmla="*/ 288895 h 297590"/>
              <a:gd name="connsiteX12" fmla="*/ 2544 w 622763"/>
              <a:gd name="connsiteY12" fmla="*/ 147724 h 297590"/>
              <a:gd name="connsiteX0" fmla="*/ 2544 w 622465"/>
              <a:gd name="connsiteY0" fmla="*/ 147724 h 297590"/>
              <a:gd name="connsiteX1" fmla="*/ 74972 w 622465"/>
              <a:gd name="connsiteY1" fmla="*/ 39083 h 297590"/>
              <a:gd name="connsiteX2" fmla="*/ 274148 w 622465"/>
              <a:gd name="connsiteY2" fmla="*/ 2869 h 297590"/>
              <a:gd name="connsiteX3" fmla="*/ 437110 w 622465"/>
              <a:gd name="connsiteY3" fmla="*/ 2869 h 297590"/>
              <a:gd name="connsiteX4" fmla="*/ 525574 w 622465"/>
              <a:gd name="connsiteY4" fmla="*/ 7637 h 297590"/>
              <a:gd name="connsiteX5" fmla="*/ 595643 w 622465"/>
              <a:gd name="connsiteY5" fmla="*/ 52422 h 297590"/>
              <a:gd name="connsiteX6" fmla="*/ 622322 w 622465"/>
              <a:gd name="connsiteY6" fmla="*/ 138671 h 297590"/>
              <a:gd name="connsiteX7" fmla="*/ 599958 w 622465"/>
              <a:gd name="connsiteY7" fmla="*/ 254033 h 297590"/>
              <a:gd name="connsiteX8" fmla="*/ 491093 w 622465"/>
              <a:gd name="connsiteY8" fmla="*/ 265419 h 297590"/>
              <a:gd name="connsiteX9" fmla="*/ 346575 w 622465"/>
              <a:gd name="connsiteY9" fmla="*/ 265419 h 297590"/>
              <a:gd name="connsiteX10" fmla="*/ 156453 w 622465"/>
              <a:gd name="connsiteY10" fmla="*/ 292580 h 297590"/>
              <a:gd name="connsiteX11" fmla="*/ 28942 w 622465"/>
              <a:gd name="connsiteY11" fmla="*/ 288895 h 297590"/>
              <a:gd name="connsiteX12" fmla="*/ 2544 w 622465"/>
              <a:gd name="connsiteY12" fmla="*/ 147724 h 297590"/>
              <a:gd name="connsiteX0" fmla="*/ 2544 w 622465"/>
              <a:gd name="connsiteY0" fmla="*/ 147724 h 300271"/>
              <a:gd name="connsiteX1" fmla="*/ 74972 w 622465"/>
              <a:gd name="connsiteY1" fmla="*/ 39083 h 300271"/>
              <a:gd name="connsiteX2" fmla="*/ 274148 w 622465"/>
              <a:gd name="connsiteY2" fmla="*/ 2869 h 300271"/>
              <a:gd name="connsiteX3" fmla="*/ 437110 w 622465"/>
              <a:gd name="connsiteY3" fmla="*/ 2869 h 300271"/>
              <a:gd name="connsiteX4" fmla="*/ 525574 w 622465"/>
              <a:gd name="connsiteY4" fmla="*/ 7637 h 300271"/>
              <a:gd name="connsiteX5" fmla="*/ 595643 w 622465"/>
              <a:gd name="connsiteY5" fmla="*/ 52422 h 300271"/>
              <a:gd name="connsiteX6" fmla="*/ 622322 w 622465"/>
              <a:gd name="connsiteY6" fmla="*/ 138671 h 300271"/>
              <a:gd name="connsiteX7" fmla="*/ 599958 w 622465"/>
              <a:gd name="connsiteY7" fmla="*/ 254033 h 300271"/>
              <a:gd name="connsiteX8" fmla="*/ 491093 w 622465"/>
              <a:gd name="connsiteY8" fmla="*/ 265419 h 300271"/>
              <a:gd name="connsiteX9" fmla="*/ 367843 w 622465"/>
              <a:gd name="connsiteY9" fmla="*/ 297982 h 300271"/>
              <a:gd name="connsiteX10" fmla="*/ 156453 w 622465"/>
              <a:gd name="connsiteY10" fmla="*/ 292580 h 300271"/>
              <a:gd name="connsiteX11" fmla="*/ 28942 w 622465"/>
              <a:gd name="connsiteY11" fmla="*/ 288895 h 300271"/>
              <a:gd name="connsiteX12" fmla="*/ 2544 w 622465"/>
              <a:gd name="connsiteY12" fmla="*/ 147724 h 300271"/>
              <a:gd name="connsiteX0" fmla="*/ 2544 w 622397"/>
              <a:gd name="connsiteY0" fmla="*/ 147724 h 299031"/>
              <a:gd name="connsiteX1" fmla="*/ 74972 w 622397"/>
              <a:gd name="connsiteY1" fmla="*/ 39083 h 299031"/>
              <a:gd name="connsiteX2" fmla="*/ 274148 w 622397"/>
              <a:gd name="connsiteY2" fmla="*/ 2869 h 299031"/>
              <a:gd name="connsiteX3" fmla="*/ 437110 w 622397"/>
              <a:gd name="connsiteY3" fmla="*/ 2869 h 299031"/>
              <a:gd name="connsiteX4" fmla="*/ 525574 w 622397"/>
              <a:gd name="connsiteY4" fmla="*/ 7637 h 299031"/>
              <a:gd name="connsiteX5" fmla="*/ 595643 w 622397"/>
              <a:gd name="connsiteY5" fmla="*/ 52422 h 299031"/>
              <a:gd name="connsiteX6" fmla="*/ 622322 w 622397"/>
              <a:gd name="connsiteY6" fmla="*/ 138671 h 299031"/>
              <a:gd name="connsiteX7" fmla="*/ 599958 w 622397"/>
              <a:gd name="connsiteY7" fmla="*/ 254033 h 299031"/>
              <a:gd name="connsiteX8" fmla="*/ 509089 w 622397"/>
              <a:gd name="connsiteY8" fmla="*/ 294364 h 299031"/>
              <a:gd name="connsiteX9" fmla="*/ 367843 w 622397"/>
              <a:gd name="connsiteY9" fmla="*/ 297982 h 299031"/>
              <a:gd name="connsiteX10" fmla="*/ 156453 w 622397"/>
              <a:gd name="connsiteY10" fmla="*/ 292580 h 299031"/>
              <a:gd name="connsiteX11" fmla="*/ 28942 w 622397"/>
              <a:gd name="connsiteY11" fmla="*/ 288895 h 299031"/>
              <a:gd name="connsiteX12" fmla="*/ 2544 w 622397"/>
              <a:gd name="connsiteY12" fmla="*/ 147724 h 299031"/>
              <a:gd name="connsiteX0" fmla="*/ 2544 w 622397"/>
              <a:gd name="connsiteY0" fmla="*/ 144855 h 296162"/>
              <a:gd name="connsiteX1" fmla="*/ 74972 w 622397"/>
              <a:gd name="connsiteY1" fmla="*/ 36214 h 296162"/>
              <a:gd name="connsiteX2" fmla="*/ 283964 w 622397"/>
              <a:gd name="connsiteY2" fmla="*/ 18090 h 296162"/>
              <a:gd name="connsiteX3" fmla="*/ 437110 w 622397"/>
              <a:gd name="connsiteY3" fmla="*/ 0 h 296162"/>
              <a:gd name="connsiteX4" fmla="*/ 525574 w 622397"/>
              <a:gd name="connsiteY4" fmla="*/ 4768 h 296162"/>
              <a:gd name="connsiteX5" fmla="*/ 595643 w 622397"/>
              <a:gd name="connsiteY5" fmla="*/ 49553 h 296162"/>
              <a:gd name="connsiteX6" fmla="*/ 622322 w 622397"/>
              <a:gd name="connsiteY6" fmla="*/ 135802 h 296162"/>
              <a:gd name="connsiteX7" fmla="*/ 599958 w 622397"/>
              <a:gd name="connsiteY7" fmla="*/ 251164 h 296162"/>
              <a:gd name="connsiteX8" fmla="*/ 509089 w 622397"/>
              <a:gd name="connsiteY8" fmla="*/ 291495 h 296162"/>
              <a:gd name="connsiteX9" fmla="*/ 367843 w 622397"/>
              <a:gd name="connsiteY9" fmla="*/ 295113 h 296162"/>
              <a:gd name="connsiteX10" fmla="*/ 156453 w 622397"/>
              <a:gd name="connsiteY10" fmla="*/ 289711 h 296162"/>
              <a:gd name="connsiteX11" fmla="*/ 28942 w 622397"/>
              <a:gd name="connsiteY11" fmla="*/ 286026 h 296162"/>
              <a:gd name="connsiteX12" fmla="*/ 2544 w 622397"/>
              <a:gd name="connsiteY12" fmla="*/ 144855 h 296162"/>
              <a:gd name="connsiteX0" fmla="*/ 2544 w 622397"/>
              <a:gd name="connsiteY0" fmla="*/ 140488 h 291795"/>
              <a:gd name="connsiteX1" fmla="*/ 74972 w 622397"/>
              <a:gd name="connsiteY1" fmla="*/ 31847 h 291795"/>
              <a:gd name="connsiteX2" fmla="*/ 283964 w 622397"/>
              <a:gd name="connsiteY2" fmla="*/ 13723 h 291795"/>
              <a:gd name="connsiteX3" fmla="*/ 437110 w 622397"/>
              <a:gd name="connsiteY3" fmla="*/ 24578 h 291795"/>
              <a:gd name="connsiteX4" fmla="*/ 525574 w 622397"/>
              <a:gd name="connsiteY4" fmla="*/ 401 h 291795"/>
              <a:gd name="connsiteX5" fmla="*/ 595643 w 622397"/>
              <a:gd name="connsiteY5" fmla="*/ 45186 h 291795"/>
              <a:gd name="connsiteX6" fmla="*/ 622322 w 622397"/>
              <a:gd name="connsiteY6" fmla="*/ 131435 h 291795"/>
              <a:gd name="connsiteX7" fmla="*/ 599958 w 622397"/>
              <a:gd name="connsiteY7" fmla="*/ 246797 h 291795"/>
              <a:gd name="connsiteX8" fmla="*/ 509089 w 622397"/>
              <a:gd name="connsiteY8" fmla="*/ 287128 h 291795"/>
              <a:gd name="connsiteX9" fmla="*/ 367843 w 622397"/>
              <a:gd name="connsiteY9" fmla="*/ 290746 h 291795"/>
              <a:gd name="connsiteX10" fmla="*/ 156453 w 622397"/>
              <a:gd name="connsiteY10" fmla="*/ 285344 h 291795"/>
              <a:gd name="connsiteX11" fmla="*/ 28942 w 622397"/>
              <a:gd name="connsiteY11" fmla="*/ 281659 h 291795"/>
              <a:gd name="connsiteX12" fmla="*/ 2544 w 622397"/>
              <a:gd name="connsiteY12" fmla="*/ 140488 h 291795"/>
              <a:gd name="connsiteX0" fmla="*/ 2544 w 622397"/>
              <a:gd name="connsiteY0" fmla="*/ 133259 h 284566"/>
              <a:gd name="connsiteX1" fmla="*/ 74972 w 622397"/>
              <a:gd name="connsiteY1" fmla="*/ 24618 h 284566"/>
              <a:gd name="connsiteX2" fmla="*/ 283964 w 622397"/>
              <a:gd name="connsiteY2" fmla="*/ 6494 h 284566"/>
              <a:gd name="connsiteX3" fmla="*/ 437110 w 622397"/>
              <a:gd name="connsiteY3" fmla="*/ 17349 h 284566"/>
              <a:gd name="connsiteX4" fmla="*/ 532118 w 622397"/>
              <a:gd name="connsiteY4" fmla="*/ 408 h 284566"/>
              <a:gd name="connsiteX5" fmla="*/ 595643 w 622397"/>
              <a:gd name="connsiteY5" fmla="*/ 37957 h 284566"/>
              <a:gd name="connsiteX6" fmla="*/ 622322 w 622397"/>
              <a:gd name="connsiteY6" fmla="*/ 124206 h 284566"/>
              <a:gd name="connsiteX7" fmla="*/ 599958 w 622397"/>
              <a:gd name="connsiteY7" fmla="*/ 239568 h 284566"/>
              <a:gd name="connsiteX8" fmla="*/ 509089 w 622397"/>
              <a:gd name="connsiteY8" fmla="*/ 279899 h 284566"/>
              <a:gd name="connsiteX9" fmla="*/ 367843 w 622397"/>
              <a:gd name="connsiteY9" fmla="*/ 283517 h 284566"/>
              <a:gd name="connsiteX10" fmla="*/ 156453 w 622397"/>
              <a:gd name="connsiteY10" fmla="*/ 278115 h 284566"/>
              <a:gd name="connsiteX11" fmla="*/ 28942 w 622397"/>
              <a:gd name="connsiteY11" fmla="*/ 274430 h 284566"/>
              <a:gd name="connsiteX12" fmla="*/ 2544 w 622397"/>
              <a:gd name="connsiteY12" fmla="*/ 133259 h 284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2397" h="284566">
                <a:moveTo>
                  <a:pt x="2544" y="133259"/>
                </a:moveTo>
                <a:cubicBezTo>
                  <a:pt x="10216" y="91624"/>
                  <a:pt x="28069" y="45746"/>
                  <a:pt x="74972" y="24618"/>
                </a:cubicBezTo>
                <a:cubicBezTo>
                  <a:pt x="121875" y="3490"/>
                  <a:pt x="223608" y="7705"/>
                  <a:pt x="283964" y="6494"/>
                </a:cubicBezTo>
                <a:cubicBezTo>
                  <a:pt x="344320" y="5283"/>
                  <a:pt x="395751" y="18363"/>
                  <a:pt x="437110" y="17349"/>
                </a:cubicBezTo>
                <a:cubicBezTo>
                  <a:pt x="478469" y="16335"/>
                  <a:pt x="505696" y="-3027"/>
                  <a:pt x="532118" y="408"/>
                </a:cubicBezTo>
                <a:cubicBezTo>
                  <a:pt x="558540" y="3843"/>
                  <a:pt x="580609" y="17324"/>
                  <a:pt x="595643" y="37957"/>
                </a:cubicBezTo>
                <a:cubicBezTo>
                  <a:pt x="610677" y="58590"/>
                  <a:pt x="621603" y="90604"/>
                  <a:pt x="622322" y="124206"/>
                </a:cubicBezTo>
                <a:cubicBezTo>
                  <a:pt x="623041" y="157808"/>
                  <a:pt x="618830" y="213619"/>
                  <a:pt x="599958" y="239568"/>
                </a:cubicBezTo>
                <a:cubicBezTo>
                  <a:pt x="581086" y="265517"/>
                  <a:pt x="547775" y="272574"/>
                  <a:pt x="509089" y="279899"/>
                </a:cubicBezTo>
                <a:cubicBezTo>
                  <a:pt x="470403" y="287224"/>
                  <a:pt x="426616" y="283814"/>
                  <a:pt x="367843" y="283517"/>
                </a:cubicBezTo>
                <a:cubicBezTo>
                  <a:pt x="309070" y="283220"/>
                  <a:pt x="207756" y="285660"/>
                  <a:pt x="156453" y="278115"/>
                </a:cubicBezTo>
                <a:cubicBezTo>
                  <a:pt x="105150" y="270570"/>
                  <a:pt x="53085" y="295555"/>
                  <a:pt x="28942" y="274430"/>
                </a:cubicBezTo>
                <a:cubicBezTo>
                  <a:pt x="4799" y="253305"/>
                  <a:pt x="-5128" y="174894"/>
                  <a:pt x="2544" y="133259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>
                <a:ln w="31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  <a:cs typeface="+mn-cs"/>
              </a:rPr>
              <a:t>방장은 무엇을 하나요</a:t>
            </a:r>
            <a:r>
              <a:rPr kumimoji="0" lang="en-US" altLang="ko-KR" sz="4400" b="0" i="0" u="none" strike="noStrike" kern="1200" cap="none" spc="0" normalizeH="0" baseline="0" noProof="0" dirty="0">
                <a:ln w="31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  <a:cs typeface="+mn-cs"/>
              </a:rPr>
              <a:t>?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cs typeface="+mn-cs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395537" y="2924944"/>
            <a:ext cx="84632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 w="3175">
                  <a:noFill/>
                </a:ln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rPr>
              <a:t>1. </a:t>
            </a:r>
            <a:r>
              <a:rPr kumimoji="0" lang="ko-KR" altLang="en-US" sz="3600" b="0" i="0" u="none" strike="noStrike" kern="1200" cap="none" spc="0" normalizeH="0" baseline="0" noProof="0" dirty="0" smtClean="0">
                <a:ln w="3175">
                  <a:noFill/>
                </a:ln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rPr>
              <a:t>토의를 진행합니다</a:t>
            </a:r>
            <a:r>
              <a:rPr kumimoji="0" lang="en-US" altLang="ko-KR" sz="3600" b="0" i="0" u="none" strike="noStrike" kern="1200" cap="none" spc="0" normalizeH="0" baseline="0" noProof="0" dirty="0" smtClean="0">
                <a:ln w="3175">
                  <a:noFill/>
                </a:ln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 w="3175">
                  <a:noFill/>
                </a:ln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rPr>
              <a:t>2. </a:t>
            </a:r>
            <a:r>
              <a:rPr kumimoji="0" lang="ko-KR" altLang="en-US" sz="3600" b="0" i="0" u="none" strike="noStrike" kern="1200" cap="none" spc="0" normalizeH="0" baseline="0" noProof="0" dirty="0" smtClean="0">
                <a:ln w="3175">
                  <a:noFill/>
                </a:ln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rPr>
              <a:t>자리를 </a:t>
            </a:r>
            <a:r>
              <a:rPr kumimoji="0" lang="ko-KR" altLang="en-US" sz="3600" b="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rPr>
              <a:t>이동하지 않습니다</a:t>
            </a:r>
            <a:r>
              <a:rPr kumimoji="0" lang="en-US" altLang="ko-KR" sz="3600" b="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rPr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dirty="0">
                <a:ln w="3175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3</a:t>
            </a:r>
            <a:r>
              <a:rPr kumimoji="0" lang="en-US" altLang="ko-KR" sz="3600" b="0" i="0" u="none" strike="noStrike" kern="1200" cap="none" spc="0" normalizeH="0" baseline="0" noProof="0" dirty="0" smtClean="0">
                <a:ln w="3175">
                  <a:noFill/>
                </a:ln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rPr>
              <a:t>. </a:t>
            </a:r>
            <a:r>
              <a:rPr kumimoji="0" lang="ko-KR" altLang="en-US" sz="3600" b="0" i="0" u="none" strike="noStrike" kern="1200" cap="none" spc="0" normalizeH="0" baseline="0" noProof="0" dirty="0" smtClean="0">
                <a:ln w="3175">
                  <a:noFill/>
                </a:ln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rPr>
              <a:t>새로 </a:t>
            </a:r>
            <a:r>
              <a:rPr kumimoji="0" lang="ko-KR" altLang="en-US" sz="3600" b="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rPr>
              <a:t>온 사람들에게 </a:t>
            </a:r>
            <a:endParaRPr kumimoji="0" lang="en-US" altLang="ko-KR" sz="3600" b="0" i="0" u="none" strike="noStrike" kern="1200" cap="none" spc="0" normalizeH="0" baseline="0" noProof="0" dirty="0" smtClean="0">
              <a:ln w="3175">
                <a:noFill/>
              </a:ln>
              <a:effectLst/>
              <a:uLnTx/>
              <a:uFillTx/>
              <a:latin typeface="여기어때 잘난체" pitchFamily="50" charset="-127"/>
              <a:ea typeface="여기어때 잘난체" pitchFamily="50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dirty="0">
                <a:ln w="3175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 </a:t>
            </a:r>
            <a:r>
              <a:rPr lang="en-US" altLang="ko-KR" sz="3600" dirty="0" smtClean="0">
                <a:ln w="3175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 </a:t>
            </a:r>
            <a:r>
              <a:rPr kumimoji="0" lang="ko-KR" altLang="en-US" sz="3600" b="0" i="0" u="none" strike="noStrike" kern="1200" cap="none" spc="0" normalizeH="0" baseline="0" noProof="0" dirty="0" smtClean="0">
                <a:ln w="3175">
                  <a:noFill/>
                </a:ln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rPr>
              <a:t>기존의 </a:t>
            </a:r>
            <a:r>
              <a:rPr kumimoji="0" lang="ko-KR" altLang="en-US" sz="3600" b="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rPr>
              <a:t>생각을 소개합니다</a:t>
            </a:r>
            <a:r>
              <a:rPr kumimoji="0" lang="en-US" altLang="ko-KR" sz="3600" b="0" i="0" u="none" strike="noStrike" kern="1200" cap="none" spc="0" normalizeH="0" baseline="0" noProof="0" dirty="0">
                <a:ln w="3175">
                  <a:noFill/>
                </a:ln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rPr>
              <a:t>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BBD55B5C-D436-49BB-A5D6-0FC8FC3A64B1}"/>
              </a:ext>
            </a:extLst>
          </p:cNvPr>
          <p:cNvSpPr txBox="1"/>
          <p:nvPr/>
        </p:nvSpPr>
        <p:spPr>
          <a:xfrm>
            <a:off x="7036118" y="276568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rPr>
              <a:t>방장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96136" y="333788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2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3061</TotalTime>
  <Words>860</Words>
  <Application>Microsoft Office PowerPoint</Application>
  <PresentationFormat>화면 슬라이드 쇼(4:3)</PresentationFormat>
  <Paragraphs>125</Paragraphs>
  <Slides>17</Slides>
  <Notes>14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6" baseType="lpstr">
      <vt:lpstr>굴림</vt:lpstr>
      <vt:lpstr>Arial</vt:lpstr>
      <vt:lpstr>맑은 고딕</vt:lpstr>
      <vt:lpstr>UhBee MiMi</vt:lpstr>
      <vt:lpstr>여기어때 잘난체</vt:lpstr>
      <vt:lpstr>배달의민족 주아</vt:lpstr>
      <vt:lpstr>다온 청춘고딕(B)</vt:lpstr>
      <vt:lpstr>배달의민족 도현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</dc:creator>
  <cp:lastModifiedBy>Jihyun Ahn</cp:lastModifiedBy>
  <cp:revision>54</cp:revision>
  <cp:lastPrinted>2019-06-21T01:17:10Z</cp:lastPrinted>
  <dcterms:created xsi:type="dcterms:W3CDTF">2019-04-21T07:05:05Z</dcterms:created>
  <dcterms:modified xsi:type="dcterms:W3CDTF">2019-07-16T14:17:12Z</dcterms:modified>
</cp:coreProperties>
</file>