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256" r:id="rId2"/>
    <p:sldId id="278" r:id="rId3"/>
    <p:sldId id="322" r:id="rId4"/>
    <p:sldId id="280" r:id="rId5"/>
    <p:sldId id="298" r:id="rId6"/>
    <p:sldId id="324" r:id="rId7"/>
    <p:sldId id="323" r:id="rId8"/>
    <p:sldId id="325" r:id="rId9"/>
    <p:sldId id="326" r:id="rId10"/>
    <p:sldId id="327" r:id="rId11"/>
    <p:sldId id="259" r:id="rId12"/>
    <p:sldId id="263" r:id="rId13"/>
    <p:sldId id="288" r:id="rId14"/>
    <p:sldId id="329" r:id="rId15"/>
    <p:sldId id="328" r:id="rId16"/>
    <p:sldId id="330" r:id="rId17"/>
    <p:sldId id="258" r:id="rId18"/>
    <p:sldId id="289" r:id="rId19"/>
    <p:sldId id="265" r:id="rId20"/>
    <p:sldId id="331" r:id="rId21"/>
    <p:sldId id="332" r:id="rId22"/>
    <p:sldId id="333" r:id="rId23"/>
    <p:sldId id="334" r:id="rId24"/>
    <p:sldId id="335" r:id="rId25"/>
    <p:sldId id="336" r:id="rId26"/>
    <p:sldId id="337" r:id="rId27"/>
    <p:sldId id="338" r:id="rId28"/>
    <p:sldId id="290" r:id="rId29"/>
    <p:sldId id="321" r:id="rId30"/>
    <p:sldId id="339" r:id="rId31"/>
    <p:sldId id="262" r:id="rId32"/>
  </p:sldIdLst>
  <p:sldSz cx="12192000" cy="6858000"/>
  <p:notesSz cx="6858000" cy="9144000"/>
  <p:embeddedFontLst>
    <p:embeddedFont>
      <p:font typeface="휴먼모음T" panose="02030504000101010101" pitchFamily="18" charset="-127"/>
      <p:regular r:id="rId3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8B91"/>
    <a:srgbClr val="C16C95"/>
    <a:srgbClr val="246278"/>
    <a:srgbClr val="F1EDFB"/>
    <a:srgbClr val="FBF7E6"/>
    <a:srgbClr val="EBA09A"/>
    <a:srgbClr val="FEE63E"/>
    <a:srgbClr val="FAEEAB"/>
    <a:srgbClr val="577E77"/>
    <a:srgbClr val="93C8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93" autoAdjust="0"/>
    <p:restoredTop sz="88264" autoAdjust="0"/>
  </p:normalViewPr>
  <p:slideViewPr>
    <p:cSldViewPr snapToGrid="0">
      <p:cViewPr varScale="1">
        <p:scale>
          <a:sx n="102" d="100"/>
          <a:sy n="102" d="100"/>
        </p:scale>
        <p:origin x="117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568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DABCDF7A-2146-4657-A653-60C48DD5509C}" type="datetimeFigureOut">
              <a:rPr lang="ko-KR" altLang="en-US" smtClean="0"/>
              <a:pPr/>
              <a:t>2020-07-06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F545B2FA-69D3-4280-AE8A-1677538FBD4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3301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39249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33490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15993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137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10402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18283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60863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학습 사정에 따라 역할의 수를 조절해주세요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004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53992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사회자는 교사가 맡습니다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토론회를 할 수 있도록 자리는 미리 후보자</a:t>
            </a:r>
            <a:r>
              <a:rPr lang="en-US" altLang="ko-KR" dirty="0"/>
              <a:t>, </a:t>
            </a:r>
            <a:r>
              <a:rPr lang="ko-KR" altLang="en-US" dirty="0"/>
              <a:t>후보자 </a:t>
            </a:r>
            <a:r>
              <a:rPr lang="ko-KR" altLang="en-US" dirty="0" err="1"/>
              <a:t>짝궁</a:t>
            </a:r>
            <a:r>
              <a:rPr lang="ko-KR" altLang="en-US" dirty="0"/>
              <a:t> 자리</a:t>
            </a:r>
            <a:r>
              <a:rPr lang="en-US" altLang="ko-KR" dirty="0"/>
              <a:t>/ </a:t>
            </a:r>
            <a:r>
              <a:rPr lang="ko-KR" altLang="en-US" dirty="0"/>
              <a:t>나머지 참여자 자리로 나누어 둡니다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7891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4035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47453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94560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3007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95646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1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3007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345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94560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25131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교실에 장소를 정해 포스터를 전시하고</a:t>
            </a:r>
            <a:r>
              <a:rPr lang="en-US" altLang="ko-KR" dirty="0"/>
              <a:t>, </a:t>
            </a:r>
            <a:r>
              <a:rPr lang="ko-KR" altLang="en-US" dirty="0"/>
              <a:t>학생들이 볼 수 있도록 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69020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교실에 장소를 정해 포스터를 전시하고</a:t>
            </a:r>
            <a:r>
              <a:rPr lang="en-US" altLang="ko-KR" dirty="0"/>
              <a:t>, </a:t>
            </a:r>
            <a:r>
              <a:rPr lang="ko-KR" altLang="en-US" dirty="0"/>
              <a:t>학생들이 볼 수 있도록 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0631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11334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075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304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7388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2386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2386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2386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238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632A3CC1-2D58-4E5A-A3FC-13024887F6F7}" type="datetimeFigureOut">
              <a:rPr lang="ko-KR" altLang="en-US" smtClean="0"/>
              <a:pPr/>
              <a:t>2020-07-06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24C3DE5C-3422-477D-8A73-604DD13B894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microsoft.com/office/2007/relationships/hdphoto" Target="../media/hdphoto3.wdp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microsoft.com/office/2007/relationships/hdphoto" Target="../media/hdphoto2.wdp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0D997BFC-4771-4D09-896B-0D078D9855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7"/>
          <a:stretch/>
        </p:blipFill>
        <p:spPr>
          <a:xfrm>
            <a:off x="1" y="-90811"/>
            <a:ext cx="12178160" cy="6948811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50074D17-1539-475F-BDC8-95A1379E824C}"/>
              </a:ext>
            </a:extLst>
          </p:cNvPr>
          <p:cNvGrpSpPr/>
          <p:nvPr/>
        </p:nvGrpSpPr>
        <p:grpSpPr>
          <a:xfrm>
            <a:off x="482347" y="628768"/>
            <a:ext cx="1320983" cy="899107"/>
            <a:chOff x="8703988" y="1560668"/>
            <a:chExt cx="1320983" cy="899107"/>
          </a:xfrm>
        </p:grpSpPr>
        <p:sp>
          <p:nvSpPr>
            <p:cNvPr id="4" name="말풍선: 타원형 3">
              <a:extLst>
                <a:ext uri="{FF2B5EF4-FFF2-40B4-BE49-F238E27FC236}">
                  <a16:creationId xmlns:a16="http://schemas.microsoft.com/office/drawing/2014/main" xmlns="" id="{4A44F7D1-BB24-4F38-A393-23D6AB9C6F99}"/>
                </a:ext>
              </a:extLst>
            </p:cNvPr>
            <p:cNvSpPr/>
            <p:nvPr/>
          </p:nvSpPr>
          <p:spPr>
            <a:xfrm>
              <a:off x="8703988" y="1560668"/>
              <a:ext cx="1320983" cy="899107"/>
            </a:xfrm>
            <a:custGeom>
              <a:avLst/>
              <a:gdLst>
                <a:gd name="connsiteX0" fmla="*/ 1166018 w 1320983"/>
                <a:gd name="connsiteY0" fmla="*/ 1031321 h 899107"/>
                <a:gd name="connsiteX1" fmla="*/ 882073 w 1320983"/>
                <a:gd name="connsiteY1" fmla="*/ 873054 h 899107"/>
                <a:gd name="connsiteX2" fmla="*/ 190001 w 1320983"/>
                <a:gd name="connsiteY2" fmla="*/ 765068 h 899107"/>
                <a:gd name="connsiteX3" fmla="*/ 332288 w 1320983"/>
                <a:gd name="connsiteY3" fmla="*/ 59428 h 899107"/>
                <a:gd name="connsiteX4" fmla="*/ 1020617 w 1320983"/>
                <a:gd name="connsiteY4" fmla="*/ 72700 h 899107"/>
                <a:gd name="connsiteX5" fmla="*/ 1099024 w 1320983"/>
                <a:gd name="connsiteY5" fmla="*/ 785719 h 899107"/>
                <a:gd name="connsiteX6" fmla="*/ 1166018 w 1320983"/>
                <a:gd name="connsiteY6" fmla="*/ 1031321 h 89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0983" h="899107" fill="none" extrusionOk="0">
                  <a:moveTo>
                    <a:pt x="1166018" y="1031321"/>
                  </a:moveTo>
                  <a:cubicBezTo>
                    <a:pt x="1081335" y="1010749"/>
                    <a:pt x="969035" y="909845"/>
                    <a:pt x="882073" y="873054"/>
                  </a:cubicBezTo>
                  <a:cubicBezTo>
                    <a:pt x="625505" y="905693"/>
                    <a:pt x="365634" y="863934"/>
                    <a:pt x="190001" y="765068"/>
                  </a:cubicBezTo>
                  <a:cubicBezTo>
                    <a:pt x="-83159" y="514566"/>
                    <a:pt x="-72581" y="195521"/>
                    <a:pt x="332288" y="59428"/>
                  </a:cubicBezTo>
                  <a:cubicBezTo>
                    <a:pt x="529008" y="-37171"/>
                    <a:pt x="811324" y="-35827"/>
                    <a:pt x="1020617" y="72700"/>
                  </a:cubicBezTo>
                  <a:cubicBezTo>
                    <a:pt x="1323987" y="222361"/>
                    <a:pt x="1387880" y="541674"/>
                    <a:pt x="1099024" y="785719"/>
                  </a:cubicBezTo>
                  <a:cubicBezTo>
                    <a:pt x="1143225" y="864121"/>
                    <a:pt x="1118593" y="937599"/>
                    <a:pt x="1166018" y="1031321"/>
                  </a:cubicBezTo>
                  <a:close/>
                </a:path>
                <a:path w="1320983" h="899107" stroke="0" extrusionOk="0">
                  <a:moveTo>
                    <a:pt x="1166018" y="1031321"/>
                  </a:moveTo>
                  <a:cubicBezTo>
                    <a:pt x="1115673" y="995738"/>
                    <a:pt x="923142" y="881928"/>
                    <a:pt x="882073" y="873054"/>
                  </a:cubicBezTo>
                  <a:cubicBezTo>
                    <a:pt x="670278" y="947596"/>
                    <a:pt x="376022" y="921697"/>
                    <a:pt x="190001" y="765068"/>
                  </a:cubicBezTo>
                  <a:cubicBezTo>
                    <a:pt x="-175972" y="558342"/>
                    <a:pt x="-59961" y="192413"/>
                    <a:pt x="332288" y="59428"/>
                  </a:cubicBezTo>
                  <a:cubicBezTo>
                    <a:pt x="548327" y="-37893"/>
                    <a:pt x="784911" y="-26960"/>
                    <a:pt x="1020617" y="72700"/>
                  </a:cubicBezTo>
                  <a:cubicBezTo>
                    <a:pt x="1398441" y="258349"/>
                    <a:pt x="1426476" y="569419"/>
                    <a:pt x="1099024" y="785719"/>
                  </a:cubicBezTo>
                  <a:cubicBezTo>
                    <a:pt x="1129258" y="838098"/>
                    <a:pt x="1149370" y="942870"/>
                    <a:pt x="1166018" y="10313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xmlns="" sd="18604640">
                    <a:prstGeom prst="wedgeEllipseCallout">
                      <a:avLst>
                        <a:gd name="adj1" fmla="val 38269"/>
                        <a:gd name="adj2" fmla="val 64705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7585F8D2-FA7D-4728-918F-E889350E6B07}"/>
                </a:ext>
              </a:extLst>
            </p:cNvPr>
            <p:cNvSpPr txBox="1"/>
            <p:nvPr/>
          </p:nvSpPr>
          <p:spPr>
            <a:xfrm>
              <a:off x="8822503" y="1717833"/>
              <a:ext cx="10839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3</a:t>
              </a:r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차시</a:t>
              </a: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8FB3A1EB-CFA8-4A07-9FDC-17F227756D14}"/>
              </a:ext>
            </a:extLst>
          </p:cNvPr>
          <p:cNvGrpSpPr/>
          <p:nvPr/>
        </p:nvGrpSpPr>
        <p:grpSpPr>
          <a:xfrm>
            <a:off x="2" y="1268296"/>
            <a:ext cx="12178160" cy="5497179"/>
            <a:chOff x="2" y="1268296"/>
            <a:chExt cx="12178160" cy="5497179"/>
          </a:xfrm>
        </p:grpSpPr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xmlns="" id="{F81016F9-25DD-4FC0-855A-650D8393A1FD}"/>
                </a:ext>
              </a:extLst>
            </p:cNvPr>
            <p:cNvGrpSpPr/>
            <p:nvPr/>
          </p:nvGrpSpPr>
          <p:grpSpPr>
            <a:xfrm>
              <a:off x="2" y="1268296"/>
              <a:ext cx="12178160" cy="2032650"/>
              <a:chOff x="-297951" y="-42846"/>
              <a:chExt cx="9914562" cy="1655889"/>
            </a:xfrm>
          </p:grpSpPr>
          <p:sp>
            <p:nvSpPr>
              <p:cNvPr id="7" name="직사각형 6">
                <a:extLst>
                  <a:ext uri="{FF2B5EF4-FFF2-40B4-BE49-F238E27FC236}">
                    <a16:creationId xmlns:a16="http://schemas.microsoft.com/office/drawing/2014/main" xmlns="" id="{A70072D2-FB43-4B69-97F7-13BDFBD549C5}"/>
                  </a:ext>
                </a:extLst>
              </p:cNvPr>
              <p:cNvSpPr/>
              <p:nvPr/>
            </p:nvSpPr>
            <p:spPr>
              <a:xfrm>
                <a:off x="-297951" y="-42846"/>
                <a:ext cx="9914562" cy="1655889"/>
              </a:xfrm>
              <a:prstGeom prst="rect">
                <a:avLst/>
              </a:prstGeom>
              <a:solidFill>
                <a:schemeClr val="bg1">
                  <a:alpha val="5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xmlns="" id="{35804593-1451-4711-A3D3-9A0127AEEC17}"/>
                  </a:ext>
                </a:extLst>
              </p:cNvPr>
              <p:cNvSpPr/>
              <p:nvPr/>
            </p:nvSpPr>
            <p:spPr>
              <a:xfrm>
                <a:off x="130450" y="246031"/>
                <a:ext cx="9069033" cy="10781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ko-KR" altLang="en-US" sz="8000" dirty="0">
                    <a:ln w="28575">
                      <a:solidFill>
                        <a:schemeClr val="bg1"/>
                      </a:solidFill>
                    </a:ln>
                    <a:solidFill>
                      <a:srgbClr val="93C8A4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동물들의 </a:t>
                </a:r>
                <a:r>
                  <a:rPr lang="ko-KR" altLang="en-US" sz="8000" dirty="0" err="1">
                    <a:ln w="28575">
                      <a:solidFill>
                        <a:schemeClr val="bg1"/>
                      </a:solidFill>
                    </a:ln>
                    <a:solidFill>
                      <a:srgbClr val="FC8B91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우당탕탕</a:t>
                </a:r>
                <a:r>
                  <a:rPr lang="ko-KR" altLang="en-US" sz="8000" dirty="0">
                    <a:ln w="28575">
                      <a:solidFill>
                        <a:schemeClr val="bg1"/>
                      </a:solidFill>
                    </a:ln>
                    <a:solidFill>
                      <a:srgbClr val="93C8A4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첫 선거</a:t>
                </a:r>
              </a:p>
            </p:txBody>
          </p:sp>
        </p:grpSp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xmlns="" id="{C0115F3B-FB35-4596-8B09-53F735E055B2}"/>
                </a:ext>
              </a:extLst>
            </p:cNvPr>
            <p:cNvGrpSpPr/>
            <p:nvPr/>
          </p:nvGrpSpPr>
          <p:grpSpPr>
            <a:xfrm>
              <a:off x="3919539" y="5826110"/>
              <a:ext cx="4793536" cy="939365"/>
              <a:chOff x="3919539" y="5826110"/>
              <a:chExt cx="4793536" cy="939365"/>
            </a:xfrm>
          </p:grpSpPr>
          <p:pic>
            <p:nvPicPr>
              <p:cNvPr id="11" name="그림 10" descr="그리기, 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F1C266D4-D41A-4078-92C2-48EE5E16DF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19539" y="6064125"/>
                <a:ext cx="2176461" cy="463336"/>
              </a:xfrm>
              <a:prstGeom prst="rect">
                <a:avLst/>
              </a:prstGeom>
            </p:spPr>
          </p:pic>
          <p:pic>
            <p:nvPicPr>
              <p:cNvPr id="16" name="그림 15" descr="그리기이(가) 표시된 사진&#10;&#10;자동 생성된 설명">
                <a:extLst>
                  <a:ext uri="{FF2B5EF4-FFF2-40B4-BE49-F238E27FC236}">
                    <a16:creationId xmlns:a16="http://schemas.microsoft.com/office/drawing/2014/main" xmlns="" id="{1C710A3A-8063-424E-8069-2FA9A90ACB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05747" y="5826110"/>
                <a:ext cx="2507328" cy="93936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0125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토론회에서는 어떤 일이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27D28CAC-6D79-4CF6-A35B-C0DEFD13D633}"/>
              </a:ext>
            </a:extLst>
          </p:cNvPr>
          <p:cNvSpPr/>
          <p:nvPr/>
        </p:nvSpPr>
        <p:spPr>
          <a:xfrm>
            <a:off x="1535130" y="1767840"/>
            <a:ext cx="9296400" cy="3592933"/>
          </a:xfrm>
          <a:custGeom>
            <a:avLst/>
            <a:gdLst>
              <a:gd name="connsiteX0" fmla="*/ 0 w 9296400"/>
              <a:gd name="connsiteY0" fmla="*/ 354982 h 3592933"/>
              <a:gd name="connsiteX1" fmla="*/ 354982 w 9296400"/>
              <a:gd name="connsiteY1" fmla="*/ 0 h 3592933"/>
              <a:gd name="connsiteX2" fmla="*/ 755682 w 9296400"/>
              <a:gd name="connsiteY2" fmla="*/ 0 h 3592933"/>
              <a:gd name="connsiteX3" fmla="*/ 1070518 w 9296400"/>
              <a:gd name="connsiteY3" fmla="*/ 0 h 3592933"/>
              <a:gd name="connsiteX4" fmla="*/ 1814676 w 9296400"/>
              <a:gd name="connsiteY4" fmla="*/ 0 h 3592933"/>
              <a:gd name="connsiteX5" fmla="*/ 2301241 w 9296400"/>
              <a:gd name="connsiteY5" fmla="*/ 0 h 3592933"/>
              <a:gd name="connsiteX6" fmla="*/ 3045399 w 9296400"/>
              <a:gd name="connsiteY6" fmla="*/ 0 h 3592933"/>
              <a:gd name="connsiteX7" fmla="*/ 3531963 w 9296400"/>
              <a:gd name="connsiteY7" fmla="*/ 0 h 3592933"/>
              <a:gd name="connsiteX8" fmla="*/ 3846799 w 9296400"/>
              <a:gd name="connsiteY8" fmla="*/ 0 h 3592933"/>
              <a:gd name="connsiteX9" fmla="*/ 4590957 w 9296400"/>
              <a:gd name="connsiteY9" fmla="*/ 0 h 3592933"/>
              <a:gd name="connsiteX10" fmla="*/ 5249251 w 9296400"/>
              <a:gd name="connsiteY10" fmla="*/ 0 h 3592933"/>
              <a:gd name="connsiteX11" fmla="*/ 5993408 w 9296400"/>
              <a:gd name="connsiteY11" fmla="*/ 0 h 3592933"/>
              <a:gd name="connsiteX12" fmla="*/ 6394109 w 9296400"/>
              <a:gd name="connsiteY12" fmla="*/ 0 h 3592933"/>
              <a:gd name="connsiteX13" fmla="*/ 6794809 w 9296400"/>
              <a:gd name="connsiteY13" fmla="*/ 0 h 3592933"/>
              <a:gd name="connsiteX14" fmla="*/ 7453102 w 9296400"/>
              <a:gd name="connsiteY14" fmla="*/ 0 h 3592933"/>
              <a:gd name="connsiteX15" fmla="*/ 8197260 w 9296400"/>
              <a:gd name="connsiteY15" fmla="*/ 0 h 3592933"/>
              <a:gd name="connsiteX16" fmla="*/ 8941418 w 9296400"/>
              <a:gd name="connsiteY16" fmla="*/ 0 h 3592933"/>
              <a:gd name="connsiteX17" fmla="*/ 9296400 w 9296400"/>
              <a:gd name="connsiteY17" fmla="*/ 354982 h 3592933"/>
              <a:gd name="connsiteX18" fmla="*/ 9296400 w 9296400"/>
              <a:gd name="connsiteY18" fmla="*/ 960405 h 3592933"/>
              <a:gd name="connsiteX19" fmla="*/ 9296400 w 9296400"/>
              <a:gd name="connsiteY19" fmla="*/ 1479340 h 3592933"/>
              <a:gd name="connsiteX20" fmla="*/ 9296400 w 9296400"/>
              <a:gd name="connsiteY20" fmla="*/ 2084763 h 3592933"/>
              <a:gd name="connsiteX21" fmla="*/ 9296400 w 9296400"/>
              <a:gd name="connsiteY21" fmla="*/ 2632528 h 3592933"/>
              <a:gd name="connsiteX22" fmla="*/ 9296400 w 9296400"/>
              <a:gd name="connsiteY22" fmla="*/ 3237951 h 3592933"/>
              <a:gd name="connsiteX23" fmla="*/ 8941418 w 9296400"/>
              <a:gd name="connsiteY23" fmla="*/ 3592933 h 3592933"/>
              <a:gd name="connsiteX24" fmla="*/ 8368989 w 9296400"/>
              <a:gd name="connsiteY24" fmla="*/ 3592933 h 3592933"/>
              <a:gd name="connsiteX25" fmla="*/ 7624831 w 9296400"/>
              <a:gd name="connsiteY25" fmla="*/ 3592933 h 3592933"/>
              <a:gd name="connsiteX26" fmla="*/ 7309995 w 9296400"/>
              <a:gd name="connsiteY26" fmla="*/ 3592933 h 3592933"/>
              <a:gd name="connsiteX27" fmla="*/ 6909295 w 9296400"/>
              <a:gd name="connsiteY27" fmla="*/ 3592933 h 3592933"/>
              <a:gd name="connsiteX28" fmla="*/ 6422730 w 9296400"/>
              <a:gd name="connsiteY28" fmla="*/ 3592933 h 3592933"/>
              <a:gd name="connsiteX29" fmla="*/ 5850301 w 9296400"/>
              <a:gd name="connsiteY29" fmla="*/ 3592933 h 3592933"/>
              <a:gd name="connsiteX30" fmla="*/ 5277872 w 9296400"/>
              <a:gd name="connsiteY30" fmla="*/ 3592933 h 3592933"/>
              <a:gd name="connsiteX31" fmla="*/ 4533714 w 9296400"/>
              <a:gd name="connsiteY31" fmla="*/ 3592933 h 3592933"/>
              <a:gd name="connsiteX32" fmla="*/ 3875421 w 9296400"/>
              <a:gd name="connsiteY32" fmla="*/ 3592933 h 3592933"/>
              <a:gd name="connsiteX33" fmla="*/ 3388856 w 9296400"/>
              <a:gd name="connsiteY33" fmla="*/ 3592933 h 3592933"/>
              <a:gd name="connsiteX34" fmla="*/ 2988156 w 9296400"/>
              <a:gd name="connsiteY34" fmla="*/ 3592933 h 3592933"/>
              <a:gd name="connsiteX35" fmla="*/ 2673320 w 9296400"/>
              <a:gd name="connsiteY35" fmla="*/ 3592933 h 3592933"/>
              <a:gd name="connsiteX36" fmla="*/ 1929162 w 9296400"/>
              <a:gd name="connsiteY36" fmla="*/ 3592933 h 3592933"/>
              <a:gd name="connsiteX37" fmla="*/ 1356733 w 9296400"/>
              <a:gd name="connsiteY37" fmla="*/ 3592933 h 3592933"/>
              <a:gd name="connsiteX38" fmla="*/ 354982 w 9296400"/>
              <a:gd name="connsiteY38" fmla="*/ 3592933 h 3592933"/>
              <a:gd name="connsiteX39" fmla="*/ 0 w 9296400"/>
              <a:gd name="connsiteY39" fmla="*/ 3237951 h 3592933"/>
              <a:gd name="connsiteX40" fmla="*/ 0 w 9296400"/>
              <a:gd name="connsiteY40" fmla="*/ 2747846 h 3592933"/>
              <a:gd name="connsiteX41" fmla="*/ 0 w 9296400"/>
              <a:gd name="connsiteY41" fmla="*/ 2200082 h 3592933"/>
              <a:gd name="connsiteX42" fmla="*/ 0 w 9296400"/>
              <a:gd name="connsiteY42" fmla="*/ 1565829 h 3592933"/>
              <a:gd name="connsiteX43" fmla="*/ 0 w 9296400"/>
              <a:gd name="connsiteY43" fmla="*/ 931576 h 3592933"/>
              <a:gd name="connsiteX44" fmla="*/ 0 w 9296400"/>
              <a:gd name="connsiteY44" fmla="*/ 354982 h 359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296400" h="3592933" fill="none" extrusionOk="0">
                <a:moveTo>
                  <a:pt x="0" y="354982"/>
                </a:moveTo>
                <a:cubicBezTo>
                  <a:pt x="-10183" y="167440"/>
                  <a:pt x="153974" y="782"/>
                  <a:pt x="354982" y="0"/>
                </a:cubicBezTo>
                <a:cubicBezTo>
                  <a:pt x="509269" y="-19648"/>
                  <a:pt x="629821" y="40742"/>
                  <a:pt x="755682" y="0"/>
                </a:cubicBezTo>
                <a:cubicBezTo>
                  <a:pt x="881543" y="-40742"/>
                  <a:pt x="936087" y="28297"/>
                  <a:pt x="1070518" y="0"/>
                </a:cubicBezTo>
                <a:cubicBezTo>
                  <a:pt x="1204949" y="-28297"/>
                  <a:pt x="1445851" y="40418"/>
                  <a:pt x="1814676" y="0"/>
                </a:cubicBezTo>
                <a:cubicBezTo>
                  <a:pt x="2183501" y="-40418"/>
                  <a:pt x="2203690" y="3819"/>
                  <a:pt x="2301241" y="0"/>
                </a:cubicBezTo>
                <a:cubicBezTo>
                  <a:pt x="2398792" y="-3819"/>
                  <a:pt x="2732425" y="82472"/>
                  <a:pt x="3045399" y="0"/>
                </a:cubicBezTo>
                <a:cubicBezTo>
                  <a:pt x="3358373" y="-82472"/>
                  <a:pt x="3363438" y="15470"/>
                  <a:pt x="3531963" y="0"/>
                </a:cubicBezTo>
                <a:cubicBezTo>
                  <a:pt x="3700488" y="-15470"/>
                  <a:pt x="3753128" y="27799"/>
                  <a:pt x="3846799" y="0"/>
                </a:cubicBezTo>
                <a:cubicBezTo>
                  <a:pt x="3940470" y="-27799"/>
                  <a:pt x="4412337" y="28466"/>
                  <a:pt x="4590957" y="0"/>
                </a:cubicBezTo>
                <a:cubicBezTo>
                  <a:pt x="4769577" y="-28466"/>
                  <a:pt x="4948304" y="63734"/>
                  <a:pt x="5249251" y="0"/>
                </a:cubicBezTo>
                <a:cubicBezTo>
                  <a:pt x="5550198" y="-63734"/>
                  <a:pt x="5796066" y="6932"/>
                  <a:pt x="5993408" y="0"/>
                </a:cubicBezTo>
                <a:cubicBezTo>
                  <a:pt x="6190750" y="-6932"/>
                  <a:pt x="6242503" y="575"/>
                  <a:pt x="6394109" y="0"/>
                </a:cubicBezTo>
                <a:cubicBezTo>
                  <a:pt x="6545715" y="-575"/>
                  <a:pt x="6662006" y="5756"/>
                  <a:pt x="6794809" y="0"/>
                </a:cubicBezTo>
                <a:cubicBezTo>
                  <a:pt x="6927612" y="-5756"/>
                  <a:pt x="7267819" y="43591"/>
                  <a:pt x="7453102" y="0"/>
                </a:cubicBezTo>
                <a:cubicBezTo>
                  <a:pt x="7638385" y="-43591"/>
                  <a:pt x="7839704" y="82828"/>
                  <a:pt x="8197260" y="0"/>
                </a:cubicBezTo>
                <a:cubicBezTo>
                  <a:pt x="8554816" y="-82828"/>
                  <a:pt x="8597279" y="4126"/>
                  <a:pt x="8941418" y="0"/>
                </a:cubicBezTo>
                <a:cubicBezTo>
                  <a:pt x="9170625" y="8213"/>
                  <a:pt x="9351202" y="170737"/>
                  <a:pt x="9296400" y="354982"/>
                </a:cubicBezTo>
                <a:cubicBezTo>
                  <a:pt x="9303558" y="585133"/>
                  <a:pt x="9263607" y="755948"/>
                  <a:pt x="9296400" y="960405"/>
                </a:cubicBezTo>
                <a:cubicBezTo>
                  <a:pt x="9329193" y="1164862"/>
                  <a:pt x="9271432" y="1292206"/>
                  <a:pt x="9296400" y="1479340"/>
                </a:cubicBezTo>
                <a:cubicBezTo>
                  <a:pt x="9321368" y="1666475"/>
                  <a:pt x="9238187" y="1871338"/>
                  <a:pt x="9296400" y="2084763"/>
                </a:cubicBezTo>
                <a:cubicBezTo>
                  <a:pt x="9354613" y="2298188"/>
                  <a:pt x="9247036" y="2476541"/>
                  <a:pt x="9296400" y="2632528"/>
                </a:cubicBezTo>
                <a:cubicBezTo>
                  <a:pt x="9345764" y="2788515"/>
                  <a:pt x="9237796" y="3054119"/>
                  <a:pt x="9296400" y="3237951"/>
                </a:cubicBezTo>
                <a:cubicBezTo>
                  <a:pt x="9295064" y="3384633"/>
                  <a:pt x="9118786" y="3584307"/>
                  <a:pt x="8941418" y="3592933"/>
                </a:cubicBezTo>
                <a:cubicBezTo>
                  <a:pt x="8718298" y="3640350"/>
                  <a:pt x="8591954" y="3541061"/>
                  <a:pt x="8368989" y="3592933"/>
                </a:cubicBezTo>
                <a:cubicBezTo>
                  <a:pt x="8146024" y="3644805"/>
                  <a:pt x="7905658" y="3577634"/>
                  <a:pt x="7624831" y="3592933"/>
                </a:cubicBezTo>
                <a:cubicBezTo>
                  <a:pt x="7344004" y="3608232"/>
                  <a:pt x="7384755" y="3582680"/>
                  <a:pt x="7309995" y="3592933"/>
                </a:cubicBezTo>
                <a:cubicBezTo>
                  <a:pt x="7235235" y="3603186"/>
                  <a:pt x="7092594" y="3566119"/>
                  <a:pt x="6909295" y="3592933"/>
                </a:cubicBezTo>
                <a:cubicBezTo>
                  <a:pt x="6725996" y="3619747"/>
                  <a:pt x="6566541" y="3557916"/>
                  <a:pt x="6422730" y="3592933"/>
                </a:cubicBezTo>
                <a:cubicBezTo>
                  <a:pt x="6278920" y="3627950"/>
                  <a:pt x="6124005" y="3551349"/>
                  <a:pt x="5850301" y="3592933"/>
                </a:cubicBezTo>
                <a:cubicBezTo>
                  <a:pt x="5576597" y="3634517"/>
                  <a:pt x="5552173" y="3549114"/>
                  <a:pt x="5277872" y="3592933"/>
                </a:cubicBezTo>
                <a:cubicBezTo>
                  <a:pt x="5003571" y="3636752"/>
                  <a:pt x="4771234" y="3525793"/>
                  <a:pt x="4533714" y="3592933"/>
                </a:cubicBezTo>
                <a:cubicBezTo>
                  <a:pt x="4296194" y="3660073"/>
                  <a:pt x="4087072" y="3567771"/>
                  <a:pt x="3875421" y="3592933"/>
                </a:cubicBezTo>
                <a:cubicBezTo>
                  <a:pt x="3663770" y="3618095"/>
                  <a:pt x="3499770" y="3551416"/>
                  <a:pt x="3388856" y="3592933"/>
                </a:cubicBezTo>
                <a:cubicBezTo>
                  <a:pt x="3277942" y="3634450"/>
                  <a:pt x="3180806" y="3581143"/>
                  <a:pt x="2988156" y="3592933"/>
                </a:cubicBezTo>
                <a:cubicBezTo>
                  <a:pt x="2795506" y="3604723"/>
                  <a:pt x="2806206" y="3585225"/>
                  <a:pt x="2673320" y="3592933"/>
                </a:cubicBezTo>
                <a:cubicBezTo>
                  <a:pt x="2540434" y="3600641"/>
                  <a:pt x="2174399" y="3524245"/>
                  <a:pt x="1929162" y="3592933"/>
                </a:cubicBezTo>
                <a:cubicBezTo>
                  <a:pt x="1683925" y="3661621"/>
                  <a:pt x="1579818" y="3566183"/>
                  <a:pt x="1356733" y="3592933"/>
                </a:cubicBezTo>
                <a:cubicBezTo>
                  <a:pt x="1133648" y="3619683"/>
                  <a:pt x="685070" y="3535177"/>
                  <a:pt x="354982" y="3592933"/>
                </a:cubicBezTo>
                <a:cubicBezTo>
                  <a:pt x="155283" y="3558074"/>
                  <a:pt x="37592" y="3405343"/>
                  <a:pt x="0" y="3237951"/>
                </a:cubicBezTo>
                <a:cubicBezTo>
                  <a:pt x="-8593" y="3129827"/>
                  <a:pt x="32124" y="2874752"/>
                  <a:pt x="0" y="2747846"/>
                </a:cubicBezTo>
                <a:cubicBezTo>
                  <a:pt x="-32124" y="2620941"/>
                  <a:pt x="46916" y="2341976"/>
                  <a:pt x="0" y="2200082"/>
                </a:cubicBezTo>
                <a:cubicBezTo>
                  <a:pt x="-46916" y="2058188"/>
                  <a:pt x="15684" y="1744160"/>
                  <a:pt x="0" y="1565829"/>
                </a:cubicBezTo>
                <a:cubicBezTo>
                  <a:pt x="-15684" y="1387498"/>
                  <a:pt x="40987" y="1071724"/>
                  <a:pt x="0" y="931576"/>
                </a:cubicBezTo>
                <a:cubicBezTo>
                  <a:pt x="-40987" y="791428"/>
                  <a:pt x="64791" y="542194"/>
                  <a:pt x="0" y="354982"/>
                </a:cubicBezTo>
                <a:close/>
              </a:path>
              <a:path w="9296400" h="3592933" stroke="0" extrusionOk="0">
                <a:moveTo>
                  <a:pt x="0" y="354982"/>
                </a:moveTo>
                <a:cubicBezTo>
                  <a:pt x="-50085" y="172486"/>
                  <a:pt x="136333" y="516"/>
                  <a:pt x="354982" y="0"/>
                </a:cubicBezTo>
                <a:cubicBezTo>
                  <a:pt x="462681" y="-13909"/>
                  <a:pt x="542512" y="46"/>
                  <a:pt x="669818" y="0"/>
                </a:cubicBezTo>
                <a:cubicBezTo>
                  <a:pt x="797124" y="-46"/>
                  <a:pt x="1255986" y="22415"/>
                  <a:pt x="1413976" y="0"/>
                </a:cubicBezTo>
                <a:cubicBezTo>
                  <a:pt x="1571966" y="-22415"/>
                  <a:pt x="1602966" y="7629"/>
                  <a:pt x="1728812" y="0"/>
                </a:cubicBezTo>
                <a:cubicBezTo>
                  <a:pt x="1854658" y="-7629"/>
                  <a:pt x="1976176" y="30128"/>
                  <a:pt x="2215376" y="0"/>
                </a:cubicBezTo>
                <a:cubicBezTo>
                  <a:pt x="2454576" y="-30128"/>
                  <a:pt x="2592381" y="32178"/>
                  <a:pt x="2787806" y="0"/>
                </a:cubicBezTo>
                <a:cubicBezTo>
                  <a:pt x="2983231" y="-32178"/>
                  <a:pt x="3270424" y="78896"/>
                  <a:pt x="3531963" y="0"/>
                </a:cubicBezTo>
                <a:cubicBezTo>
                  <a:pt x="3793502" y="-78896"/>
                  <a:pt x="3898700" y="64387"/>
                  <a:pt x="4190257" y="0"/>
                </a:cubicBezTo>
                <a:cubicBezTo>
                  <a:pt x="4481814" y="-64387"/>
                  <a:pt x="4685078" y="9223"/>
                  <a:pt x="4848550" y="0"/>
                </a:cubicBezTo>
                <a:cubicBezTo>
                  <a:pt x="5012022" y="-9223"/>
                  <a:pt x="5055891" y="28776"/>
                  <a:pt x="5249251" y="0"/>
                </a:cubicBezTo>
                <a:cubicBezTo>
                  <a:pt x="5442611" y="-28776"/>
                  <a:pt x="5525003" y="26598"/>
                  <a:pt x="5735815" y="0"/>
                </a:cubicBezTo>
                <a:cubicBezTo>
                  <a:pt x="5946627" y="-26598"/>
                  <a:pt x="6244760" y="3005"/>
                  <a:pt x="6394109" y="0"/>
                </a:cubicBezTo>
                <a:cubicBezTo>
                  <a:pt x="6543458" y="-3005"/>
                  <a:pt x="6821271" y="4678"/>
                  <a:pt x="7052402" y="0"/>
                </a:cubicBezTo>
                <a:cubicBezTo>
                  <a:pt x="7283533" y="-4678"/>
                  <a:pt x="7306586" y="12745"/>
                  <a:pt x="7453102" y="0"/>
                </a:cubicBezTo>
                <a:cubicBezTo>
                  <a:pt x="7599618" y="-12745"/>
                  <a:pt x="7975690" y="45161"/>
                  <a:pt x="8197260" y="0"/>
                </a:cubicBezTo>
                <a:cubicBezTo>
                  <a:pt x="8418830" y="-45161"/>
                  <a:pt x="8693842" y="7655"/>
                  <a:pt x="8941418" y="0"/>
                </a:cubicBezTo>
                <a:cubicBezTo>
                  <a:pt x="9106889" y="-13045"/>
                  <a:pt x="9254140" y="141309"/>
                  <a:pt x="9296400" y="354982"/>
                </a:cubicBezTo>
                <a:cubicBezTo>
                  <a:pt x="9314323" y="482405"/>
                  <a:pt x="9293488" y="691253"/>
                  <a:pt x="9296400" y="873916"/>
                </a:cubicBezTo>
                <a:cubicBezTo>
                  <a:pt x="9299312" y="1056579"/>
                  <a:pt x="9261723" y="1158649"/>
                  <a:pt x="9296400" y="1364021"/>
                </a:cubicBezTo>
                <a:cubicBezTo>
                  <a:pt x="9331077" y="1569394"/>
                  <a:pt x="9257308" y="1781670"/>
                  <a:pt x="9296400" y="1911785"/>
                </a:cubicBezTo>
                <a:cubicBezTo>
                  <a:pt x="9335492" y="2041900"/>
                  <a:pt x="9251178" y="2279679"/>
                  <a:pt x="9296400" y="2430720"/>
                </a:cubicBezTo>
                <a:cubicBezTo>
                  <a:pt x="9341622" y="2581761"/>
                  <a:pt x="9262574" y="2895196"/>
                  <a:pt x="9296400" y="3237951"/>
                </a:cubicBezTo>
                <a:cubicBezTo>
                  <a:pt x="9303130" y="3430170"/>
                  <a:pt x="9115324" y="3617629"/>
                  <a:pt x="8941418" y="3592933"/>
                </a:cubicBezTo>
                <a:cubicBezTo>
                  <a:pt x="8822604" y="3608310"/>
                  <a:pt x="8728274" y="3583883"/>
                  <a:pt x="8626582" y="3592933"/>
                </a:cubicBezTo>
                <a:cubicBezTo>
                  <a:pt x="8524890" y="3601983"/>
                  <a:pt x="8231456" y="3511516"/>
                  <a:pt x="7882424" y="3592933"/>
                </a:cubicBezTo>
                <a:cubicBezTo>
                  <a:pt x="7533392" y="3674350"/>
                  <a:pt x="7336510" y="3567899"/>
                  <a:pt x="7138266" y="3592933"/>
                </a:cubicBezTo>
                <a:cubicBezTo>
                  <a:pt x="6940022" y="3617967"/>
                  <a:pt x="6713993" y="3529527"/>
                  <a:pt x="6565837" y="3592933"/>
                </a:cubicBezTo>
                <a:cubicBezTo>
                  <a:pt x="6417681" y="3656339"/>
                  <a:pt x="6326913" y="3567371"/>
                  <a:pt x="6251001" y="3592933"/>
                </a:cubicBezTo>
                <a:cubicBezTo>
                  <a:pt x="6175089" y="3618495"/>
                  <a:pt x="5935919" y="3547854"/>
                  <a:pt x="5764437" y="3592933"/>
                </a:cubicBezTo>
                <a:cubicBezTo>
                  <a:pt x="5592955" y="3638012"/>
                  <a:pt x="5424088" y="3568103"/>
                  <a:pt x="5192008" y="3592933"/>
                </a:cubicBezTo>
                <a:cubicBezTo>
                  <a:pt x="4959928" y="3617763"/>
                  <a:pt x="4802509" y="3588637"/>
                  <a:pt x="4447850" y="3592933"/>
                </a:cubicBezTo>
                <a:cubicBezTo>
                  <a:pt x="4093191" y="3597229"/>
                  <a:pt x="4265714" y="3563069"/>
                  <a:pt x="4133014" y="3592933"/>
                </a:cubicBezTo>
                <a:cubicBezTo>
                  <a:pt x="4000314" y="3622797"/>
                  <a:pt x="3659589" y="3574042"/>
                  <a:pt x="3474720" y="3592933"/>
                </a:cubicBezTo>
                <a:cubicBezTo>
                  <a:pt x="3289851" y="3611824"/>
                  <a:pt x="3208769" y="3570460"/>
                  <a:pt x="3074020" y="3592933"/>
                </a:cubicBezTo>
                <a:cubicBezTo>
                  <a:pt x="2939271" y="3615406"/>
                  <a:pt x="2801015" y="3542351"/>
                  <a:pt x="2587455" y="3592933"/>
                </a:cubicBezTo>
                <a:cubicBezTo>
                  <a:pt x="2373896" y="3643515"/>
                  <a:pt x="2429443" y="3573367"/>
                  <a:pt x="2272619" y="3592933"/>
                </a:cubicBezTo>
                <a:cubicBezTo>
                  <a:pt x="2115795" y="3612499"/>
                  <a:pt x="1769563" y="3558378"/>
                  <a:pt x="1528462" y="3592933"/>
                </a:cubicBezTo>
                <a:cubicBezTo>
                  <a:pt x="1287361" y="3627488"/>
                  <a:pt x="1160007" y="3535778"/>
                  <a:pt x="870168" y="3592933"/>
                </a:cubicBezTo>
                <a:cubicBezTo>
                  <a:pt x="580329" y="3650088"/>
                  <a:pt x="515098" y="3561082"/>
                  <a:pt x="354982" y="3592933"/>
                </a:cubicBezTo>
                <a:cubicBezTo>
                  <a:pt x="154651" y="3595079"/>
                  <a:pt x="-1070" y="3482645"/>
                  <a:pt x="0" y="3237951"/>
                </a:cubicBezTo>
                <a:cubicBezTo>
                  <a:pt x="-60255" y="3087486"/>
                  <a:pt x="3667" y="2921811"/>
                  <a:pt x="0" y="2719017"/>
                </a:cubicBezTo>
                <a:cubicBezTo>
                  <a:pt x="-3667" y="2516223"/>
                  <a:pt x="59370" y="2322924"/>
                  <a:pt x="0" y="2142423"/>
                </a:cubicBezTo>
                <a:cubicBezTo>
                  <a:pt x="-59370" y="1961922"/>
                  <a:pt x="32411" y="1822698"/>
                  <a:pt x="0" y="1594659"/>
                </a:cubicBezTo>
                <a:cubicBezTo>
                  <a:pt x="-32411" y="1366620"/>
                  <a:pt x="60940" y="1206400"/>
                  <a:pt x="0" y="1046895"/>
                </a:cubicBezTo>
                <a:cubicBezTo>
                  <a:pt x="-60940" y="887390"/>
                  <a:pt x="80410" y="665260"/>
                  <a:pt x="0" y="354982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C16C95"/>
            </a:solidFill>
            <a:extLst>
              <a:ext uri="{C807C97D-BFC1-408E-A445-0C87EB9F89A2}">
                <ask:lineSketchStyleProps xmlns:ask="http://schemas.microsoft.com/office/drawing/2018/sketchyshapes" xmlns="" sd="2030743174">
                  <a:prstGeom prst="roundRect">
                    <a:avLst>
                      <a:gd name="adj" fmla="val 988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토론회에서는 자신의 </a:t>
            </a:r>
            <a:r>
              <a:rPr lang="ko-KR" altLang="en-US" sz="4800" dirty="0">
                <a:solidFill>
                  <a:srgbClr val="C16C9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공약</a:t>
            </a:r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이나 </a:t>
            </a:r>
            <a:endParaRPr lang="en-US" altLang="ko-KR" sz="4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의견을 제시하고 설명할 수 있어요</a:t>
            </a:r>
            <a:r>
              <a:rPr lang="en-US" altLang="ko-KR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4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977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EFB82A0D-1A11-4767-A409-727A68031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5030200F-47A5-4E09-AA48-8C800620C064}"/>
              </a:ext>
            </a:extLst>
          </p:cNvPr>
          <p:cNvGrpSpPr/>
          <p:nvPr/>
        </p:nvGrpSpPr>
        <p:grpSpPr>
          <a:xfrm>
            <a:off x="13840" y="379296"/>
            <a:ext cx="12178160" cy="1127771"/>
            <a:chOff x="-297951" y="-42846"/>
            <a:chExt cx="9914562" cy="1655889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xmlns="" id="{5EB91258-9989-4ABE-B76B-5C42EC12B823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xmlns="" id="{EC4210DF-5C41-4433-B2B6-F66B15D410B5}"/>
                </a:ext>
              </a:extLst>
            </p:cNvPr>
            <p:cNvSpPr/>
            <p:nvPr/>
          </p:nvSpPr>
          <p:spPr>
            <a:xfrm>
              <a:off x="3126422" y="39456"/>
              <a:ext cx="3065816" cy="14912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>
                  <a:ln w="6350">
                    <a:solidFill>
                      <a:schemeClr val="bg1"/>
                    </a:solidFill>
                  </a:ln>
                  <a:solidFill>
                    <a:srgbClr val="FC8B9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공부할</a:t>
              </a:r>
              <a:r>
                <a:rPr lang="ko-KR" altLang="en-US" sz="6000" dirty="0">
                  <a:ln w="6350">
                    <a:solidFill>
                      <a:schemeClr val="bg1"/>
                    </a:solidFill>
                  </a:ln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000" dirty="0">
                  <a:ln w="6350">
                    <a:solidFill>
                      <a:schemeClr val="bg1"/>
                    </a:solidFill>
                  </a:ln>
                  <a:solidFill>
                    <a:srgbClr val="93C8A4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문제</a:t>
              </a: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2FFC36C0-F120-44C0-8E71-5A9833E62313}"/>
              </a:ext>
            </a:extLst>
          </p:cNvPr>
          <p:cNvSpPr/>
          <p:nvPr/>
        </p:nvSpPr>
        <p:spPr>
          <a:xfrm>
            <a:off x="565719" y="1774255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동물 대통령 선거를 위한</a:t>
            </a:r>
            <a:endParaRPr lang="en-US" altLang="ko-KR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토론회를 열 수 있다</a:t>
            </a:r>
            <a:r>
              <a:rPr lang="en-US" altLang="ko-KR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7141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EFB82A0D-1A11-4767-A409-727A68031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5030200F-47A5-4E09-AA48-8C800620C064}"/>
              </a:ext>
            </a:extLst>
          </p:cNvPr>
          <p:cNvGrpSpPr/>
          <p:nvPr/>
        </p:nvGrpSpPr>
        <p:grpSpPr>
          <a:xfrm>
            <a:off x="13840" y="379296"/>
            <a:ext cx="12178160" cy="1127771"/>
            <a:chOff x="-297951" y="-42846"/>
            <a:chExt cx="9914562" cy="1655889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xmlns="" id="{5EB91258-9989-4ABE-B76B-5C42EC12B823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xmlns="" id="{EC4210DF-5C41-4433-B2B6-F66B15D410B5}"/>
                </a:ext>
              </a:extLst>
            </p:cNvPr>
            <p:cNvSpPr/>
            <p:nvPr/>
          </p:nvSpPr>
          <p:spPr>
            <a:xfrm>
              <a:off x="3383514" y="-42846"/>
              <a:ext cx="2551628" cy="14912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>
                  <a:ln w="12700">
                    <a:solidFill>
                      <a:schemeClr val="bg1"/>
                    </a:solidFill>
                  </a:ln>
                  <a:solidFill>
                    <a:srgbClr val="FC8B9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ko-KR" altLang="en-US" sz="6000" dirty="0">
                  <a:ln w="12700">
                    <a:solidFill>
                      <a:schemeClr val="bg1"/>
                    </a:solidFill>
                  </a:ln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000" dirty="0">
                  <a:ln w="12700">
                    <a:solidFill>
                      <a:schemeClr val="bg1"/>
                    </a:solidFill>
                  </a:ln>
                  <a:solidFill>
                    <a:srgbClr val="93C8A4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안내</a:t>
              </a:r>
            </a:p>
          </p:txBody>
        </p:sp>
      </p:grp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xmlns="" id="{9C983877-7D14-4CE9-AA10-368DA137418E}"/>
              </a:ext>
            </a:extLst>
          </p:cNvPr>
          <p:cNvSpPr/>
          <p:nvPr/>
        </p:nvSpPr>
        <p:spPr>
          <a:xfrm>
            <a:off x="309750" y="1941892"/>
            <a:ext cx="11589331" cy="105302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</a:t>
            </a:r>
            <a:r>
              <a:rPr lang="ko-KR" altLang="en-US" sz="48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우당탕탕</a:t>
            </a:r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토론회 준비하기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C0B8D5D3-BC05-4036-A9E9-7DA17D0783CC}"/>
              </a:ext>
            </a:extLst>
          </p:cNvPr>
          <p:cNvSpPr/>
          <p:nvPr/>
        </p:nvSpPr>
        <p:spPr>
          <a:xfrm>
            <a:off x="347421" y="2114461"/>
            <a:ext cx="1495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</a:t>
            </a:r>
            <a:endParaRPr lang="ko-KR" altLang="en-US" sz="4000" dirty="0">
              <a:ln w="9525">
                <a:solidFill>
                  <a:schemeClr val="bg1"/>
                </a:solidFill>
              </a:ln>
              <a:solidFill>
                <a:srgbClr val="25637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7AA769A8-4A31-44DF-BB37-F6DB41940967}"/>
              </a:ext>
            </a:extLst>
          </p:cNvPr>
          <p:cNvSpPr/>
          <p:nvPr/>
        </p:nvSpPr>
        <p:spPr>
          <a:xfrm>
            <a:off x="309751" y="3336571"/>
            <a:ext cx="11588530" cy="105302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우당탕탕</a:t>
            </a:r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토론회 열기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7BFA93C0-339C-4E22-B761-4F6D640D3091}"/>
              </a:ext>
            </a:extLst>
          </p:cNvPr>
          <p:cNvSpPr/>
          <p:nvPr/>
        </p:nvSpPr>
        <p:spPr>
          <a:xfrm>
            <a:off x="309751" y="4731250"/>
            <a:ext cx="11588530" cy="105302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 정리하기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0362BB47-61F4-48D4-B5DC-6DC45580BEA7}"/>
              </a:ext>
            </a:extLst>
          </p:cNvPr>
          <p:cNvSpPr/>
          <p:nvPr/>
        </p:nvSpPr>
        <p:spPr>
          <a:xfrm>
            <a:off x="387497" y="4903819"/>
            <a:ext cx="1495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</a:t>
            </a:r>
            <a:endParaRPr lang="ko-KR" altLang="en-US" sz="4000" dirty="0">
              <a:ln w="9525">
                <a:solidFill>
                  <a:schemeClr val="bg1"/>
                </a:solidFill>
              </a:ln>
              <a:solidFill>
                <a:srgbClr val="25637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74B5C0AE-6E91-45D4-9E1E-E606CC158E16}"/>
              </a:ext>
            </a:extLst>
          </p:cNvPr>
          <p:cNvSpPr/>
          <p:nvPr/>
        </p:nvSpPr>
        <p:spPr>
          <a:xfrm>
            <a:off x="387496" y="3509140"/>
            <a:ext cx="1495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</a:t>
            </a:r>
            <a:endParaRPr lang="ko-KR" altLang="en-US" sz="4000" dirty="0">
              <a:ln w="9525">
                <a:solidFill>
                  <a:schemeClr val="bg1"/>
                </a:solidFill>
              </a:ln>
              <a:solidFill>
                <a:srgbClr val="25637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0738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우당탕탕</a:t>
            </a:r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토론회 준비하기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5B3E4354-C1D7-4F38-A4AA-59004CD8238D}"/>
              </a:ext>
            </a:extLst>
          </p:cNvPr>
          <p:cNvSpPr/>
          <p:nvPr/>
        </p:nvSpPr>
        <p:spPr>
          <a:xfrm>
            <a:off x="4940581" y="379296"/>
            <a:ext cx="2324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6000" dirty="0">
                <a:ln w="12700">
                  <a:solidFill>
                    <a:schemeClr val="bg1"/>
                  </a:solidFill>
                </a:ln>
                <a:solidFill>
                  <a:srgbClr val="FC8B9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6000" dirty="0">
                <a:ln w="12700">
                  <a:solidFill>
                    <a:schemeClr val="bg1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6000" dirty="0">
                <a:ln w="12700">
                  <a:solidFill>
                    <a:schemeClr val="bg1"/>
                  </a:solidFill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endParaRPr lang="ko-KR" altLang="en-US" sz="6000" dirty="0">
              <a:ln w="12700">
                <a:solidFill>
                  <a:schemeClr val="bg1"/>
                </a:solidFill>
              </a:ln>
              <a:solidFill>
                <a:srgbClr val="93C8A4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 descr="방이(가) 표시된 사진&#10;&#10;자동 생성된 설명">
            <a:extLst>
              <a:ext uri="{FF2B5EF4-FFF2-40B4-BE49-F238E27FC236}">
                <a16:creationId xmlns:a16="http://schemas.microsoft.com/office/drawing/2014/main" xmlns="" id="{12D4B03D-D5C5-4818-B7B1-7687F201E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9" r="84371" b="24999"/>
          <a:stretch/>
        </p:blipFill>
        <p:spPr>
          <a:xfrm>
            <a:off x="4180693" y="775721"/>
            <a:ext cx="733439" cy="787400"/>
          </a:xfrm>
          <a:prstGeom prst="rect">
            <a:avLst/>
          </a:prstGeom>
        </p:spPr>
      </p:pic>
      <p:pic>
        <p:nvPicPr>
          <p:cNvPr id="11" name="그림 10" descr="방이(가) 표시된 사진&#10;&#10;자동 생성된 설명">
            <a:extLst>
              <a:ext uri="{FF2B5EF4-FFF2-40B4-BE49-F238E27FC236}">
                <a16:creationId xmlns:a16="http://schemas.microsoft.com/office/drawing/2014/main" xmlns="" id="{DD01A328-876D-4903-9704-78412848C0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2" t="52938" r="34540" b="33173"/>
          <a:stretch/>
        </p:blipFill>
        <p:spPr>
          <a:xfrm rot="391930">
            <a:off x="7303392" y="531284"/>
            <a:ext cx="762000" cy="952500"/>
          </a:xfrm>
          <a:prstGeom prst="rect">
            <a:avLst/>
          </a:prstGeom>
        </p:spPr>
      </p:pic>
      <p:pic>
        <p:nvPicPr>
          <p:cNvPr id="12" name="그림 11" descr="방이(가) 표시된 사진&#10;&#10;자동 생성된 설명">
            <a:extLst>
              <a:ext uri="{FF2B5EF4-FFF2-40B4-BE49-F238E27FC236}">
                <a16:creationId xmlns:a16="http://schemas.microsoft.com/office/drawing/2014/main" xmlns="" id="{083A17A7-52EF-473D-9B6E-8811B592E4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90370" r="73179"/>
          <a:stretch/>
        </p:blipFill>
        <p:spPr>
          <a:xfrm>
            <a:off x="3731451" y="578703"/>
            <a:ext cx="571501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 err="1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우당탕탕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토론회 준비하기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4384111C-FB29-41F5-B880-1220A1A4C2B5}"/>
              </a:ext>
            </a:extLst>
          </p:cNvPr>
          <p:cNvSpPr/>
          <p:nvPr/>
        </p:nvSpPr>
        <p:spPr>
          <a:xfrm>
            <a:off x="509483" y="1452819"/>
            <a:ext cx="11173033" cy="45991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3000" indent="-1143000">
              <a:buFontTx/>
              <a:buAutoNum type="arabicPeriod"/>
            </a:pPr>
            <a:r>
              <a:rPr lang="ko-KR" altLang="en-US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모둠 당 </a:t>
            </a:r>
            <a:r>
              <a:rPr lang="en-US" altLang="ko-KR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r>
              <a:rPr lang="ko-KR" altLang="en-US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장씩 토론회 준비 학습지를 가져가세요</a:t>
            </a:r>
            <a:r>
              <a:rPr lang="en-US" altLang="ko-KR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marL="1143000" indent="-1143000">
              <a:buAutoNum type="arabicPeriod"/>
            </a:pPr>
            <a:r>
              <a:rPr lang="ko-KR" altLang="en-US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 주제를 확인합니다</a:t>
            </a:r>
            <a:r>
              <a:rPr lang="en-US" altLang="ko-KR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marL="1143000" indent="-1143000">
              <a:buAutoNum type="arabicPeriod"/>
            </a:pPr>
            <a:r>
              <a:rPr lang="ko-KR" altLang="en-US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 때 어떤 말을 할지 준비합니다</a:t>
            </a:r>
            <a:r>
              <a:rPr lang="en-US" altLang="ko-KR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marL="1143000" indent="-1143000">
              <a:buAutoNum type="arabicPeriod"/>
            </a:pPr>
            <a:r>
              <a:rPr lang="ko-KR" altLang="en-US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 참여를 위해 역할을 나눕니다</a:t>
            </a:r>
            <a:r>
              <a:rPr lang="en-US" altLang="ko-KR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D6282155-DA6B-4890-8A75-BB69B7D9D2F0}"/>
              </a:ext>
            </a:extLst>
          </p:cNvPr>
          <p:cNvGrpSpPr/>
          <p:nvPr/>
        </p:nvGrpSpPr>
        <p:grpSpPr>
          <a:xfrm>
            <a:off x="9582539" y="5673013"/>
            <a:ext cx="2696023" cy="1089236"/>
            <a:chOff x="9926108" y="6033143"/>
            <a:chExt cx="2352454" cy="729105"/>
          </a:xfrm>
        </p:grpSpPr>
        <p:pic>
          <p:nvPicPr>
            <p:cNvPr id="8" name="그림 7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BD213DC0-C45B-443D-A2C9-84BF3BD64E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DD289191-B0A3-429D-B8EC-9B755FE02520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988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 err="1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우당탕탕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토론회 준비하기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4384111C-FB29-41F5-B880-1220A1A4C2B5}"/>
              </a:ext>
            </a:extLst>
          </p:cNvPr>
          <p:cNvSpPr/>
          <p:nvPr/>
        </p:nvSpPr>
        <p:spPr>
          <a:xfrm>
            <a:off x="622727" y="1512231"/>
            <a:ext cx="11121205" cy="45991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&lt;</a:t>
            </a:r>
            <a:r>
              <a:rPr lang="ko-KR" altLang="en-US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 주제</a:t>
            </a:r>
            <a:r>
              <a:rPr lang="en-US" altLang="ko-KR" sz="380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&gt;</a:t>
            </a:r>
          </a:p>
          <a:p>
            <a:pPr algn="ctr"/>
            <a:endParaRPr lang="en-US" altLang="ko-KR" sz="3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800" dirty="0">
                <a:solidFill>
                  <a:srgbClr val="C16C9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숲속 동물들에게 필요한 대통령은</a:t>
            </a:r>
            <a:r>
              <a:rPr lang="en-US" altLang="ko-KR" sz="3800" dirty="0" smtClean="0">
                <a:solidFill>
                  <a:srgbClr val="C16C9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  <a:p>
            <a:pPr algn="ctr"/>
            <a:endParaRPr lang="en-US" altLang="ko-KR" sz="3800" dirty="0">
              <a:solidFill>
                <a:srgbClr val="C16C95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800" dirty="0">
                <a:solidFill>
                  <a:srgbClr val="C16C9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모든 동물들을 행복하게 하기 위한 방법은</a:t>
            </a:r>
            <a:r>
              <a:rPr lang="en-US" altLang="ko-KR" sz="3800" dirty="0">
                <a:solidFill>
                  <a:srgbClr val="C16C9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C04A32D5-7D73-46E1-A813-411AE55792B7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8" name="그림 7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5D36B227-278A-49AD-87ED-C3982B27FC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1277930E-5F72-4A5E-B033-6FF19665EA80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244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 err="1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우당탕탕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토론회 준비하기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D6282155-DA6B-4890-8A75-BB69B7D9D2F0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8" name="그림 7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BD213DC0-C45B-443D-A2C9-84BF3BD64E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DD289191-B0A3-429D-B8EC-9B755FE02520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0" name="그림 9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875B8478-1E82-42FC-81FE-FC2D15CC769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6512"/>
          <a:stretch/>
        </p:blipFill>
        <p:spPr>
          <a:xfrm>
            <a:off x="3242729" y="1244528"/>
            <a:ext cx="5706542" cy="5141032"/>
          </a:xfrm>
          <a:prstGeom prst="rect">
            <a:avLst/>
          </a:prstGeom>
        </p:spPr>
      </p:pic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2AF0E967-8EA2-48C8-BDA7-59E6EE6CB0C3}"/>
              </a:ext>
            </a:extLst>
          </p:cNvPr>
          <p:cNvSpPr/>
          <p:nvPr/>
        </p:nvSpPr>
        <p:spPr>
          <a:xfrm>
            <a:off x="7208520" y="1830736"/>
            <a:ext cx="4263305" cy="1652884"/>
          </a:xfrm>
          <a:custGeom>
            <a:avLst/>
            <a:gdLst>
              <a:gd name="connsiteX0" fmla="*/ 0 w 4263305"/>
              <a:gd name="connsiteY0" fmla="*/ 275486 h 1652884"/>
              <a:gd name="connsiteX1" fmla="*/ 275486 w 4263305"/>
              <a:gd name="connsiteY1" fmla="*/ 0 h 1652884"/>
              <a:gd name="connsiteX2" fmla="*/ 806232 w 4263305"/>
              <a:gd name="connsiteY2" fmla="*/ 0 h 1652884"/>
              <a:gd name="connsiteX3" fmla="*/ 1292749 w 4263305"/>
              <a:gd name="connsiteY3" fmla="*/ 0 h 1652884"/>
              <a:gd name="connsiteX4" fmla="*/ 1823495 w 4263305"/>
              <a:gd name="connsiteY4" fmla="*/ 0 h 1652884"/>
              <a:gd name="connsiteX5" fmla="*/ 2486928 w 4263305"/>
              <a:gd name="connsiteY5" fmla="*/ 0 h 1652884"/>
              <a:gd name="connsiteX6" fmla="*/ 2486928 w 4263305"/>
              <a:gd name="connsiteY6" fmla="*/ 0 h 1652884"/>
              <a:gd name="connsiteX7" fmla="*/ 2987866 w 4263305"/>
              <a:gd name="connsiteY7" fmla="*/ 0 h 1652884"/>
              <a:gd name="connsiteX8" fmla="*/ 3552754 w 4263305"/>
              <a:gd name="connsiteY8" fmla="*/ 0 h 1652884"/>
              <a:gd name="connsiteX9" fmla="*/ 3987819 w 4263305"/>
              <a:gd name="connsiteY9" fmla="*/ 0 h 1652884"/>
              <a:gd name="connsiteX10" fmla="*/ 4263305 w 4263305"/>
              <a:gd name="connsiteY10" fmla="*/ 275486 h 1652884"/>
              <a:gd name="connsiteX11" fmla="*/ 4263305 w 4263305"/>
              <a:gd name="connsiteY11" fmla="*/ 964182 h 1652884"/>
              <a:gd name="connsiteX12" fmla="*/ 4263305 w 4263305"/>
              <a:gd name="connsiteY12" fmla="*/ 964182 h 1652884"/>
              <a:gd name="connsiteX13" fmla="*/ 4263305 w 4263305"/>
              <a:gd name="connsiteY13" fmla="*/ 1377403 h 1652884"/>
              <a:gd name="connsiteX14" fmla="*/ 4263305 w 4263305"/>
              <a:gd name="connsiteY14" fmla="*/ 1377398 h 1652884"/>
              <a:gd name="connsiteX15" fmla="*/ 3987819 w 4263305"/>
              <a:gd name="connsiteY15" fmla="*/ 1652884 h 1652884"/>
              <a:gd name="connsiteX16" fmla="*/ 3552754 w 4263305"/>
              <a:gd name="connsiteY16" fmla="*/ 1652884 h 1652884"/>
              <a:gd name="connsiteX17" fmla="*/ 2992774 w 4263305"/>
              <a:gd name="connsiteY17" fmla="*/ 1941652 h 1652884"/>
              <a:gd name="connsiteX18" fmla="*/ 2386129 w 4263305"/>
              <a:gd name="connsiteY18" fmla="*/ 2254484 h 1652884"/>
              <a:gd name="connsiteX19" fmla="*/ 2486928 w 4263305"/>
              <a:gd name="connsiteY19" fmla="*/ 1652884 h 1652884"/>
              <a:gd name="connsiteX20" fmla="*/ 1934068 w 4263305"/>
              <a:gd name="connsiteY20" fmla="*/ 1652884 h 1652884"/>
              <a:gd name="connsiteX21" fmla="*/ 1447550 w 4263305"/>
              <a:gd name="connsiteY21" fmla="*/ 1652884 h 1652884"/>
              <a:gd name="connsiteX22" fmla="*/ 850461 w 4263305"/>
              <a:gd name="connsiteY22" fmla="*/ 1652884 h 1652884"/>
              <a:gd name="connsiteX23" fmla="*/ 275486 w 4263305"/>
              <a:gd name="connsiteY23" fmla="*/ 1652884 h 1652884"/>
              <a:gd name="connsiteX24" fmla="*/ 0 w 4263305"/>
              <a:gd name="connsiteY24" fmla="*/ 1377398 h 1652884"/>
              <a:gd name="connsiteX25" fmla="*/ 0 w 4263305"/>
              <a:gd name="connsiteY25" fmla="*/ 1377403 h 1652884"/>
              <a:gd name="connsiteX26" fmla="*/ 0 w 4263305"/>
              <a:gd name="connsiteY26" fmla="*/ 964182 h 1652884"/>
              <a:gd name="connsiteX27" fmla="*/ 0 w 4263305"/>
              <a:gd name="connsiteY27" fmla="*/ 964182 h 1652884"/>
              <a:gd name="connsiteX28" fmla="*/ 0 w 4263305"/>
              <a:gd name="connsiteY28" fmla="*/ 275486 h 165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263305" h="1652884" fill="none" extrusionOk="0">
                <a:moveTo>
                  <a:pt x="0" y="275486"/>
                </a:moveTo>
                <a:cubicBezTo>
                  <a:pt x="6422" y="116040"/>
                  <a:pt x="154209" y="-16940"/>
                  <a:pt x="275486" y="0"/>
                </a:cubicBezTo>
                <a:cubicBezTo>
                  <a:pt x="443278" y="-4657"/>
                  <a:pt x="570120" y="14747"/>
                  <a:pt x="806232" y="0"/>
                </a:cubicBezTo>
                <a:cubicBezTo>
                  <a:pt x="1042344" y="-14747"/>
                  <a:pt x="1094183" y="3296"/>
                  <a:pt x="1292749" y="0"/>
                </a:cubicBezTo>
                <a:cubicBezTo>
                  <a:pt x="1491315" y="-3296"/>
                  <a:pt x="1672616" y="11070"/>
                  <a:pt x="1823495" y="0"/>
                </a:cubicBezTo>
                <a:cubicBezTo>
                  <a:pt x="1974374" y="-11070"/>
                  <a:pt x="2349097" y="4123"/>
                  <a:pt x="2486928" y="0"/>
                </a:cubicBezTo>
                <a:lnTo>
                  <a:pt x="2486928" y="0"/>
                </a:lnTo>
                <a:cubicBezTo>
                  <a:pt x="2655064" y="20845"/>
                  <a:pt x="2755791" y="-14484"/>
                  <a:pt x="2987866" y="0"/>
                </a:cubicBezTo>
                <a:cubicBezTo>
                  <a:pt x="3219941" y="14484"/>
                  <a:pt x="3285904" y="6325"/>
                  <a:pt x="3552754" y="0"/>
                </a:cubicBezTo>
                <a:cubicBezTo>
                  <a:pt x="3743875" y="2693"/>
                  <a:pt x="3850307" y="-20486"/>
                  <a:pt x="3987819" y="0"/>
                </a:cubicBezTo>
                <a:cubicBezTo>
                  <a:pt x="4144824" y="-2223"/>
                  <a:pt x="4261289" y="114588"/>
                  <a:pt x="4263305" y="275486"/>
                </a:cubicBezTo>
                <a:cubicBezTo>
                  <a:pt x="4272124" y="547625"/>
                  <a:pt x="4248433" y="821690"/>
                  <a:pt x="4263305" y="964182"/>
                </a:cubicBezTo>
                <a:lnTo>
                  <a:pt x="4263305" y="964182"/>
                </a:lnTo>
                <a:cubicBezTo>
                  <a:pt x="4259994" y="1077218"/>
                  <a:pt x="4283837" y="1249823"/>
                  <a:pt x="4263305" y="1377403"/>
                </a:cubicBezTo>
                <a:lnTo>
                  <a:pt x="4263305" y="1377398"/>
                </a:lnTo>
                <a:cubicBezTo>
                  <a:pt x="4284304" y="1530396"/>
                  <a:pt x="4163331" y="1648155"/>
                  <a:pt x="3987819" y="1652884"/>
                </a:cubicBezTo>
                <a:cubicBezTo>
                  <a:pt x="3855307" y="1670153"/>
                  <a:pt x="3662701" y="1645647"/>
                  <a:pt x="3552754" y="1652884"/>
                </a:cubicBezTo>
                <a:cubicBezTo>
                  <a:pt x="3382265" y="1707746"/>
                  <a:pt x="3121004" y="1843342"/>
                  <a:pt x="2992774" y="1941652"/>
                </a:cubicBezTo>
                <a:cubicBezTo>
                  <a:pt x="2864544" y="2039962"/>
                  <a:pt x="2659179" y="2112459"/>
                  <a:pt x="2386129" y="2254484"/>
                </a:cubicBezTo>
                <a:cubicBezTo>
                  <a:pt x="2389009" y="2121317"/>
                  <a:pt x="2454599" y="1934001"/>
                  <a:pt x="2486928" y="1652884"/>
                </a:cubicBezTo>
                <a:cubicBezTo>
                  <a:pt x="2273495" y="1640630"/>
                  <a:pt x="2174673" y="1626387"/>
                  <a:pt x="1934068" y="1652884"/>
                </a:cubicBezTo>
                <a:cubicBezTo>
                  <a:pt x="1693463" y="1679381"/>
                  <a:pt x="1665019" y="1637258"/>
                  <a:pt x="1447550" y="1652884"/>
                </a:cubicBezTo>
                <a:cubicBezTo>
                  <a:pt x="1230081" y="1668510"/>
                  <a:pt x="1005390" y="1652978"/>
                  <a:pt x="850461" y="1652884"/>
                </a:cubicBezTo>
                <a:cubicBezTo>
                  <a:pt x="695532" y="1652790"/>
                  <a:pt x="479940" y="1626659"/>
                  <a:pt x="275486" y="1652884"/>
                </a:cubicBezTo>
                <a:cubicBezTo>
                  <a:pt x="148945" y="1678042"/>
                  <a:pt x="15389" y="1509802"/>
                  <a:pt x="0" y="1377398"/>
                </a:cubicBezTo>
                <a:lnTo>
                  <a:pt x="0" y="1377403"/>
                </a:lnTo>
                <a:cubicBezTo>
                  <a:pt x="18003" y="1281008"/>
                  <a:pt x="-9330" y="1080076"/>
                  <a:pt x="0" y="964182"/>
                </a:cubicBezTo>
                <a:lnTo>
                  <a:pt x="0" y="964182"/>
                </a:lnTo>
                <a:cubicBezTo>
                  <a:pt x="-1579" y="807212"/>
                  <a:pt x="-5953" y="591659"/>
                  <a:pt x="0" y="275486"/>
                </a:cubicBezTo>
                <a:close/>
              </a:path>
              <a:path w="4263305" h="1652884" stroke="0" extrusionOk="0">
                <a:moveTo>
                  <a:pt x="0" y="275486"/>
                </a:moveTo>
                <a:cubicBezTo>
                  <a:pt x="5396" y="96042"/>
                  <a:pt x="146196" y="9871"/>
                  <a:pt x="275486" y="0"/>
                </a:cubicBezTo>
                <a:cubicBezTo>
                  <a:pt x="411874" y="-13537"/>
                  <a:pt x="602765" y="18440"/>
                  <a:pt x="872575" y="0"/>
                </a:cubicBezTo>
                <a:cubicBezTo>
                  <a:pt x="1142385" y="-18440"/>
                  <a:pt x="1251952" y="-28760"/>
                  <a:pt x="1469665" y="0"/>
                </a:cubicBezTo>
                <a:cubicBezTo>
                  <a:pt x="1687378" y="28760"/>
                  <a:pt x="2108353" y="24953"/>
                  <a:pt x="2486928" y="0"/>
                </a:cubicBezTo>
                <a:lnTo>
                  <a:pt x="2486928" y="0"/>
                </a:lnTo>
                <a:cubicBezTo>
                  <a:pt x="2654840" y="-12355"/>
                  <a:pt x="2813109" y="25355"/>
                  <a:pt x="3019841" y="0"/>
                </a:cubicBezTo>
                <a:cubicBezTo>
                  <a:pt x="3226573" y="-25355"/>
                  <a:pt x="3333616" y="-1347"/>
                  <a:pt x="3552754" y="0"/>
                </a:cubicBezTo>
                <a:cubicBezTo>
                  <a:pt x="3649829" y="4169"/>
                  <a:pt x="3827892" y="7817"/>
                  <a:pt x="3987819" y="0"/>
                </a:cubicBezTo>
                <a:cubicBezTo>
                  <a:pt x="4169505" y="-22801"/>
                  <a:pt x="4271695" y="100208"/>
                  <a:pt x="4263305" y="275486"/>
                </a:cubicBezTo>
                <a:cubicBezTo>
                  <a:pt x="4264101" y="485824"/>
                  <a:pt x="4245940" y="662456"/>
                  <a:pt x="4263305" y="964182"/>
                </a:cubicBezTo>
                <a:lnTo>
                  <a:pt x="4263305" y="964182"/>
                </a:lnTo>
                <a:cubicBezTo>
                  <a:pt x="4271891" y="1165191"/>
                  <a:pt x="4266236" y="1197439"/>
                  <a:pt x="4263305" y="1377403"/>
                </a:cubicBezTo>
                <a:lnTo>
                  <a:pt x="4263305" y="1377398"/>
                </a:lnTo>
                <a:cubicBezTo>
                  <a:pt x="4297062" y="1539992"/>
                  <a:pt x="4127530" y="1646162"/>
                  <a:pt x="3987819" y="1652884"/>
                </a:cubicBezTo>
                <a:cubicBezTo>
                  <a:pt x="3824697" y="1658648"/>
                  <a:pt x="3747256" y="1635583"/>
                  <a:pt x="3552754" y="1652884"/>
                </a:cubicBezTo>
                <a:cubicBezTo>
                  <a:pt x="3437938" y="1724213"/>
                  <a:pt x="3140701" y="1880688"/>
                  <a:pt x="2981108" y="1947668"/>
                </a:cubicBezTo>
                <a:cubicBezTo>
                  <a:pt x="2821515" y="2014648"/>
                  <a:pt x="2555158" y="2182945"/>
                  <a:pt x="2386129" y="2254484"/>
                </a:cubicBezTo>
                <a:cubicBezTo>
                  <a:pt x="2412190" y="1978302"/>
                  <a:pt x="2458933" y="1915192"/>
                  <a:pt x="2486928" y="1652884"/>
                </a:cubicBezTo>
                <a:cubicBezTo>
                  <a:pt x="2285595" y="1657624"/>
                  <a:pt x="2121935" y="1679798"/>
                  <a:pt x="1934068" y="1652884"/>
                </a:cubicBezTo>
                <a:cubicBezTo>
                  <a:pt x="1746201" y="1625970"/>
                  <a:pt x="1549927" y="1655390"/>
                  <a:pt x="1359093" y="1652884"/>
                </a:cubicBezTo>
                <a:cubicBezTo>
                  <a:pt x="1168259" y="1650378"/>
                  <a:pt x="1085759" y="1642515"/>
                  <a:pt x="872575" y="1652884"/>
                </a:cubicBezTo>
                <a:cubicBezTo>
                  <a:pt x="659391" y="1663253"/>
                  <a:pt x="526037" y="1626419"/>
                  <a:pt x="275486" y="1652884"/>
                </a:cubicBezTo>
                <a:cubicBezTo>
                  <a:pt x="137963" y="1647598"/>
                  <a:pt x="-29266" y="1528534"/>
                  <a:pt x="0" y="1377398"/>
                </a:cubicBezTo>
                <a:lnTo>
                  <a:pt x="0" y="1377403"/>
                </a:lnTo>
                <a:cubicBezTo>
                  <a:pt x="10726" y="1252017"/>
                  <a:pt x="-17278" y="1077150"/>
                  <a:pt x="0" y="964182"/>
                </a:cubicBezTo>
                <a:lnTo>
                  <a:pt x="0" y="964182"/>
                </a:lnTo>
                <a:cubicBezTo>
                  <a:pt x="20592" y="800225"/>
                  <a:pt x="-27351" y="544658"/>
                  <a:pt x="0" y="27548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C8B91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5969"/>
                      <a:gd name="adj2" fmla="val 8639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 주제에 대한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의견을 쓰세요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4247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 err="1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우당탕탕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토론회 준비하기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D6282155-DA6B-4890-8A75-BB69B7D9D2F0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8" name="그림 7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BD213DC0-C45B-443D-A2C9-84BF3BD64E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DD289191-B0A3-429D-B8EC-9B755FE02520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0" name="그림 9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875B8478-1E82-42FC-81FE-FC2D15CC769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10"/>
          <a:stretch/>
        </p:blipFill>
        <p:spPr>
          <a:xfrm>
            <a:off x="3330059" y="2665082"/>
            <a:ext cx="5706542" cy="2969243"/>
          </a:xfrm>
          <a:prstGeom prst="rect">
            <a:avLst/>
          </a:prstGeom>
        </p:spPr>
      </p:pic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xmlns="" id="{DB0D88DB-0607-4ADF-B9D0-201BD465FF40}"/>
              </a:ext>
            </a:extLst>
          </p:cNvPr>
          <p:cNvSpPr/>
          <p:nvPr/>
        </p:nvSpPr>
        <p:spPr>
          <a:xfrm>
            <a:off x="4616302" y="1237552"/>
            <a:ext cx="4263305" cy="1652884"/>
          </a:xfrm>
          <a:custGeom>
            <a:avLst/>
            <a:gdLst>
              <a:gd name="connsiteX0" fmla="*/ 0 w 4263305"/>
              <a:gd name="connsiteY0" fmla="*/ 275486 h 1652884"/>
              <a:gd name="connsiteX1" fmla="*/ 275486 w 4263305"/>
              <a:gd name="connsiteY1" fmla="*/ 0 h 1652884"/>
              <a:gd name="connsiteX2" fmla="*/ 806232 w 4263305"/>
              <a:gd name="connsiteY2" fmla="*/ 0 h 1652884"/>
              <a:gd name="connsiteX3" fmla="*/ 1292749 w 4263305"/>
              <a:gd name="connsiteY3" fmla="*/ 0 h 1652884"/>
              <a:gd name="connsiteX4" fmla="*/ 1823495 w 4263305"/>
              <a:gd name="connsiteY4" fmla="*/ 0 h 1652884"/>
              <a:gd name="connsiteX5" fmla="*/ 2486928 w 4263305"/>
              <a:gd name="connsiteY5" fmla="*/ 0 h 1652884"/>
              <a:gd name="connsiteX6" fmla="*/ 2486928 w 4263305"/>
              <a:gd name="connsiteY6" fmla="*/ 0 h 1652884"/>
              <a:gd name="connsiteX7" fmla="*/ 2987866 w 4263305"/>
              <a:gd name="connsiteY7" fmla="*/ 0 h 1652884"/>
              <a:gd name="connsiteX8" fmla="*/ 3552754 w 4263305"/>
              <a:gd name="connsiteY8" fmla="*/ 0 h 1652884"/>
              <a:gd name="connsiteX9" fmla="*/ 3987819 w 4263305"/>
              <a:gd name="connsiteY9" fmla="*/ 0 h 1652884"/>
              <a:gd name="connsiteX10" fmla="*/ 4263305 w 4263305"/>
              <a:gd name="connsiteY10" fmla="*/ 275486 h 1652884"/>
              <a:gd name="connsiteX11" fmla="*/ 4263305 w 4263305"/>
              <a:gd name="connsiteY11" fmla="*/ 964182 h 1652884"/>
              <a:gd name="connsiteX12" fmla="*/ 4263305 w 4263305"/>
              <a:gd name="connsiteY12" fmla="*/ 964182 h 1652884"/>
              <a:gd name="connsiteX13" fmla="*/ 4263305 w 4263305"/>
              <a:gd name="connsiteY13" fmla="*/ 1377403 h 1652884"/>
              <a:gd name="connsiteX14" fmla="*/ 4263305 w 4263305"/>
              <a:gd name="connsiteY14" fmla="*/ 1377398 h 1652884"/>
              <a:gd name="connsiteX15" fmla="*/ 3987819 w 4263305"/>
              <a:gd name="connsiteY15" fmla="*/ 1652884 h 1652884"/>
              <a:gd name="connsiteX16" fmla="*/ 3552754 w 4263305"/>
              <a:gd name="connsiteY16" fmla="*/ 1652884 h 1652884"/>
              <a:gd name="connsiteX17" fmla="*/ 2992774 w 4263305"/>
              <a:gd name="connsiteY17" fmla="*/ 1941652 h 1652884"/>
              <a:gd name="connsiteX18" fmla="*/ 2386129 w 4263305"/>
              <a:gd name="connsiteY18" fmla="*/ 2254484 h 1652884"/>
              <a:gd name="connsiteX19" fmla="*/ 2486928 w 4263305"/>
              <a:gd name="connsiteY19" fmla="*/ 1652884 h 1652884"/>
              <a:gd name="connsiteX20" fmla="*/ 1934068 w 4263305"/>
              <a:gd name="connsiteY20" fmla="*/ 1652884 h 1652884"/>
              <a:gd name="connsiteX21" fmla="*/ 1447550 w 4263305"/>
              <a:gd name="connsiteY21" fmla="*/ 1652884 h 1652884"/>
              <a:gd name="connsiteX22" fmla="*/ 850461 w 4263305"/>
              <a:gd name="connsiteY22" fmla="*/ 1652884 h 1652884"/>
              <a:gd name="connsiteX23" fmla="*/ 275486 w 4263305"/>
              <a:gd name="connsiteY23" fmla="*/ 1652884 h 1652884"/>
              <a:gd name="connsiteX24" fmla="*/ 0 w 4263305"/>
              <a:gd name="connsiteY24" fmla="*/ 1377398 h 1652884"/>
              <a:gd name="connsiteX25" fmla="*/ 0 w 4263305"/>
              <a:gd name="connsiteY25" fmla="*/ 1377403 h 1652884"/>
              <a:gd name="connsiteX26" fmla="*/ 0 w 4263305"/>
              <a:gd name="connsiteY26" fmla="*/ 964182 h 1652884"/>
              <a:gd name="connsiteX27" fmla="*/ 0 w 4263305"/>
              <a:gd name="connsiteY27" fmla="*/ 964182 h 1652884"/>
              <a:gd name="connsiteX28" fmla="*/ 0 w 4263305"/>
              <a:gd name="connsiteY28" fmla="*/ 275486 h 165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263305" h="1652884" fill="none" extrusionOk="0">
                <a:moveTo>
                  <a:pt x="0" y="275486"/>
                </a:moveTo>
                <a:cubicBezTo>
                  <a:pt x="6422" y="116040"/>
                  <a:pt x="154209" y="-16940"/>
                  <a:pt x="275486" y="0"/>
                </a:cubicBezTo>
                <a:cubicBezTo>
                  <a:pt x="443278" y="-4657"/>
                  <a:pt x="570120" y="14747"/>
                  <a:pt x="806232" y="0"/>
                </a:cubicBezTo>
                <a:cubicBezTo>
                  <a:pt x="1042344" y="-14747"/>
                  <a:pt x="1094183" y="3296"/>
                  <a:pt x="1292749" y="0"/>
                </a:cubicBezTo>
                <a:cubicBezTo>
                  <a:pt x="1491315" y="-3296"/>
                  <a:pt x="1672616" y="11070"/>
                  <a:pt x="1823495" y="0"/>
                </a:cubicBezTo>
                <a:cubicBezTo>
                  <a:pt x="1974374" y="-11070"/>
                  <a:pt x="2349097" y="4123"/>
                  <a:pt x="2486928" y="0"/>
                </a:cubicBezTo>
                <a:lnTo>
                  <a:pt x="2486928" y="0"/>
                </a:lnTo>
                <a:cubicBezTo>
                  <a:pt x="2655064" y="20845"/>
                  <a:pt x="2755791" y="-14484"/>
                  <a:pt x="2987866" y="0"/>
                </a:cubicBezTo>
                <a:cubicBezTo>
                  <a:pt x="3219941" y="14484"/>
                  <a:pt x="3285904" y="6325"/>
                  <a:pt x="3552754" y="0"/>
                </a:cubicBezTo>
                <a:cubicBezTo>
                  <a:pt x="3743875" y="2693"/>
                  <a:pt x="3850307" y="-20486"/>
                  <a:pt x="3987819" y="0"/>
                </a:cubicBezTo>
                <a:cubicBezTo>
                  <a:pt x="4144824" y="-2223"/>
                  <a:pt x="4261289" y="114588"/>
                  <a:pt x="4263305" y="275486"/>
                </a:cubicBezTo>
                <a:cubicBezTo>
                  <a:pt x="4272124" y="547625"/>
                  <a:pt x="4248433" y="821690"/>
                  <a:pt x="4263305" y="964182"/>
                </a:cubicBezTo>
                <a:lnTo>
                  <a:pt x="4263305" y="964182"/>
                </a:lnTo>
                <a:cubicBezTo>
                  <a:pt x="4259994" y="1077218"/>
                  <a:pt x="4283837" y="1249823"/>
                  <a:pt x="4263305" y="1377403"/>
                </a:cubicBezTo>
                <a:lnTo>
                  <a:pt x="4263305" y="1377398"/>
                </a:lnTo>
                <a:cubicBezTo>
                  <a:pt x="4284304" y="1530396"/>
                  <a:pt x="4163331" y="1648155"/>
                  <a:pt x="3987819" y="1652884"/>
                </a:cubicBezTo>
                <a:cubicBezTo>
                  <a:pt x="3855307" y="1670153"/>
                  <a:pt x="3662701" y="1645647"/>
                  <a:pt x="3552754" y="1652884"/>
                </a:cubicBezTo>
                <a:cubicBezTo>
                  <a:pt x="3382265" y="1707746"/>
                  <a:pt x="3121004" y="1843342"/>
                  <a:pt x="2992774" y="1941652"/>
                </a:cubicBezTo>
                <a:cubicBezTo>
                  <a:pt x="2864544" y="2039962"/>
                  <a:pt x="2659179" y="2112459"/>
                  <a:pt x="2386129" y="2254484"/>
                </a:cubicBezTo>
                <a:cubicBezTo>
                  <a:pt x="2389009" y="2121317"/>
                  <a:pt x="2454599" y="1934001"/>
                  <a:pt x="2486928" y="1652884"/>
                </a:cubicBezTo>
                <a:cubicBezTo>
                  <a:pt x="2273495" y="1640630"/>
                  <a:pt x="2174673" y="1626387"/>
                  <a:pt x="1934068" y="1652884"/>
                </a:cubicBezTo>
                <a:cubicBezTo>
                  <a:pt x="1693463" y="1679381"/>
                  <a:pt x="1665019" y="1637258"/>
                  <a:pt x="1447550" y="1652884"/>
                </a:cubicBezTo>
                <a:cubicBezTo>
                  <a:pt x="1230081" y="1668510"/>
                  <a:pt x="1005390" y="1652978"/>
                  <a:pt x="850461" y="1652884"/>
                </a:cubicBezTo>
                <a:cubicBezTo>
                  <a:pt x="695532" y="1652790"/>
                  <a:pt x="479940" y="1626659"/>
                  <a:pt x="275486" y="1652884"/>
                </a:cubicBezTo>
                <a:cubicBezTo>
                  <a:pt x="148945" y="1678042"/>
                  <a:pt x="15389" y="1509802"/>
                  <a:pt x="0" y="1377398"/>
                </a:cubicBezTo>
                <a:lnTo>
                  <a:pt x="0" y="1377403"/>
                </a:lnTo>
                <a:cubicBezTo>
                  <a:pt x="18003" y="1281008"/>
                  <a:pt x="-9330" y="1080076"/>
                  <a:pt x="0" y="964182"/>
                </a:cubicBezTo>
                <a:lnTo>
                  <a:pt x="0" y="964182"/>
                </a:lnTo>
                <a:cubicBezTo>
                  <a:pt x="-1579" y="807212"/>
                  <a:pt x="-5953" y="591659"/>
                  <a:pt x="0" y="275486"/>
                </a:cubicBezTo>
                <a:close/>
              </a:path>
              <a:path w="4263305" h="1652884" stroke="0" extrusionOk="0">
                <a:moveTo>
                  <a:pt x="0" y="275486"/>
                </a:moveTo>
                <a:cubicBezTo>
                  <a:pt x="5396" y="96042"/>
                  <a:pt x="146196" y="9871"/>
                  <a:pt x="275486" y="0"/>
                </a:cubicBezTo>
                <a:cubicBezTo>
                  <a:pt x="411874" y="-13537"/>
                  <a:pt x="602765" y="18440"/>
                  <a:pt x="872575" y="0"/>
                </a:cubicBezTo>
                <a:cubicBezTo>
                  <a:pt x="1142385" y="-18440"/>
                  <a:pt x="1251952" y="-28760"/>
                  <a:pt x="1469665" y="0"/>
                </a:cubicBezTo>
                <a:cubicBezTo>
                  <a:pt x="1687378" y="28760"/>
                  <a:pt x="2108353" y="24953"/>
                  <a:pt x="2486928" y="0"/>
                </a:cubicBezTo>
                <a:lnTo>
                  <a:pt x="2486928" y="0"/>
                </a:lnTo>
                <a:cubicBezTo>
                  <a:pt x="2654840" y="-12355"/>
                  <a:pt x="2813109" y="25355"/>
                  <a:pt x="3019841" y="0"/>
                </a:cubicBezTo>
                <a:cubicBezTo>
                  <a:pt x="3226573" y="-25355"/>
                  <a:pt x="3333616" y="-1347"/>
                  <a:pt x="3552754" y="0"/>
                </a:cubicBezTo>
                <a:cubicBezTo>
                  <a:pt x="3649829" y="4169"/>
                  <a:pt x="3827892" y="7817"/>
                  <a:pt x="3987819" y="0"/>
                </a:cubicBezTo>
                <a:cubicBezTo>
                  <a:pt x="4169505" y="-22801"/>
                  <a:pt x="4271695" y="100208"/>
                  <a:pt x="4263305" y="275486"/>
                </a:cubicBezTo>
                <a:cubicBezTo>
                  <a:pt x="4264101" y="485824"/>
                  <a:pt x="4245940" y="662456"/>
                  <a:pt x="4263305" y="964182"/>
                </a:cubicBezTo>
                <a:lnTo>
                  <a:pt x="4263305" y="964182"/>
                </a:lnTo>
                <a:cubicBezTo>
                  <a:pt x="4271891" y="1165191"/>
                  <a:pt x="4266236" y="1197439"/>
                  <a:pt x="4263305" y="1377403"/>
                </a:cubicBezTo>
                <a:lnTo>
                  <a:pt x="4263305" y="1377398"/>
                </a:lnTo>
                <a:cubicBezTo>
                  <a:pt x="4297062" y="1539992"/>
                  <a:pt x="4127530" y="1646162"/>
                  <a:pt x="3987819" y="1652884"/>
                </a:cubicBezTo>
                <a:cubicBezTo>
                  <a:pt x="3824697" y="1658648"/>
                  <a:pt x="3747256" y="1635583"/>
                  <a:pt x="3552754" y="1652884"/>
                </a:cubicBezTo>
                <a:cubicBezTo>
                  <a:pt x="3437938" y="1724213"/>
                  <a:pt x="3140701" y="1880688"/>
                  <a:pt x="2981108" y="1947668"/>
                </a:cubicBezTo>
                <a:cubicBezTo>
                  <a:pt x="2821515" y="2014648"/>
                  <a:pt x="2555158" y="2182945"/>
                  <a:pt x="2386129" y="2254484"/>
                </a:cubicBezTo>
                <a:cubicBezTo>
                  <a:pt x="2412190" y="1978302"/>
                  <a:pt x="2458933" y="1915192"/>
                  <a:pt x="2486928" y="1652884"/>
                </a:cubicBezTo>
                <a:cubicBezTo>
                  <a:pt x="2285595" y="1657624"/>
                  <a:pt x="2121935" y="1679798"/>
                  <a:pt x="1934068" y="1652884"/>
                </a:cubicBezTo>
                <a:cubicBezTo>
                  <a:pt x="1746201" y="1625970"/>
                  <a:pt x="1549927" y="1655390"/>
                  <a:pt x="1359093" y="1652884"/>
                </a:cubicBezTo>
                <a:cubicBezTo>
                  <a:pt x="1168259" y="1650378"/>
                  <a:pt x="1085759" y="1642515"/>
                  <a:pt x="872575" y="1652884"/>
                </a:cubicBezTo>
                <a:cubicBezTo>
                  <a:pt x="659391" y="1663253"/>
                  <a:pt x="526037" y="1626419"/>
                  <a:pt x="275486" y="1652884"/>
                </a:cubicBezTo>
                <a:cubicBezTo>
                  <a:pt x="137963" y="1647598"/>
                  <a:pt x="-29266" y="1528534"/>
                  <a:pt x="0" y="1377398"/>
                </a:cubicBezTo>
                <a:lnTo>
                  <a:pt x="0" y="1377403"/>
                </a:lnTo>
                <a:cubicBezTo>
                  <a:pt x="10726" y="1252017"/>
                  <a:pt x="-17278" y="1077150"/>
                  <a:pt x="0" y="964182"/>
                </a:cubicBezTo>
                <a:lnTo>
                  <a:pt x="0" y="964182"/>
                </a:lnTo>
                <a:cubicBezTo>
                  <a:pt x="20592" y="800225"/>
                  <a:pt x="-27351" y="544658"/>
                  <a:pt x="0" y="27548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C8B91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5969"/>
                      <a:gd name="adj2" fmla="val 8639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후보자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짝꿍은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 때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후보자와 함께 앉아 토론회를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도와줘요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xmlns="" id="{695A5013-B07F-471C-A08A-836DDF1B09EC}"/>
              </a:ext>
            </a:extLst>
          </p:cNvPr>
          <p:cNvSpPr/>
          <p:nvPr/>
        </p:nvSpPr>
        <p:spPr>
          <a:xfrm>
            <a:off x="7618101" y="3509618"/>
            <a:ext cx="4263305" cy="1182127"/>
          </a:xfrm>
          <a:custGeom>
            <a:avLst/>
            <a:gdLst>
              <a:gd name="connsiteX0" fmla="*/ 0 w 4263305"/>
              <a:gd name="connsiteY0" fmla="*/ 197025 h 1182127"/>
              <a:gd name="connsiteX1" fmla="*/ 197025 w 4263305"/>
              <a:gd name="connsiteY1" fmla="*/ 0 h 1182127"/>
              <a:gd name="connsiteX2" fmla="*/ 746602 w 4263305"/>
              <a:gd name="connsiteY2" fmla="*/ 0 h 1182127"/>
              <a:gd name="connsiteX3" fmla="*/ 1250380 w 4263305"/>
              <a:gd name="connsiteY3" fmla="*/ 0 h 1182127"/>
              <a:gd name="connsiteX4" fmla="*/ 1799957 w 4263305"/>
              <a:gd name="connsiteY4" fmla="*/ 0 h 1182127"/>
              <a:gd name="connsiteX5" fmla="*/ 2486928 w 4263305"/>
              <a:gd name="connsiteY5" fmla="*/ 0 h 1182127"/>
              <a:gd name="connsiteX6" fmla="*/ 2486928 w 4263305"/>
              <a:gd name="connsiteY6" fmla="*/ 0 h 1182127"/>
              <a:gd name="connsiteX7" fmla="*/ 2987866 w 4263305"/>
              <a:gd name="connsiteY7" fmla="*/ 0 h 1182127"/>
              <a:gd name="connsiteX8" fmla="*/ 3552754 w 4263305"/>
              <a:gd name="connsiteY8" fmla="*/ 0 h 1182127"/>
              <a:gd name="connsiteX9" fmla="*/ 4066280 w 4263305"/>
              <a:gd name="connsiteY9" fmla="*/ 0 h 1182127"/>
              <a:gd name="connsiteX10" fmla="*/ 4263305 w 4263305"/>
              <a:gd name="connsiteY10" fmla="*/ 197025 h 1182127"/>
              <a:gd name="connsiteX11" fmla="*/ 4263305 w 4263305"/>
              <a:gd name="connsiteY11" fmla="*/ 689574 h 1182127"/>
              <a:gd name="connsiteX12" fmla="*/ 4263305 w 4263305"/>
              <a:gd name="connsiteY12" fmla="*/ 689574 h 1182127"/>
              <a:gd name="connsiteX13" fmla="*/ 4263305 w 4263305"/>
              <a:gd name="connsiteY13" fmla="*/ 985106 h 1182127"/>
              <a:gd name="connsiteX14" fmla="*/ 4263305 w 4263305"/>
              <a:gd name="connsiteY14" fmla="*/ 985102 h 1182127"/>
              <a:gd name="connsiteX15" fmla="*/ 4066280 w 4263305"/>
              <a:gd name="connsiteY15" fmla="*/ 1182127 h 1182127"/>
              <a:gd name="connsiteX16" fmla="*/ 3552754 w 4263305"/>
              <a:gd name="connsiteY16" fmla="*/ 1182127 h 1182127"/>
              <a:gd name="connsiteX17" fmla="*/ 2992774 w 4263305"/>
              <a:gd name="connsiteY17" fmla="*/ 1388651 h 1182127"/>
              <a:gd name="connsiteX18" fmla="*/ 2386129 w 4263305"/>
              <a:gd name="connsiteY18" fmla="*/ 1612386 h 1182127"/>
              <a:gd name="connsiteX19" fmla="*/ 2486928 w 4263305"/>
              <a:gd name="connsiteY19" fmla="*/ 1182127 h 1182127"/>
              <a:gd name="connsiteX20" fmla="*/ 1914452 w 4263305"/>
              <a:gd name="connsiteY20" fmla="*/ 1182127 h 1182127"/>
              <a:gd name="connsiteX21" fmla="*/ 1410674 w 4263305"/>
              <a:gd name="connsiteY21" fmla="*/ 1182127 h 1182127"/>
              <a:gd name="connsiteX22" fmla="*/ 792400 w 4263305"/>
              <a:gd name="connsiteY22" fmla="*/ 1182127 h 1182127"/>
              <a:gd name="connsiteX23" fmla="*/ 197025 w 4263305"/>
              <a:gd name="connsiteY23" fmla="*/ 1182127 h 1182127"/>
              <a:gd name="connsiteX24" fmla="*/ 0 w 4263305"/>
              <a:gd name="connsiteY24" fmla="*/ 985102 h 1182127"/>
              <a:gd name="connsiteX25" fmla="*/ 0 w 4263305"/>
              <a:gd name="connsiteY25" fmla="*/ 985106 h 1182127"/>
              <a:gd name="connsiteX26" fmla="*/ 0 w 4263305"/>
              <a:gd name="connsiteY26" fmla="*/ 689574 h 1182127"/>
              <a:gd name="connsiteX27" fmla="*/ 0 w 4263305"/>
              <a:gd name="connsiteY27" fmla="*/ 689574 h 1182127"/>
              <a:gd name="connsiteX28" fmla="*/ 0 w 4263305"/>
              <a:gd name="connsiteY28" fmla="*/ 197025 h 1182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263305" h="1182127" fill="none" extrusionOk="0">
                <a:moveTo>
                  <a:pt x="0" y="197025"/>
                </a:moveTo>
                <a:cubicBezTo>
                  <a:pt x="5727" y="81702"/>
                  <a:pt x="105901" y="-9708"/>
                  <a:pt x="197025" y="0"/>
                </a:cubicBezTo>
                <a:cubicBezTo>
                  <a:pt x="374802" y="4746"/>
                  <a:pt x="563922" y="-11375"/>
                  <a:pt x="746602" y="0"/>
                </a:cubicBezTo>
                <a:cubicBezTo>
                  <a:pt x="929282" y="11375"/>
                  <a:pt x="1095352" y="-19067"/>
                  <a:pt x="1250380" y="0"/>
                </a:cubicBezTo>
                <a:cubicBezTo>
                  <a:pt x="1405408" y="19067"/>
                  <a:pt x="1611029" y="17009"/>
                  <a:pt x="1799957" y="0"/>
                </a:cubicBezTo>
                <a:cubicBezTo>
                  <a:pt x="1988885" y="-17009"/>
                  <a:pt x="2184834" y="31885"/>
                  <a:pt x="2486928" y="0"/>
                </a:cubicBezTo>
                <a:lnTo>
                  <a:pt x="2486928" y="0"/>
                </a:lnTo>
                <a:cubicBezTo>
                  <a:pt x="2655064" y="20845"/>
                  <a:pt x="2755791" y="-14484"/>
                  <a:pt x="2987866" y="0"/>
                </a:cubicBezTo>
                <a:cubicBezTo>
                  <a:pt x="3219941" y="14484"/>
                  <a:pt x="3285904" y="6325"/>
                  <a:pt x="3552754" y="0"/>
                </a:cubicBezTo>
                <a:cubicBezTo>
                  <a:pt x="3722632" y="16558"/>
                  <a:pt x="3858479" y="7185"/>
                  <a:pt x="4066280" y="0"/>
                </a:cubicBezTo>
                <a:cubicBezTo>
                  <a:pt x="4190509" y="-7053"/>
                  <a:pt x="4262028" y="82667"/>
                  <a:pt x="4263305" y="197025"/>
                </a:cubicBezTo>
                <a:cubicBezTo>
                  <a:pt x="4281143" y="382908"/>
                  <a:pt x="4265143" y="512881"/>
                  <a:pt x="4263305" y="689574"/>
                </a:cubicBezTo>
                <a:lnTo>
                  <a:pt x="4263305" y="689574"/>
                </a:lnTo>
                <a:cubicBezTo>
                  <a:pt x="4257100" y="768251"/>
                  <a:pt x="4261856" y="852077"/>
                  <a:pt x="4263305" y="985106"/>
                </a:cubicBezTo>
                <a:lnTo>
                  <a:pt x="4263305" y="985102"/>
                </a:lnTo>
                <a:cubicBezTo>
                  <a:pt x="4272553" y="1094291"/>
                  <a:pt x="4183602" y="1180405"/>
                  <a:pt x="4066280" y="1182127"/>
                </a:cubicBezTo>
                <a:cubicBezTo>
                  <a:pt x="3935567" y="1188776"/>
                  <a:pt x="3733171" y="1201753"/>
                  <a:pt x="3552754" y="1182127"/>
                </a:cubicBezTo>
                <a:cubicBezTo>
                  <a:pt x="3424929" y="1228451"/>
                  <a:pt x="3149850" y="1350155"/>
                  <a:pt x="2992774" y="1388651"/>
                </a:cubicBezTo>
                <a:cubicBezTo>
                  <a:pt x="2835698" y="1427147"/>
                  <a:pt x="2542686" y="1578995"/>
                  <a:pt x="2386129" y="1612386"/>
                </a:cubicBezTo>
                <a:cubicBezTo>
                  <a:pt x="2435883" y="1445948"/>
                  <a:pt x="2468124" y="1324004"/>
                  <a:pt x="2486928" y="1182127"/>
                </a:cubicBezTo>
                <a:cubicBezTo>
                  <a:pt x="2282655" y="1170577"/>
                  <a:pt x="2170313" y="1201640"/>
                  <a:pt x="1914452" y="1182127"/>
                </a:cubicBezTo>
                <a:cubicBezTo>
                  <a:pt x="1658591" y="1162614"/>
                  <a:pt x="1570892" y="1159821"/>
                  <a:pt x="1410674" y="1182127"/>
                </a:cubicBezTo>
                <a:cubicBezTo>
                  <a:pt x="1250456" y="1204433"/>
                  <a:pt x="1087008" y="1189620"/>
                  <a:pt x="792400" y="1182127"/>
                </a:cubicBezTo>
                <a:cubicBezTo>
                  <a:pt x="497792" y="1174634"/>
                  <a:pt x="350658" y="1207094"/>
                  <a:pt x="197025" y="1182127"/>
                </a:cubicBezTo>
                <a:cubicBezTo>
                  <a:pt x="99313" y="1193034"/>
                  <a:pt x="9463" y="1081776"/>
                  <a:pt x="0" y="985102"/>
                </a:cubicBezTo>
                <a:lnTo>
                  <a:pt x="0" y="985106"/>
                </a:lnTo>
                <a:cubicBezTo>
                  <a:pt x="-7879" y="888142"/>
                  <a:pt x="4341" y="794945"/>
                  <a:pt x="0" y="689574"/>
                </a:cubicBezTo>
                <a:lnTo>
                  <a:pt x="0" y="689574"/>
                </a:lnTo>
                <a:cubicBezTo>
                  <a:pt x="-12442" y="465025"/>
                  <a:pt x="12902" y="336664"/>
                  <a:pt x="0" y="197025"/>
                </a:cubicBezTo>
                <a:close/>
              </a:path>
              <a:path w="4263305" h="1182127" stroke="0" extrusionOk="0">
                <a:moveTo>
                  <a:pt x="0" y="197025"/>
                </a:moveTo>
                <a:cubicBezTo>
                  <a:pt x="609" y="85131"/>
                  <a:pt x="92093" y="1676"/>
                  <a:pt x="197025" y="0"/>
                </a:cubicBezTo>
                <a:cubicBezTo>
                  <a:pt x="417146" y="-228"/>
                  <a:pt x="591195" y="-25347"/>
                  <a:pt x="815299" y="0"/>
                </a:cubicBezTo>
                <a:cubicBezTo>
                  <a:pt x="1039403" y="25347"/>
                  <a:pt x="1190054" y="-11596"/>
                  <a:pt x="1433573" y="0"/>
                </a:cubicBezTo>
                <a:cubicBezTo>
                  <a:pt x="1677092" y="11596"/>
                  <a:pt x="1960758" y="14000"/>
                  <a:pt x="2486928" y="0"/>
                </a:cubicBezTo>
                <a:lnTo>
                  <a:pt x="2486928" y="0"/>
                </a:lnTo>
                <a:cubicBezTo>
                  <a:pt x="2654840" y="-12355"/>
                  <a:pt x="2813109" y="25355"/>
                  <a:pt x="3019841" y="0"/>
                </a:cubicBezTo>
                <a:cubicBezTo>
                  <a:pt x="3226573" y="-25355"/>
                  <a:pt x="3333616" y="-1347"/>
                  <a:pt x="3552754" y="0"/>
                </a:cubicBezTo>
                <a:cubicBezTo>
                  <a:pt x="3798889" y="-312"/>
                  <a:pt x="3866285" y="9425"/>
                  <a:pt x="4066280" y="0"/>
                </a:cubicBezTo>
                <a:cubicBezTo>
                  <a:pt x="4190190" y="-11652"/>
                  <a:pt x="4264661" y="84473"/>
                  <a:pt x="4263305" y="197025"/>
                </a:cubicBezTo>
                <a:cubicBezTo>
                  <a:pt x="4250541" y="414993"/>
                  <a:pt x="4278786" y="452397"/>
                  <a:pt x="4263305" y="689574"/>
                </a:cubicBezTo>
                <a:lnTo>
                  <a:pt x="4263305" y="689574"/>
                </a:lnTo>
                <a:cubicBezTo>
                  <a:pt x="4263039" y="792506"/>
                  <a:pt x="4257993" y="886868"/>
                  <a:pt x="4263305" y="985106"/>
                </a:cubicBezTo>
                <a:lnTo>
                  <a:pt x="4263305" y="985102"/>
                </a:lnTo>
                <a:cubicBezTo>
                  <a:pt x="4266534" y="1094915"/>
                  <a:pt x="4162642" y="1175396"/>
                  <a:pt x="4066280" y="1182127"/>
                </a:cubicBezTo>
                <a:cubicBezTo>
                  <a:pt x="3939928" y="1205915"/>
                  <a:pt x="3790601" y="1170508"/>
                  <a:pt x="3552754" y="1182127"/>
                </a:cubicBezTo>
                <a:cubicBezTo>
                  <a:pt x="3409161" y="1245211"/>
                  <a:pt x="3189898" y="1285468"/>
                  <a:pt x="2981108" y="1392954"/>
                </a:cubicBezTo>
                <a:cubicBezTo>
                  <a:pt x="2772318" y="1500440"/>
                  <a:pt x="2560395" y="1537149"/>
                  <a:pt x="2386129" y="1612386"/>
                </a:cubicBezTo>
                <a:cubicBezTo>
                  <a:pt x="2441163" y="1461302"/>
                  <a:pt x="2417805" y="1383925"/>
                  <a:pt x="2486928" y="1182127"/>
                </a:cubicBezTo>
                <a:cubicBezTo>
                  <a:pt x="2230857" y="1180315"/>
                  <a:pt x="2176635" y="1154365"/>
                  <a:pt x="1914452" y="1182127"/>
                </a:cubicBezTo>
                <a:cubicBezTo>
                  <a:pt x="1652269" y="1209889"/>
                  <a:pt x="1477670" y="1175628"/>
                  <a:pt x="1319077" y="1182127"/>
                </a:cubicBezTo>
                <a:cubicBezTo>
                  <a:pt x="1160485" y="1188626"/>
                  <a:pt x="1024274" y="1163659"/>
                  <a:pt x="815299" y="1182127"/>
                </a:cubicBezTo>
                <a:cubicBezTo>
                  <a:pt x="606324" y="1200595"/>
                  <a:pt x="446509" y="1157004"/>
                  <a:pt x="197025" y="1182127"/>
                </a:cubicBezTo>
                <a:cubicBezTo>
                  <a:pt x="101823" y="1177207"/>
                  <a:pt x="-26656" y="1092995"/>
                  <a:pt x="0" y="985102"/>
                </a:cubicBezTo>
                <a:lnTo>
                  <a:pt x="0" y="985106"/>
                </a:lnTo>
                <a:cubicBezTo>
                  <a:pt x="7252" y="922460"/>
                  <a:pt x="-6945" y="764903"/>
                  <a:pt x="0" y="689574"/>
                </a:cubicBezTo>
                <a:lnTo>
                  <a:pt x="0" y="689574"/>
                </a:lnTo>
                <a:cubicBezTo>
                  <a:pt x="8081" y="485953"/>
                  <a:pt x="-10860" y="320206"/>
                  <a:pt x="0" y="197025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C8B91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5969"/>
                      <a:gd name="adj2" fmla="val 8639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또 어떤 역할이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필요할까요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xmlns="" id="{A954470F-CEEE-4DFF-9EFB-0298DC77D993}"/>
              </a:ext>
            </a:extLst>
          </p:cNvPr>
          <p:cNvSpPr/>
          <p:nvPr/>
        </p:nvSpPr>
        <p:spPr>
          <a:xfrm flipH="1">
            <a:off x="174660" y="2447798"/>
            <a:ext cx="4288042" cy="1652884"/>
          </a:xfrm>
          <a:custGeom>
            <a:avLst/>
            <a:gdLst>
              <a:gd name="connsiteX0" fmla="*/ 0 w 4288042"/>
              <a:gd name="connsiteY0" fmla="*/ 275486 h 1652884"/>
              <a:gd name="connsiteX1" fmla="*/ 275486 w 4288042"/>
              <a:gd name="connsiteY1" fmla="*/ 0 h 1652884"/>
              <a:gd name="connsiteX2" fmla="*/ 809695 w 4288042"/>
              <a:gd name="connsiteY2" fmla="*/ 0 h 1652884"/>
              <a:gd name="connsiteX3" fmla="*/ 1299387 w 4288042"/>
              <a:gd name="connsiteY3" fmla="*/ 0 h 1652884"/>
              <a:gd name="connsiteX4" fmla="*/ 1833596 w 4288042"/>
              <a:gd name="connsiteY4" fmla="*/ 0 h 1652884"/>
              <a:gd name="connsiteX5" fmla="*/ 2501358 w 4288042"/>
              <a:gd name="connsiteY5" fmla="*/ 0 h 1652884"/>
              <a:gd name="connsiteX6" fmla="*/ 2501358 w 4288042"/>
              <a:gd name="connsiteY6" fmla="*/ 0 h 1652884"/>
              <a:gd name="connsiteX7" fmla="*/ 3005203 w 4288042"/>
              <a:gd name="connsiteY7" fmla="*/ 0 h 1652884"/>
              <a:gd name="connsiteX8" fmla="*/ 3573368 w 4288042"/>
              <a:gd name="connsiteY8" fmla="*/ 0 h 1652884"/>
              <a:gd name="connsiteX9" fmla="*/ 4012556 w 4288042"/>
              <a:gd name="connsiteY9" fmla="*/ 0 h 1652884"/>
              <a:gd name="connsiteX10" fmla="*/ 4288042 w 4288042"/>
              <a:gd name="connsiteY10" fmla="*/ 275486 h 1652884"/>
              <a:gd name="connsiteX11" fmla="*/ 4288042 w 4288042"/>
              <a:gd name="connsiteY11" fmla="*/ 964182 h 1652884"/>
              <a:gd name="connsiteX12" fmla="*/ 4288042 w 4288042"/>
              <a:gd name="connsiteY12" fmla="*/ 964182 h 1652884"/>
              <a:gd name="connsiteX13" fmla="*/ 4288042 w 4288042"/>
              <a:gd name="connsiteY13" fmla="*/ 1377403 h 1652884"/>
              <a:gd name="connsiteX14" fmla="*/ 4288042 w 4288042"/>
              <a:gd name="connsiteY14" fmla="*/ 1377398 h 1652884"/>
              <a:gd name="connsiteX15" fmla="*/ 4012556 w 4288042"/>
              <a:gd name="connsiteY15" fmla="*/ 1652884 h 1652884"/>
              <a:gd name="connsiteX16" fmla="*/ 3573368 w 4288042"/>
              <a:gd name="connsiteY16" fmla="*/ 1652884 h 1652884"/>
              <a:gd name="connsiteX17" fmla="*/ 3010139 w 4288042"/>
              <a:gd name="connsiteY17" fmla="*/ 1941652 h 1652884"/>
              <a:gd name="connsiteX18" fmla="*/ 2399974 w 4288042"/>
              <a:gd name="connsiteY18" fmla="*/ 2254484 h 1652884"/>
              <a:gd name="connsiteX19" fmla="*/ 2501358 w 4288042"/>
              <a:gd name="connsiteY19" fmla="*/ 1652884 h 1652884"/>
              <a:gd name="connsiteX20" fmla="*/ 1944890 w 4288042"/>
              <a:gd name="connsiteY20" fmla="*/ 1652884 h 1652884"/>
              <a:gd name="connsiteX21" fmla="*/ 1455198 w 4288042"/>
              <a:gd name="connsiteY21" fmla="*/ 1652884 h 1652884"/>
              <a:gd name="connsiteX22" fmla="*/ 854213 w 4288042"/>
              <a:gd name="connsiteY22" fmla="*/ 1652884 h 1652884"/>
              <a:gd name="connsiteX23" fmla="*/ 275486 w 4288042"/>
              <a:gd name="connsiteY23" fmla="*/ 1652884 h 1652884"/>
              <a:gd name="connsiteX24" fmla="*/ 0 w 4288042"/>
              <a:gd name="connsiteY24" fmla="*/ 1377398 h 1652884"/>
              <a:gd name="connsiteX25" fmla="*/ 0 w 4288042"/>
              <a:gd name="connsiteY25" fmla="*/ 1377403 h 1652884"/>
              <a:gd name="connsiteX26" fmla="*/ 0 w 4288042"/>
              <a:gd name="connsiteY26" fmla="*/ 964182 h 1652884"/>
              <a:gd name="connsiteX27" fmla="*/ 0 w 4288042"/>
              <a:gd name="connsiteY27" fmla="*/ 964182 h 1652884"/>
              <a:gd name="connsiteX28" fmla="*/ 0 w 4288042"/>
              <a:gd name="connsiteY28" fmla="*/ 275486 h 165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288042" h="1652884" fill="none" extrusionOk="0">
                <a:moveTo>
                  <a:pt x="0" y="275486"/>
                </a:moveTo>
                <a:cubicBezTo>
                  <a:pt x="6422" y="116040"/>
                  <a:pt x="154209" y="-16940"/>
                  <a:pt x="275486" y="0"/>
                </a:cubicBezTo>
                <a:cubicBezTo>
                  <a:pt x="406131" y="1396"/>
                  <a:pt x="579074" y="18599"/>
                  <a:pt x="809695" y="0"/>
                </a:cubicBezTo>
                <a:cubicBezTo>
                  <a:pt x="1040316" y="-18599"/>
                  <a:pt x="1060678" y="13075"/>
                  <a:pt x="1299387" y="0"/>
                </a:cubicBezTo>
                <a:cubicBezTo>
                  <a:pt x="1538096" y="-13075"/>
                  <a:pt x="1606413" y="22267"/>
                  <a:pt x="1833596" y="0"/>
                </a:cubicBezTo>
                <a:cubicBezTo>
                  <a:pt x="2060779" y="-22267"/>
                  <a:pt x="2342642" y="4756"/>
                  <a:pt x="2501358" y="0"/>
                </a:cubicBezTo>
                <a:lnTo>
                  <a:pt x="2501358" y="0"/>
                </a:lnTo>
                <a:cubicBezTo>
                  <a:pt x="2666719" y="-480"/>
                  <a:pt x="2833537" y="-8256"/>
                  <a:pt x="3005203" y="0"/>
                </a:cubicBezTo>
                <a:cubicBezTo>
                  <a:pt x="3176869" y="8256"/>
                  <a:pt x="3459442" y="12462"/>
                  <a:pt x="3573368" y="0"/>
                </a:cubicBezTo>
                <a:cubicBezTo>
                  <a:pt x="3689193" y="21584"/>
                  <a:pt x="3881410" y="-5309"/>
                  <a:pt x="4012556" y="0"/>
                </a:cubicBezTo>
                <a:cubicBezTo>
                  <a:pt x="4169561" y="-2223"/>
                  <a:pt x="4286026" y="114588"/>
                  <a:pt x="4288042" y="275486"/>
                </a:cubicBezTo>
                <a:cubicBezTo>
                  <a:pt x="4296861" y="547625"/>
                  <a:pt x="4273170" y="821690"/>
                  <a:pt x="4288042" y="964182"/>
                </a:cubicBezTo>
                <a:lnTo>
                  <a:pt x="4288042" y="964182"/>
                </a:lnTo>
                <a:cubicBezTo>
                  <a:pt x="4284731" y="1077218"/>
                  <a:pt x="4308574" y="1249823"/>
                  <a:pt x="4288042" y="1377403"/>
                </a:cubicBezTo>
                <a:lnTo>
                  <a:pt x="4288042" y="1377398"/>
                </a:lnTo>
                <a:cubicBezTo>
                  <a:pt x="4309041" y="1530396"/>
                  <a:pt x="4188068" y="1648155"/>
                  <a:pt x="4012556" y="1652884"/>
                </a:cubicBezTo>
                <a:cubicBezTo>
                  <a:pt x="3847464" y="1645411"/>
                  <a:pt x="3685289" y="1670025"/>
                  <a:pt x="3573368" y="1652884"/>
                </a:cubicBezTo>
                <a:cubicBezTo>
                  <a:pt x="3426880" y="1716736"/>
                  <a:pt x="3214505" y="1871457"/>
                  <a:pt x="3010139" y="1941652"/>
                </a:cubicBezTo>
                <a:cubicBezTo>
                  <a:pt x="2805773" y="2011847"/>
                  <a:pt x="2561659" y="2178078"/>
                  <a:pt x="2399974" y="2254484"/>
                </a:cubicBezTo>
                <a:cubicBezTo>
                  <a:pt x="2442582" y="2013829"/>
                  <a:pt x="2453581" y="1896696"/>
                  <a:pt x="2501358" y="1652884"/>
                </a:cubicBezTo>
                <a:cubicBezTo>
                  <a:pt x="2264895" y="1676226"/>
                  <a:pt x="2114418" y="1675262"/>
                  <a:pt x="1944890" y="1652884"/>
                </a:cubicBezTo>
                <a:cubicBezTo>
                  <a:pt x="1775362" y="1630506"/>
                  <a:pt x="1689632" y="1649095"/>
                  <a:pt x="1455198" y="1652884"/>
                </a:cubicBezTo>
                <a:cubicBezTo>
                  <a:pt x="1220764" y="1656673"/>
                  <a:pt x="996264" y="1674044"/>
                  <a:pt x="854213" y="1652884"/>
                </a:cubicBezTo>
                <a:cubicBezTo>
                  <a:pt x="712163" y="1631724"/>
                  <a:pt x="490512" y="1650793"/>
                  <a:pt x="275486" y="1652884"/>
                </a:cubicBezTo>
                <a:cubicBezTo>
                  <a:pt x="148945" y="1678042"/>
                  <a:pt x="15389" y="1509802"/>
                  <a:pt x="0" y="1377398"/>
                </a:cubicBezTo>
                <a:lnTo>
                  <a:pt x="0" y="1377403"/>
                </a:lnTo>
                <a:cubicBezTo>
                  <a:pt x="18003" y="1281008"/>
                  <a:pt x="-9330" y="1080076"/>
                  <a:pt x="0" y="964182"/>
                </a:cubicBezTo>
                <a:lnTo>
                  <a:pt x="0" y="964182"/>
                </a:lnTo>
                <a:cubicBezTo>
                  <a:pt x="-1579" y="807212"/>
                  <a:pt x="-5953" y="591659"/>
                  <a:pt x="0" y="275486"/>
                </a:cubicBezTo>
                <a:close/>
              </a:path>
              <a:path w="4288042" h="1652884" stroke="0" extrusionOk="0">
                <a:moveTo>
                  <a:pt x="0" y="275486"/>
                </a:moveTo>
                <a:cubicBezTo>
                  <a:pt x="5396" y="96042"/>
                  <a:pt x="146196" y="9871"/>
                  <a:pt x="275486" y="0"/>
                </a:cubicBezTo>
                <a:cubicBezTo>
                  <a:pt x="446290" y="19339"/>
                  <a:pt x="653865" y="29501"/>
                  <a:pt x="876471" y="0"/>
                </a:cubicBezTo>
                <a:cubicBezTo>
                  <a:pt x="1099077" y="-29501"/>
                  <a:pt x="1195962" y="24611"/>
                  <a:pt x="1477457" y="0"/>
                </a:cubicBezTo>
                <a:cubicBezTo>
                  <a:pt x="1758952" y="-24611"/>
                  <a:pt x="2234306" y="27150"/>
                  <a:pt x="2501358" y="0"/>
                </a:cubicBezTo>
                <a:lnTo>
                  <a:pt x="2501358" y="0"/>
                </a:lnTo>
                <a:cubicBezTo>
                  <a:pt x="2741829" y="-3475"/>
                  <a:pt x="2862162" y="13186"/>
                  <a:pt x="3037363" y="0"/>
                </a:cubicBezTo>
                <a:cubicBezTo>
                  <a:pt x="3212565" y="-13186"/>
                  <a:pt x="3410212" y="-19185"/>
                  <a:pt x="3573368" y="0"/>
                </a:cubicBezTo>
                <a:cubicBezTo>
                  <a:pt x="3760210" y="8088"/>
                  <a:pt x="3891161" y="19624"/>
                  <a:pt x="4012556" y="0"/>
                </a:cubicBezTo>
                <a:cubicBezTo>
                  <a:pt x="4194242" y="-22801"/>
                  <a:pt x="4296432" y="100208"/>
                  <a:pt x="4288042" y="275486"/>
                </a:cubicBezTo>
                <a:cubicBezTo>
                  <a:pt x="4288838" y="485824"/>
                  <a:pt x="4270677" y="662456"/>
                  <a:pt x="4288042" y="964182"/>
                </a:cubicBezTo>
                <a:lnTo>
                  <a:pt x="4288042" y="964182"/>
                </a:lnTo>
                <a:cubicBezTo>
                  <a:pt x="4296628" y="1165191"/>
                  <a:pt x="4290973" y="1197439"/>
                  <a:pt x="4288042" y="1377403"/>
                </a:cubicBezTo>
                <a:lnTo>
                  <a:pt x="4288042" y="1377398"/>
                </a:lnTo>
                <a:cubicBezTo>
                  <a:pt x="4321799" y="1539992"/>
                  <a:pt x="4152267" y="1646162"/>
                  <a:pt x="4012556" y="1652884"/>
                </a:cubicBezTo>
                <a:cubicBezTo>
                  <a:pt x="3852810" y="1657319"/>
                  <a:pt x="3775785" y="1661680"/>
                  <a:pt x="3573368" y="1652884"/>
                </a:cubicBezTo>
                <a:cubicBezTo>
                  <a:pt x="3305589" y="1791669"/>
                  <a:pt x="3247883" y="1850204"/>
                  <a:pt x="2998405" y="1947668"/>
                </a:cubicBezTo>
                <a:cubicBezTo>
                  <a:pt x="2748927" y="2045132"/>
                  <a:pt x="2647500" y="2150693"/>
                  <a:pt x="2399974" y="2254484"/>
                </a:cubicBezTo>
                <a:cubicBezTo>
                  <a:pt x="2442808" y="2031618"/>
                  <a:pt x="2428991" y="1937633"/>
                  <a:pt x="2501358" y="1652884"/>
                </a:cubicBezTo>
                <a:cubicBezTo>
                  <a:pt x="2258574" y="1649198"/>
                  <a:pt x="2088469" y="1635481"/>
                  <a:pt x="1944890" y="1652884"/>
                </a:cubicBezTo>
                <a:cubicBezTo>
                  <a:pt x="1801311" y="1670287"/>
                  <a:pt x="1594621" y="1657602"/>
                  <a:pt x="1366163" y="1652884"/>
                </a:cubicBezTo>
                <a:cubicBezTo>
                  <a:pt x="1137705" y="1648166"/>
                  <a:pt x="981166" y="1652739"/>
                  <a:pt x="876471" y="1652884"/>
                </a:cubicBezTo>
                <a:cubicBezTo>
                  <a:pt x="771776" y="1653029"/>
                  <a:pt x="399438" y="1677146"/>
                  <a:pt x="275486" y="1652884"/>
                </a:cubicBezTo>
                <a:cubicBezTo>
                  <a:pt x="137963" y="1647598"/>
                  <a:pt x="-29266" y="1528534"/>
                  <a:pt x="0" y="1377398"/>
                </a:cubicBezTo>
                <a:lnTo>
                  <a:pt x="0" y="1377403"/>
                </a:lnTo>
                <a:cubicBezTo>
                  <a:pt x="10726" y="1252017"/>
                  <a:pt x="-17278" y="1077150"/>
                  <a:pt x="0" y="964182"/>
                </a:cubicBezTo>
                <a:lnTo>
                  <a:pt x="0" y="964182"/>
                </a:lnTo>
                <a:cubicBezTo>
                  <a:pt x="20592" y="800225"/>
                  <a:pt x="-27351" y="544658"/>
                  <a:pt x="0" y="27548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C8B91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5969"/>
                      <a:gd name="adj2" fmla="val 8639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질문자는 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상대방 후보의 이야기를 듣고 질문해요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754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우당탕탕</a:t>
            </a:r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토론회 열기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5B3E4354-C1D7-4F38-A4AA-59004CD8238D}"/>
              </a:ext>
            </a:extLst>
          </p:cNvPr>
          <p:cNvSpPr/>
          <p:nvPr/>
        </p:nvSpPr>
        <p:spPr>
          <a:xfrm>
            <a:off x="4940581" y="379296"/>
            <a:ext cx="2324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6000" dirty="0">
                <a:ln w="12700">
                  <a:solidFill>
                    <a:schemeClr val="bg1"/>
                  </a:solidFill>
                </a:ln>
                <a:solidFill>
                  <a:schemeClr val="accent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6000" dirty="0">
                <a:ln w="12700">
                  <a:solidFill>
                    <a:schemeClr val="bg1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6000" dirty="0">
                <a:ln w="12700">
                  <a:solidFill>
                    <a:schemeClr val="bg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endParaRPr lang="ko-KR" altLang="en-US" sz="6000" dirty="0">
              <a:ln w="12700">
                <a:solidFill>
                  <a:schemeClr val="bg1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 descr="방이(가) 표시된 사진&#10;&#10;자동 생성된 설명">
            <a:extLst>
              <a:ext uri="{FF2B5EF4-FFF2-40B4-BE49-F238E27FC236}">
                <a16:creationId xmlns:a16="http://schemas.microsoft.com/office/drawing/2014/main" xmlns="" id="{12D4B03D-D5C5-4818-B7B1-7687F201E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9" r="84371" b="24999"/>
          <a:stretch/>
        </p:blipFill>
        <p:spPr>
          <a:xfrm>
            <a:off x="4180693" y="775721"/>
            <a:ext cx="733439" cy="787400"/>
          </a:xfrm>
          <a:prstGeom prst="rect">
            <a:avLst/>
          </a:prstGeom>
        </p:spPr>
      </p:pic>
      <p:pic>
        <p:nvPicPr>
          <p:cNvPr id="11" name="그림 10" descr="방이(가) 표시된 사진&#10;&#10;자동 생성된 설명">
            <a:extLst>
              <a:ext uri="{FF2B5EF4-FFF2-40B4-BE49-F238E27FC236}">
                <a16:creationId xmlns:a16="http://schemas.microsoft.com/office/drawing/2014/main" xmlns="" id="{DD01A328-876D-4903-9704-78412848C0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2" t="52938" r="34540" b="33173"/>
          <a:stretch/>
        </p:blipFill>
        <p:spPr>
          <a:xfrm rot="391930">
            <a:off x="7303392" y="531284"/>
            <a:ext cx="762000" cy="952500"/>
          </a:xfrm>
          <a:prstGeom prst="rect">
            <a:avLst/>
          </a:prstGeom>
        </p:spPr>
      </p:pic>
      <p:pic>
        <p:nvPicPr>
          <p:cNvPr id="12" name="그림 11" descr="방이(가) 표시된 사진&#10;&#10;자동 생성된 설명">
            <a:extLst>
              <a:ext uri="{FF2B5EF4-FFF2-40B4-BE49-F238E27FC236}">
                <a16:creationId xmlns:a16="http://schemas.microsoft.com/office/drawing/2014/main" xmlns="" id="{083A17A7-52EF-473D-9B6E-8811B592E4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90370" r="73179"/>
          <a:stretch/>
        </p:blipFill>
        <p:spPr>
          <a:xfrm>
            <a:off x="3731451" y="578703"/>
            <a:ext cx="571501" cy="660400"/>
          </a:xfrm>
          <a:prstGeom prst="rect">
            <a:avLst/>
          </a:prstGeom>
        </p:spPr>
      </p:pic>
      <p:pic>
        <p:nvPicPr>
          <p:cNvPr id="4" name="그림 3" descr="셔츠, 우산이(가) 표시된 사진&#10;&#10;자동 생성된 설명">
            <a:extLst>
              <a:ext uri="{FF2B5EF4-FFF2-40B4-BE49-F238E27FC236}">
                <a16:creationId xmlns:a16="http://schemas.microsoft.com/office/drawing/2014/main" xmlns="" id="{377904C4-1B5B-44E8-84A7-56E661B5E59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75011" y="3290156"/>
            <a:ext cx="2863215" cy="351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39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 err="1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우당탕탕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토론회 열기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620B1972-9A12-485C-A264-D471ACB1B6E2}"/>
              </a:ext>
            </a:extLst>
          </p:cNvPr>
          <p:cNvSpPr/>
          <p:nvPr/>
        </p:nvSpPr>
        <p:spPr>
          <a:xfrm>
            <a:off x="6016074" y="1648228"/>
            <a:ext cx="5140618" cy="2432032"/>
          </a:xfrm>
          <a:custGeom>
            <a:avLst/>
            <a:gdLst>
              <a:gd name="connsiteX0" fmla="*/ 0 w 5140618"/>
              <a:gd name="connsiteY0" fmla="*/ 405347 h 2432032"/>
              <a:gd name="connsiteX1" fmla="*/ 405347 w 5140618"/>
              <a:gd name="connsiteY1" fmla="*/ 0 h 2432032"/>
              <a:gd name="connsiteX2" fmla="*/ 856770 w 5140618"/>
              <a:gd name="connsiteY2" fmla="*/ 0 h 2432032"/>
              <a:gd name="connsiteX3" fmla="*/ 856770 w 5140618"/>
              <a:gd name="connsiteY3" fmla="*/ 0 h 2432032"/>
              <a:gd name="connsiteX4" fmla="*/ 1473644 w 5140618"/>
              <a:gd name="connsiteY4" fmla="*/ 0 h 2432032"/>
              <a:gd name="connsiteX5" fmla="*/ 2141924 w 5140618"/>
              <a:gd name="connsiteY5" fmla="*/ 0 h 2432032"/>
              <a:gd name="connsiteX6" fmla="*/ 2738394 w 5140618"/>
              <a:gd name="connsiteY6" fmla="*/ 0 h 2432032"/>
              <a:gd name="connsiteX7" fmla="*/ 3438598 w 5140618"/>
              <a:gd name="connsiteY7" fmla="*/ 0 h 2432032"/>
              <a:gd name="connsiteX8" fmla="*/ 4112868 w 5140618"/>
              <a:gd name="connsiteY8" fmla="*/ 0 h 2432032"/>
              <a:gd name="connsiteX9" fmla="*/ 4735271 w 5140618"/>
              <a:gd name="connsiteY9" fmla="*/ 0 h 2432032"/>
              <a:gd name="connsiteX10" fmla="*/ 5140618 w 5140618"/>
              <a:gd name="connsiteY10" fmla="*/ 405347 h 2432032"/>
              <a:gd name="connsiteX11" fmla="*/ 5140618 w 5140618"/>
              <a:gd name="connsiteY11" fmla="*/ 922149 h 2432032"/>
              <a:gd name="connsiteX12" fmla="*/ 5140618 w 5140618"/>
              <a:gd name="connsiteY12" fmla="*/ 1418685 h 2432032"/>
              <a:gd name="connsiteX13" fmla="*/ 5140618 w 5140618"/>
              <a:gd name="connsiteY13" fmla="*/ 1418685 h 2432032"/>
              <a:gd name="connsiteX14" fmla="*/ 5140618 w 5140618"/>
              <a:gd name="connsiteY14" fmla="*/ 2026693 h 2432032"/>
              <a:gd name="connsiteX15" fmla="*/ 5140618 w 5140618"/>
              <a:gd name="connsiteY15" fmla="*/ 2026685 h 2432032"/>
              <a:gd name="connsiteX16" fmla="*/ 4735271 w 5140618"/>
              <a:gd name="connsiteY16" fmla="*/ 2432032 h 2432032"/>
              <a:gd name="connsiteX17" fmla="*/ 4086934 w 5140618"/>
              <a:gd name="connsiteY17" fmla="*/ 2432032 h 2432032"/>
              <a:gd name="connsiteX18" fmla="*/ 3516398 w 5140618"/>
              <a:gd name="connsiteY18" fmla="*/ 2432032 h 2432032"/>
              <a:gd name="connsiteX19" fmla="*/ 2816194 w 5140618"/>
              <a:gd name="connsiteY19" fmla="*/ 2432032 h 2432032"/>
              <a:gd name="connsiteX20" fmla="*/ 2141924 w 5140618"/>
              <a:gd name="connsiteY20" fmla="*/ 2432032 h 2432032"/>
              <a:gd name="connsiteX21" fmla="*/ 1557013 w 5140618"/>
              <a:gd name="connsiteY21" fmla="*/ 2669617 h 2432032"/>
              <a:gd name="connsiteX22" fmla="*/ 1007197 w 5140618"/>
              <a:gd name="connsiteY22" fmla="*/ 2892948 h 2432032"/>
              <a:gd name="connsiteX23" fmla="*/ 387191 w 5140618"/>
              <a:gd name="connsiteY23" fmla="*/ 3144788 h 2432032"/>
              <a:gd name="connsiteX24" fmla="*/ 612589 w 5140618"/>
              <a:gd name="connsiteY24" fmla="*/ 2802665 h 2432032"/>
              <a:gd name="connsiteX25" fmla="*/ 856770 w 5140618"/>
              <a:gd name="connsiteY25" fmla="*/ 2432032 h 2432032"/>
              <a:gd name="connsiteX26" fmla="*/ 405347 w 5140618"/>
              <a:gd name="connsiteY26" fmla="*/ 2432032 h 2432032"/>
              <a:gd name="connsiteX27" fmla="*/ 0 w 5140618"/>
              <a:gd name="connsiteY27" fmla="*/ 2026685 h 2432032"/>
              <a:gd name="connsiteX28" fmla="*/ 0 w 5140618"/>
              <a:gd name="connsiteY28" fmla="*/ 2026693 h 2432032"/>
              <a:gd name="connsiteX29" fmla="*/ 0 w 5140618"/>
              <a:gd name="connsiteY29" fmla="*/ 1418685 h 2432032"/>
              <a:gd name="connsiteX30" fmla="*/ 0 w 5140618"/>
              <a:gd name="connsiteY30" fmla="*/ 1418685 h 2432032"/>
              <a:gd name="connsiteX31" fmla="*/ 0 w 5140618"/>
              <a:gd name="connsiteY31" fmla="*/ 942416 h 2432032"/>
              <a:gd name="connsiteX32" fmla="*/ 0 w 5140618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40618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65458" y="-9591"/>
                  <a:pt x="655481" y="10330"/>
                  <a:pt x="856770" y="0"/>
                </a:cubicBezTo>
                <a:lnTo>
                  <a:pt x="856770" y="0"/>
                </a:lnTo>
                <a:cubicBezTo>
                  <a:pt x="1161338" y="19509"/>
                  <a:pt x="1340695" y="-4800"/>
                  <a:pt x="1473644" y="0"/>
                </a:cubicBezTo>
                <a:cubicBezTo>
                  <a:pt x="1606593" y="4800"/>
                  <a:pt x="1971289" y="28636"/>
                  <a:pt x="2141924" y="0"/>
                </a:cubicBezTo>
                <a:cubicBezTo>
                  <a:pt x="2431557" y="-16379"/>
                  <a:pt x="2617745" y="-22128"/>
                  <a:pt x="2738394" y="0"/>
                </a:cubicBezTo>
                <a:cubicBezTo>
                  <a:pt x="2859043" y="22128"/>
                  <a:pt x="3158843" y="28521"/>
                  <a:pt x="3438598" y="0"/>
                </a:cubicBezTo>
                <a:cubicBezTo>
                  <a:pt x="3718353" y="-28521"/>
                  <a:pt x="3929111" y="-4302"/>
                  <a:pt x="4112868" y="0"/>
                </a:cubicBezTo>
                <a:cubicBezTo>
                  <a:pt x="4296625" y="4302"/>
                  <a:pt x="4538729" y="27102"/>
                  <a:pt x="4735271" y="0"/>
                </a:cubicBezTo>
                <a:cubicBezTo>
                  <a:pt x="4981300" y="24512"/>
                  <a:pt x="5133384" y="137325"/>
                  <a:pt x="5140618" y="405347"/>
                </a:cubicBezTo>
                <a:cubicBezTo>
                  <a:pt x="5130073" y="624676"/>
                  <a:pt x="5139622" y="808870"/>
                  <a:pt x="5140618" y="922149"/>
                </a:cubicBezTo>
                <a:cubicBezTo>
                  <a:pt x="5141614" y="1035428"/>
                  <a:pt x="5143735" y="1317698"/>
                  <a:pt x="5140618" y="1418685"/>
                </a:cubicBezTo>
                <a:lnTo>
                  <a:pt x="5140618" y="1418685"/>
                </a:lnTo>
                <a:cubicBezTo>
                  <a:pt x="5133712" y="1599438"/>
                  <a:pt x="5158959" y="1745794"/>
                  <a:pt x="5140618" y="2026693"/>
                </a:cubicBezTo>
                <a:lnTo>
                  <a:pt x="5140618" y="2026685"/>
                </a:lnTo>
                <a:cubicBezTo>
                  <a:pt x="5127140" y="2253887"/>
                  <a:pt x="4965558" y="2444139"/>
                  <a:pt x="4735271" y="2432032"/>
                </a:cubicBezTo>
                <a:cubicBezTo>
                  <a:pt x="4501639" y="2440890"/>
                  <a:pt x="4281869" y="2412735"/>
                  <a:pt x="4086934" y="2432032"/>
                </a:cubicBezTo>
                <a:cubicBezTo>
                  <a:pt x="3891999" y="2451329"/>
                  <a:pt x="3729630" y="2445818"/>
                  <a:pt x="3516398" y="2432032"/>
                </a:cubicBezTo>
                <a:cubicBezTo>
                  <a:pt x="3303166" y="2418246"/>
                  <a:pt x="3062156" y="2430547"/>
                  <a:pt x="2816194" y="2432032"/>
                </a:cubicBezTo>
                <a:cubicBezTo>
                  <a:pt x="2570232" y="2433517"/>
                  <a:pt x="2340454" y="2453204"/>
                  <a:pt x="2141924" y="2432032"/>
                </a:cubicBezTo>
                <a:cubicBezTo>
                  <a:pt x="1859949" y="2529206"/>
                  <a:pt x="1717996" y="2580640"/>
                  <a:pt x="1557013" y="2669617"/>
                </a:cubicBezTo>
                <a:cubicBezTo>
                  <a:pt x="1396030" y="2758594"/>
                  <a:pt x="1144653" y="2841644"/>
                  <a:pt x="1007197" y="2892948"/>
                </a:cubicBezTo>
                <a:cubicBezTo>
                  <a:pt x="869741" y="2944252"/>
                  <a:pt x="614683" y="3034965"/>
                  <a:pt x="387191" y="3144788"/>
                </a:cubicBezTo>
                <a:cubicBezTo>
                  <a:pt x="488641" y="2998018"/>
                  <a:pt x="570992" y="2889130"/>
                  <a:pt x="612589" y="2802665"/>
                </a:cubicBezTo>
                <a:cubicBezTo>
                  <a:pt x="654186" y="2716200"/>
                  <a:pt x="784455" y="2542081"/>
                  <a:pt x="856770" y="2432032"/>
                </a:cubicBezTo>
                <a:cubicBezTo>
                  <a:pt x="716633" y="2435620"/>
                  <a:pt x="579432" y="2423304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5140618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552615" y="-21770"/>
                  <a:pt x="752835" y="6188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439448" y="-7130"/>
                  <a:pt x="2494654" y="-23059"/>
                  <a:pt x="2764327" y="0"/>
                </a:cubicBezTo>
                <a:cubicBezTo>
                  <a:pt x="3034000" y="23059"/>
                  <a:pt x="3178555" y="-20511"/>
                  <a:pt x="3360797" y="0"/>
                </a:cubicBezTo>
                <a:cubicBezTo>
                  <a:pt x="3543039" y="20511"/>
                  <a:pt x="3845649" y="-21583"/>
                  <a:pt x="3983200" y="0"/>
                </a:cubicBezTo>
                <a:cubicBezTo>
                  <a:pt x="4120751" y="21583"/>
                  <a:pt x="4520344" y="-28447"/>
                  <a:pt x="4735271" y="0"/>
                </a:cubicBezTo>
                <a:cubicBezTo>
                  <a:pt x="5005395" y="16607"/>
                  <a:pt x="5161103" y="232051"/>
                  <a:pt x="5140618" y="405347"/>
                </a:cubicBezTo>
                <a:cubicBezTo>
                  <a:pt x="5121099" y="584762"/>
                  <a:pt x="5163748" y="743351"/>
                  <a:pt x="5140618" y="881616"/>
                </a:cubicBezTo>
                <a:cubicBezTo>
                  <a:pt x="5117488" y="1019881"/>
                  <a:pt x="5151177" y="1289919"/>
                  <a:pt x="5140618" y="1418685"/>
                </a:cubicBezTo>
                <a:lnTo>
                  <a:pt x="5140618" y="1418685"/>
                </a:lnTo>
                <a:cubicBezTo>
                  <a:pt x="5162231" y="1704903"/>
                  <a:pt x="5121890" y="1797109"/>
                  <a:pt x="5140618" y="2026693"/>
                </a:cubicBezTo>
                <a:lnTo>
                  <a:pt x="5140618" y="2026685"/>
                </a:lnTo>
                <a:cubicBezTo>
                  <a:pt x="5129083" y="2300757"/>
                  <a:pt x="4944380" y="2429628"/>
                  <a:pt x="4735271" y="2432032"/>
                </a:cubicBezTo>
                <a:cubicBezTo>
                  <a:pt x="4562462" y="2437790"/>
                  <a:pt x="4272901" y="2413915"/>
                  <a:pt x="4086934" y="2432032"/>
                </a:cubicBezTo>
                <a:cubicBezTo>
                  <a:pt x="3900967" y="2450149"/>
                  <a:pt x="3632147" y="2460446"/>
                  <a:pt x="3412664" y="2432032"/>
                </a:cubicBezTo>
                <a:cubicBezTo>
                  <a:pt x="3193181" y="2403619"/>
                  <a:pt x="3053013" y="2402976"/>
                  <a:pt x="2764327" y="2432032"/>
                </a:cubicBezTo>
                <a:cubicBezTo>
                  <a:pt x="2475641" y="2461088"/>
                  <a:pt x="2378801" y="2450867"/>
                  <a:pt x="2141924" y="2432032"/>
                </a:cubicBezTo>
                <a:cubicBezTo>
                  <a:pt x="1994039" y="2515290"/>
                  <a:pt x="1791404" y="2604825"/>
                  <a:pt x="1592108" y="2655362"/>
                </a:cubicBezTo>
                <a:cubicBezTo>
                  <a:pt x="1392812" y="2705899"/>
                  <a:pt x="1230600" y="2816112"/>
                  <a:pt x="972102" y="2907203"/>
                </a:cubicBezTo>
                <a:cubicBezTo>
                  <a:pt x="713604" y="2998294"/>
                  <a:pt x="618651" y="3016793"/>
                  <a:pt x="387191" y="3144788"/>
                </a:cubicBezTo>
                <a:cubicBezTo>
                  <a:pt x="477117" y="3030571"/>
                  <a:pt x="564191" y="2862393"/>
                  <a:pt x="617285" y="2795538"/>
                </a:cubicBezTo>
                <a:cubicBezTo>
                  <a:pt x="670379" y="2728683"/>
                  <a:pt x="763380" y="2544305"/>
                  <a:pt x="856770" y="2432032"/>
                </a:cubicBezTo>
                <a:cubicBezTo>
                  <a:pt x="675800" y="2428163"/>
                  <a:pt x="550423" y="2423704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각 모둠의 후보자와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후보자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짝꿍은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 자리에 앉습니다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2F156BE-1BBE-4AC7-BCAB-D056D4964CDA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1" name="그림 10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F0B1900F-49EC-448B-A57D-2A7929255E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437F9040-4514-4AF4-A209-71EB5E9BB7BA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3" name="그림 12" descr="셔츠, 우산이(가) 표시된 사진&#10;&#10;자동 생성된 설명">
            <a:extLst>
              <a:ext uri="{FF2B5EF4-FFF2-40B4-BE49-F238E27FC236}">
                <a16:creationId xmlns:a16="http://schemas.microsoft.com/office/drawing/2014/main" xmlns="" id="{CC9C3476-F785-46FD-9080-B62CA561B4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21106" y="1718475"/>
            <a:ext cx="4186529" cy="513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28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:a16="http://schemas.microsoft.com/office/drawing/2014/main" xmlns="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_x1137123536">
            <a:extLst>
              <a:ext uri="{FF2B5EF4-FFF2-40B4-BE49-F238E27FC236}">
                <a16:creationId xmlns:a16="http://schemas.microsoft.com/office/drawing/2014/main" xmlns="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prstGeom prst="roundRect">
            <a:avLst>
              <a:gd name="adj" fmla="val 41388"/>
            </a:avLst>
          </a:prstGeom>
          <a:solidFill>
            <a:srgbClr val="DDEBF7">
              <a:alpha val="36000"/>
            </a:srgbClr>
          </a:solidFill>
          <a:ln w="38100">
            <a:solidFill>
              <a:srgbClr val="2E75B6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kumimoji="0" lang="en-US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11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_x1137129008">
            <a:extLst>
              <a:ext uri="{FF2B5EF4-FFF2-40B4-BE49-F238E27FC236}">
                <a16:creationId xmlns:a16="http://schemas.microsoft.com/office/drawing/2014/main" xmlns="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</p:grpSpPr>
        <p:sp>
          <p:nvSpPr>
            <p:cNvPr id="13" name="_x1137129224">
              <a:extLst>
                <a:ext uri="{FF2B5EF4-FFF2-40B4-BE49-F238E27FC236}">
                  <a16:creationId xmlns:a16="http://schemas.microsoft.com/office/drawing/2014/main" xmlns="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solidFill>
              <a:srgbClr val="9E8DDB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18" name="_x1137129728">
              <a:extLst>
                <a:ext uri="{FF2B5EF4-FFF2-40B4-BE49-F238E27FC236}">
                  <a16:creationId xmlns:a16="http://schemas.microsoft.com/office/drawing/2014/main" xmlns="" id="{8039AFCB-D89C-45B2-8358-B7D4313F0F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4" y="5924"/>
              <a:ext cx="15842" cy="4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3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rPr>
                <a:t>[</a:t>
              </a:r>
              <a:r>
                <a:rPr kumimoji="0" lang="ko-KR" altLang="en-US" sz="3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rPr>
                <a:t>관련 교과</a:t>
              </a:r>
              <a:r>
                <a:rPr kumimoji="0" lang="en-US" altLang="ko-KR" sz="3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rPr>
                <a:t>]</a:t>
              </a:r>
              <a:endParaRPr kumimoji="0" lang="en-US" altLang="ko-K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:a16="http://schemas.microsoft.com/office/drawing/2014/main" xmlns="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14050"/>
              <a:ext cx="58121" cy="17319"/>
              <a:chOff x="1463" y="1019"/>
              <a:chExt cx="58121" cy="17319"/>
            </a:xfrm>
          </p:grpSpPr>
          <p:sp>
            <p:nvSpPr>
              <p:cNvPr id="16" name="_x1137130016">
                <a:extLst>
                  <a:ext uri="{FF2B5EF4-FFF2-40B4-BE49-F238E27FC236}">
                    <a16:creationId xmlns:a16="http://schemas.microsoft.com/office/drawing/2014/main" xmlns="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6095"/>
                <a:ext cx="58121" cy="12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25400" marR="25400" indent="0" algn="just" fontAlgn="base" latinLnBrk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[4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국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01-02] 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회의에서 의견을 적극적으로 교환한다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</a:t>
                </a:r>
                <a:endParaRPr lang="ko-KR" altLang="en-US" sz="3200" kern="0" dirty="0">
                  <a:solidFill>
                    <a:srgbClr val="00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  <a:p>
                <a:pPr marL="25400" marR="25400" indent="0" algn="just" fontAlgn="base" latinLnBrk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[4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국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01-06] 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예의를 지키며 듣고 말하는 태도를 지닌다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</a:t>
                </a:r>
                <a:endParaRPr lang="ko-KR" altLang="en-US" sz="3200" kern="0" dirty="0">
                  <a:solidFill>
                    <a:srgbClr val="00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:a16="http://schemas.microsoft.com/office/drawing/2014/main" xmlns="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1019"/>
                <a:ext cx="20942" cy="4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관련 성취기준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]</a:t>
                </a:r>
                <a:endParaRPr kumimoji="0" lang="en-US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:a16="http://schemas.microsoft.com/office/drawing/2014/main" xmlns="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5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:a16="http://schemas.microsoft.com/office/drawing/2014/main" xmlns="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594" y="618233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:a16="http://schemas.microsoft.com/office/drawing/2014/main" xmlns="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15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:a16="http://schemas.microsoft.com/office/drawing/2014/main" xmlns="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:a16="http://schemas.microsoft.com/office/drawing/2014/main" xmlns="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72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:a16="http://schemas.microsoft.com/office/drawing/2014/main" xmlns="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  <p:pic>
        <p:nvPicPr>
          <p:cNvPr id="23" name="_x1137129872" descr="cif00001">
            <a:extLst>
              <a:ext uri="{FF2B5EF4-FFF2-40B4-BE49-F238E27FC236}">
                <a16:creationId xmlns:a16="http://schemas.microsoft.com/office/drawing/2014/main" xmlns="" id="{F60766A1-F02F-491F-8B97-2655F366F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108" y="2176309"/>
            <a:ext cx="1746156" cy="107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587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 err="1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우당탕탕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토론회 열기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620B1972-9A12-485C-A264-D471ACB1B6E2}"/>
              </a:ext>
            </a:extLst>
          </p:cNvPr>
          <p:cNvSpPr/>
          <p:nvPr/>
        </p:nvSpPr>
        <p:spPr>
          <a:xfrm>
            <a:off x="6016074" y="1648228"/>
            <a:ext cx="5140618" cy="2432032"/>
          </a:xfrm>
          <a:custGeom>
            <a:avLst/>
            <a:gdLst>
              <a:gd name="connsiteX0" fmla="*/ 0 w 5140618"/>
              <a:gd name="connsiteY0" fmla="*/ 405347 h 2432032"/>
              <a:gd name="connsiteX1" fmla="*/ 405347 w 5140618"/>
              <a:gd name="connsiteY1" fmla="*/ 0 h 2432032"/>
              <a:gd name="connsiteX2" fmla="*/ 856770 w 5140618"/>
              <a:gd name="connsiteY2" fmla="*/ 0 h 2432032"/>
              <a:gd name="connsiteX3" fmla="*/ 856770 w 5140618"/>
              <a:gd name="connsiteY3" fmla="*/ 0 h 2432032"/>
              <a:gd name="connsiteX4" fmla="*/ 1473644 w 5140618"/>
              <a:gd name="connsiteY4" fmla="*/ 0 h 2432032"/>
              <a:gd name="connsiteX5" fmla="*/ 2141924 w 5140618"/>
              <a:gd name="connsiteY5" fmla="*/ 0 h 2432032"/>
              <a:gd name="connsiteX6" fmla="*/ 2738394 w 5140618"/>
              <a:gd name="connsiteY6" fmla="*/ 0 h 2432032"/>
              <a:gd name="connsiteX7" fmla="*/ 3438598 w 5140618"/>
              <a:gd name="connsiteY7" fmla="*/ 0 h 2432032"/>
              <a:gd name="connsiteX8" fmla="*/ 4112868 w 5140618"/>
              <a:gd name="connsiteY8" fmla="*/ 0 h 2432032"/>
              <a:gd name="connsiteX9" fmla="*/ 4735271 w 5140618"/>
              <a:gd name="connsiteY9" fmla="*/ 0 h 2432032"/>
              <a:gd name="connsiteX10" fmla="*/ 5140618 w 5140618"/>
              <a:gd name="connsiteY10" fmla="*/ 405347 h 2432032"/>
              <a:gd name="connsiteX11" fmla="*/ 5140618 w 5140618"/>
              <a:gd name="connsiteY11" fmla="*/ 922149 h 2432032"/>
              <a:gd name="connsiteX12" fmla="*/ 5140618 w 5140618"/>
              <a:gd name="connsiteY12" fmla="*/ 1418685 h 2432032"/>
              <a:gd name="connsiteX13" fmla="*/ 5140618 w 5140618"/>
              <a:gd name="connsiteY13" fmla="*/ 1418685 h 2432032"/>
              <a:gd name="connsiteX14" fmla="*/ 5140618 w 5140618"/>
              <a:gd name="connsiteY14" fmla="*/ 2026693 h 2432032"/>
              <a:gd name="connsiteX15" fmla="*/ 5140618 w 5140618"/>
              <a:gd name="connsiteY15" fmla="*/ 2026685 h 2432032"/>
              <a:gd name="connsiteX16" fmla="*/ 4735271 w 5140618"/>
              <a:gd name="connsiteY16" fmla="*/ 2432032 h 2432032"/>
              <a:gd name="connsiteX17" fmla="*/ 4086934 w 5140618"/>
              <a:gd name="connsiteY17" fmla="*/ 2432032 h 2432032"/>
              <a:gd name="connsiteX18" fmla="*/ 3516398 w 5140618"/>
              <a:gd name="connsiteY18" fmla="*/ 2432032 h 2432032"/>
              <a:gd name="connsiteX19" fmla="*/ 2816194 w 5140618"/>
              <a:gd name="connsiteY19" fmla="*/ 2432032 h 2432032"/>
              <a:gd name="connsiteX20" fmla="*/ 2141924 w 5140618"/>
              <a:gd name="connsiteY20" fmla="*/ 2432032 h 2432032"/>
              <a:gd name="connsiteX21" fmla="*/ 1557013 w 5140618"/>
              <a:gd name="connsiteY21" fmla="*/ 2669617 h 2432032"/>
              <a:gd name="connsiteX22" fmla="*/ 1007197 w 5140618"/>
              <a:gd name="connsiteY22" fmla="*/ 2892948 h 2432032"/>
              <a:gd name="connsiteX23" fmla="*/ 387191 w 5140618"/>
              <a:gd name="connsiteY23" fmla="*/ 3144788 h 2432032"/>
              <a:gd name="connsiteX24" fmla="*/ 612589 w 5140618"/>
              <a:gd name="connsiteY24" fmla="*/ 2802665 h 2432032"/>
              <a:gd name="connsiteX25" fmla="*/ 856770 w 5140618"/>
              <a:gd name="connsiteY25" fmla="*/ 2432032 h 2432032"/>
              <a:gd name="connsiteX26" fmla="*/ 405347 w 5140618"/>
              <a:gd name="connsiteY26" fmla="*/ 2432032 h 2432032"/>
              <a:gd name="connsiteX27" fmla="*/ 0 w 5140618"/>
              <a:gd name="connsiteY27" fmla="*/ 2026685 h 2432032"/>
              <a:gd name="connsiteX28" fmla="*/ 0 w 5140618"/>
              <a:gd name="connsiteY28" fmla="*/ 2026693 h 2432032"/>
              <a:gd name="connsiteX29" fmla="*/ 0 w 5140618"/>
              <a:gd name="connsiteY29" fmla="*/ 1418685 h 2432032"/>
              <a:gd name="connsiteX30" fmla="*/ 0 w 5140618"/>
              <a:gd name="connsiteY30" fmla="*/ 1418685 h 2432032"/>
              <a:gd name="connsiteX31" fmla="*/ 0 w 5140618"/>
              <a:gd name="connsiteY31" fmla="*/ 942416 h 2432032"/>
              <a:gd name="connsiteX32" fmla="*/ 0 w 5140618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40618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65458" y="-9591"/>
                  <a:pt x="655481" y="10330"/>
                  <a:pt x="856770" y="0"/>
                </a:cubicBezTo>
                <a:lnTo>
                  <a:pt x="856770" y="0"/>
                </a:lnTo>
                <a:cubicBezTo>
                  <a:pt x="1161338" y="19509"/>
                  <a:pt x="1340695" y="-4800"/>
                  <a:pt x="1473644" y="0"/>
                </a:cubicBezTo>
                <a:cubicBezTo>
                  <a:pt x="1606593" y="4800"/>
                  <a:pt x="1971289" y="28636"/>
                  <a:pt x="2141924" y="0"/>
                </a:cubicBezTo>
                <a:cubicBezTo>
                  <a:pt x="2431557" y="-16379"/>
                  <a:pt x="2617745" y="-22128"/>
                  <a:pt x="2738394" y="0"/>
                </a:cubicBezTo>
                <a:cubicBezTo>
                  <a:pt x="2859043" y="22128"/>
                  <a:pt x="3158843" y="28521"/>
                  <a:pt x="3438598" y="0"/>
                </a:cubicBezTo>
                <a:cubicBezTo>
                  <a:pt x="3718353" y="-28521"/>
                  <a:pt x="3929111" y="-4302"/>
                  <a:pt x="4112868" y="0"/>
                </a:cubicBezTo>
                <a:cubicBezTo>
                  <a:pt x="4296625" y="4302"/>
                  <a:pt x="4538729" y="27102"/>
                  <a:pt x="4735271" y="0"/>
                </a:cubicBezTo>
                <a:cubicBezTo>
                  <a:pt x="4981300" y="24512"/>
                  <a:pt x="5133384" y="137325"/>
                  <a:pt x="5140618" y="405347"/>
                </a:cubicBezTo>
                <a:cubicBezTo>
                  <a:pt x="5130073" y="624676"/>
                  <a:pt x="5139622" y="808870"/>
                  <a:pt x="5140618" y="922149"/>
                </a:cubicBezTo>
                <a:cubicBezTo>
                  <a:pt x="5141614" y="1035428"/>
                  <a:pt x="5143735" y="1317698"/>
                  <a:pt x="5140618" y="1418685"/>
                </a:cubicBezTo>
                <a:lnTo>
                  <a:pt x="5140618" y="1418685"/>
                </a:lnTo>
                <a:cubicBezTo>
                  <a:pt x="5133712" y="1599438"/>
                  <a:pt x="5158959" y="1745794"/>
                  <a:pt x="5140618" y="2026693"/>
                </a:cubicBezTo>
                <a:lnTo>
                  <a:pt x="5140618" y="2026685"/>
                </a:lnTo>
                <a:cubicBezTo>
                  <a:pt x="5127140" y="2253887"/>
                  <a:pt x="4965558" y="2444139"/>
                  <a:pt x="4735271" y="2432032"/>
                </a:cubicBezTo>
                <a:cubicBezTo>
                  <a:pt x="4501639" y="2440890"/>
                  <a:pt x="4281869" y="2412735"/>
                  <a:pt x="4086934" y="2432032"/>
                </a:cubicBezTo>
                <a:cubicBezTo>
                  <a:pt x="3891999" y="2451329"/>
                  <a:pt x="3729630" y="2445818"/>
                  <a:pt x="3516398" y="2432032"/>
                </a:cubicBezTo>
                <a:cubicBezTo>
                  <a:pt x="3303166" y="2418246"/>
                  <a:pt x="3062156" y="2430547"/>
                  <a:pt x="2816194" y="2432032"/>
                </a:cubicBezTo>
                <a:cubicBezTo>
                  <a:pt x="2570232" y="2433517"/>
                  <a:pt x="2340454" y="2453204"/>
                  <a:pt x="2141924" y="2432032"/>
                </a:cubicBezTo>
                <a:cubicBezTo>
                  <a:pt x="1859949" y="2529206"/>
                  <a:pt x="1717996" y="2580640"/>
                  <a:pt x="1557013" y="2669617"/>
                </a:cubicBezTo>
                <a:cubicBezTo>
                  <a:pt x="1396030" y="2758594"/>
                  <a:pt x="1144653" y="2841644"/>
                  <a:pt x="1007197" y="2892948"/>
                </a:cubicBezTo>
                <a:cubicBezTo>
                  <a:pt x="869741" y="2944252"/>
                  <a:pt x="614683" y="3034965"/>
                  <a:pt x="387191" y="3144788"/>
                </a:cubicBezTo>
                <a:cubicBezTo>
                  <a:pt x="488641" y="2998018"/>
                  <a:pt x="570992" y="2889130"/>
                  <a:pt x="612589" y="2802665"/>
                </a:cubicBezTo>
                <a:cubicBezTo>
                  <a:pt x="654186" y="2716200"/>
                  <a:pt x="784455" y="2542081"/>
                  <a:pt x="856770" y="2432032"/>
                </a:cubicBezTo>
                <a:cubicBezTo>
                  <a:pt x="716633" y="2435620"/>
                  <a:pt x="579432" y="2423304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5140618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552615" y="-21770"/>
                  <a:pt x="752835" y="6188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439448" y="-7130"/>
                  <a:pt x="2494654" y="-23059"/>
                  <a:pt x="2764327" y="0"/>
                </a:cubicBezTo>
                <a:cubicBezTo>
                  <a:pt x="3034000" y="23059"/>
                  <a:pt x="3178555" y="-20511"/>
                  <a:pt x="3360797" y="0"/>
                </a:cubicBezTo>
                <a:cubicBezTo>
                  <a:pt x="3543039" y="20511"/>
                  <a:pt x="3845649" y="-21583"/>
                  <a:pt x="3983200" y="0"/>
                </a:cubicBezTo>
                <a:cubicBezTo>
                  <a:pt x="4120751" y="21583"/>
                  <a:pt x="4520344" y="-28447"/>
                  <a:pt x="4735271" y="0"/>
                </a:cubicBezTo>
                <a:cubicBezTo>
                  <a:pt x="5005395" y="16607"/>
                  <a:pt x="5161103" y="232051"/>
                  <a:pt x="5140618" y="405347"/>
                </a:cubicBezTo>
                <a:cubicBezTo>
                  <a:pt x="5121099" y="584762"/>
                  <a:pt x="5163748" y="743351"/>
                  <a:pt x="5140618" y="881616"/>
                </a:cubicBezTo>
                <a:cubicBezTo>
                  <a:pt x="5117488" y="1019881"/>
                  <a:pt x="5151177" y="1289919"/>
                  <a:pt x="5140618" y="1418685"/>
                </a:cubicBezTo>
                <a:lnTo>
                  <a:pt x="5140618" y="1418685"/>
                </a:lnTo>
                <a:cubicBezTo>
                  <a:pt x="5162231" y="1704903"/>
                  <a:pt x="5121890" y="1797109"/>
                  <a:pt x="5140618" y="2026693"/>
                </a:cubicBezTo>
                <a:lnTo>
                  <a:pt x="5140618" y="2026685"/>
                </a:lnTo>
                <a:cubicBezTo>
                  <a:pt x="5129083" y="2300757"/>
                  <a:pt x="4944380" y="2429628"/>
                  <a:pt x="4735271" y="2432032"/>
                </a:cubicBezTo>
                <a:cubicBezTo>
                  <a:pt x="4562462" y="2437790"/>
                  <a:pt x="4272901" y="2413915"/>
                  <a:pt x="4086934" y="2432032"/>
                </a:cubicBezTo>
                <a:cubicBezTo>
                  <a:pt x="3900967" y="2450149"/>
                  <a:pt x="3632147" y="2460446"/>
                  <a:pt x="3412664" y="2432032"/>
                </a:cubicBezTo>
                <a:cubicBezTo>
                  <a:pt x="3193181" y="2403619"/>
                  <a:pt x="3053013" y="2402976"/>
                  <a:pt x="2764327" y="2432032"/>
                </a:cubicBezTo>
                <a:cubicBezTo>
                  <a:pt x="2475641" y="2461088"/>
                  <a:pt x="2378801" y="2450867"/>
                  <a:pt x="2141924" y="2432032"/>
                </a:cubicBezTo>
                <a:cubicBezTo>
                  <a:pt x="1994039" y="2515290"/>
                  <a:pt x="1791404" y="2604825"/>
                  <a:pt x="1592108" y="2655362"/>
                </a:cubicBezTo>
                <a:cubicBezTo>
                  <a:pt x="1392812" y="2705899"/>
                  <a:pt x="1230600" y="2816112"/>
                  <a:pt x="972102" y="2907203"/>
                </a:cubicBezTo>
                <a:cubicBezTo>
                  <a:pt x="713604" y="2998294"/>
                  <a:pt x="618651" y="3016793"/>
                  <a:pt x="387191" y="3144788"/>
                </a:cubicBezTo>
                <a:cubicBezTo>
                  <a:pt x="477117" y="3030571"/>
                  <a:pt x="564191" y="2862393"/>
                  <a:pt x="617285" y="2795538"/>
                </a:cubicBezTo>
                <a:cubicBezTo>
                  <a:pt x="670379" y="2728683"/>
                  <a:pt x="763380" y="2544305"/>
                  <a:pt x="856770" y="2432032"/>
                </a:cubicBezTo>
                <a:cubicBezTo>
                  <a:pt x="675800" y="2428163"/>
                  <a:pt x="550423" y="2423704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 참여 학습지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정리를 맡은 친구는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학습지에 내용을 적습니다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2F156BE-1BBE-4AC7-BCAB-D056D4964CDA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1" name="그림 10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F0B1900F-49EC-448B-A57D-2A7929255E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437F9040-4514-4AF4-A209-71EB5E9BB7BA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3" name="그림 12" descr="셔츠, 우산이(가) 표시된 사진&#10;&#10;자동 생성된 설명">
            <a:extLst>
              <a:ext uri="{FF2B5EF4-FFF2-40B4-BE49-F238E27FC236}">
                <a16:creationId xmlns:a16="http://schemas.microsoft.com/office/drawing/2014/main" xmlns="" id="{83FAC255-1DEB-4877-92C4-EB3236BEEF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21106" y="1718475"/>
            <a:ext cx="4186529" cy="513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38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 err="1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우당탕탕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토론회 열기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620B1972-9A12-485C-A264-D471ACB1B6E2}"/>
              </a:ext>
            </a:extLst>
          </p:cNvPr>
          <p:cNvSpPr/>
          <p:nvPr/>
        </p:nvSpPr>
        <p:spPr>
          <a:xfrm>
            <a:off x="6016074" y="1648228"/>
            <a:ext cx="5140618" cy="2432032"/>
          </a:xfrm>
          <a:custGeom>
            <a:avLst/>
            <a:gdLst>
              <a:gd name="connsiteX0" fmla="*/ 0 w 5140618"/>
              <a:gd name="connsiteY0" fmla="*/ 405347 h 2432032"/>
              <a:gd name="connsiteX1" fmla="*/ 405347 w 5140618"/>
              <a:gd name="connsiteY1" fmla="*/ 0 h 2432032"/>
              <a:gd name="connsiteX2" fmla="*/ 856770 w 5140618"/>
              <a:gd name="connsiteY2" fmla="*/ 0 h 2432032"/>
              <a:gd name="connsiteX3" fmla="*/ 856770 w 5140618"/>
              <a:gd name="connsiteY3" fmla="*/ 0 h 2432032"/>
              <a:gd name="connsiteX4" fmla="*/ 1473644 w 5140618"/>
              <a:gd name="connsiteY4" fmla="*/ 0 h 2432032"/>
              <a:gd name="connsiteX5" fmla="*/ 2141924 w 5140618"/>
              <a:gd name="connsiteY5" fmla="*/ 0 h 2432032"/>
              <a:gd name="connsiteX6" fmla="*/ 2738394 w 5140618"/>
              <a:gd name="connsiteY6" fmla="*/ 0 h 2432032"/>
              <a:gd name="connsiteX7" fmla="*/ 3438598 w 5140618"/>
              <a:gd name="connsiteY7" fmla="*/ 0 h 2432032"/>
              <a:gd name="connsiteX8" fmla="*/ 4112868 w 5140618"/>
              <a:gd name="connsiteY8" fmla="*/ 0 h 2432032"/>
              <a:gd name="connsiteX9" fmla="*/ 4735271 w 5140618"/>
              <a:gd name="connsiteY9" fmla="*/ 0 h 2432032"/>
              <a:gd name="connsiteX10" fmla="*/ 5140618 w 5140618"/>
              <a:gd name="connsiteY10" fmla="*/ 405347 h 2432032"/>
              <a:gd name="connsiteX11" fmla="*/ 5140618 w 5140618"/>
              <a:gd name="connsiteY11" fmla="*/ 922149 h 2432032"/>
              <a:gd name="connsiteX12" fmla="*/ 5140618 w 5140618"/>
              <a:gd name="connsiteY12" fmla="*/ 1418685 h 2432032"/>
              <a:gd name="connsiteX13" fmla="*/ 5140618 w 5140618"/>
              <a:gd name="connsiteY13" fmla="*/ 1418685 h 2432032"/>
              <a:gd name="connsiteX14" fmla="*/ 5140618 w 5140618"/>
              <a:gd name="connsiteY14" fmla="*/ 2026693 h 2432032"/>
              <a:gd name="connsiteX15" fmla="*/ 5140618 w 5140618"/>
              <a:gd name="connsiteY15" fmla="*/ 2026685 h 2432032"/>
              <a:gd name="connsiteX16" fmla="*/ 4735271 w 5140618"/>
              <a:gd name="connsiteY16" fmla="*/ 2432032 h 2432032"/>
              <a:gd name="connsiteX17" fmla="*/ 4086934 w 5140618"/>
              <a:gd name="connsiteY17" fmla="*/ 2432032 h 2432032"/>
              <a:gd name="connsiteX18" fmla="*/ 3516398 w 5140618"/>
              <a:gd name="connsiteY18" fmla="*/ 2432032 h 2432032"/>
              <a:gd name="connsiteX19" fmla="*/ 2816194 w 5140618"/>
              <a:gd name="connsiteY19" fmla="*/ 2432032 h 2432032"/>
              <a:gd name="connsiteX20" fmla="*/ 2141924 w 5140618"/>
              <a:gd name="connsiteY20" fmla="*/ 2432032 h 2432032"/>
              <a:gd name="connsiteX21" fmla="*/ 1557013 w 5140618"/>
              <a:gd name="connsiteY21" fmla="*/ 2669617 h 2432032"/>
              <a:gd name="connsiteX22" fmla="*/ 1007197 w 5140618"/>
              <a:gd name="connsiteY22" fmla="*/ 2892948 h 2432032"/>
              <a:gd name="connsiteX23" fmla="*/ 387191 w 5140618"/>
              <a:gd name="connsiteY23" fmla="*/ 3144788 h 2432032"/>
              <a:gd name="connsiteX24" fmla="*/ 612589 w 5140618"/>
              <a:gd name="connsiteY24" fmla="*/ 2802665 h 2432032"/>
              <a:gd name="connsiteX25" fmla="*/ 856770 w 5140618"/>
              <a:gd name="connsiteY25" fmla="*/ 2432032 h 2432032"/>
              <a:gd name="connsiteX26" fmla="*/ 405347 w 5140618"/>
              <a:gd name="connsiteY26" fmla="*/ 2432032 h 2432032"/>
              <a:gd name="connsiteX27" fmla="*/ 0 w 5140618"/>
              <a:gd name="connsiteY27" fmla="*/ 2026685 h 2432032"/>
              <a:gd name="connsiteX28" fmla="*/ 0 w 5140618"/>
              <a:gd name="connsiteY28" fmla="*/ 2026693 h 2432032"/>
              <a:gd name="connsiteX29" fmla="*/ 0 w 5140618"/>
              <a:gd name="connsiteY29" fmla="*/ 1418685 h 2432032"/>
              <a:gd name="connsiteX30" fmla="*/ 0 w 5140618"/>
              <a:gd name="connsiteY30" fmla="*/ 1418685 h 2432032"/>
              <a:gd name="connsiteX31" fmla="*/ 0 w 5140618"/>
              <a:gd name="connsiteY31" fmla="*/ 942416 h 2432032"/>
              <a:gd name="connsiteX32" fmla="*/ 0 w 5140618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40618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65458" y="-9591"/>
                  <a:pt x="655481" y="10330"/>
                  <a:pt x="856770" y="0"/>
                </a:cubicBezTo>
                <a:lnTo>
                  <a:pt x="856770" y="0"/>
                </a:lnTo>
                <a:cubicBezTo>
                  <a:pt x="1161338" y="19509"/>
                  <a:pt x="1340695" y="-4800"/>
                  <a:pt x="1473644" y="0"/>
                </a:cubicBezTo>
                <a:cubicBezTo>
                  <a:pt x="1606593" y="4800"/>
                  <a:pt x="1971289" y="28636"/>
                  <a:pt x="2141924" y="0"/>
                </a:cubicBezTo>
                <a:cubicBezTo>
                  <a:pt x="2431557" y="-16379"/>
                  <a:pt x="2617745" y="-22128"/>
                  <a:pt x="2738394" y="0"/>
                </a:cubicBezTo>
                <a:cubicBezTo>
                  <a:pt x="2859043" y="22128"/>
                  <a:pt x="3158843" y="28521"/>
                  <a:pt x="3438598" y="0"/>
                </a:cubicBezTo>
                <a:cubicBezTo>
                  <a:pt x="3718353" y="-28521"/>
                  <a:pt x="3929111" y="-4302"/>
                  <a:pt x="4112868" y="0"/>
                </a:cubicBezTo>
                <a:cubicBezTo>
                  <a:pt x="4296625" y="4302"/>
                  <a:pt x="4538729" y="27102"/>
                  <a:pt x="4735271" y="0"/>
                </a:cubicBezTo>
                <a:cubicBezTo>
                  <a:pt x="4981300" y="24512"/>
                  <a:pt x="5133384" y="137325"/>
                  <a:pt x="5140618" y="405347"/>
                </a:cubicBezTo>
                <a:cubicBezTo>
                  <a:pt x="5130073" y="624676"/>
                  <a:pt x="5139622" y="808870"/>
                  <a:pt x="5140618" y="922149"/>
                </a:cubicBezTo>
                <a:cubicBezTo>
                  <a:pt x="5141614" y="1035428"/>
                  <a:pt x="5143735" y="1317698"/>
                  <a:pt x="5140618" y="1418685"/>
                </a:cubicBezTo>
                <a:lnTo>
                  <a:pt x="5140618" y="1418685"/>
                </a:lnTo>
                <a:cubicBezTo>
                  <a:pt x="5133712" y="1599438"/>
                  <a:pt x="5158959" y="1745794"/>
                  <a:pt x="5140618" y="2026693"/>
                </a:cubicBezTo>
                <a:lnTo>
                  <a:pt x="5140618" y="2026685"/>
                </a:lnTo>
                <a:cubicBezTo>
                  <a:pt x="5127140" y="2253887"/>
                  <a:pt x="4965558" y="2444139"/>
                  <a:pt x="4735271" y="2432032"/>
                </a:cubicBezTo>
                <a:cubicBezTo>
                  <a:pt x="4501639" y="2440890"/>
                  <a:pt x="4281869" y="2412735"/>
                  <a:pt x="4086934" y="2432032"/>
                </a:cubicBezTo>
                <a:cubicBezTo>
                  <a:pt x="3891999" y="2451329"/>
                  <a:pt x="3729630" y="2445818"/>
                  <a:pt x="3516398" y="2432032"/>
                </a:cubicBezTo>
                <a:cubicBezTo>
                  <a:pt x="3303166" y="2418246"/>
                  <a:pt x="3062156" y="2430547"/>
                  <a:pt x="2816194" y="2432032"/>
                </a:cubicBezTo>
                <a:cubicBezTo>
                  <a:pt x="2570232" y="2433517"/>
                  <a:pt x="2340454" y="2453204"/>
                  <a:pt x="2141924" y="2432032"/>
                </a:cubicBezTo>
                <a:cubicBezTo>
                  <a:pt x="1859949" y="2529206"/>
                  <a:pt x="1717996" y="2580640"/>
                  <a:pt x="1557013" y="2669617"/>
                </a:cubicBezTo>
                <a:cubicBezTo>
                  <a:pt x="1396030" y="2758594"/>
                  <a:pt x="1144653" y="2841644"/>
                  <a:pt x="1007197" y="2892948"/>
                </a:cubicBezTo>
                <a:cubicBezTo>
                  <a:pt x="869741" y="2944252"/>
                  <a:pt x="614683" y="3034965"/>
                  <a:pt x="387191" y="3144788"/>
                </a:cubicBezTo>
                <a:cubicBezTo>
                  <a:pt x="488641" y="2998018"/>
                  <a:pt x="570992" y="2889130"/>
                  <a:pt x="612589" y="2802665"/>
                </a:cubicBezTo>
                <a:cubicBezTo>
                  <a:pt x="654186" y="2716200"/>
                  <a:pt x="784455" y="2542081"/>
                  <a:pt x="856770" y="2432032"/>
                </a:cubicBezTo>
                <a:cubicBezTo>
                  <a:pt x="716633" y="2435620"/>
                  <a:pt x="579432" y="2423304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5140618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552615" y="-21770"/>
                  <a:pt x="752835" y="6188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439448" y="-7130"/>
                  <a:pt x="2494654" y="-23059"/>
                  <a:pt x="2764327" y="0"/>
                </a:cubicBezTo>
                <a:cubicBezTo>
                  <a:pt x="3034000" y="23059"/>
                  <a:pt x="3178555" y="-20511"/>
                  <a:pt x="3360797" y="0"/>
                </a:cubicBezTo>
                <a:cubicBezTo>
                  <a:pt x="3543039" y="20511"/>
                  <a:pt x="3845649" y="-21583"/>
                  <a:pt x="3983200" y="0"/>
                </a:cubicBezTo>
                <a:cubicBezTo>
                  <a:pt x="4120751" y="21583"/>
                  <a:pt x="4520344" y="-28447"/>
                  <a:pt x="4735271" y="0"/>
                </a:cubicBezTo>
                <a:cubicBezTo>
                  <a:pt x="5005395" y="16607"/>
                  <a:pt x="5161103" y="232051"/>
                  <a:pt x="5140618" y="405347"/>
                </a:cubicBezTo>
                <a:cubicBezTo>
                  <a:pt x="5121099" y="584762"/>
                  <a:pt x="5163748" y="743351"/>
                  <a:pt x="5140618" y="881616"/>
                </a:cubicBezTo>
                <a:cubicBezTo>
                  <a:pt x="5117488" y="1019881"/>
                  <a:pt x="5151177" y="1289919"/>
                  <a:pt x="5140618" y="1418685"/>
                </a:cubicBezTo>
                <a:lnTo>
                  <a:pt x="5140618" y="1418685"/>
                </a:lnTo>
                <a:cubicBezTo>
                  <a:pt x="5162231" y="1704903"/>
                  <a:pt x="5121890" y="1797109"/>
                  <a:pt x="5140618" y="2026693"/>
                </a:cubicBezTo>
                <a:lnTo>
                  <a:pt x="5140618" y="2026685"/>
                </a:lnTo>
                <a:cubicBezTo>
                  <a:pt x="5129083" y="2300757"/>
                  <a:pt x="4944380" y="2429628"/>
                  <a:pt x="4735271" y="2432032"/>
                </a:cubicBezTo>
                <a:cubicBezTo>
                  <a:pt x="4562462" y="2437790"/>
                  <a:pt x="4272901" y="2413915"/>
                  <a:pt x="4086934" y="2432032"/>
                </a:cubicBezTo>
                <a:cubicBezTo>
                  <a:pt x="3900967" y="2450149"/>
                  <a:pt x="3632147" y="2460446"/>
                  <a:pt x="3412664" y="2432032"/>
                </a:cubicBezTo>
                <a:cubicBezTo>
                  <a:pt x="3193181" y="2403619"/>
                  <a:pt x="3053013" y="2402976"/>
                  <a:pt x="2764327" y="2432032"/>
                </a:cubicBezTo>
                <a:cubicBezTo>
                  <a:pt x="2475641" y="2461088"/>
                  <a:pt x="2378801" y="2450867"/>
                  <a:pt x="2141924" y="2432032"/>
                </a:cubicBezTo>
                <a:cubicBezTo>
                  <a:pt x="1994039" y="2515290"/>
                  <a:pt x="1791404" y="2604825"/>
                  <a:pt x="1592108" y="2655362"/>
                </a:cubicBezTo>
                <a:cubicBezTo>
                  <a:pt x="1392812" y="2705899"/>
                  <a:pt x="1230600" y="2816112"/>
                  <a:pt x="972102" y="2907203"/>
                </a:cubicBezTo>
                <a:cubicBezTo>
                  <a:pt x="713604" y="2998294"/>
                  <a:pt x="618651" y="3016793"/>
                  <a:pt x="387191" y="3144788"/>
                </a:cubicBezTo>
                <a:cubicBezTo>
                  <a:pt x="477117" y="3030571"/>
                  <a:pt x="564191" y="2862393"/>
                  <a:pt x="617285" y="2795538"/>
                </a:cubicBezTo>
                <a:cubicBezTo>
                  <a:pt x="670379" y="2728683"/>
                  <a:pt x="763380" y="2544305"/>
                  <a:pt x="856770" y="2432032"/>
                </a:cubicBezTo>
                <a:cubicBezTo>
                  <a:pt x="675800" y="2428163"/>
                  <a:pt x="550423" y="2423704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우당탕탕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토론회를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시작해 볼까요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2F156BE-1BBE-4AC7-BCAB-D056D4964CDA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1" name="그림 10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F0B1900F-49EC-448B-A57D-2A7929255E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437F9040-4514-4AF4-A209-71EB5E9BB7BA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3" name="그림 12" descr="셔츠, 우산이(가) 표시된 사진&#10;&#10;자동 생성된 설명">
            <a:extLst>
              <a:ext uri="{FF2B5EF4-FFF2-40B4-BE49-F238E27FC236}">
                <a16:creationId xmlns:a16="http://schemas.microsoft.com/office/drawing/2014/main" xmlns="" id="{5CB57290-64A6-4680-B547-FAA37F3C812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21106" y="1718475"/>
            <a:ext cx="4186529" cy="513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36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 err="1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우당탕탕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토론회 열기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2F156BE-1BBE-4AC7-BCAB-D056D4964CDA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1" name="그림 10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F0B1900F-49EC-448B-A57D-2A7929255E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437F9040-4514-4AF4-A209-71EB5E9BB7BA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xmlns="" id="{7AFB2604-2FCB-4A27-868C-2920F878AE66}"/>
              </a:ext>
            </a:extLst>
          </p:cNvPr>
          <p:cNvSpPr/>
          <p:nvPr/>
        </p:nvSpPr>
        <p:spPr>
          <a:xfrm>
            <a:off x="1535130" y="1767840"/>
            <a:ext cx="9296400" cy="3592933"/>
          </a:xfrm>
          <a:custGeom>
            <a:avLst/>
            <a:gdLst>
              <a:gd name="connsiteX0" fmla="*/ 0 w 9296400"/>
              <a:gd name="connsiteY0" fmla="*/ 354982 h 3592933"/>
              <a:gd name="connsiteX1" fmla="*/ 354982 w 9296400"/>
              <a:gd name="connsiteY1" fmla="*/ 0 h 3592933"/>
              <a:gd name="connsiteX2" fmla="*/ 755682 w 9296400"/>
              <a:gd name="connsiteY2" fmla="*/ 0 h 3592933"/>
              <a:gd name="connsiteX3" fmla="*/ 1070518 w 9296400"/>
              <a:gd name="connsiteY3" fmla="*/ 0 h 3592933"/>
              <a:gd name="connsiteX4" fmla="*/ 1814676 w 9296400"/>
              <a:gd name="connsiteY4" fmla="*/ 0 h 3592933"/>
              <a:gd name="connsiteX5" fmla="*/ 2301241 w 9296400"/>
              <a:gd name="connsiteY5" fmla="*/ 0 h 3592933"/>
              <a:gd name="connsiteX6" fmla="*/ 3045399 w 9296400"/>
              <a:gd name="connsiteY6" fmla="*/ 0 h 3592933"/>
              <a:gd name="connsiteX7" fmla="*/ 3531963 w 9296400"/>
              <a:gd name="connsiteY7" fmla="*/ 0 h 3592933"/>
              <a:gd name="connsiteX8" fmla="*/ 3846799 w 9296400"/>
              <a:gd name="connsiteY8" fmla="*/ 0 h 3592933"/>
              <a:gd name="connsiteX9" fmla="*/ 4590957 w 9296400"/>
              <a:gd name="connsiteY9" fmla="*/ 0 h 3592933"/>
              <a:gd name="connsiteX10" fmla="*/ 5249251 w 9296400"/>
              <a:gd name="connsiteY10" fmla="*/ 0 h 3592933"/>
              <a:gd name="connsiteX11" fmla="*/ 5993408 w 9296400"/>
              <a:gd name="connsiteY11" fmla="*/ 0 h 3592933"/>
              <a:gd name="connsiteX12" fmla="*/ 6394109 w 9296400"/>
              <a:gd name="connsiteY12" fmla="*/ 0 h 3592933"/>
              <a:gd name="connsiteX13" fmla="*/ 6794809 w 9296400"/>
              <a:gd name="connsiteY13" fmla="*/ 0 h 3592933"/>
              <a:gd name="connsiteX14" fmla="*/ 7453102 w 9296400"/>
              <a:gd name="connsiteY14" fmla="*/ 0 h 3592933"/>
              <a:gd name="connsiteX15" fmla="*/ 8197260 w 9296400"/>
              <a:gd name="connsiteY15" fmla="*/ 0 h 3592933"/>
              <a:gd name="connsiteX16" fmla="*/ 8941418 w 9296400"/>
              <a:gd name="connsiteY16" fmla="*/ 0 h 3592933"/>
              <a:gd name="connsiteX17" fmla="*/ 9296400 w 9296400"/>
              <a:gd name="connsiteY17" fmla="*/ 354982 h 3592933"/>
              <a:gd name="connsiteX18" fmla="*/ 9296400 w 9296400"/>
              <a:gd name="connsiteY18" fmla="*/ 960405 h 3592933"/>
              <a:gd name="connsiteX19" fmla="*/ 9296400 w 9296400"/>
              <a:gd name="connsiteY19" fmla="*/ 1479340 h 3592933"/>
              <a:gd name="connsiteX20" fmla="*/ 9296400 w 9296400"/>
              <a:gd name="connsiteY20" fmla="*/ 2084763 h 3592933"/>
              <a:gd name="connsiteX21" fmla="*/ 9296400 w 9296400"/>
              <a:gd name="connsiteY21" fmla="*/ 2632528 h 3592933"/>
              <a:gd name="connsiteX22" fmla="*/ 9296400 w 9296400"/>
              <a:gd name="connsiteY22" fmla="*/ 3237951 h 3592933"/>
              <a:gd name="connsiteX23" fmla="*/ 8941418 w 9296400"/>
              <a:gd name="connsiteY23" fmla="*/ 3592933 h 3592933"/>
              <a:gd name="connsiteX24" fmla="*/ 8368989 w 9296400"/>
              <a:gd name="connsiteY24" fmla="*/ 3592933 h 3592933"/>
              <a:gd name="connsiteX25" fmla="*/ 7624831 w 9296400"/>
              <a:gd name="connsiteY25" fmla="*/ 3592933 h 3592933"/>
              <a:gd name="connsiteX26" fmla="*/ 7309995 w 9296400"/>
              <a:gd name="connsiteY26" fmla="*/ 3592933 h 3592933"/>
              <a:gd name="connsiteX27" fmla="*/ 6909295 w 9296400"/>
              <a:gd name="connsiteY27" fmla="*/ 3592933 h 3592933"/>
              <a:gd name="connsiteX28" fmla="*/ 6422730 w 9296400"/>
              <a:gd name="connsiteY28" fmla="*/ 3592933 h 3592933"/>
              <a:gd name="connsiteX29" fmla="*/ 5850301 w 9296400"/>
              <a:gd name="connsiteY29" fmla="*/ 3592933 h 3592933"/>
              <a:gd name="connsiteX30" fmla="*/ 5277872 w 9296400"/>
              <a:gd name="connsiteY30" fmla="*/ 3592933 h 3592933"/>
              <a:gd name="connsiteX31" fmla="*/ 4533714 w 9296400"/>
              <a:gd name="connsiteY31" fmla="*/ 3592933 h 3592933"/>
              <a:gd name="connsiteX32" fmla="*/ 3875421 w 9296400"/>
              <a:gd name="connsiteY32" fmla="*/ 3592933 h 3592933"/>
              <a:gd name="connsiteX33" fmla="*/ 3388856 w 9296400"/>
              <a:gd name="connsiteY33" fmla="*/ 3592933 h 3592933"/>
              <a:gd name="connsiteX34" fmla="*/ 2988156 w 9296400"/>
              <a:gd name="connsiteY34" fmla="*/ 3592933 h 3592933"/>
              <a:gd name="connsiteX35" fmla="*/ 2673320 w 9296400"/>
              <a:gd name="connsiteY35" fmla="*/ 3592933 h 3592933"/>
              <a:gd name="connsiteX36" fmla="*/ 1929162 w 9296400"/>
              <a:gd name="connsiteY36" fmla="*/ 3592933 h 3592933"/>
              <a:gd name="connsiteX37" fmla="*/ 1356733 w 9296400"/>
              <a:gd name="connsiteY37" fmla="*/ 3592933 h 3592933"/>
              <a:gd name="connsiteX38" fmla="*/ 354982 w 9296400"/>
              <a:gd name="connsiteY38" fmla="*/ 3592933 h 3592933"/>
              <a:gd name="connsiteX39" fmla="*/ 0 w 9296400"/>
              <a:gd name="connsiteY39" fmla="*/ 3237951 h 3592933"/>
              <a:gd name="connsiteX40" fmla="*/ 0 w 9296400"/>
              <a:gd name="connsiteY40" fmla="*/ 2747846 h 3592933"/>
              <a:gd name="connsiteX41" fmla="*/ 0 w 9296400"/>
              <a:gd name="connsiteY41" fmla="*/ 2200082 h 3592933"/>
              <a:gd name="connsiteX42" fmla="*/ 0 w 9296400"/>
              <a:gd name="connsiteY42" fmla="*/ 1565829 h 3592933"/>
              <a:gd name="connsiteX43" fmla="*/ 0 w 9296400"/>
              <a:gd name="connsiteY43" fmla="*/ 931576 h 3592933"/>
              <a:gd name="connsiteX44" fmla="*/ 0 w 9296400"/>
              <a:gd name="connsiteY44" fmla="*/ 354982 h 359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296400" h="3592933" fill="none" extrusionOk="0">
                <a:moveTo>
                  <a:pt x="0" y="354982"/>
                </a:moveTo>
                <a:cubicBezTo>
                  <a:pt x="-10183" y="167440"/>
                  <a:pt x="153974" y="782"/>
                  <a:pt x="354982" y="0"/>
                </a:cubicBezTo>
                <a:cubicBezTo>
                  <a:pt x="509269" y="-19648"/>
                  <a:pt x="629821" y="40742"/>
                  <a:pt x="755682" y="0"/>
                </a:cubicBezTo>
                <a:cubicBezTo>
                  <a:pt x="881543" y="-40742"/>
                  <a:pt x="936087" y="28297"/>
                  <a:pt x="1070518" y="0"/>
                </a:cubicBezTo>
                <a:cubicBezTo>
                  <a:pt x="1204949" y="-28297"/>
                  <a:pt x="1445851" y="40418"/>
                  <a:pt x="1814676" y="0"/>
                </a:cubicBezTo>
                <a:cubicBezTo>
                  <a:pt x="2183501" y="-40418"/>
                  <a:pt x="2203690" y="3819"/>
                  <a:pt x="2301241" y="0"/>
                </a:cubicBezTo>
                <a:cubicBezTo>
                  <a:pt x="2398792" y="-3819"/>
                  <a:pt x="2732425" y="82472"/>
                  <a:pt x="3045399" y="0"/>
                </a:cubicBezTo>
                <a:cubicBezTo>
                  <a:pt x="3358373" y="-82472"/>
                  <a:pt x="3363438" y="15470"/>
                  <a:pt x="3531963" y="0"/>
                </a:cubicBezTo>
                <a:cubicBezTo>
                  <a:pt x="3700488" y="-15470"/>
                  <a:pt x="3753128" y="27799"/>
                  <a:pt x="3846799" y="0"/>
                </a:cubicBezTo>
                <a:cubicBezTo>
                  <a:pt x="3940470" y="-27799"/>
                  <a:pt x="4412337" y="28466"/>
                  <a:pt x="4590957" y="0"/>
                </a:cubicBezTo>
                <a:cubicBezTo>
                  <a:pt x="4769577" y="-28466"/>
                  <a:pt x="4948304" y="63734"/>
                  <a:pt x="5249251" y="0"/>
                </a:cubicBezTo>
                <a:cubicBezTo>
                  <a:pt x="5550198" y="-63734"/>
                  <a:pt x="5796066" y="6932"/>
                  <a:pt x="5993408" y="0"/>
                </a:cubicBezTo>
                <a:cubicBezTo>
                  <a:pt x="6190750" y="-6932"/>
                  <a:pt x="6242503" y="575"/>
                  <a:pt x="6394109" y="0"/>
                </a:cubicBezTo>
                <a:cubicBezTo>
                  <a:pt x="6545715" y="-575"/>
                  <a:pt x="6662006" y="5756"/>
                  <a:pt x="6794809" y="0"/>
                </a:cubicBezTo>
                <a:cubicBezTo>
                  <a:pt x="6927612" y="-5756"/>
                  <a:pt x="7267819" y="43591"/>
                  <a:pt x="7453102" y="0"/>
                </a:cubicBezTo>
                <a:cubicBezTo>
                  <a:pt x="7638385" y="-43591"/>
                  <a:pt x="7839704" y="82828"/>
                  <a:pt x="8197260" y="0"/>
                </a:cubicBezTo>
                <a:cubicBezTo>
                  <a:pt x="8554816" y="-82828"/>
                  <a:pt x="8597279" y="4126"/>
                  <a:pt x="8941418" y="0"/>
                </a:cubicBezTo>
                <a:cubicBezTo>
                  <a:pt x="9170625" y="8213"/>
                  <a:pt x="9351202" y="170737"/>
                  <a:pt x="9296400" y="354982"/>
                </a:cubicBezTo>
                <a:cubicBezTo>
                  <a:pt x="9303558" y="585133"/>
                  <a:pt x="9263607" y="755948"/>
                  <a:pt x="9296400" y="960405"/>
                </a:cubicBezTo>
                <a:cubicBezTo>
                  <a:pt x="9329193" y="1164862"/>
                  <a:pt x="9271432" y="1292206"/>
                  <a:pt x="9296400" y="1479340"/>
                </a:cubicBezTo>
                <a:cubicBezTo>
                  <a:pt x="9321368" y="1666475"/>
                  <a:pt x="9238187" y="1871338"/>
                  <a:pt x="9296400" y="2084763"/>
                </a:cubicBezTo>
                <a:cubicBezTo>
                  <a:pt x="9354613" y="2298188"/>
                  <a:pt x="9247036" y="2476541"/>
                  <a:pt x="9296400" y="2632528"/>
                </a:cubicBezTo>
                <a:cubicBezTo>
                  <a:pt x="9345764" y="2788515"/>
                  <a:pt x="9237796" y="3054119"/>
                  <a:pt x="9296400" y="3237951"/>
                </a:cubicBezTo>
                <a:cubicBezTo>
                  <a:pt x="9295064" y="3384633"/>
                  <a:pt x="9118786" y="3584307"/>
                  <a:pt x="8941418" y="3592933"/>
                </a:cubicBezTo>
                <a:cubicBezTo>
                  <a:pt x="8718298" y="3640350"/>
                  <a:pt x="8591954" y="3541061"/>
                  <a:pt x="8368989" y="3592933"/>
                </a:cubicBezTo>
                <a:cubicBezTo>
                  <a:pt x="8146024" y="3644805"/>
                  <a:pt x="7905658" y="3577634"/>
                  <a:pt x="7624831" y="3592933"/>
                </a:cubicBezTo>
                <a:cubicBezTo>
                  <a:pt x="7344004" y="3608232"/>
                  <a:pt x="7384755" y="3582680"/>
                  <a:pt x="7309995" y="3592933"/>
                </a:cubicBezTo>
                <a:cubicBezTo>
                  <a:pt x="7235235" y="3603186"/>
                  <a:pt x="7092594" y="3566119"/>
                  <a:pt x="6909295" y="3592933"/>
                </a:cubicBezTo>
                <a:cubicBezTo>
                  <a:pt x="6725996" y="3619747"/>
                  <a:pt x="6566541" y="3557916"/>
                  <a:pt x="6422730" y="3592933"/>
                </a:cubicBezTo>
                <a:cubicBezTo>
                  <a:pt x="6278920" y="3627950"/>
                  <a:pt x="6124005" y="3551349"/>
                  <a:pt x="5850301" y="3592933"/>
                </a:cubicBezTo>
                <a:cubicBezTo>
                  <a:pt x="5576597" y="3634517"/>
                  <a:pt x="5552173" y="3549114"/>
                  <a:pt x="5277872" y="3592933"/>
                </a:cubicBezTo>
                <a:cubicBezTo>
                  <a:pt x="5003571" y="3636752"/>
                  <a:pt x="4771234" y="3525793"/>
                  <a:pt x="4533714" y="3592933"/>
                </a:cubicBezTo>
                <a:cubicBezTo>
                  <a:pt x="4296194" y="3660073"/>
                  <a:pt x="4087072" y="3567771"/>
                  <a:pt x="3875421" y="3592933"/>
                </a:cubicBezTo>
                <a:cubicBezTo>
                  <a:pt x="3663770" y="3618095"/>
                  <a:pt x="3499770" y="3551416"/>
                  <a:pt x="3388856" y="3592933"/>
                </a:cubicBezTo>
                <a:cubicBezTo>
                  <a:pt x="3277942" y="3634450"/>
                  <a:pt x="3180806" y="3581143"/>
                  <a:pt x="2988156" y="3592933"/>
                </a:cubicBezTo>
                <a:cubicBezTo>
                  <a:pt x="2795506" y="3604723"/>
                  <a:pt x="2806206" y="3585225"/>
                  <a:pt x="2673320" y="3592933"/>
                </a:cubicBezTo>
                <a:cubicBezTo>
                  <a:pt x="2540434" y="3600641"/>
                  <a:pt x="2174399" y="3524245"/>
                  <a:pt x="1929162" y="3592933"/>
                </a:cubicBezTo>
                <a:cubicBezTo>
                  <a:pt x="1683925" y="3661621"/>
                  <a:pt x="1579818" y="3566183"/>
                  <a:pt x="1356733" y="3592933"/>
                </a:cubicBezTo>
                <a:cubicBezTo>
                  <a:pt x="1133648" y="3619683"/>
                  <a:pt x="685070" y="3535177"/>
                  <a:pt x="354982" y="3592933"/>
                </a:cubicBezTo>
                <a:cubicBezTo>
                  <a:pt x="155283" y="3558074"/>
                  <a:pt x="37592" y="3405343"/>
                  <a:pt x="0" y="3237951"/>
                </a:cubicBezTo>
                <a:cubicBezTo>
                  <a:pt x="-8593" y="3129827"/>
                  <a:pt x="32124" y="2874752"/>
                  <a:pt x="0" y="2747846"/>
                </a:cubicBezTo>
                <a:cubicBezTo>
                  <a:pt x="-32124" y="2620941"/>
                  <a:pt x="46916" y="2341976"/>
                  <a:pt x="0" y="2200082"/>
                </a:cubicBezTo>
                <a:cubicBezTo>
                  <a:pt x="-46916" y="2058188"/>
                  <a:pt x="15684" y="1744160"/>
                  <a:pt x="0" y="1565829"/>
                </a:cubicBezTo>
                <a:cubicBezTo>
                  <a:pt x="-15684" y="1387498"/>
                  <a:pt x="40987" y="1071724"/>
                  <a:pt x="0" y="931576"/>
                </a:cubicBezTo>
                <a:cubicBezTo>
                  <a:pt x="-40987" y="791428"/>
                  <a:pt x="64791" y="542194"/>
                  <a:pt x="0" y="354982"/>
                </a:cubicBezTo>
                <a:close/>
              </a:path>
              <a:path w="9296400" h="3592933" stroke="0" extrusionOk="0">
                <a:moveTo>
                  <a:pt x="0" y="354982"/>
                </a:moveTo>
                <a:cubicBezTo>
                  <a:pt x="-50085" y="172486"/>
                  <a:pt x="136333" y="516"/>
                  <a:pt x="354982" y="0"/>
                </a:cubicBezTo>
                <a:cubicBezTo>
                  <a:pt x="462681" y="-13909"/>
                  <a:pt x="542512" y="46"/>
                  <a:pt x="669818" y="0"/>
                </a:cubicBezTo>
                <a:cubicBezTo>
                  <a:pt x="797124" y="-46"/>
                  <a:pt x="1255986" y="22415"/>
                  <a:pt x="1413976" y="0"/>
                </a:cubicBezTo>
                <a:cubicBezTo>
                  <a:pt x="1571966" y="-22415"/>
                  <a:pt x="1602966" y="7629"/>
                  <a:pt x="1728812" y="0"/>
                </a:cubicBezTo>
                <a:cubicBezTo>
                  <a:pt x="1854658" y="-7629"/>
                  <a:pt x="1976176" y="30128"/>
                  <a:pt x="2215376" y="0"/>
                </a:cubicBezTo>
                <a:cubicBezTo>
                  <a:pt x="2454576" y="-30128"/>
                  <a:pt x="2592381" y="32178"/>
                  <a:pt x="2787806" y="0"/>
                </a:cubicBezTo>
                <a:cubicBezTo>
                  <a:pt x="2983231" y="-32178"/>
                  <a:pt x="3270424" y="78896"/>
                  <a:pt x="3531963" y="0"/>
                </a:cubicBezTo>
                <a:cubicBezTo>
                  <a:pt x="3793502" y="-78896"/>
                  <a:pt x="3898700" y="64387"/>
                  <a:pt x="4190257" y="0"/>
                </a:cubicBezTo>
                <a:cubicBezTo>
                  <a:pt x="4481814" y="-64387"/>
                  <a:pt x="4685078" y="9223"/>
                  <a:pt x="4848550" y="0"/>
                </a:cubicBezTo>
                <a:cubicBezTo>
                  <a:pt x="5012022" y="-9223"/>
                  <a:pt x="5055891" y="28776"/>
                  <a:pt x="5249251" y="0"/>
                </a:cubicBezTo>
                <a:cubicBezTo>
                  <a:pt x="5442611" y="-28776"/>
                  <a:pt x="5525003" y="26598"/>
                  <a:pt x="5735815" y="0"/>
                </a:cubicBezTo>
                <a:cubicBezTo>
                  <a:pt x="5946627" y="-26598"/>
                  <a:pt x="6244760" y="3005"/>
                  <a:pt x="6394109" y="0"/>
                </a:cubicBezTo>
                <a:cubicBezTo>
                  <a:pt x="6543458" y="-3005"/>
                  <a:pt x="6821271" y="4678"/>
                  <a:pt x="7052402" y="0"/>
                </a:cubicBezTo>
                <a:cubicBezTo>
                  <a:pt x="7283533" y="-4678"/>
                  <a:pt x="7306586" y="12745"/>
                  <a:pt x="7453102" y="0"/>
                </a:cubicBezTo>
                <a:cubicBezTo>
                  <a:pt x="7599618" y="-12745"/>
                  <a:pt x="7975690" y="45161"/>
                  <a:pt x="8197260" y="0"/>
                </a:cubicBezTo>
                <a:cubicBezTo>
                  <a:pt x="8418830" y="-45161"/>
                  <a:pt x="8693842" y="7655"/>
                  <a:pt x="8941418" y="0"/>
                </a:cubicBezTo>
                <a:cubicBezTo>
                  <a:pt x="9106889" y="-13045"/>
                  <a:pt x="9254140" y="141309"/>
                  <a:pt x="9296400" y="354982"/>
                </a:cubicBezTo>
                <a:cubicBezTo>
                  <a:pt x="9314323" y="482405"/>
                  <a:pt x="9293488" y="691253"/>
                  <a:pt x="9296400" y="873916"/>
                </a:cubicBezTo>
                <a:cubicBezTo>
                  <a:pt x="9299312" y="1056579"/>
                  <a:pt x="9261723" y="1158649"/>
                  <a:pt x="9296400" y="1364021"/>
                </a:cubicBezTo>
                <a:cubicBezTo>
                  <a:pt x="9331077" y="1569394"/>
                  <a:pt x="9257308" y="1781670"/>
                  <a:pt x="9296400" y="1911785"/>
                </a:cubicBezTo>
                <a:cubicBezTo>
                  <a:pt x="9335492" y="2041900"/>
                  <a:pt x="9251178" y="2279679"/>
                  <a:pt x="9296400" y="2430720"/>
                </a:cubicBezTo>
                <a:cubicBezTo>
                  <a:pt x="9341622" y="2581761"/>
                  <a:pt x="9262574" y="2895196"/>
                  <a:pt x="9296400" y="3237951"/>
                </a:cubicBezTo>
                <a:cubicBezTo>
                  <a:pt x="9303130" y="3430170"/>
                  <a:pt x="9115324" y="3617629"/>
                  <a:pt x="8941418" y="3592933"/>
                </a:cubicBezTo>
                <a:cubicBezTo>
                  <a:pt x="8822604" y="3608310"/>
                  <a:pt x="8728274" y="3583883"/>
                  <a:pt x="8626582" y="3592933"/>
                </a:cubicBezTo>
                <a:cubicBezTo>
                  <a:pt x="8524890" y="3601983"/>
                  <a:pt x="8231456" y="3511516"/>
                  <a:pt x="7882424" y="3592933"/>
                </a:cubicBezTo>
                <a:cubicBezTo>
                  <a:pt x="7533392" y="3674350"/>
                  <a:pt x="7336510" y="3567899"/>
                  <a:pt x="7138266" y="3592933"/>
                </a:cubicBezTo>
                <a:cubicBezTo>
                  <a:pt x="6940022" y="3617967"/>
                  <a:pt x="6713993" y="3529527"/>
                  <a:pt x="6565837" y="3592933"/>
                </a:cubicBezTo>
                <a:cubicBezTo>
                  <a:pt x="6417681" y="3656339"/>
                  <a:pt x="6326913" y="3567371"/>
                  <a:pt x="6251001" y="3592933"/>
                </a:cubicBezTo>
                <a:cubicBezTo>
                  <a:pt x="6175089" y="3618495"/>
                  <a:pt x="5935919" y="3547854"/>
                  <a:pt x="5764437" y="3592933"/>
                </a:cubicBezTo>
                <a:cubicBezTo>
                  <a:pt x="5592955" y="3638012"/>
                  <a:pt x="5424088" y="3568103"/>
                  <a:pt x="5192008" y="3592933"/>
                </a:cubicBezTo>
                <a:cubicBezTo>
                  <a:pt x="4959928" y="3617763"/>
                  <a:pt x="4802509" y="3588637"/>
                  <a:pt x="4447850" y="3592933"/>
                </a:cubicBezTo>
                <a:cubicBezTo>
                  <a:pt x="4093191" y="3597229"/>
                  <a:pt x="4265714" y="3563069"/>
                  <a:pt x="4133014" y="3592933"/>
                </a:cubicBezTo>
                <a:cubicBezTo>
                  <a:pt x="4000314" y="3622797"/>
                  <a:pt x="3659589" y="3574042"/>
                  <a:pt x="3474720" y="3592933"/>
                </a:cubicBezTo>
                <a:cubicBezTo>
                  <a:pt x="3289851" y="3611824"/>
                  <a:pt x="3208769" y="3570460"/>
                  <a:pt x="3074020" y="3592933"/>
                </a:cubicBezTo>
                <a:cubicBezTo>
                  <a:pt x="2939271" y="3615406"/>
                  <a:pt x="2801015" y="3542351"/>
                  <a:pt x="2587455" y="3592933"/>
                </a:cubicBezTo>
                <a:cubicBezTo>
                  <a:pt x="2373896" y="3643515"/>
                  <a:pt x="2429443" y="3573367"/>
                  <a:pt x="2272619" y="3592933"/>
                </a:cubicBezTo>
                <a:cubicBezTo>
                  <a:pt x="2115795" y="3612499"/>
                  <a:pt x="1769563" y="3558378"/>
                  <a:pt x="1528462" y="3592933"/>
                </a:cubicBezTo>
                <a:cubicBezTo>
                  <a:pt x="1287361" y="3627488"/>
                  <a:pt x="1160007" y="3535778"/>
                  <a:pt x="870168" y="3592933"/>
                </a:cubicBezTo>
                <a:cubicBezTo>
                  <a:pt x="580329" y="3650088"/>
                  <a:pt x="515098" y="3561082"/>
                  <a:pt x="354982" y="3592933"/>
                </a:cubicBezTo>
                <a:cubicBezTo>
                  <a:pt x="154651" y="3595079"/>
                  <a:pt x="-1070" y="3482645"/>
                  <a:pt x="0" y="3237951"/>
                </a:cubicBezTo>
                <a:cubicBezTo>
                  <a:pt x="-60255" y="3087486"/>
                  <a:pt x="3667" y="2921811"/>
                  <a:pt x="0" y="2719017"/>
                </a:cubicBezTo>
                <a:cubicBezTo>
                  <a:pt x="-3667" y="2516223"/>
                  <a:pt x="59370" y="2322924"/>
                  <a:pt x="0" y="2142423"/>
                </a:cubicBezTo>
                <a:cubicBezTo>
                  <a:pt x="-59370" y="1961922"/>
                  <a:pt x="32411" y="1822698"/>
                  <a:pt x="0" y="1594659"/>
                </a:cubicBezTo>
                <a:cubicBezTo>
                  <a:pt x="-32411" y="1366620"/>
                  <a:pt x="60940" y="1206400"/>
                  <a:pt x="0" y="1046895"/>
                </a:cubicBezTo>
                <a:cubicBezTo>
                  <a:pt x="-60940" y="887390"/>
                  <a:pt x="80410" y="665260"/>
                  <a:pt x="0" y="354982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C16C95"/>
            </a:solidFill>
            <a:extLst>
              <a:ext uri="{C807C97D-BFC1-408E-A445-0C87EB9F89A2}">
                <ask:lineSketchStyleProps xmlns:ask="http://schemas.microsoft.com/office/drawing/2018/sketchyshapes" xmlns="" sd="2030743174">
                  <a:prstGeom prst="roundRect">
                    <a:avLst>
                      <a:gd name="adj" fmla="val 988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각 후보들은 기호 순서대로</a:t>
            </a:r>
            <a:endParaRPr lang="en-US" altLang="ko-KR" sz="4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자기 소개를 </a:t>
            </a:r>
            <a:r>
              <a:rPr lang="ko-KR" altLang="en-US" sz="4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해 주세요</a:t>
            </a:r>
            <a:r>
              <a:rPr lang="en-US" altLang="ko-KR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algn="ctr"/>
            <a:r>
              <a:rPr lang="ko-KR" altLang="en-US" sz="4000" dirty="0">
                <a:solidFill>
                  <a:schemeClr val="bg1">
                    <a:lumMod val="6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예</a:t>
            </a:r>
            <a:r>
              <a:rPr lang="en-US" altLang="ko-KR" sz="4000" dirty="0">
                <a:solidFill>
                  <a:schemeClr val="bg1">
                    <a:lumMod val="6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) </a:t>
            </a:r>
            <a:r>
              <a:rPr lang="ko-KR" altLang="en-US" sz="4000" dirty="0">
                <a:solidFill>
                  <a:schemeClr val="bg1">
                    <a:lumMod val="6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저는 기호 </a:t>
            </a:r>
            <a:r>
              <a:rPr lang="en-US" altLang="ko-KR" sz="4000" dirty="0">
                <a:solidFill>
                  <a:schemeClr val="bg1">
                    <a:lumMod val="6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r>
              <a:rPr lang="ko-KR" altLang="en-US" sz="4000" dirty="0">
                <a:solidFill>
                  <a:schemeClr val="bg1">
                    <a:lumMod val="6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번 호랑이입니다</a:t>
            </a:r>
            <a:r>
              <a:rPr lang="en-US" altLang="ko-KR" sz="4000" dirty="0">
                <a:solidFill>
                  <a:schemeClr val="bg1">
                    <a:lumMod val="6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4000" dirty="0">
              <a:solidFill>
                <a:schemeClr val="bg1">
                  <a:lumMod val="6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0242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 err="1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우당탕탕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토론회 열기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2F156BE-1BBE-4AC7-BCAB-D056D4964CDA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1" name="그림 10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F0B1900F-49EC-448B-A57D-2A7929255E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437F9040-4514-4AF4-A209-71EB5E9BB7BA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xmlns="" id="{7AFB2604-2FCB-4A27-868C-2920F878AE66}"/>
              </a:ext>
            </a:extLst>
          </p:cNvPr>
          <p:cNvSpPr/>
          <p:nvPr/>
        </p:nvSpPr>
        <p:spPr>
          <a:xfrm>
            <a:off x="1535130" y="1767840"/>
            <a:ext cx="9296400" cy="3592933"/>
          </a:xfrm>
          <a:custGeom>
            <a:avLst/>
            <a:gdLst>
              <a:gd name="connsiteX0" fmla="*/ 0 w 9296400"/>
              <a:gd name="connsiteY0" fmla="*/ 354982 h 3592933"/>
              <a:gd name="connsiteX1" fmla="*/ 354982 w 9296400"/>
              <a:gd name="connsiteY1" fmla="*/ 0 h 3592933"/>
              <a:gd name="connsiteX2" fmla="*/ 755682 w 9296400"/>
              <a:gd name="connsiteY2" fmla="*/ 0 h 3592933"/>
              <a:gd name="connsiteX3" fmla="*/ 1070518 w 9296400"/>
              <a:gd name="connsiteY3" fmla="*/ 0 h 3592933"/>
              <a:gd name="connsiteX4" fmla="*/ 1814676 w 9296400"/>
              <a:gd name="connsiteY4" fmla="*/ 0 h 3592933"/>
              <a:gd name="connsiteX5" fmla="*/ 2301241 w 9296400"/>
              <a:gd name="connsiteY5" fmla="*/ 0 h 3592933"/>
              <a:gd name="connsiteX6" fmla="*/ 3045399 w 9296400"/>
              <a:gd name="connsiteY6" fmla="*/ 0 h 3592933"/>
              <a:gd name="connsiteX7" fmla="*/ 3531963 w 9296400"/>
              <a:gd name="connsiteY7" fmla="*/ 0 h 3592933"/>
              <a:gd name="connsiteX8" fmla="*/ 3846799 w 9296400"/>
              <a:gd name="connsiteY8" fmla="*/ 0 h 3592933"/>
              <a:gd name="connsiteX9" fmla="*/ 4590957 w 9296400"/>
              <a:gd name="connsiteY9" fmla="*/ 0 h 3592933"/>
              <a:gd name="connsiteX10" fmla="*/ 5249251 w 9296400"/>
              <a:gd name="connsiteY10" fmla="*/ 0 h 3592933"/>
              <a:gd name="connsiteX11" fmla="*/ 5993408 w 9296400"/>
              <a:gd name="connsiteY11" fmla="*/ 0 h 3592933"/>
              <a:gd name="connsiteX12" fmla="*/ 6394109 w 9296400"/>
              <a:gd name="connsiteY12" fmla="*/ 0 h 3592933"/>
              <a:gd name="connsiteX13" fmla="*/ 6794809 w 9296400"/>
              <a:gd name="connsiteY13" fmla="*/ 0 h 3592933"/>
              <a:gd name="connsiteX14" fmla="*/ 7453102 w 9296400"/>
              <a:gd name="connsiteY14" fmla="*/ 0 h 3592933"/>
              <a:gd name="connsiteX15" fmla="*/ 8197260 w 9296400"/>
              <a:gd name="connsiteY15" fmla="*/ 0 h 3592933"/>
              <a:gd name="connsiteX16" fmla="*/ 8941418 w 9296400"/>
              <a:gd name="connsiteY16" fmla="*/ 0 h 3592933"/>
              <a:gd name="connsiteX17" fmla="*/ 9296400 w 9296400"/>
              <a:gd name="connsiteY17" fmla="*/ 354982 h 3592933"/>
              <a:gd name="connsiteX18" fmla="*/ 9296400 w 9296400"/>
              <a:gd name="connsiteY18" fmla="*/ 960405 h 3592933"/>
              <a:gd name="connsiteX19" fmla="*/ 9296400 w 9296400"/>
              <a:gd name="connsiteY19" fmla="*/ 1479340 h 3592933"/>
              <a:gd name="connsiteX20" fmla="*/ 9296400 w 9296400"/>
              <a:gd name="connsiteY20" fmla="*/ 2084763 h 3592933"/>
              <a:gd name="connsiteX21" fmla="*/ 9296400 w 9296400"/>
              <a:gd name="connsiteY21" fmla="*/ 2632528 h 3592933"/>
              <a:gd name="connsiteX22" fmla="*/ 9296400 w 9296400"/>
              <a:gd name="connsiteY22" fmla="*/ 3237951 h 3592933"/>
              <a:gd name="connsiteX23" fmla="*/ 8941418 w 9296400"/>
              <a:gd name="connsiteY23" fmla="*/ 3592933 h 3592933"/>
              <a:gd name="connsiteX24" fmla="*/ 8368989 w 9296400"/>
              <a:gd name="connsiteY24" fmla="*/ 3592933 h 3592933"/>
              <a:gd name="connsiteX25" fmla="*/ 7624831 w 9296400"/>
              <a:gd name="connsiteY25" fmla="*/ 3592933 h 3592933"/>
              <a:gd name="connsiteX26" fmla="*/ 7309995 w 9296400"/>
              <a:gd name="connsiteY26" fmla="*/ 3592933 h 3592933"/>
              <a:gd name="connsiteX27" fmla="*/ 6909295 w 9296400"/>
              <a:gd name="connsiteY27" fmla="*/ 3592933 h 3592933"/>
              <a:gd name="connsiteX28" fmla="*/ 6422730 w 9296400"/>
              <a:gd name="connsiteY28" fmla="*/ 3592933 h 3592933"/>
              <a:gd name="connsiteX29" fmla="*/ 5850301 w 9296400"/>
              <a:gd name="connsiteY29" fmla="*/ 3592933 h 3592933"/>
              <a:gd name="connsiteX30" fmla="*/ 5277872 w 9296400"/>
              <a:gd name="connsiteY30" fmla="*/ 3592933 h 3592933"/>
              <a:gd name="connsiteX31" fmla="*/ 4533714 w 9296400"/>
              <a:gd name="connsiteY31" fmla="*/ 3592933 h 3592933"/>
              <a:gd name="connsiteX32" fmla="*/ 3875421 w 9296400"/>
              <a:gd name="connsiteY32" fmla="*/ 3592933 h 3592933"/>
              <a:gd name="connsiteX33" fmla="*/ 3388856 w 9296400"/>
              <a:gd name="connsiteY33" fmla="*/ 3592933 h 3592933"/>
              <a:gd name="connsiteX34" fmla="*/ 2988156 w 9296400"/>
              <a:gd name="connsiteY34" fmla="*/ 3592933 h 3592933"/>
              <a:gd name="connsiteX35" fmla="*/ 2673320 w 9296400"/>
              <a:gd name="connsiteY35" fmla="*/ 3592933 h 3592933"/>
              <a:gd name="connsiteX36" fmla="*/ 1929162 w 9296400"/>
              <a:gd name="connsiteY36" fmla="*/ 3592933 h 3592933"/>
              <a:gd name="connsiteX37" fmla="*/ 1356733 w 9296400"/>
              <a:gd name="connsiteY37" fmla="*/ 3592933 h 3592933"/>
              <a:gd name="connsiteX38" fmla="*/ 354982 w 9296400"/>
              <a:gd name="connsiteY38" fmla="*/ 3592933 h 3592933"/>
              <a:gd name="connsiteX39" fmla="*/ 0 w 9296400"/>
              <a:gd name="connsiteY39" fmla="*/ 3237951 h 3592933"/>
              <a:gd name="connsiteX40" fmla="*/ 0 w 9296400"/>
              <a:gd name="connsiteY40" fmla="*/ 2747846 h 3592933"/>
              <a:gd name="connsiteX41" fmla="*/ 0 w 9296400"/>
              <a:gd name="connsiteY41" fmla="*/ 2200082 h 3592933"/>
              <a:gd name="connsiteX42" fmla="*/ 0 w 9296400"/>
              <a:gd name="connsiteY42" fmla="*/ 1565829 h 3592933"/>
              <a:gd name="connsiteX43" fmla="*/ 0 w 9296400"/>
              <a:gd name="connsiteY43" fmla="*/ 931576 h 3592933"/>
              <a:gd name="connsiteX44" fmla="*/ 0 w 9296400"/>
              <a:gd name="connsiteY44" fmla="*/ 354982 h 359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296400" h="3592933" fill="none" extrusionOk="0">
                <a:moveTo>
                  <a:pt x="0" y="354982"/>
                </a:moveTo>
                <a:cubicBezTo>
                  <a:pt x="-10183" y="167440"/>
                  <a:pt x="153974" y="782"/>
                  <a:pt x="354982" y="0"/>
                </a:cubicBezTo>
                <a:cubicBezTo>
                  <a:pt x="509269" y="-19648"/>
                  <a:pt x="629821" y="40742"/>
                  <a:pt x="755682" y="0"/>
                </a:cubicBezTo>
                <a:cubicBezTo>
                  <a:pt x="881543" y="-40742"/>
                  <a:pt x="936087" y="28297"/>
                  <a:pt x="1070518" y="0"/>
                </a:cubicBezTo>
                <a:cubicBezTo>
                  <a:pt x="1204949" y="-28297"/>
                  <a:pt x="1445851" y="40418"/>
                  <a:pt x="1814676" y="0"/>
                </a:cubicBezTo>
                <a:cubicBezTo>
                  <a:pt x="2183501" y="-40418"/>
                  <a:pt x="2203690" y="3819"/>
                  <a:pt x="2301241" y="0"/>
                </a:cubicBezTo>
                <a:cubicBezTo>
                  <a:pt x="2398792" y="-3819"/>
                  <a:pt x="2732425" y="82472"/>
                  <a:pt x="3045399" y="0"/>
                </a:cubicBezTo>
                <a:cubicBezTo>
                  <a:pt x="3358373" y="-82472"/>
                  <a:pt x="3363438" y="15470"/>
                  <a:pt x="3531963" y="0"/>
                </a:cubicBezTo>
                <a:cubicBezTo>
                  <a:pt x="3700488" y="-15470"/>
                  <a:pt x="3753128" y="27799"/>
                  <a:pt x="3846799" y="0"/>
                </a:cubicBezTo>
                <a:cubicBezTo>
                  <a:pt x="3940470" y="-27799"/>
                  <a:pt x="4412337" y="28466"/>
                  <a:pt x="4590957" y="0"/>
                </a:cubicBezTo>
                <a:cubicBezTo>
                  <a:pt x="4769577" y="-28466"/>
                  <a:pt x="4948304" y="63734"/>
                  <a:pt x="5249251" y="0"/>
                </a:cubicBezTo>
                <a:cubicBezTo>
                  <a:pt x="5550198" y="-63734"/>
                  <a:pt x="5796066" y="6932"/>
                  <a:pt x="5993408" y="0"/>
                </a:cubicBezTo>
                <a:cubicBezTo>
                  <a:pt x="6190750" y="-6932"/>
                  <a:pt x="6242503" y="575"/>
                  <a:pt x="6394109" y="0"/>
                </a:cubicBezTo>
                <a:cubicBezTo>
                  <a:pt x="6545715" y="-575"/>
                  <a:pt x="6662006" y="5756"/>
                  <a:pt x="6794809" y="0"/>
                </a:cubicBezTo>
                <a:cubicBezTo>
                  <a:pt x="6927612" y="-5756"/>
                  <a:pt x="7267819" y="43591"/>
                  <a:pt x="7453102" y="0"/>
                </a:cubicBezTo>
                <a:cubicBezTo>
                  <a:pt x="7638385" y="-43591"/>
                  <a:pt x="7839704" y="82828"/>
                  <a:pt x="8197260" y="0"/>
                </a:cubicBezTo>
                <a:cubicBezTo>
                  <a:pt x="8554816" y="-82828"/>
                  <a:pt x="8597279" y="4126"/>
                  <a:pt x="8941418" y="0"/>
                </a:cubicBezTo>
                <a:cubicBezTo>
                  <a:pt x="9170625" y="8213"/>
                  <a:pt x="9351202" y="170737"/>
                  <a:pt x="9296400" y="354982"/>
                </a:cubicBezTo>
                <a:cubicBezTo>
                  <a:pt x="9303558" y="585133"/>
                  <a:pt x="9263607" y="755948"/>
                  <a:pt x="9296400" y="960405"/>
                </a:cubicBezTo>
                <a:cubicBezTo>
                  <a:pt x="9329193" y="1164862"/>
                  <a:pt x="9271432" y="1292206"/>
                  <a:pt x="9296400" y="1479340"/>
                </a:cubicBezTo>
                <a:cubicBezTo>
                  <a:pt x="9321368" y="1666475"/>
                  <a:pt x="9238187" y="1871338"/>
                  <a:pt x="9296400" y="2084763"/>
                </a:cubicBezTo>
                <a:cubicBezTo>
                  <a:pt x="9354613" y="2298188"/>
                  <a:pt x="9247036" y="2476541"/>
                  <a:pt x="9296400" y="2632528"/>
                </a:cubicBezTo>
                <a:cubicBezTo>
                  <a:pt x="9345764" y="2788515"/>
                  <a:pt x="9237796" y="3054119"/>
                  <a:pt x="9296400" y="3237951"/>
                </a:cubicBezTo>
                <a:cubicBezTo>
                  <a:pt x="9295064" y="3384633"/>
                  <a:pt x="9118786" y="3584307"/>
                  <a:pt x="8941418" y="3592933"/>
                </a:cubicBezTo>
                <a:cubicBezTo>
                  <a:pt x="8718298" y="3640350"/>
                  <a:pt x="8591954" y="3541061"/>
                  <a:pt x="8368989" y="3592933"/>
                </a:cubicBezTo>
                <a:cubicBezTo>
                  <a:pt x="8146024" y="3644805"/>
                  <a:pt x="7905658" y="3577634"/>
                  <a:pt x="7624831" y="3592933"/>
                </a:cubicBezTo>
                <a:cubicBezTo>
                  <a:pt x="7344004" y="3608232"/>
                  <a:pt x="7384755" y="3582680"/>
                  <a:pt x="7309995" y="3592933"/>
                </a:cubicBezTo>
                <a:cubicBezTo>
                  <a:pt x="7235235" y="3603186"/>
                  <a:pt x="7092594" y="3566119"/>
                  <a:pt x="6909295" y="3592933"/>
                </a:cubicBezTo>
                <a:cubicBezTo>
                  <a:pt x="6725996" y="3619747"/>
                  <a:pt x="6566541" y="3557916"/>
                  <a:pt x="6422730" y="3592933"/>
                </a:cubicBezTo>
                <a:cubicBezTo>
                  <a:pt x="6278920" y="3627950"/>
                  <a:pt x="6124005" y="3551349"/>
                  <a:pt x="5850301" y="3592933"/>
                </a:cubicBezTo>
                <a:cubicBezTo>
                  <a:pt x="5576597" y="3634517"/>
                  <a:pt x="5552173" y="3549114"/>
                  <a:pt x="5277872" y="3592933"/>
                </a:cubicBezTo>
                <a:cubicBezTo>
                  <a:pt x="5003571" y="3636752"/>
                  <a:pt x="4771234" y="3525793"/>
                  <a:pt x="4533714" y="3592933"/>
                </a:cubicBezTo>
                <a:cubicBezTo>
                  <a:pt x="4296194" y="3660073"/>
                  <a:pt x="4087072" y="3567771"/>
                  <a:pt x="3875421" y="3592933"/>
                </a:cubicBezTo>
                <a:cubicBezTo>
                  <a:pt x="3663770" y="3618095"/>
                  <a:pt x="3499770" y="3551416"/>
                  <a:pt x="3388856" y="3592933"/>
                </a:cubicBezTo>
                <a:cubicBezTo>
                  <a:pt x="3277942" y="3634450"/>
                  <a:pt x="3180806" y="3581143"/>
                  <a:pt x="2988156" y="3592933"/>
                </a:cubicBezTo>
                <a:cubicBezTo>
                  <a:pt x="2795506" y="3604723"/>
                  <a:pt x="2806206" y="3585225"/>
                  <a:pt x="2673320" y="3592933"/>
                </a:cubicBezTo>
                <a:cubicBezTo>
                  <a:pt x="2540434" y="3600641"/>
                  <a:pt x="2174399" y="3524245"/>
                  <a:pt x="1929162" y="3592933"/>
                </a:cubicBezTo>
                <a:cubicBezTo>
                  <a:pt x="1683925" y="3661621"/>
                  <a:pt x="1579818" y="3566183"/>
                  <a:pt x="1356733" y="3592933"/>
                </a:cubicBezTo>
                <a:cubicBezTo>
                  <a:pt x="1133648" y="3619683"/>
                  <a:pt x="685070" y="3535177"/>
                  <a:pt x="354982" y="3592933"/>
                </a:cubicBezTo>
                <a:cubicBezTo>
                  <a:pt x="155283" y="3558074"/>
                  <a:pt x="37592" y="3405343"/>
                  <a:pt x="0" y="3237951"/>
                </a:cubicBezTo>
                <a:cubicBezTo>
                  <a:pt x="-8593" y="3129827"/>
                  <a:pt x="32124" y="2874752"/>
                  <a:pt x="0" y="2747846"/>
                </a:cubicBezTo>
                <a:cubicBezTo>
                  <a:pt x="-32124" y="2620941"/>
                  <a:pt x="46916" y="2341976"/>
                  <a:pt x="0" y="2200082"/>
                </a:cubicBezTo>
                <a:cubicBezTo>
                  <a:pt x="-46916" y="2058188"/>
                  <a:pt x="15684" y="1744160"/>
                  <a:pt x="0" y="1565829"/>
                </a:cubicBezTo>
                <a:cubicBezTo>
                  <a:pt x="-15684" y="1387498"/>
                  <a:pt x="40987" y="1071724"/>
                  <a:pt x="0" y="931576"/>
                </a:cubicBezTo>
                <a:cubicBezTo>
                  <a:pt x="-40987" y="791428"/>
                  <a:pt x="64791" y="542194"/>
                  <a:pt x="0" y="354982"/>
                </a:cubicBezTo>
                <a:close/>
              </a:path>
              <a:path w="9296400" h="3592933" stroke="0" extrusionOk="0">
                <a:moveTo>
                  <a:pt x="0" y="354982"/>
                </a:moveTo>
                <a:cubicBezTo>
                  <a:pt x="-50085" y="172486"/>
                  <a:pt x="136333" y="516"/>
                  <a:pt x="354982" y="0"/>
                </a:cubicBezTo>
                <a:cubicBezTo>
                  <a:pt x="462681" y="-13909"/>
                  <a:pt x="542512" y="46"/>
                  <a:pt x="669818" y="0"/>
                </a:cubicBezTo>
                <a:cubicBezTo>
                  <a:pt x="797124" y="-46"/>
                  <a:pt x="1255986" y="22415"/>
                  <a:pt x="1413976" y="0"/>
                </a:cubicBezTo>
                <a:cubicBezTo>
                  <a:pt x="1571966" y="-22415"/>
                  <a:pt x="1602966" y="7629"/>
                  <a:pt x="1728812" y="0"/>
                </a:cubicBezTo>
                <a:cubicBezTo>
                  <a:pt x="1854658" y="-7629"/>
                  <a:pt x="1976176" y="30128"/>
                  <a:pt x="2215376" y="0"/>
                </a:cubicBezTo>
                <a:cubicBezTo>
                  <a:pt x="2454576" y="-30128"/>
                  <a:pt x="2592381" y="32178"/>
                  <a:pt x="2787806" y="0"/>
                </a:cubicBezTo>
                <a:cubicBezTo>
                  <a:pt x="2983231" y="-32178"/>
                  <a:pt x="3270424" y="78896"/>
                  <a:pt x="3531963" y="0"/>
                </a:cubicBezTo>
                <a:cubicBezTo>
                  <a:pt x="3793502" y="-78896"/>
                  <a:pt x="3898700" y="64387"/>
                  <a:pt x="4190257" y="0"/>
                </a:cubicBezTo>
                <a:cubicBezTo>
                  <a:pt x="4481814" y="-64387"/>
                  <a:pt x="4685078" y="9223"/>
                  <a:pt x="4848550" y="0"/>
                </a:cubicBezTo>
                <a:cubicBezTo>
                  <a:pt x="5012022" y="-9223"/>
                  <a:pt x="5055891" y="28776"/>
                  <a:pt x="5249251" y="0"/>
                </a:cubicBezTo>
                <a:cubicBezTo>
                  <a:pt x="5442611" y="-28776"/>
                  <a:pt x="5525003" y="26598"/>
                  <a:pt x="5735815" y="0"/>
                </a:cubicBezTo>
                <a:cubicBezTo>
                  <a:pt x="5946627" y="-26598"/>
                  <a:pt x="6244760" y="3005"/>
                  <a:pt x="6394109" y="0"/>
                </a:cubicBezTo>
                <a:cubicBezTo>
                  <a:pt x="6543458" y="-3005"/>
                  <a:pt x="6821271" y="4678"/>
                  <a:pt x="7052402" y="0"/>
                </a:cubicBezTo>
                <a:cubicBezTo>
                  <a:pt x="7283533" y="-4678"/>
                  <a:pt x="7306586" y="12745"/>
                  <a:pt x="7453102" y="0"/>
                </a:cubicBezTo>
                <a:cubicBezTo>
                  <a:pt x="7599618" y="-12745"/>
                  <a:pt x="7975690" y="45161"/>
                  <a:pt x="8197260" y="0"/>
                </a:cubicBezTo>
                <a:cubicBezTo>
                  <a:pt x="8418830" y="-45161"/>
                  <a:pt x="8693842" y="7655"/>
                  <a:pt x="8941418" y="0"/>
                </a:cubicBezTo>
                <a:cubicBezTo>
                  <a:pt x="9106889" y="-13045"/>
                  <a:pt x="9254140" y="141309"/>
                  <a:pt x="9296400" y="354982"/>
                </a:cubicBezTo>
                <a:cubicBezTo>
                  <a:pt x="9314323" y="482405"/>
                  <a:pt x="9293488" y="691253"/>
                  <a:pt x="9296400" y="873916"/>
                </a:cubicBezTo>
                <a:cubicBezTo>
                  <a:pt x="9299312" y="1056579"/>
                  <a:pt x="9261723" y="1158649"/>
                  <a:pt x="9296400" y="1364021"/>
                </a:cubicBezTo>
                <a:cubicBezTo>
                  <a:pt x="9331077" y="1569394"/>
                  <a:pt x="9257308" y="1781670"/>
                  <a:pt x="9296400" y="1911785"/>
                </a:cubicBezTo>
                <a:cubicBezTo>
                  <a:pt x="9335492" y="2041900"/>
                  <a:pt x="9251178" y="2279679"/>
                  <a:pt x="9296400" y="2430720"/>
                </a:cubicBezTo>
                <a:cubicBezTo>
                  <a:pt x="9341622" y="2581761"/>
                  <a:pt x="9262574" y="2895196"/>
                  <a:pt x="9296400" y="3237951"/>
                </a:cubicBezTo>
                <a:cubicBezTo>
                  <a:pt x="9303130" y="3430170"/>
                  <a:pt x="9115324" y="3617629"/>
                  <a:pt x="8941418" y="3592933"/>
                </a:cubicBezTo>
                <a:cubicBezTo>
                  <a:pt x="8822604" y="3608310"/>
                  <a:pt x="8728274" y="3583883"/>
                  <a:pt x="8626582" y="3592933"/>
                </a:cubicBezTo>
                <a:cubicBezTo>
                  <a:pt x="8524890" y="3601983"/>
                  <a:pt x="8231456" y="3511516"/>
                  <a:pt x="7882424" y="3592933"/>
                </a:cubicBezTo>
                <a:cubicBezTo>
                  <a:pt x="7533392" y="3674350"/>
                  <a:pt x="7336510" y="3567899"/>
                  <a:pt x="7138266" y="3592933"/>
                </a:cubicBezTo>
                <a:cubicBezTo>
                  <a:pt x="6940022" y="3617967"/>
                  <a:pt x="6713993" y="3529527"/>
                  <a:pt x="6565837" y="3592933"/>
                </a:cubicBezTo>
                <a:cubicBezTo>
                  <a:pt x="6417681" y="3656339"/>
                  <a:pt x="6326913" y="3567371"/>
                  <a:pt x="6251001" y="3592933"/>
                </a:cubicBezTo>
                <a:cubicBezTo>
                  <a:pt x="6175089" y="3618495"/>
                  <a:pt x="5935919" y="3547854"/>
                  <a:pt x="5764437" y="3592933"/>
                </a:cubicBezTo>
                <a:cubicBezTo>
                  <a:pt x="5592955" y="3638012"/>
                  <a:pt x="5424088" y="3568103"/>
                  <a:pt x="5192008" y="3592933"/>
                </a:cubicBezTo>
                <a:cubicBezTo>
                  <a:pt x="4959928" y="3617763"/>
                  <a:pt x="4802509" y="3588637"/>
                  <a:pt x="4447850" y="3592933"/>
                </a:cubicBezTo>
                <a:cubicBezTo>
                  <a:pt x="4093191" y="3597229"/>
                  <a:pt x="4265714" y="3563069"/>
                  <a:pt x="4133014" y="3592933"/>
                </a:cubicBezTo>
                <a:cubicBezTo>
                  <a:pt x="4000314" y="3622797"/>
                  <a:pt x="3659589" y="3574042"/>
                  <a:pt x="3474720" y="3592933"/>
                </a:cubicBezTo>
                <a:cubicBezTo>
                  <a:pt x="3289851" y="3611824"/>
                  <a:pt x="3208769" y="3570460"/>
                  <a:pt x="3074020" y="3592933"/>
                </a:cubicBezTo>
                <a:cubicBezTo>
                  <a:pt x="2939271" y="3615406"/>
                  <a:pt x="2801015" y="3542351"/>
                  <a:pt x="2587455" y="3592933"/>
                </a:cubicBezTo>
                <a:cubicBezTo>
                  <a:pt x="2373896" y="3643515"/>
                  <a:pt x="2429443" y="3573367"/>
                  <a:pt x="2272619" y="3592933"/>
                </a:cubicBezTo>
                <a:cubicBezTo>
                  <a:pt x="2115795" y="3612499"/>
                  <a:pt x="1769563" y="3558378"/>
                  <a:pt x="1528462" y="3592933"/>
                </a:cubicBezTo>
                <a:cubicBezTo>
                  <a:pt x="1287361" y="3627488"/>
                  <a:pt x="1160007" y="3535778"/>
                  <a:pt x="870168" y="3592933"/>
                </a:cubicBezTo>
                <a:cubicBezTo>
                  <a:pt x="580329" y="3650088"/>
                  <a:pt x="515098" y="3561082"/>
                  <a:pt x="354982" y="3592933"/>
                </a:cubicBezTo>
                <a:cubicBezTo>
                  <a:pt x="154651" y="3595079"/>
                  <a:pt x="-1070" y="3482645"/>
                  <a:pt x="0" y="3237951"/>
                </a:cubicBezTo>
                <a:cubicBezTo>
                  <a:pt x="-60255" y="3087486"/>
                  <a:pt x="3667" y="2921811"/>
                  <a:pt x="0" y="2719017"/>
                </a:cubicBezTo>
                <a:cubicBezTo>
                  <a:pt x="-3667" y="2516223"/>
                  <a:pt x="59370" y="2322924"/>
                  <a:pt x="0" y="2142423"/>
                </a:cubicBezTo>
                <a:cubicBezTo>
                  <a:pt x="-59370" y="1961922"/>
                  <a:pt x="32411" y="1822698"/>
                  <a:pt x="0" y="1594659"/>
                </a:cubicBezTo>
                <a:cubicBezTo>
                  <a:pt x="-32411" y="1366620"/>
                  <a:pt x="60940" y="1206400"/>
                  <a:pt x="0" y="1046895"/>
                </a:cubicBezTo>
                <a:cubicBezTo>
                  <a:pt x="-60940" y="887390"/>
                  <a:pt x="80410" y="665260"/>
                  <a:pt x="0" y="354982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FC8B91"/>
            </a:solidFill>
            <a:extLst>
              <a:ext uri="{C807C97D-BFC1-408E-A445-0C87EB9F89A2}">
                <ask:lineSketchStyleProps xmlns:ask="http://schemas.microsoft.com/office/drawing/2018/sketchyshapes" xmlns="" sd="2030743174">
                  <a:prstGeom prst="roundRect">
                    <a:avLst>
                      <a:gd name="adj" fmla="val 988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첫 번째 </a:t>
            </a:r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주제에 대한 의견을 </a:t>
            </a:r>
            <a:r>
              <a:rPr lang="ko-KR" altLang="en-US" sz="4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얘기해 주세요</a:t>
            </a:r>
            <a:r>
              <a:rPr lang="en-US" altLang="ko-KR" sz="4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algn="ctr"/>
            <a:endParaRPr lang="en-US" altLang="ko-KR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800" dirty="0">
                <a:solidFill>
                  <a:srgbClr val="C16C9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숲속 동물들에게 필요한 대통령은</a:t>
            </a:r>
            <a:r>
              <a:rPr lang="en-US" altLang="ko-KR" sz="4800" dirty="0">
                <a:solidFill>
                  <a:srgbClr val="C16C9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1713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 err="1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우당탕탕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토론회 열기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2F156BE-1BBE-4AC7-BCAB-D056D4964CDA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1" name="그림 10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F0B1900F-49EC-448B-A57D-2A7929255E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437F9040-4514-4AF4-A209-71EB5E9BB7BA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xmlns="" id="{7AFB2604-2FCB-4A27-868C-2920F878AE66}"/>
              </a:ext>
            </a:extLst>
          </p:cNvPr>
          <p:cNvSpPr/>
          <p:nvPr/>
        </p:nvSpPr>
        <p:spPr>
          <a:xfrm>
            <a:off x="1535130" y="1767840"/>
            <a:ext cx="9296400" cy="3592933"/>
          </a:xfrm>
          <a:custGeom>
            <a:avLst/>
            <a:gdLst>
              <a:gd name="connsiteX0" fmla="*/ 0 w 9296400"/>
              <a:gd name="connsiteY0" fmla="*/ 354982 h 3592933"/>
              <a:gd name="connsiteX1" fmla="*/ 354982 w 9296400"/>
              <a:gd name="connsiteY1" fmla="*/ 0 h 3592933"/>
              <a:gd name="connsiteX2" fmla="*/ 755682 w 9296400"/>
              <a:gd name="connsiteY2" fmla="*/ 0 h 3592933"/>
              <a:gd name="connsiteX3" fmla="*/ 1070518 w 9296400"/>
              <a:gd name="connsiteY3" fmla="*/ 0 h 3592933"/>
              <a:gd name="connsiteX4" fmla="*/ 1814676 w 9296400"/>
              <a:gd name="connsiteY4" fmla="*/ 0 h 3592933"/>
              <a:gd name="connsiteX5" fmla="*/ 2301241 w 9296400"/>
              <a:gd name="connsiteY5" fmla="*/ 0 h 3592933"/>
              <a:gd name="connsiteX6" fmla="*/ 3045399 w 9296400"/>
              <a:gd name="connsiteY6" fmla="*/ 0 h 3592933"/>
              <a:gd name="connsiteX7" fmla="*/ 3531963 w 9296400"/>
              <a:gd name="connsiteY7" fmla="*/ 0 h 3592933"/>
              <a:gd name="connsiteX8" fmla="*/ 3846799 w 9296400"/>
              <a:gd name="connsiteY8" fmla="*/ 0 h 3592933"/>
              <a:gd name="connsiteX9" fmla="*/ 4590957 w 9296400"/>
              <a:gd name="connsiteY9" fmla="*/ 0 h 3592933"/>
              <a:gd name="connsiteX10" fmla="*/ 5249251 w 9296400"/>
              <a:gd name="connsiteY10" fmla="*/ 0 h 3592933"/>
              <a:gd name="connsiteX11" fmla="*/ 5993408 w 9296400"/>
              <a:gd name="connsiteY11" fmla="*/ 0 h 3592933"/>
              <a:gd name="connsiteX12" fmla="*/ 6394109 w 9296400"/>
              <a:gd name="connsiteY12" fmla="*/ 0 h 3592933"/>
              <a:gd name="connsiteX13" fmla="*/ 6794809 w 9296400"/>
              <a:gd name="connsiteY13" fmla="*/ 0 h 3592933"/>
              <a:gd name="connsiteX14" fmla="*/ 7453102 w 9296400"/>
              <a:gd name="connsiteY14" fmla="*/ 0 h 3592933"/>
              <a:gd name="connsiteX15" fmla="*/ 8197260 w 9296400"/>
              <a:gd name="connsiteY15" fmla="*/ 0 h 3592933"/>
              <a:gd name="connsiteX16" fmla="*/ 8941418 w 9296400"/>
              <a:gd name="connsiteY16" fmla="*/ 0 h 3592933"/>
              <a:gd name="connsiteX17" fmla="*/ 9296400 w 9296400"/>
              <a:gd name="connsiteY17" fmla="*/ 354982 h 3592933"/>
              <a:gd name="connsiteX18" fmla="*/ 9296400 w 9296400"/>
              <a:gd name="connsiteY18" fmla="*/ 960405 h 3592933"/>
              <a:gd name="connsiteX19" fmla="*/ 9296400 w 9296400"/>
              <a:gd name="connsiteY19" fmla="*/ 1479340 h 3592933"/>
              <a:gd name="connsiteX20" fmla="*/ 9296400 w 9296400"/>
              <a:gd name="connsiteY20" fmla="*/ 2084763 h 3592933"/>
              <a:gd name="connsiteX21" fmla="*/ 9296400 w 9296400"/>
              <a:gd name="connsiteY21" fmla="*/ 2632528 h 3592933"/>
              <a:gd name="connsiteX22" fmla="*/ 9296400 w 9296400"/>
              <a:gd name="connsiteY22" fmla="*/ 3237951 h 3592933"/>
              <a:gd name="connsiteX23" fmla="*/ 8941418 w 9296400"/>
              <a:gd name="connsiteY23" fmla="*/ 3592933 h 3592933"/>
              <a:gd name="connsiteX24" fmla="*/ 8368989 w 9296400"/>
              <a:gd name="connsiteY24" fmla="*/ 3592933 h 3592933"/>
              <a:gd name="connsiteX25" fmla="*/ 7624831 w 9296400"/>
              <a:gd name="connsiteY25" fmla="*/ 3592933 h 3592933"/>
              <a:gd name="connsiteX26" fmla="*/ 7309995 w 9296400"/>
              <a:gd name="connsiteY26" fmla="*/ 3592933 h 3592933"/>
              <a:gd name="connsiteX27" fmla="*/ 6909295 w 9296400"/>
              <a:gd name="connsiteY27" fmla="*/ 3592933 h 3592933"/>
              <a:gd name="connsiteX28" fmla="*/ 6422730 w 9296400"/>
              <a:gd name="connsiteY28" fmla="*/ 3592933 h 3592933"/>
              <a:gd name="connsiteX29" fmla="*/ 5850301 w 9296400"/>
              <a:gd name="connsiteY29" fmla="*/ 3592933 h 3592933"/>
              <a:gd name="connsiteX30" fmla="*/ 5277872 w 9296400"/>
              <a:gd name="connsiteY30" fmla="*/ 3592933 h 3592933"/>
              <a:gd name="connsiteX31" fmla="*/ 4533714 w 9296400"/>
              <a:gd name="connsiteY31" fmla="*/ 3592933 h 3592933"/>
              <a:gd name="connsiteX32" fmla="*/ 3875421 w 9296400"/>
              <a:gd name="connsiteY32" fmla="*/ 3592933 h 3592933"/>
              <a:gd name="connsiteX33" fmla="*/ 3388856 w 9296400"/>
              <a:gd name="connsiteY33" fmla="*/ 3592933 h 3592933"/>
              <a:gd name="connsiteX34" fmla="*/ 2988156 w 9296400"/>
              <a:gd name="connsiteY34" fmla="*/ 3592933 h 3592933"/>
              <a:gd name="connsiteX35" fmla="*/ 2673320 w 9296400"/>
              <a:gd name="connsiteY35" fmla="*/ 3592933 h 3592933"/>
              <a:gd name="connsiteX36" fmla="*/ 1929162 w 9296400"/>
              <a:gd name="connsiteY36" fmla="*/ 3592933 h 3592933"/>
              <a:gd name="connsiteX37" fmla="*/ 1356733 w 9296400"/>
              <a:gd name="connsiteY37" fmla="*/ 3592933 h 3592933"/>
              <a:gd name="connsiteX38" fmla="*/ 354982 w 9296400"/>
              <a:gd name="connsiteY38" fmla="*/ 3592933 h 3592933"/>
              <a:gd name="connsiteX39" fmla="*/ 0 w 9296400"/>
              <a:gd name="connsiteY39" fmla="*/ 3237951 h 3592933"/>
              <a:gd name="connsiteX40" fmla="*/ 0 w 9296400"/>
              <a:gd name="connsiteY40" fmla="*/ 2747846 h 3592933"/>
              <a:gd name="connsiteX41" fmla="*/ 0 w 9296400"/>
              <a:gd name="connsiteY41" fmla="*/ 2200082 h 3592933"/>
              <a:gd name="connsiteX42" fmla="*/ 0 w 9296400"/>
              <a:gd name="connsiteY42" fmla="*/ 1565829 h 3592933"/>
              <a:gd name="connsiteX43" fmla="*/ 0 w 9296400"/>
              <a:gd name="connsiteY43" fmla="*/ 931576 h 3592933"/>
              <a:gd name="connsiteX44" fmla="*/ 0 w 9296400"/>
              <a:gd name="connsiteY44" fmla="*/ 354982 h 359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296400" h="3592933" fill="none" extrusionOk="0">
                <a:moveTo>
                  <a:pt x="0" y="354982"/>
                </a:moveTo>
                <a:cubicBezTo>
                  <a:pt x="-10183" y="167440"/>
                  <a:pt x="153974" y="782"/>
                  <a:pt x="354982" y="0"/>
                </a:cubicBezTo>
                <a:cubicBezTo>
                  <a:pt x="509269" y="-19648"/>
                  <a:pt x="629821" y="40742"/>
                  <a:pt x="755682" y="0"/>
                </a:cubicBezTo>
                <a:cubicBezTo>
                  <a:pt x="881543" y="-40742"/>
                  <a:pt x="936087" y="28297"/>
                  <a:pt x="1070518" y="0"/>
                </a:cubicBezTo>
                <a:cubicBezTo>
                  <a:pt x="1204949" y="-28297"/>
                  <a:pt x="1445851" y="40418"/>
                  <a:pt x="1814676" y="0"/>
                </a:cubicBezTo>
                <a:cubicBezTo>
                  <a:pt x="2183501" y="-40418"/>
                  <a:pt x="2203690" y="3819"/>
                  <a:pt x="2301241" y="0"/>
                </a:cubicBezTo>
                <a:cubicBezTo>
                  <a:pt x="2398792" y="-3819"/>
                  <a:pt x="2732425" y="82472"/>
                  <a:pt x="3045399" y="0"/>
                </a:cubicBezTo>
                <a:cubicBezTo>
                  <a:pt x="3358373" y="-82472"/>
                  <a:pt x="3363438" y="15470"/>
                  <a:pt x="3531963" y="0"/>
                </a:cubicBezTo>
                <a:cubicBezTo>
                  <a:pt x="3700488" y="-15470"/>
                  <a:pt x="3753128" y="27799"/>
                  <a:pt x="3846799" y="0"/>
                </a:cubicBezTo>
                <a:cubicBezTo>
                  <a:pt x="3940470" y="-27799"/>
                  <a:pt x="4412337" y="28466"/>
                  <a:pt x="4590957" y="0"/>
                </a:cubicBezTo>
                <a:cubicBezTo>
                  <a:pt x="4769577" y="-28466"/>
                  <a:pt x="4948304" y="63734"/>
                  <a:pt x="5249251" y="0"/>
                </a:cubicBezTo>
                <a:cubicBezTo>
                  <a:pt x="5550198" y="-63734"/>
                  <a:pt x="5796066" y="6932"/>
                  <a:pt x="5993408" y="0"/>
                </a:cubicBezTo>
                <a:cubicBezTo>
                  <a:pt x="6190750" y="-6932"/>
                  <a:pt x="6242503" y="575"/>
                  <a:pt x="6394109" y="0"/>
                </a:cubicBezTo>
                <a:cubicBezTo>
                  <a:pt x="6545715" y="-575"/>
                  <a:pt x="6662006" y="5756"/>
                  <a:pt x="6794809" y="0"/>
                </a:cubicBezTo>
                <a:cubicBezTo>
                  <a:pt x="6927612" y="-5756"/>
                  <a:pt x="7267819" y="43591"/>
                  <a:pt x="7453102" y="0"/>
                </a:cubicBezTo>
                <a:cubicBezTo>
                  <a:pt x="7638385" y="-43591"/>
                  <a:pt x="7839704" y="82828"/>
                  <a:pt x="8197260" y="0"/>
                </a:cubicBezTo>
                <a:cubicBezTo>
                  <a:pt x="8554816" y="-82828"/>
                  <a:pt x="8597279" y="4126"/>
                  <a:pt x="8941418" y="0"/>
                </a:cubicBezTo>
                <a:cubicBezTo>
                  <a:pt x="9170625" y="8213"/>
                  <a:pt x="9351202" y="170737"/>
                  <a:pt x="9296400" y="354982"/>
                </a:cubicBezTo>
                <a:cubicBezTo>
                  <a:pt x="9303558" y="585133"/>
                  <a:pt x="9263607" y="755948"/>
                  <a:pt x="9296400" y="960405"/>
                </a:cubicBezTo>
                <a:cubicBezTo>
                  <a:pt x="9329193" y="1164862"/>
                  <a:pt x="9271432" y="1292206"/>
                  <a:pt x="9296400" y="1479340"/>
                </a:cubicBezTo>
                <a:cubicBezTo>
                  <a:pt x="9321368" y="1666475"/>
                  <a:pt x="9238187" y="1871338"/>
                  <a:pt x="9296400" y="2084763"/>
                </a:cubicBezTo>
                <a:cubicBezTo>
                  <a:pt x="9354613" y="2298188"/>
                  <a:pt x="9247036" y="2476541"/>
                  <a:pt x="9296400" y="2632528"/>
                </a:cubicBezTo>
                <a:cubicBezTo>
                  <a:pt x="9345764" y="2788515"/>
                  <a:pt x="9237796" y="3054119"/>
                  <a:pt x="9296400" y="3237951"/>
                </a:cubicBezTo>
                <a:cubicBezTo>
                  <a:pt x="9295064" y="3384633"/>
                  <a:pt x="9118786" y="3584307"/>
                  <a:pt x="8941418" y="3592933"/>
                </a:cubicBezTo>
                <a:cubicBezTo>
                  <a:pt x="8718298" y="3640350"/>
                  <a:pt x="8591954" y="3541061"/>
                  <a:pt x="8368989" y="3592933"/>
                </a:cubicBezTo>
                <a:cubicBezTo>
                  <a:pt x="8146024" y="3644805"/>
                  <a:pt x="7905658" y="3577634"/>
                  <a:pt x="7624831" y="3592933"/>
                </a:cubicBezTo>
                <a:cubicBezTo>
                  <a:pt x="7344004" y="3608232"/>
                  <a:pt x="7384755" y="3582680"/>
                  <a:pt x="7309995" y="3592933"/>
                </a:cubicBezTo>
                <a:cubicBezTo>
                  <a:pt x="7235235" y="3603186"/>
                  <a:pt x="7092594" y="3566119"/>
                  <a:pt x="6909295" y="3592933"/>
                </a:cubicBezTo>
                <a:cubicBezTo>
                  <a:pt x="6725996" y="3619747"/>
                  <a:pt x="6566541" y="3557916"/>
                  <a:pt x="6422730" y="3592933"/>
                </a:cubicBezTo>
                <a:cubicBezTo>
                  <a:pt x="6278920" y="3627950"/>
                  <a:pt x="6124005" y="3551349"/>
                  <a:pt x="5850301" y="3592933"/>
                </a:cubicBezTo>
                <a:cubicBezTo>
                  <a:pt x="5576597" y="3634517"/>
                  <a:pt x="5552173" y="3549114"/>
                  <a:pt x="5277872" y="3592933"/>
                </a:cubicBezTo>
                <a:cubicBezTo>
                  <a:pt x="5003571" y="3636752"/>
                  <a:pt x="4771234" y="3525793"/>
                  <a:pt x="4533714" y="3592933"/>
                </a:cubicBezTo>
                <a:cubicBezTo>
                  <a:pt x="4296194" y="3660073"/>
                  <a:pt x="4087072" y="3567771"/>
                  <a:pt x="3875421" y="3592933"/>
                </a:cubicBezTo>
                <a:cubicBezTo>
                  <a:pt x="3663770" y="3618095"/>
                  <a:pt x="3499770" y="3551416"/>
                  <a:pt x="3388856" y="3592933"/>
                </a:cubicBezTo>
                <a:cubicBezTo>
                  <a:pt x="3277942" y="3634450"/>
                  <a:pt x="3180806" y="3581143"/>
                  <a:pt x="2988156" y="3592933"/>
                </a:cubicBezTo>
                <a:cubicBezTo>
                  <a:pt x="2795506" y="3604723"/>
                  <a:pt x="2806206" y="3585225"/>
                  <a:pt x="2673320" y="3592933"/>
                </a:cubicBezTo>
                <a:cubicBezTo>
                  <a:pt x="2540434" y="3600641"/>
                  <a:pt x="2174399" y="3524245"/>
                  <a:pt x="1929162" y="3592933"/>
                </a:cubicBezTo>
                <a:cubicBezTo>
                  <a:pt x="1683925" y="3661621"/>
                  <a:pt x="1579818" y="3566183"/>
                  <a:pt x="1356733" y="3592933"/>
                </a:cubicBezTo>
                <a:cubicBezTo>
                  <a:pt x="1133648" y="3619683"/>
                  <a:pt x="685070" y="3535177"/>
                  <a:pt x="354982" y="3592933"/>
                </a:cubicBezTo>
                <a:cubicBezTo>
                  <a:pt x="155283" y="3558074"/>
                  <a:pt x="37592" y="3405343"/>
                  <a:pt x="0" y="3237951"/>
                </a:cubicBezTo>
                <a:cubicBezTo>
                  <a:pt x="-8593" y="3129827"/>
                  <a:pt x="32124" y="2874752"/>
                  <a:pt x="0" y="2747846"/>
                </a:cubicBezTo>
                <a:cubicBezTo>
                  <a:pt x="-32124" y="2620941"/>
                  <a:pt x="46916" y="2341976"/>
                  <a:pt x="0" y="2200082"/>
                </a:cubicBezTo>
                <a:cubicBezTo>
                  <a:pt x="-46916" y="2058188"/>
                  <a:pt x="15684" y="1744160"/>
                  <a:pt x="0" y="1565829"/>
                </a:cubicBezTo>
                <a:cubicBezTo>
                  <a:pt x="-15684" y="1387498"/>
                  <a:pt x="40987" y="1071724"/>
                  <a:pt x="0" y="931576"/>
                </a:cubicBezTo>
                <a:cubicBezTo>
                  <a:pt x="-40987" y="791428"/>
                  <a:pt x="64791" y="542194"/>
                  <a:pt x="0" y="354982"/>
                </a:cubicBezTo>
                <a:close/>
              </a:path>
              <a:path w="9296400" h="3592933" stroke="0" extrusionOk="0">
                <a:moveTo>
                  <a:pt x="0" y="354982"/>
                </a:moveTo>
                <a:cubicBezTo>
                  <a:pt x="-50085" y="172486"/>
                  <a:pt x="136333" y="516"/>
                  <a:pt x="354982" y="0"/>
                </a:cubicBezTo>
                <a:cubicBezTo>
                  <a:pt x="462681" y="-13909"/>
                  <a:pt x="542512" y="46"/>
                  <a:pt x="669818" y="0"/>
                </a:cubicBezTo>
                <a:cubicBezTo>
                  <a:pt x="797124" y="-46"/>
                  <a:pt x="1255986" y="22415"/>
                  <a:pt x="1413976" y="0"/>
                </a:cubicBezTo>
                <a:cubicBezTo>
                  <a:pt x="1571966" y="-22415"/>
                  <a:pt x="1602966" y="7629"/>
                  <a:pt x="1728812" y="0"/>
                </a:cubicBezTo>
                <a:cubicBezTo>
                  <a:pt x="1854658" y="-7629"/>
                  <a:pt x="1976176" y="30128"/>
                  <a:pt x="2215376" y="0"/>
                </a:cubicBezTo>
                <a:cubicBezTo>
                  <a:pt x="2454576" y="-30128"/>
                  <a:pt x="2592381" y="32178"/>
                  <a:pt x="2787806" y="0"/>
                </a:cubicBezTo>
                <a:cubicBezTo>
                  <a:pt x="2983231" y="-32178"/>
                  <a:pt x="3270424" y="78896"/>
                  <a:pt x="3531963" y="0"/>
                </a:cubicBezTo>
                <a:cubicBezTo>
                  <a:pt x="3793502" y="-78896"/>
                  <a:pt x="3898700" y="64387"/>
                  <a:pt x="4190257" y="0"/>
                </a:cubicBezTo>
                <a:cubicBezTo>
                  <a:pt x="4481814" y="-64387"/>
                  <a:pt x="4685078" y="9223"/>
                  <a:pt x="4848550" y="0"/>
                </a:cubicBezTo>
                <a:cubicBezTo>
                  <a:pt x="5012022" y="-9223"/>
                  <a:pt x="5055891" y="28776"/>
                  <a:pt x="5249251" y="0"/>
                </a:cubicBezTo>
                <a:cubicBezTo>
                  <a:pt x="5442611" y="-28776"/>
                  <a:pt x="5525003" y="26598"/>
                  <a:pt x="5735815" y="0"/>
                </a:cubicBezTo>
                <a:cubicBezTo>
                  <a:pt x="5946627" y="-26598"/>
                  <a:pt x="6244760" y="3005"/>
                  <a:pt x="6394109" y="0"/>
                </a:cubicBezTo>
                <a:cubicBezTo>
                  <a:pt x="6543458" y="-3005"/>
                  <a:pt x="6821271" y="4678"/>
                  <a:pt x="7052402" y="0"/>
                </a:cubicBezTo>
                <a:cubicBezTo>
                  <a:pt x="7283533" y="-4678"/>
                  <a:pt x="7306586" y="12745"/>
                  <a:pt x="7453102" y="0"/>
                </a:cubicBezTo>
                <a:cubicBezTo>
                  <a:pt x="7599618" y="-12745"/>
                  <a:pt x="7975690" y="45161"/>
                  <a:pt x="8197260" y="0"/>
                </a:cubicBezTo>
                <a:cubicBezTo>
                  <a:pt x="8418830" y="-45161"/>
                  <a:pt x="8693842" y="7655"/>
                  <a:pt x="8941418" y="0"/>
                </a:cubicBezTo>
                <a:cubicBezTo>
                  <a:pt x="9106889" y="-13045"/>
                  <a:pt x="9254140" y="141309"/>
                  <a:pt x="9296400" y="354982"/>
                </a:cubicBezTo>
                <a:cubicBezTo>
                  <a:pt x="9314323" y="482405"/>
                  <a:pt x="9293488" y="691253"/>
                  <a:pt x="9296400" y="873916"/>
                </a:cubicBezTo>
                <a:cubicBezTo>
                  <a:pt x="9299312" y="1056579"/>
                  <a:pt x="9261723" y="1158649"/>
                  <a:pt x="9296400" y="1364021"/>
                </a:cubicBezTo>
                <a:cubicBezTo>
                  <a:pt x="9331077" y="1569394"/>
                  <a:pt x="9257308" y="1781670"/>
                  <a:pt x="9296400" y="1911785"/>
                </a:cubicBezTo>
                <a:cubicBezTo>
                  <a:pt x="9335492" y="2041900"/>
                  <a:pt x="9251178" y="2279679"/>
                  <a:pt x="9296400" y="2430720"/>
                </a:cubicBezTo>
                <a:cubicBezTo>
                  <a:pt x="9341622" y="2581761"/>
                  <a:pt x="9262574" y="2895196"/>
                  <a:pt x="9296400" y="3237951"/>
                </a:cubicBezTo>
                <a:cubicBezTo>
                  <a:pt x="9303130" y="3430170"/>
                  <a:pt x="9115324" y="3617629"/>
                  <a:pt x="8941418" y="3592933"/>
                </a:cubicBezTo>
                <a:cubicBezTo>
                  <a:pt x="8822604" y="3608310"/>
                  <a:pt x="8728274" y="3583883"/>
                  <a:pt x="8626582" y="3592933"/>
                </a:cubicBezTo>
                <a:cubicBezTo>
                  <a:pt x="8524890" y="3601983"/>
                  <a:pt x="8231456" y="3511516"/>
                  <a:pt x="7882424" y="3592933"/>
                </a:cubicBezTo>
                <a:cubicBezTo>
                  <a:pt x="7533392" y="3674350"/>
                  <a:pt x="7336510" y="3567899"/>
                  <a:pt x="7138266" y="3592933"/>
                </a:cubicBezTo>
                <a:cubicBezTo>
                  <a:pt x="6940022" y="3617967"/>
                  <a:pt x="6713993" y="3529527"/>
                  <a:pt x="6565837" y="3592933"/>
                </a:cubicBezTo>
                <a:cubicBezTo>
                  <a:pt x="6417681" y="3656339"/>
                  <a:pt x="6326913" y="3567371"/>
                  <a:pt x="6251001" y="3592933"/>
                </a:cubicBezTo>
                <a:cubicBezTo>
                  <a:pt x="6175089" y="3618495"/>
                  <a:pt x="5935919" y="3547854"/>
                  <a:pt x="5764437" y="3592933"/>
                </a:cubicBezTo>
                <a:cubicBezTo>
                  <a:pt x="5592955" y="3638012"/>
                  <a:pt x="5424088" y="3568103"/>
                  <a:pt x="5192008" y="3592933"/>
                </a:cubicBezTo>
                <a:cubicBezTo>
                  <a:pt x="4959928" y="3617763"/>
                  <a:pt x="4802509" y="3588637"/>
                  <a:pt x="4447850" y="3592933"/>
                </a:cubicBezTo>
                <a:cubicBezTo>
                  <a:pt x="4093191" y="3597229"/>
                  <a:pt x="4265714" y="3563069"/>
                  <a:pt x="4133014" y="3592933"/>
                </a:cubicBezTo>
                <a:cubicBezTo>
                  <a:pt x="4000314" y="3622797"/>
                  <a:pt x="3659589" y="3574042"/>
                  <a:pt x="3474720" y="3592933"/>
                </a:cubicBezTo>
                <a:cubicBezTo>
                  <a:pt x="3289851" y="3611824"/>
                  <a:pt x="3208769" y="3570460"/>
                  <a:pt x="3074020" y="3592933"/>
                </a:cubicBezTo>
                <a:cubicBezTo>
                  <a:pt x="2939271" y="3615406"/>
                  <a:pt x="2801015" y="3542351"/>
                  <a:pt x="2587455" y="3592933"/>
                </a:cubicBezTo>
                <a:cubicBezTo>
                  <a:pt x="2373896" y="3643515"/>
                  <a:pt x="2429443" y="3573367"/>
                  <a:pt x="2272619" y="3592933"/>
                </a:cubicBezTo>
                <a:cubicBezTo>
                  <a:pt x="2115795" y="3612499"/>
                  <a:pt x="1769563" y="3558378"/>
                  <a:pt x="1528462" y="3592933"/>
                </a:cubicBezTo>
                <a:cubicBezTo>
                  <a:pt x="1287361" y="3627488"/>
                  <a:pt x="1160007" y="3535778"/>
                  <a:pt x="870168" y="3592933"/>
                </a:cubicBezTo>
                <a:cubicBezTo>
                  <a:pt x="580329" y="3650088"/>
                  <a:pt x="515098" y="3561082"/>
                  <a:pt x="354982" y="3592933"/>
                </a:cubicBezTo>
                <a:cubicBezTo>
                  <a:pt x="154651" y="3595079"/>
                  <a:pt x="-1070" y="3482645"/>
                  <a:pt x="0" y="3237951"/>
                </a:cubicBezTo>
                <a:cubicBezTo>
                  <a:pt x="-60255" y="3087486"/>
                  <a:pt x="3667" y="2921811"/>
                  <a:pt x="0" y="2719017"/>
                </a:cubicBezTo>
                <a:cubicBezTo>
                  <a:pt x="-3667" y="2516223"/>
                  <a:pt x="59370" y="2322924"/>
                  <a:pt x="0" y="2142423"/>
                </a:cubicBezTo>
                <a:cubicBezTo>
                  <a:pt x="-59370" y="1961922"/>
                  <a:pt x="32411" y="1822698"/>
                  <a:pt x="0" y="1594659"/>
                </a:cubicBezTo>
                <a:cubicBezTo>
                  <a:pt x="-32411" y="1366620"/>
                  <a:pt x="60940" y="1206400"/>
                  <a:pt x="0" y="1046895"/>
                </a:cubicBezTo>
                <a:cubicBezTo>
                  <a:pt x="-60940" y="887390"/>
                  <a:pt x="80410" y="665260"/>
                  <a:pt x="0" y="354982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FC8B91"/>
            </a:solidFill>
            <a:extLst>
              <a:ext uri="{C807C97D-BFC1-408E-A445-0C87EB9F89A2}">
                <ask:lineSketchStyleProps xmlns:ask="http://schemas.microsoft.com/office/drawing/2018/sketchyshapes" xmlns="" sd="2030743174">
                  <a:prstGeom prst="roundRect">
                    <a:avLst>
                      <a:gd name="adj" fmla="val 988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두 번째 </a:t>
            </a:r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주제에 대한 의견을 </a:t>
            </a:r>
            <a:r>
              <a:rPr lang="ko-KR" altLang="en-US" sz="4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얘기해 주세요</a:t>
            </a:r>
            <a:r>
              <a:rPr lang="en-US" altLang="ko-KR" sz="4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algn="ctr"/>
            <a:endParaRPr lang="en-US" altLang="ko-KR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800" dirty="0">
                <a:solidFill>
                  <a:srgbClr val="C16C9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모든 동물들을 </a:t>
            </a:r>
            <a:endParaRPr lang="en-US" altLang="ko-KR" sz="4800" dirty="0">
              <a:solidFill>
                <a:srgbClr val="C16C95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800" dirty="0">
                <a:solidFill>
                  <a:srgbClr val="C16C9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행복하게 하기 위한 방법은</a:t>
            </a:r>
            <a:r>
              <a:rPr lang="en-US" altLang="ko-KR" sz="4800" dirty="0">
                <a:solidFill>
                  <a:srgbClr val="C16C9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7146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 err="1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우당탕탕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토론회 열기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2F156BE-1BBE-4AC7-BCAB-D056D4964CDA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1" name="그림 10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F0B1900F-49EC-448B-A57D-2A7929255E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437F9040-4514-4AF4-A209-71EB5E9BB7BA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xmlns="" id="{7AFB2604-2FCB-4A27-868C-2920F878AE66}"/>
              </a:ext>
            </a:extLst>
          </p:cNvPr>
          <p:cNvSpPr/>
          <p:nvPr/>
        </p:nvSpPr>
        <p:spPr>
          <a:xfrm>
            <a:off x="1535130" y="1767840"/>
            <a:ext cx="9296400" cy="3592933"/>
          </a:xfrm>
          <a:custGeom>
            <a:avLst/>
            <a:gdLst>
              <a:gd name="connsiteX0" fmla="*/ 0 w 9296400"/>
              <a:gd name="connsiteY0" fmla="*/ 354982 h 3592933"/>
              <a:gd name="connsiteX1" fmla="*/ 354982 w 9296400"/>
              <a:gd name="connsiteY1" fmla="*/ 0 h 3592933"/>
              <a:gd name="connsiteX2" fmla="*/ 755682 w 9296400"/>
              <a:gd name="connsiteY2" fmla="*/ 0 h 3592933"/>
              <a:gd name="connsiteX3" fmla="*/ 1070518 w 9296400"/>
              <a:gd name="connsiteY3" fmla="*/ 0 h 3592933"/>
              <a:gd name="connsiteX4" fmla="*/ 1814676 w 9296400"/>
              <a:gd name="connsiteY4" fmla="*/ 0 h 3592933"/>
              <a:gd name="connsiteX5" fmla="*/ 2301241 w 9296400"/>
              <a:gd name="connsiteY5" fmla="*/ 0 h 3592933"/>
              <a:gd name="connsiteX6" fmla="*/ 3045399 w 9296400"/>
              <a:gd name="connsiteY6" fmla="*/ 0 h 3592933"/>
              <a:gd name="connsiteX7" fmla="*/ 3531963 w 9296400"/>
              <a:gd name="connsiteY7" fmla="*/ 0 h 3592933"/>
              <a:gd name="connsiteX8" fmla="*/ 3846799 w 9296400"/>
              <a:gd name="connsiteY8" fmla="*/ 0 h 3592933"/>
              <a:gd name="connsiteX9" fmla="*/ 4590957 w 9296400"/>
              <a:gd name="connsiteY9" fmla="*/ 0 h 3592933"/>
              <a:gd name="connsiteX10" fmla="*/ 5249251 w 9296400"/>
              <a:gd name="connsiteY10" fmla="*/ 0 h 3592933"/>
              <a:gd name="connsiteX11" fmla="*/ 5993408 w 9296400"/>
              <a:gd name="connsiteY11" fmla="*/ 0 h 3592933"/>
              <a:gd name="connsiteX12" fmla="*/ 6394109 w 9296400"/>
              <a:gd name="connsiteY12" fmla="*/ 0 h 3592933"/>
              <a:gd name="connsiteX13" fmla="*/ 6794809 w 9296400"/>
              <a:gd name="connsiteY13" fmla="*/ 0 h 3592933"/>
              <a:gd name="connsiteX14" fmla="*/ 7453102 w 9296400"/>
              <a:gd name="connsiteY14" fmla="*/ 0 h 3592933"/>
              <a:gd name="connsiteX15" fmla="*/ 8197260 w 9296400"/>
              <a:gd name="connsiteY15" fmla="*/ 0 h 3592933"/>
              <a:gd name="connsiteX16" fmla="*/ 8941418 w 9296400"/>
              <a:gd name="connsiteY16" fmla="*/ 0 h 3592933"/>
              <a:gd name="connsiteX17" fmla="*/ 9296400 w 9296400"/>
              <a:gd name="connsiteY17" fmla="*/ 354982 h 3592933"/>
              <a:gd name="connsiteX18" fmla="*/ 9296400 w 9296400"/>
              <a:gd name="connsiteY18" fmla="*/ 960405 h 3592933"/>
              <a:gd name="connsiteX19" fmla="*/ 9296400 w 9296400"/>
              <a:gd name="connsiteY19" fmla="*/ 1479340 h 3592933"/>
              <a:gd name="connsiteX20" fmla="*/ 9296400 w 9296400"/>
              <a:gd name="connsiteY20" fmla="*/ 2084763 h 3592933"/>
              <a:gd name="connsiteX21" fmla="*/ 9296400 w 9296400"/>
              <a:gd name="connsiteY21" fmla="*/ 2632528 h 3592933"/>
              <a:gd name="connsiteX22" fmla="*/ 9296400 w 9296400"/>
              <a:gd name="connsiteY22" fmla="*/ 3237951 h 3592933"/>
              <a:gd name="connsiteX23" fmla="*/ 8941418 w 9296400"/>
              <a:gd name="connsiteY23" fmla="*/ 3592933 h 3592933"/>
              <a:gd name="connsiteX24" fmla="*/ 8368989 w 9296400"/>
              <a:gd name="connsiteY24" fmla="*/ 3592933 h 3592933"/>
              <a:gd name="connsiteX25" fmla="*/ 7624831 w 9296400"/>
              <a:gd name="connsiteY25" fmla="*/ 3592933 h 3592933"/>
              <a:gd name="connsiteX26" fmla="*/ 7309995 w 9296400"/>
              <a:gd name="connsiteY26" fmla="*/ 3592933 h 3592933"/>
              <a:gd name="connsiteX27" fmla="*/ 6909295 w 9296400"/>
              <a:gd name="connsiteY27" fmla="*/ 3592933 h 3592933"/>
              <a:gd name="connsiteX28" fmla="*/ 6422730 w 9296400"/>
              <a:gd name="connsiteY28" fmla="*/ 3592933 h 3592933"/>
              <a:gd name="connsiteX29" fmla="*/ 5850301 w 9296400"/>
              <a:gd name="connsiteY29" fmla="*/ 3592933 h 3592933"/>
              <a:gd name="connsiteX30" fmla="*/ 5277872 w 9296400"/>
              <a:gd name="connsiteY30" fmla="*/ 3592933 h 3592933"/>
              <a:gd name="connsiteX31" fmla="*/ 4533714 w 9296400"/>
              <a:gd name="connsiteY31" fmla="*/ 3592933 h 3592933"/>
              <a:gd name="connsiteX32" fmla="*/ 3875421 w 9296400"/>
              <a:gd name="connsiteY32" fmla="*/ 3592933 h 3592933"/>
              <a:gd name="connsiteX33" fmla="*/ 3388856 w 9296400"/>
              <a:gd name="connsiteY33" fmla="*/ 3592933 h 3592933"/>
              <a:gd name="connsiteX34" fmla="*/ 2988156 w 9296400"/>
              <a:gd name="connsiteY34" fmla="*/ 3592933 h 3592933"/>
              <a:gd name="connsiteX35" fmla="*/ 2673320 w 9296400"/>
              <a:gd name="connsiteY35" fmla="*/ 3592933 h 3592933"/>
              <a:gd name="connsiteX36" fmla="*/ 1929162 w 9296400"/>
              <a:gd name="connsiteY36" fmla="*/ 3592933 h 3592933"/>
              <a:gd name="connsiteX37" fmla="*/ 1356733 w 9296400"/>
              <a:gd name="connsiteY37" fmla="*/ 3592933 h 3592933"/>
              <a:gd name="connsiteX38" fmla="*/ 354982 w 9296400"/>
              <a:gd name="connsiteY38" fmla="*/ 3592933 h 3592933"/>
              <a:gd name="connsiteX39" fmla="*/ 0 w 9296400"/>
              <a:gd name="connsiteY39" fmla="*/ 3237951 h 3592933"/>
              <a:gd name="connsiteX40" fmla="*/ 0 w 9296400"/>
              <a:gd name="connsiteY40" fmla="*/ 2747846 h 3592933"/>
              <a:gd name="connsiteX41" fmla="*/ 0 w 9296400"/>
              <a:gd name="connsiteY41" fmla="*/ 2200082 h 3592933"/>
              <a:gd name="connsiteX42" fmla="*/ 0 w 9296400"/>
              <a:gd name="connsiteY42" fmla="*/ 1565829 h 3592933"/>
              <a:gd name="connsiteX43" fmla="*/ 0 w 9296400"/>
              <a:gd name="connsiteY43" fmla="*/ 931576 h 3592933"/>
              <a:gd name="connsiteX44" fmla="*/ 0 w 9296400"/>
              <a:gd name="connsiteY44" fmla="*/ 354982 h 359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296400" h="3592933" fill="none" extrusionOk="0">
                <a:moveTo>
                  <a:pt x="0" y="354982"/>
                </a:moveTo>
                <a:cubicBezTo>
                  <a:pt x="-10183" y="167440"/>
                  <a:pt x="153974" y="782"/>
                  <a:pt x="354982" y="0"/>
                </a:cubicBezTo>
                <a:cubicBezTo>
                  <a:pt x="509269" y="-19648"/>
                  <a:pt x="629821" y="40742"/>
                  <a:pt x="755682" y="0"/>
                </a:cubicBezTo>
                <a:cubicBezTo>
                  <a:pt x="881543" y="-40742"/>
                  <a:pt x="936087" y="28297"/>
                  <a:pt x="1070518" y="0"/>
                </a:cubicBezTo>
                <a:cubicBezTo>
                  <a:pt x="1204949" y="-28297"/>
                  <a:pt x="1445851" y="40418"/>
                  <a:pt x="1814676" y="0"/>
                </a:cubicBezTo>
                <a:cubicBezTo>
                  <a:pt x="2183501" y="-40418"/>
                  <a:pt x="2203690" y="3819"/>
                  <a:pt x="2301241" y="0"/>
                </a:cubicBezTo>
                <a:cubicBezTo>
                  <a:pt x="2398792" y="-3819"/>
                  <a:pt x="2732425" y="82472"/>
                  <a:pt x="3045399" y="0"/>
                </a:cubicBezTo>
                <a:cubicBezTo>
                  <a:pt x="3358373" y="-82472"/>
                  <a:pt x="3363438" y="15470"/>
                  <a:pt x="3531963" y="0"/>
                </a:cubicBezTo>
                <a:cubicBezTo>
                  <a:pt x="3700488" y="-15470"/>
                  <a:pt x="3753128" y="27799"/>
                  <a:pt x="3846799" y="0"/>
                </a:cubicBezTo>
                <a:cubicBezTo>
                  <a:pt x="3940470" y="-27799"/>
                  <a:pt x="4412337" y="28466"/>
                  <a:pt x="4590957" y="0"/>
                </a:cubicBezTo>
                <a:cubicBezTo>
                  <a:pt x="4769577" y="-28466"/>
                  <a:pt x="4948304" y="63734"/>
                  <a:pt x="5249251" y="0"/>
                </a:cubicBezTo>
                <a:cubicBezTo>
                  <a:pt x="5550198" y="-63734"/>
                  <a:pt x="5796066" y="6932"/>
                  <a:pt x="5993408" y="0"/>
                </a:cubicBezTo>
                <a:cubicBezTo>
                  <a:pt x="6190750" y="-6932"/>
                  <a:pt x="6242503" y="575"/>
                  <a:pt x="6394109" y="0"/>
                </a:cubicBezTo>
                <a:cubicBezTo>
                  <a:pt x="6545715" y="-575"/>
                  <a:pt x="6662006" y="5756"/>
                  <a:pt x="6794809" y="0"/>
                </a:cubicBezTo>
                <a:cubicBezTo>
                  <a:pt x="6927612" y="-5756"/>
                  <a:pt x="7267819" y="43591"/>
                  <a:pt x="7453102" y="0"/>
                </a:cubicBezTo>
                <a:cubicBezTo>
                  <a:pt x="7638385" y="-43591"/>
                  <a:pt x="7839704" y="82828"/>
                  <a:pt x="8197260" y="0"/>
                </a:cubicBezTo>
                <a:cubicBezTo>
                  <a:pt x="8554816" y="-82828"/>
                  <a:pt x="8597279" y="4126"/>
                  <a:pt x="8941418" y="0"/>
                </a:cubicBezTo>
                <a:cubicBezTo>
                  <a:pt x="9170625" y="8213"/>
                  <a:pt x="9351202" y="170737"/>
                  <a:pt x="9296400" y="354982"/>
                </a:cubicBezTo>
                <a:cubicBezTo>
                  <a:pt x="9303558" y="585133"/>
                  <a:pt x="9263607" y="755948"/>
                  <a:pt x="9296400" y="960405"/>
                </a:cubicBezTo>
                <a:cubicBezTo>
                  <a:pt x="9329193" y="1164862"/>
                  <a:pt x="9271432" y="1292206"/>
                  <a:pt x="9296400" y="1479340"/>
                </a:cubicBezTo>
                <a:cubicBezTo>
                  <a:pt x="9321368" y="1666475"/>
                  <a:pt x="9238187" y="1871338"/>
                  <a:pt x="9296400" y="2084763"/>
                </a:cubicBezTo>
                <a:cubicBezTo>
                  <a:pt x="9354613" y="2298188"/>
                  <a:pt x="9247036" y="2476541"/>
                  <a:pt x="9296400" y="2632528"/>
                </a:cubicBezTo>
                <a:cubicBezTo>
                  <a:pt x="9345764" y="2788515"/>
                  <a:pt x="9237796" y="3054119"/>
                  <a:pt x="9296400" y="3237951"/>
                </a:cubicBezTo>
                <a:cubicBezTo>
                  <a:pt x="9295064" y="3384633"/>
                  <a:pt x="9118786" y="3584307"/>
                  <a:pt x="8941418" y="3592933"/>
                </a:cubicBezTo>
                <a:cubicBezTo>
                  <a:pt x="8718298" y="3640350"/>
                  <a:pt x="8591954" y="3541061"/>
                  <a:pt x="8368989" y="3592933"/>
                </a:cubicBezTo>
                <a:cubicBezTo>
                  <a:pt x="8146024" y="3644805"/>
                  <a:pt x="7905658" y="3577634"/>
                  <a:pt x="7624831" y="3592933"/>
                </a:cubicBezTo>
                <a:cubicBezTo>
                  <a:pt x="7344004" y="3608232"/>
                  <a:pt x="7384755" y="3582680"/>
                  <a:pt x="7309995" y="3592933"/>
                </a:cubicBezTo>
                <a:cubicBezTo>
                  <a:pt x="7235235" y="3603186"/>
                  <a:pt x="7092594" y="3566119"/>
                  <a:pt x="6909295" y="3592933"/>
                </a:cubicBezTo>
                <a:cubicBezTo>
                  <a:pt x="6725996" y="3619747"/>
                  <a:pt x="6566541" y="3557916"/>
                  <a:pt x="6422730" y="3592933"/>
                </a:cubicBezTo>
                <a:cubicBezTo>
                  <a:pt x="6278920" y="3627950"/>
                  <a:pt x="6124005" y="3551349"/>
                  <a:pt x="5850301" y="3592933"/>
                </a:cubicBezTo>
                <a:cubicBezTo>
                  <a:pt x="5576597" y="3634517"/>
                  <a:pt x="5552173" y="3549114"/>
                  <a:pt x="5277872" y="3592933"/>
                </a:cubicBezTo>
                <a:cubicBezTo>
                  <a:pt x="5003571" y="3636752"/>
                  <a:pt x="4771234" y="3525793"/>
                  <a:pt x="4533714" y="3592933"/>
                </a:cubicBezTo>
                <a:cubicBezTo>
                  <a:pt x="4296194" y="3660073"/>
                  <a:pt x="4087072" y="3567771"/>
                  <a:pt x="3875421" y="3592933"/>
                </a:cubicBezTo>
                <a:cubicBezTo>
                  <a:pt x="3663770" y="3618095"/>
                  <a:pt x="3499770" y="3551416"/>
                  <a:pt x="3388856" y="3592933"/>
                </a:cubicBezTo>
                <a:cubicBezTo>
                  <a:pt x="3277942" y="3634450"/>
                  <a:pt x="3180806" y="3581143"/>
                  <a:pt x="2988156" y="3592933"/>
                </a:cubicBezTo>
                <a:cubicBezTo>
                  <a:pt x="2795506" y="3604723"/>
                  <a:pt x="2806206" y="3585225"/>
                  <a:pt x="2673320" y="3592933"/>
                </a:cubicBezTo>
                <a:cubicBezTo>
                  <a:pt x="2540434" y="3600641"/>
                  <a:pt x="2174399" y="3524245"/>
                  <a:pt x="1929162" y="3592933"/>
                </a:cubicBezTo>
                <a:cubicBezTo>
                  <a:pt x="1683925" y="3661621"/>
                  <a:pt x="1579818" y="3566183"/>
                  <a:pt x="1356733" y="3592933"/>
                </a:cubicBezTo>
                <a:cubicBezTo>
                  <a:pt x="1133648" y="3619683"/>
                  <a:pt x="685070" y="3535177"/>
                  <a:pt x="354982" y="3592933"/>
                </a:cubicBezTo>
                <a:cubicBezTo>
                  <a:pt x="155283" y="3558074"/>
                  <a:pt x="37592" y="3405343"/>
                  <a:pt x="0" y="3237951"/>
                </a:cubicBezTo>
                <a:cubicBezTo>
                  <a:pt x="-8593" y="3129827"/>
                  <a:pt x="32124" y="2874752"/>
                  <a:pt x="0" y="2747846"/>
                </a:cubicBezTo>
                <a:cubicBezTo>
                  <a:pt x="-32124" y="2620941"/>
                  <a:pt x="46916" y="2341976"/>
                  <a:pt x="0" y="2200082"/>
                </a:cubicBezTo>
                <a:cubicBezTo>
                  <a:pt x="-46916" y="2058188"/>
                  <a:pt x="15684" y="1744160"/>
                  <a:pt x="0" y="1565829"/>
                </a:cubicBezTo>
                <a:cubicBezTo>
                  <a:pt x="-15684" y="1387498"/>
                  <a:pt x="40987" y="1071724"/>
                  <a:pt x="0" y="931576"/>
                </a:cubicBezTo>
                <a:cubicBezTo>
                  <a:pt x="-40987" y="791428"/>
                  <a:pt x="64791" y="542194"/>
                  <a:pt x="0" y="354982"/>
                </a:cubicBezTo>
                <a:close/>
              </a:path>
              <a:path w="9296400" h="3592933" stroke="0" extrusionOk="0">
                <a:moveTo>
                  <a:pt x="0" y="354982"/>
                </a:moveTo>
                <a:cubicBezTo>
                  <a:pt x="-50085" y="172486"/>
                  <a:pt x="136333" y="516"/>
                  <a:pt x="354982" y="0"/>
                </a:cubicBezTo>
                <a:cubicBezTo>
                  <a:pt x="462681" y="-13909"/>
                  <a:pt x="542512" y="46"/>
                  <a:pt x="669818" y="0"/>
                </a:cubicBezTo>
                <a:cubicBezTo>
                  <a:pt x="797124" y="-46"/>
                  <a:pt x="1255986" y="22415"/>
                  <a:pt x="1413976" y="0"/>
                </a:cubicBezTo>
                <a:cubicBezTo>
                  <a:pt x="1571966" y="-22415"/>
                  <a:pt x="1602966" y="7629"/>
                  <a:pt x="1728812" y="0"/>
                </a:cubicBezTo>
                <a:cubicBezTo>
                  <a:pt x="1854658" y="-7629"/>
                  <a:pt x="1976176" y="30128"/>
                  <a:pt x="2215376" y="0"/>
                </a:cubicBezTo>
                <a:cubicBezTo>
                  <a:pt x="2454576" y="-30128"/>
                  <a:pt x="2592381" y="32178"/>
                  <a:pt x="2787806" y="0"/>
                </a:cubicBezTo>
                <a:cubicBezTo>
                  <a:pt x="2983231" y="-32178"/>
                  <a:pt x="3270424" y="78896"/>
                  <a:pt x="3531963" y="0"/>
                </a:cubicBezTo>
                <a:cubicBezTo>
                  <a:pt x="3793502" y="-78896"/>
                  <a:pt x="3898700" y="64387"/>
                  <a:pt x="4190257" y="0"/>
                </a:cubicBezTo>
                <a:cubicBezTo>
                  <a:pt x="4481814" y="-64387"/>
                  <a:pt x="4685078" y="9223"/>
                  <a:pt x="4848550" y="0"/>
                </a:cubicBezTo>
                <a:cubicBezTo>
                  <a:pt x="5012022" y="-9223"/>
                  <a:pt x="5055891" y="28776"/>
                  <a:pt x="5249251" y="0"/>
                </a:cubicBezTo>
                <a:cubicBezTo>
                  <a:pt x="5442611" y="-28776"/>
                  <a:pt x="5525003" y="26598"/>
                  <a:pt x="5735815" y="0"/>
                </a:cubicBezTo>
                <a:cubicBezTo>
                  <a:pt x="5946627" y="-26598"/>
                  <a:pt x="6244760" y="3005"/>
                  <a:pt x="6394109" y="0"/>
                </a:cubicBezTo>
                <a:cubicBezTo>
                  <a:pt x="6543458" y="-3005"/>
                  <a:pt x="6821271" y="4678"/>
                  <a:pt x="7052402" y="0"/>
                </a:cubicBezTo>
                <a:cubicBezTo>
                  <a:pt x="7283533" y="-4678"/>
                  <a:pt x="7306586" y="12745"/>
                  <a:pt x="7453102" y="0"/>
                </a:cubicBezTo>
                <a:cubicBezTo>
                  <a:pt x="7599618" y="-12745"/>
                  <a:pt x="7975690" y="45161"/>
                  <a:pt x="8197260" y="0"/>
                </a:cubicBezTo>
                <a:cubicBezTo>
                  <a:pt x="8418830" y="-45161"/>
                  <a:pt x="8693842" y="7655"/>
                  <a:pt x="8941418" y="0"/>
                </a:cubicBezTo>
                <a:cubicBezTo>
                  <a:pt x="9106889" y="-13045"/>
                  <a:pt x="9254140" y="141309"/>
                  <a:pt x="9296400" y="354982"/>
                </a:cubicBezTo>
                <a:cubicBezTo>
                  <a:pt x="9314323" y="482405"/>
                  <a:pt x="9293488" y="691253"/>
                  <a:pt x="9296400" y="873916"/>
                </a:cubicBezTo>
                <a:cubicBezTo>
                  <a:pt x="9299312" y="1056579"/>
                  <a:pt x="9261723" y="1158649"/>
                  <a:pt x="9296400" y="1364021"/>
                </a:cubicBezTo>
                <a:cubicBezTo>
                  <a:pt x="9331077" y="1569394"/>
                  <a:pt x="9257308" y="1781670"/>
                  <a:pt x="9296400" y="1911785"/>
                </a:cubicBezTo>
                <a:cubicBezTo>
                  <a:pt x="9335492" y="2041900"/>
                  <a:pt x="9251178" y="2279679"/>
                  <a:pt x="9296400" y="2430720"/>
                </a:cubicBezTo>
                <a:cubicBezTo>
                  <a:pt x="9341622" y="2581761"/>
                  <a:pt x="9262574" y="2895196"/>
                  <a:pt x="9296400" y="3237951"/>
                </a:cubicBezTo>
                <a:cubicBezTo>
                  <a:pt x="9303130" y="3430170"/>
                  <a:pt x="9115324" y="3617629"/>
                  <a:pt x="8941418" y="3592933"/>
                </a:cubicBezTo>
                <a:cubicBezTo>
                  <a:pt x="8822604" y="3608310"/>
                  <a:pt x="8728274" y="3583883"/>
                  <a:pt x="8626582" y="3592933"/>
                </a:cubicBezTo>
                <a:cubicBezTo>
                  <a:pt x="8524890" y="3601983"/>
                  <a:pt x="8231456" y="3511516"/>
                  <a:pt x="7882424" y="3592933"/>
                </a:cubicBezTo>
                <a:cubicBezTo>
                  <a:pt x="7533392" y="3674350"/>
                  <a:pt x="7336510" y="3567899"/>
                  <a:pt x="7138266" y="3592933"/>
                </a:cubicBezTo>
                <a:cubicBezTo>
                  <a:pt x="6940022" y="3617967"/>
                  <a:pt x="6713993" y="3529527"/>
                  <a:pt x="6565837" y="3592933"/>
                </a:cubicBezTo>
                <a:cubicBezTo>
                  <a:pt x="6417681" y="3656339"/>
                  <a:pt x="6326913" y="3567371"/>
                  <a:pt x="6251001" y="3592933"/>
                </a:cubicBezTo>
                <a:cubicBezTo>
                  <a:pt x="6175089" y="3618495"/>
                  <a:pt x="5935919" y="3547854"/>
                  <a:pt x="5764437" y="3592933"/>
                </a:cubicBezTo>
                <a:cubicBezTo>
                  <a:pt x="5592955" y="3638012"/>
                  <a:pt x="5424088" y="3568103"/>
                  <a:pt x="5192008" y="3592933"/>
                </a:cubicBezTo>
                <a:cubicBezTo>
                  <a:pt x="4959928" y="3617763"/>
                  <a:pt x="4802509" y="3588637"/>
                  <a:pt x="4447850" y="3592933"/>
                </a:cubicBezTo>
                <a:cubicBezTo>
                  <a:pt x="4093191" y="3597229"/>
                  <a:pt x="4265714" y="3563069"/>
                  <a:pt x="4133014" y="3592933"/>
                </a:cubicBezTo>
                <a:cubicBezTo>
                  <a:pt x="4000314" y="3622797"/>
                  <a:pt x="3659589" y="3574042"/>
                  <a:pt x="3474720" y="3592933"/>
                </a:cubicBezTo>
                <a:cubicBezTo>
                  <a:pt x="3289851" y="3611824"/>
                  <a:pt x="3208769" y="3570460"/>
                  <a:pt x="3074020" y="3592933"/>
                </a:cubicBezTo>
                <a:cubicBezTo>
                  <a:pt x="2939271" y="3615406"/>
                  <a:pt x="2801015" y="3542351"/>
                  <a:pt x="2587455" y="3592933"/>
                </a:cubicBezTo>
                <a:cubicBezTo>
                  <a:pt x="2373896" y="3643515"/>
                  <a:pt x="2429443" y="3573367"/>
                  <a:pt x="2272619" y="3592933"/>
                </a:cubicBezTo>
                <a:cubicBezTo>
                  <a:pt x="2115795" y="3612499"/>
                  <a:pt x="1769563" y="3558378"/>
                  <a:pt x="1528462" y="3592933"/>
                </a:cubicBezTo>
                <a:cubicBezTo>
                  <a:pt x="1287361" y="3627488"/>
                  <a:pt x="1160007" y="3535778"/>
                  <a:pt x="870168" y="3592933"/>
                </a:cubicBezTo>
                <a:cubicBezTo>
                  <a:pt x="580329" y="3650088"/>
                  <a:pt x="515098" y="3561082"/>
                  <a:pt x="354982" y="3592933"/>
                </a:cubicBezTo>
                <a:cubicBezTo>
                  <a:pt x="154651" y="3595079"/>
                  <a:pt x="-1070" y="3482645"/>
                  <a:pt x="0" y="3237951"/>
                </a:cubicBezTo>
                <a:cubicBezTo>
                  <a:pt x="-60255" y="3087486"/>
                  <a:pt x="3667" y="2921811"/>
                  <a:pt x="0" y="2719017"/>
                </a:cubicBezTo>
                <a:cubicBezTo>
                  <a:pt x="-3667" y="2516223"/>
                  <a:pt x="59370" y="2322924"/>
                  <a:pt x="0" y="2142423"/>
                </a:cubicBezTo>
                <a:cubicBezTo>
                  <a:pt x="-59370" y="1961922"/>
                  <a:pt x="32411" y="1822698"/>
                  <a:pt x="0" y="1594659"/>
                </a:cubicBezTo>
                <a:cubicBezTo>
                  <a:pt x="-32411" y="1366620"/>
                  <a:pt x="60940" y="1206400"/>
                  <a:pt x="0" y="1046895"/>
                </a:cubicBezTo>
                <a:cubicBezTo>
                  <a:pt x="-60940" y="887390"/>
                  <a:pt x="80410" y="665260"/>
                  <a:pt x="0" y="354982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C16C95"/>
            </a:solidFill>
            <a:extLst>
              <a:ext uri="{C807C97D-BFC1-408E-A445-0C87EB9F89A2}">
                <ask:lineSketchStyleProps xmlns:ask="http://schemas.microsoft.com/office/drawing/2018/sketchyshapes" xmlns="" sd="2030743174">
                  <a:prstGeom prst="roundRect">
                    <a:avLst>
                      <a:gd name="adj" fmla="val 988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상대방 후보에게 질문이 있나요</a:t>
            </a:r>
            <a:r>
              <a:rPr lang="en-US" altLang="ko-KR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4000" dirty="0">
              <a:solidFill>
                <a:schemeClr val="bg1">
                  <a:lumMod val="6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7492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 err="1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우당탕탕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토론회 열기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E2F156BE-1BBE-4AC7-BCAB-D056D4964CDA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1" name="그림 10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F0B1900F-49EC-448B-A57D-2A7929255E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437F9040-4514-4AF4-A209-71EB5E9BB7BA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xmlns="" id="{7AFB2604-2FCB-4A27-868C-2920F878AE66}"/>
              </a:ext>
            </a:extLst>
          </p:cNvPr>
          <p:cNvSpPr/>
          <p:nvPr/>
        </p:nvSpPr>
        <p:spPr>
          <a:xfrm>
            <a:off x="1535130" y="1767840"/>
            <a:ext cx="9296400" cy="3592933"/>
          </a:xfrm>
          <a:custGeom>
            <a:avLst/>
            <a:gdLst>
              <a:gd name="connsiteX0" fmla="*/ 0 w 9296400"/>
              <a:gd name="connsiteY0" fmla="*/ 354982 h 3592933"/>
              <a:gd name="connsiteX1" fmla="*/ 354982 w 9296400"/>
              <a:gd name="connsiteY1" fmla="*/ 0 h 3592933"/>
              <a:gd name="connsiteX2" fmla="*/ 755682 w 9296400"/>
              <a:gd name="connsiteY2" fmla="*/ 0 h 3592933"/>
              <a:gd name="connsiteX3" fmla="*/ 1070518 w 9296400"/>
              <a:gd name="connsiteY3" fmla="*/ 0 h 3592933"/>
              <a:gd name="connsiteX4" fmla="*/ 1814676 w 9296400"/>
              <a:gd name="connsiteY4" fmla="*/ 0 h 3592933"/>
              <a:gd name="connsiteX5" fmla="*/ 2301241 w 9296400"/>
              <a:gd name="connsiteY5" fmla="*/ 0 h 3592933"/>
              <a:gd name="connsiteX6" fmla="*/ 3045399 w 9296400"/>
              <a:gd name="connsiteY6" fmla="*/ 0 h 3592933"/>
              <a:gd name="connsiteX7" fmla="*/ 3531963 w 9296400"/>
              <a:gd name="connsiteY7" fmla="*/ 0 h 3592933"/>
              <a:gd name="connsiteX8" fmla="*/ 3846799 w 9296400"/>
              <a:gd name="connsiteY8" fmla="*/ 0 h 3592933"/>
              <a:gd name="connsiteX9" fmla="*/ 4590957 w 9296400"/>
              <a:gd name="connsiteY9" fmla="*/ 0 h 3592933"/>
              <a:gd name="connsiteX10" fmla="*/ 5249251 w 9296400"/>
              <a:gd name="connsiteY10" fmla="*/ 0 h 3592933"/>
              <a:gd name="connsiteX11" fmla="*/ 5993408 w 9296400"/>
              <a:gd name="connsiteY11" fmla="*/ 0 h 3592933"/>
              <a:gd name="connsiteX12" fmla="*/ 6394109 w 9296400"/>
              <a:gd name="connsiteY12" fmla="*/ 0 h 3592933"/>
              <a:gd name="connsiteX13" fmla="*/ 6794809 w 9296400"/>
              <a:gd name="connsiteY13" fmla="*/ 0 h 3592933"/>
              <a:gd name="connsiteX14" fmla="*/ 7453102 w 9296400"/>
              <a:gd name="connsiteY14" fmla="*/ 0 h 3592933"/>
              <a:gd name="connsiteX15" fmla="*/ 8197260 w 9296400"/>
              <a:gd name="connsiteY15" fmla="*/ 0 h 3592933"/>
              <a:gd name="connsiteX16" fmla="*/ 8941418 w 9296400"/>
              <a:gd name="connsiteY16" fmla="*/ 0 h 3592933"/>
              <a:gd name="connsiteX17" fmla="*/ 9296400 w 9296400"/>
              <a:gd name="connsiteY17" fmla="*/ 354982 h 3592933"/>
              <a:gd name="connsiteX18" fmla="*/ 9296400 w 9296400"/>
              <a:gd name="connsiteY18" fmla="*/ 960405 h 3592933"/>
              <a:gd name="connsiteX19" fmla="*/ 9296400 w 9296400"/>
              <a:gd name="connsiteY19" fmla="*/ 1479340 h 3592933"/>
              <a:gd name="connsiteX20" fmla="*/ 9296400 w 9296400"/>
              <a:gd name="connsiteY20" fmla="*/ 2084763 h 3592933"/>
              <a:gd name="connsiteX21" fmla="*/ 9296400 w 9296400"/>
              <a:gd name="connsiteY21" fmla="*/ 2632528 h 3592933"/>
              <a:gd name="connsiteX22" fmla="*/ 9296400 w 9296400"/>
              <a:gd name="connsiteY22" fmla="*/ 3237951 h 3592933"/>
              <a:gd name="connsiteX23" fmla="*/ 8941418 w 9296400"/>
              <a:gd name="connsiteY23" fmla="*/ 3592933 h 3592933"/>
              <a:gd name="connsiteX24" fmla="*/ 8368989 w 9296400"/>
              <a:gd name="connsiteY24" fmla="*/ 3592933 h 3592933"/>
              <a:gd name="connsiteX25" fmla="*/ 7624831 w 9296400"/>
              <a:gd name="connsiteY25" fmla="*/ 3592933 h 3592933"/>
              <a:gd name="connsiteX26" fmla="*/ 7309995 w 9296400"/>
              <a:gd name="connsiteY26" fmla="*/ 3592933 h 3592933"/>
              <a:gd name="connsiteX27" fmla="*/ 6909295 w 9296400"/>
              <a:gd name="connsiteY27" fmla="*/ 3592933 h 3592933"/>
              <a:gd name="connsiteX28" fmla="*/ 6422730 w 9296400"/>
              <a:gd name="connsiteY28" fmla="*/ 3592933 h 3592933"/>
              <a:gd name="connsiteX29" fmla="*/ 5850301 w 9296400"/>
              <a:gd name="connsiteY29" fmla="*/ 3592933 h 3592933"/>
              <a:gd name="connsiteX30" fmla="*/ 5277872 w 9296400"/>
              <a:gd name="connsiteY30" fmla="*/ 3592933 h 3592933"/>
              <a:gd name="connsiteX31" fmla="*/ 4533714 w 9296400"/>
              <a:gd name="connsiteY31" fmla="*/ 3592933 h 3592933"/>
              <a:gd name="connsiteX32" fmla="*/ 3875421 w 9296400"/>
              <a:gd name="connsiteY32" fmla="*/ 3592933 h 3592933"/>
              <a:gd name="connsiteX33" fmla="*/ 3388856 w 9296400"/>
              <a:gd name="connsiteY33" fmla="*/ 3592933 h 3592933"/>
              <a:gd name="connsiteX34" fmla="*/ 2988156 w 9296400"/>
              <a:gd name="connsiteY34" fmla="*/ 3592933 h 3592933"/>
              <a:gd name="connsiteX35" fmla="*/ 2673320 w 9296400"/>
              <a:gd name="connsiteY35" fmla="*/ 3592933 h 3592933"/>
              <a:gd name="connsiteX36" fmla="*/ 1929162 w 9296400"/>
              <a:gd name="connsiteY36" fmla="*/ 3592933 h 3592933"/>
              <a:gd name="connsiteX37" fmla="*/ 1356733 w 9296400"/>
              <a:gd name="connsiteY37" fmla="*/ 3592933 h 3592933"/>
              <a:gd name="connsiteX38" fmla="*/ 354982 w 9296400"/>
              <a:gd name="connsiteY38" fmla="*/ 3592933 h 3592933"/>
              <a:gd name="connsiteX39" fmla="*/ 0 w 9296400"/>
              <a:gd name="connsiteY39" fmla="*/ 3237951 h 3592933"/>
              <a:gd name="connsiteX40" fmla="*/ 0 w 9296400"/>
              <a:gd name="connsiteY40" fmla="*/ 2747846 h 3592933"/>
              <a:gd name="connsiteX41" fmla="*/ 0 w 9296400"/>
              <a:gd name="connsiteY41" fmla="*/ 2200082 h 3592933"/>
              <a:gd name="connsiteX42" fmla="*/ 0 w 9296400"/>
              <a:gd name="connsiteY42" fmla="*/ 1565829 h 3592933"/>
              <a:gd name="connsiteX43" fmla="*/ 0 w 9296400"/>
              <a:gd name="connsiteY43" fmla="*/ 931576 h 3592933"/>
              <a:gd name="connsiteX44" fmla="*/ 0 w 9296400"/>
              <a:gd name="connsiteY44" fmla="*/ 354982 h 359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296400" h="3592933" fill="none" extrusionOk="0">
                <a:moveTo>
                  <a:pt x="0" y="354982"/>
                </a:moveTo>
                <a:cubicBezTo>
                  <a:pt x="-10183" y="167440"/>
                  <a:pt x="153974" y="782"/>
                  <a:pt x="354982" y="0"/>
                </a:cubicBezTo>
                <a:cubicBezTo>
                  <a:pt x="509269" y="-19648"/>
                  <a:pt x="629821" y="40742"/>
                  <a:pt x="755682" y="0"/>
                </a:cubicBezTo>
                <a:cubicBezTo>
                  <a:pt x="881543" y="-40742"/>
                  <a:pt x="936087" y="28297"/>
                  <a:pt x="1070518" y="0"/>
                </a:cubicBezTo>
                <a:cubicBezTo>
                  <a:pt x="1204949" y="-28297"/>
                  <a:pt x="1445851" y="40418"/>
                  <a:pt x="1814676" y="0"/>
                </a:cubicBezTo>
                <a:cubicBezTo>
                  <a:pt x="2183501" y="-40418"/>
                  <a:pt x="2203690" y="3819"/>
                  <a:pt x="2301241" y="0"/>
                </a:cubicBezTo>
                <a:cubicBezTo>
                  <a:pt x="2398792" y="-3819"/>
                  <a:pt x="2732425" y="82472"/>
                  <a:pt x="3045399" y="0"/>
                </a:cubicBezTo>
                <a:cubicBezTo>
                  <a:pt x="3358373" y="-82472"/>
                  <a:pt x="3363438" y="15470"/>
                  <a:pt x="3531963" y="0"/>
                </a:cubicBezTo>
                <a:cubicBezTo>
                  <a:pt x="3700488" y="-15470"/>
                  <a:pt x="3753128" y="27799"/>
                  <a:pt x="3846799" y="0"/>
                </a:cubicBezTo>
                <a:cubicBezTo>
                  <a:pt x="3940470" y="-27799"/>
                  <a:pt x="4412337" y="28466"/>
                  <a:pt x="4590957" y="0"/>
                </a:cubicBezTo>
                <a:cubicBezTo>
                  <a:pt x="4769577" y="-28466"/>
                  <a:pt x="4948304" y="63734"/>
                  <a:pt x="5249251" y="0"/>
                </a:cubicBezTo>
                <a:cubicBezTo>
                  <a:pt x="5550198" y="-63734"/>
                  <a:pt x="5796066" y="6932"/>
                  <a:pt x="5993408" y="0"/>
                </a:cubicBezTo>
                <a:cubicBezTo>
                  <a:pt x="6190750" y="-6932"/>
                  <a:pt x="6242503" y="575"/>
                  <a:pt x="6394109" y="0"/>
                </a:cubicBezTo>
                <a:cubicBezTo>
                  <a:pt x="6545715" y="-575"/>
                  <a:pt x="6662006" y="5756"/>
                  <a:pt x="6794809" y="0"/>
                </a:cubicBezTo>
                <a:cubicBezTo>
                  <a:pt x="6927612" y="-5756"/>
                  <a:pt x="7267819" y="43591"/>
                  <a:pt x="7453102" y="0"/>
                </a:cubicBezTo>
                <a:cubicBezTo>
                  <a:pt x="7638385" y="-43591"/>
                  <a:pt x="7839704" y="82828"/>
                  <a:pt x="8197260" y="0"/>
                </a:cubicBezTo>
                <a:cubicBezTo>
                  <a:pt x="8554816" y="-82828"/>
                  <a:pt x="8597279" y="4126"/>
                  <a:pt x="8941418" y="0"/>
                </a:cubicBezTo>
                <a:cubicBezTo>
                  <a:pt x="9170625" y="8213"/>
                  <a:pt x="9351202" y="170737"/>
                  <a:pt x="9296400" y="354982"/>
                </a:cubicBezTo>
                <a:cubicBezTo>
                  <a:pt x="9303558" y="585133"/>
                  <a:pt x="9263607" y="755948"/>
                  <a:pt x="9296400" y="960405"/>
                </a:cubicBezTo>
                <a:cubicBezTo>
                  <a:pt x="9329193" y="1164862"/>
                  <a:pt x="9271432" y="1292206"/>
                  <a:pt x="9296400" y="1479340"/>
                </a:cubicBezTo>
                <a:cubicBezTo>
                  <a:pt x="9321368" y="1666475"/>
                  <a:pt x="9238187" y="1871338"/>
                  <a:pt x="9296400" y="2084763"/>
                </a:cubicBezTo>
                <a:cubicBezTo>
                  <a:pt x="9354613" y="2298188"/>
                  <a:pt x="9247036" y="2476541"/>
                  <a:pt x="9296400" y="2632528"/>
                </a:cubicBezTo>
                <a:cubicBezTo>
                  <a:pt x="9345764" y="2788515"/>
                  <a:pt x="9237796" y="3054119"/>
                  <a:pt x="9296400" y="3237951"/>
                </a:cubicBezTo>
                <a:cubicBezTo>
                  <a:pt x="9295064" y="3384633"/>
                  <a:pt x="9118786" y="3584307"/>
                  <a:pt x="8941418" y="3592933"/>
                </a:cubicBezTo>
                <a:cubicBezTo>
                  <a:pt x="8718298" y="3640350"/>
                  <a:pt x="8591954" y="3541061"/>
                  <a:pt x="8368989" y="3592933"/>
                </a:cubicBezTo>
                <a:cubicBezTo>
                  <a:pt x="8146024" y="3644805"/>
                  <a:pt x="7905658" y="3577634"/>
                  <a:pt x="7624831" y="3592933"/>
                </a:cubicBezTo>
                <a:cubicBezTo>
                  <a:pt x="7344004" y="3608232"/>
                  <a:pt x="7384755" y="3582680"/>
                  <a:pt x="7309995" y="3592933"/>
                </a:cubicBezTo>
                <a:cubicBezTo>
                  <a:pt x="7235235" y="3603186"/>
                  <a:pt x="7092594" y="3566119"/>
                  <a:pt x="6909295" y="3592933"/>
                </a:cubicBezTo>
                <a:cubicBezTo>
                  <a:pt x="6725996" y="3619747"/>
                  <a:pt x="6566541" y="3557916"/>
                  <a:pt x="6422730" y="3592933"/>
                </a:cubicBezTo>
                <a:cubicBezTo>
                  <a:pt x="6278920" y="3627950"/>
                  <a:pt x="6124005" y="3551349"/>
                  <a:pt x="5850301" y="3592933"/>
                </a:cubicBezTo>
                <a:cubicBezTo>
                  <a:pt x="5576597" y="3634517"/>
                  <a:pt x="5552173" y="3549114"/>
                  <a:pt x="5277872" y="3592933"/>
                </a:cubicBezTo>
                <a:cubicBezTo>
                  <a:pt x="5003571" y="3636752"/>
                  <a:pt x="4771234" y="3525793"/>
                  <a:pt x="4533714" y="3592933"/>
                </a:cubicBezTo>
                <a:cubicBezTo>
                  <a:pt x="4296194" y="3660073"/>
                  <a:pt x="4087072" y="3567771"/>
                  <a:pt x="3875421" y="3592933"/>
                </a:cubicBezTo>
                <a:cubicBezTo>
                  <a:pt x="3663770" y="3618095"/>
                  <a:pt x="3499770" y="3551416"/>
                  <a:pt x="3388856" y="3592933"/>
                </a:cubicBezTo>
                <a:cubicBezTo>
                  <a:pt x="3277942" y="3634450"/>
                  <a:pt x="3180806" y="3581143"/>
                  <a:pt x="2988156" y="3592933"/>
                </a:cubicBezTo>
                <a:cubicBezTo>
                  <a:pt x="2795506" y="3604723"/>
                  <a:pt x="2806206" y="3585225"/>
                  <a:pt x="2673320" y="3592933"/>
                </a:cubicBezTo>
                <a:cubicBezTo>
                  <a:pt x="2540434" y="3600641"/>
                  <a:pt x="2174399" y="3524245"/>
                  <a:pt x="1929162" y="3592933"/>
                </a:cubicBezTo>
                <a:cubicBezTo>
                  <a:pt x="1683925" y="3661621"/>
                  <a:pt x="1579818" y="3566183"/>
                  <a:pt x="1356733" y="3592933"/>
                </a:cubicBezTo>
                <a:cubicBezTo>
                  <a:pt x="1133648" y="3619683"/>
                  <a:pt x="685070" y="3535177"/>
                  <a:pt x="354982" y="3592933"/>
                </a:cubicBezTo>
                <a:cubicBezTo>
                  <a:pt x="155283" y="3558074"/>
                  <a:pt x="37592" y="3405343"/>
                  <a:pt x="0" y="3237951"/>
                </a:cubicBezTo>
                <a:cubicBezTo>
                  <a:pt x="-8593" y="3129827"/>
                  <a:pt x="32124" y="2874752"/>
                  <a:pt x="0" y="2747846"/>
                </a:cubicBezTo>
                <a:cubicBezTo>
                  <a:pt x="-32124" y="2620941"/>
                  <a:pt x="46916" y="2341976"/>
                  <a:pt x="0" y="2200082"/>
                </a:cubicBezTo>
                <a:cubicBezTo>
                  <a:pt x="-46916" y="2058188"/>
                  <a:pt x="15684" y="1744160"/>
                  <a:pt x="0" y="1565829"/>
                </a:cubicBezTo>
                <a:cubicBezTo>
                  <a:pt x="-15684" y="1387498"/>
                  <a:pt x="40987" y="1071724"/>
                  <a:pt x="0" y="931576"/>
                </a:cubicBezTo>
                <a:cubicBezTo>
                  <a:pt x="-40987" y="791428"/>
                  <a:pt x="64791" y="542194"/>
                  <a:pt x="0" y="354982"/>
                </a:cubicBezTo>
                <a:close/>
              </a:path>
              <a:path w="9296400" h="3592933" stroke="0" extrusionOk="0">
                <a:moveTo>
                  <a:pt x="0" y="354982"/>
                </a:moveTo>
                <a:cubicBezTo>
                  <a:pt x="-50085" y="172486"/>
                  <a:pt x="136333" y="516"/>
                  <a:pt x="354982" y="0"/>
                </a:cubicBezTo>
                <a:cubicBezTo>
                  <a:pt x="462681" y="-13909"/>
                  <a:pt x="542512" y="46"/>
                  <a:pt x="669818" y="0"/>
                </a:cubicBezTo>
                <a:cubicBezTo>
                  <a:pt x="797124" y="-46"/>
                  <a:pt x="1255986" y="22415"/>
                  <a:pt x="1413976" y="0"/>
                </a:cubicBezTo>
                <a:cubicBezTo>
                  <a:pt x="1571966" y="-22415"/>
                  <a:pt x="1602966" y="7629"/>
                  <a:pt x="1728812" y="0"/>
                </a:cubicBezTo>
                <a:cubicBezTo>
                  <a:pt x="1854658" y="-7629"/>
                  <a:pt x="1976176" y="30128"/>
                  <a:pt x="2215376" y="0"/>
                </a:cubicBezTo>
                <a:cubicBezTo>
                  <a:pt x="2454576" y="-30128"/>
                  <a:pt x="2592381" y="32178"/>
                  <a:pt x="2787806" y="0"/>
                </a:cubicBezTo>
                <a:cubicBezTo>
                  <a:pt x="2983231" y="-32178"/>
                  <a:pt x="3270424" y="78896"/>
                  <a:pt x="3531963" y="0"/>
                </a:cubicBezTo>
                <a:cubicBezTo>
                  <a:pt x="3793502" y="-78896"/>
                  <a:pt x="3898700" y="64387"/>
                  <a:pt x="4190257" y="0"/>
                </a:cubicBezTo>
                <a:cubicBezTo>
                  <a:pt x="4481814" y="-64387"/>
                  <a:pt x="4685078" y="9223"/>
                  <a:pt x="4848550" y="0"/>
                </a:cubicBezTo>
                <a:cubicBezTo>
                  <a:pt x="5012022" y="-9223"/>
                  <a:pt x="5055891" y="28776"/>
                  <a:pt x="5249251" y="0"/>
                </a:cubicBezTo>
                <a:cubicBezTo>
                  <a:pt x="5442611" y="-28776"/>
                  <a:pt x="5525003" y="26598"/>
                  <a:pt x="5735815" y="0"/>
                </a:cubicBezTo>
                <a:cubicBezTo>
                  <a:pt x="5946627" y="-26598"/>
                  <a:pt x="6244760" y="3005"/>
                  <a:pt x="6394109" y="0"/>
                </a:cubicBezTo>
                <a:cubicBezTo>
                  <a:pt x="6543458" y="-3005"/>
                  <a:pt x="6821271" y="4678"/>
                  <a:pt x="7052402" y="0"/>
                </a:cubicBezTo>
                <a:cubicBezTo>
                  <a:pt x="7283533" y="-4678"/>
                  <a:pt x="7306586" y="12745"/>
                  <a:pt x="7453102" y="0"/>
                </a:cubicBezTo>
                <a:cubicBezTo>
                  <a:pt x="7599618" y="-12745"/>
                  <a:pt x="7975690" y="45161"/>
                  <a:pt x="8197260" y="0"/>
                </a:cubicBezTo>
                <a:cubicBezTo>
                  <a:pt x="8418830" y="-45161"/>
                  <a:pt x="8693842" y="7655"/>
                  <a:pt x="8941418" y="0"/>
                </a:cubicBezTo>
                <a:cubicBezTo>
                  <a:pt x="9106889" y="-13045"/>
                  <a:pt x="9254140" y="141309"/>
                  <a:pt x="9296400" y="354982"/>
                </a:cubicBezTo>
                <a:cubicBezTo>
                  <a:pt x="9314323" y="482405"/>
                  <a:pt x="9293488" y="691253"/>
                  <a:pt x="9296400" y="873916"/>
                </a:cubicBezTo>
                <a:cubicBezTo>
                  <a:pt x="9299312" y="1056579"/>
                  <a:pt x="9261723" y="1158649"/>
                  <a:pt x="9296400" y="1364021"/>
                </a:cubicBezTo>
                <a:cubicBezTo>
                  <a:pt x="9331077" y="1569394"/>
                  <a:pt x="9257308" y="1781670"/>
                  <a:pt x="9296400" y="1911785"/>
                </a:cubicBezTo>
                <a:cubicBezTo>
                  <a:pt x="9335492" y="2041900"/>
                  <a:pt x="9251178" y="2279679"/>
                  <a:pt x="9296400" y="2430720"/>
                </a:cubicBezTo>
                <a:cubicBezTo>
                  <a:pt x="9341622" y="2581761"/>
                  <a:pt x="9262574" y="2895196"/>
                  <a:pt x="9296400" y="3237951"/>
                </a:cubicBezTo>
                <a:cubicBezTo>
                  <a:pt x="9303130" y="3430170"/>
                  <a:pt x="9115324" y="3617629"/>
                  <a:pt x="8941418" y="3592933"/>
                </a:cubicBezTo>
                <a:cubicBezTo>
                  <a:pt x="8822604" y="3608310"/>
                  <a:pt x="8728274" y="3583883"/>
                  <a:pt x="8626582" y="3592933"/>
                </a:cubicBezTo>
                <a:cubicBezTo>
                  <a:pt x="8524890" y="3601983"/>
                  <a:pt x="8231456" y="3511516"/>
                  <a:pt x="7882424" y="3592933"/>
                </a:cubicBezTo>
                <a:cubicBezTo>
                  <a:pt x="7533392" y="3674350"/>
                  <a:pt x="7336510" y="3567899"/>
                  <a:pt x="7138266" y="3592933"/>
                </a:cubicBezTo>
                <a:cubicBezTo>
                  <a:pt x="6940022" y="3617967"/>
                  <a:pt x="6713993" y="3529527"/>
                  <a:pt x="6565837" y="3592933"/>
                </a:cubicBezTo>
                <a:cubicBezTo>
                  <a:pt x="6417681" y="3656339"/>
                  <a:pt x="6326913" y="3567371"/>
                  <a:pt x="6251001" y="3592933"/>
                </a:cubicBezTo>
                <a:cubicBezTo>
                  <a:pt x="6175089" y="3618495"/>
                  <a:pt x="5935919" y="3547854"/>
                  <a:pt x="5764437" y="3592933"/>
                </a:cubicBezTo>
                <a:cubicBezTo>
                  <a:pt x="5592955" y="3638012"/>
                  <a:pt x="5424088" y="3568103"/>
                  <a:pt x="5192008" y="3592933"/>
                </a:cubicBezTo>
                <a:cubicBezTo>
                  <a:pt x="4959928" y="3617763"/>
                  <a:pt x="4802509" y="3588637"/>
                  <a:pt x="4447850" y="3592933"/>
                </a:cubicBezTo>
                <a:cubicBezTo>
                  <a:pt x="4093191" y="3597229"/>
                  <a:pt x="4265714" y="3563069"/>
                  <a:pt x="4133014" y="3592933"/>
                </a:cubicBezTo>
                <a:cubicBezTo>
                  <a:pt x="4000314" y="3622797"/>
                  <a:pt x="3659589" y="3574042"/>
                  <a:pt x="3474720" y="3592933"/>
                </a:cubicBezTo>
                <a:cubicBezTo>
                  <a:pt x="3289851" y="3611824"/>
                  <a:pt x="3208769" y="3570460"/>
                  <a:pt x="3074020" y="3592933"/>
                </a:cubicBezTo>
                <a:cubicBezTo>
                  <a:pt x="2939271" y="3615406"/>
                  <a:pt x="2801015" y="3542351"/>
                  <a:pt x="2587455" y="3592933"/>
                </a:cubicBezTo>
                <a:cubicBezTo>
                  <a:pt x="2373896" y="3643515"/>
                  <a:pt x="2429443" y="3573367"/>
                  <a:pt x="2272619" y="3592933"/>
                </a:cubicBezTo>
                <a:cubicBezTo>
                  <a:pt x="2115795" y="3612499"/>
                  <a:pt x="1769563" y="3558378"/>
                  <a:pt x="1528462" y="3592933"/>
                </a:cubicBezTo>
                <a:cubicBezTo>
                  <a:pt x="1287361" y="3627488"/>
                  <a:pt x="1160007" y="3535778"/>
                  <a:pt x="870168" y="3592933"/>
                </a:cubicBezTo>
                <a:cubicBezTo>
                  <a:pt x="580329" y="3650088"/>
                  <a:pt x="515098" y="3561082"/>
                  <a:pt x="354982" y="3592933"/>
                </a:cubicBezTo>
                <a:cubicBezTo>
                  <a:pt x="154651" y="3595079"/>
                  <a:pt x="-1070" y="3482645"/>
                  <a:pt x="0" y="3237951"/>
                </a:cubicBezTo>
                <a:cubicBezTo>
                  <a:pt x="-60255" y="3087486"/>
                  <a:pt x="3667" y="2921811"/>
                  <a:pt x="0" y="2719017"/>
                </a:cubicBezTo>
                <a:cubicBezTo>
                  <a:pt x="-3667" y="2516223"/>
                  <a:pt x="59370" y="2322924"/>
                  <a:pt x="0" y="2142423"/>
                </a:cubicBezTo>
                <a:cubicBezTo>
                  <a:pt x="-59370" y="1961922"/>
                  <a:pt x="32411" y="1822698"/>
                  <a:pt x="0" y="1594659"/>
                </a:cubicBezTo>
                <a:cubicBezTo>
                  <a:pt x="-32411" y="1366620"/>
                  <a:pt x="60940" y="1206400"/>
                  <a:pt x="0" y="1046895"/>
                </a:cubicBezTo>
                <a:cubicBezTo>
                  <a:pt x="-60940" y="887390"/>
                  <a:pt x="80410" y="665260"/>
                  <a:pt x="0" y="354982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C16C95"/>
            </a:solidFill>
            <a:extLst>
              <a:ext uri="{C807C97D-BFC1-408E-A445-0C87EB9F89A2}">
                <ask:lineSketchStyleProps xmlns:ask="http://schemas.microsoft.com/office/drawing/2018/sketchyshapes" xmlns="" sd="2030743174">
                  <a:prstGeom prst="roundRect">
                    <a:avLst>
                      <a:gd name="adj" fmla="val 988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마지막으로 </a:t>
            </a:r>
            <a:r>
              <a:rPr lang="ko-KR" altLang="en-US" sz="4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한 마디씩 해 주세요</a:t>
            </a:r>
            <a:r>
              <a:rPr lang="en-US" altLang="ko-KR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4000" dirty="0">
              <a:solidFill>
                <a:schemeClr val="bg1">
                  <a:lumMod val="65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758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 err="1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우당탕탕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토론회 열기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620B1972-9A12-485C-A264-D471ACB1B6E2}"/>
              </a:ext>
            </a:extLst>
          </p:cNvPr>
          <p:cNvSpPr/>
          <p:nvPr/>
        </p:nvSpPr>
        <p:spPr>
          <a:xfrm>
            <a:off x="6016074" y="1648228"/>
            <a:ext cx="5140618" cy="2432032"/>
          </a:xfrm>
          <a:custGeom>
            <a:avLst/>
            <a:gdLst>
              <a:gd name="connsiteX0" fmla="*/ 0 w 5140618"/>
              <a:gd name="connsiteY0" fmla="*/ 405347 h 2432032"/>
              <a:gd name="connsiteX1" fmla="*/ 405347 w 5140618"/>
              <a:gd name="connsiteY1" fmla="*/ 0 h 2432032"/>
              <a:gd name="connsiteX2" fmla="*/ 856770 w 5140618"/>
              <a:gd name="connsiteY2" fmla="*/ 0 h 2432032"/>
              <a:gd name="connsiteX3" fmla="*/ 856770 w 5140618"/>
              <a:gd name="connsiteY3" fmla="*/ 0 h 2432032"/>
              <a:gd name="connsiteX4" fmla="*/ 1473644 w 5140618"/>
              <a:gd name="connsiteY4" fmla="*/ 0 h 2432032"/>
              <a:gd name="connsiteX5" fmla="*/ 2141924 w 5140618"/>
              <a:gd name="connsiteY5" fmla="*/ 0 h 2432032"/>
              <a:gd name="connsiteX6" fmla="*/ 2738394 w 5140618"/>
              <a:gd name="connsiteY6" fmla="*/ 0 h 2432032"/>
              <a:gd name="connsiteX7" fmla="*/ 3438598 w 5140618"/>
              <a:gd name="connsiteY7" fmla="*/ 0 h 2432032"/>
              <a:gd name="connsiteX8" fmla="*/ 4112868 w 5140618"/>
              <a:gd name="connsiteY8" fmla="*/ 0 h 2432032"/>
              <a:gd name="connsiteX9" fmla="*/ 4735271 w 5140618"/>
              <a:gd name="connsiteY9" fmla="*/ 0 h 2432032"/>
              <a:gd name="connsiteX10" fmla="*/ 5140618 w 5140618"/>
              <a:gd name="connsiteY10" fmla="*/ 405347 h 2432032"/>
              <a:gd name="connsiteX11" fmla="*/ 5140618 w 5140618"/>
              <a:gd name="connsiteY11" fmla="*/ 922149 h 2432032"/>
              <a:gd name="connsiteX12" fmla="*/ 5140618 w 5140618"/>
              <a:gd name="connsiteY12" fmla="*/ 1418685 h 2432032"/>
              <a:gd name="connsiteX13" fmla="*/ 5140618 w 5140618"/>
              <a:gd name="connsiteY13" fmla="*/ 1418685 h 2432032"/>
              <a:gd name="connsiteX14" fmla="*/ 5140618 w 5140618"/>
              <a:gd name="connsiteY14" fmla="*/ 2026693 h 2432032"/>
              <a:gd name="connsiteX15" fmla="*/ 5140618 w 5140618"/>
              <a:gd name="connsiteY15" fmla="*/ 2026685 h 2432032"/>
              <a:gd name="connsiteX16" fmla="*/ 4735271 w 5140618"/>
              <a:gd name="connsiteY16" fmla="*/ 2432032 h 2432032"/>
              <a:gd name="connsiteX17" fmla="*/ 4086934 w 5140618"/>
              <a:gd name="connsiteY17" fmla="*/ 2432032 h 2432032"/>
              <a:gd name="connsiteX18" fmla="*/ 3516398 w 5140618"/>
              <a:gd name="connsiteY18" fmla="*/ 2432032 h 2432032"/>
              <a:gd name="connsiteX19" fmla="*/ 2816194 w 5140618"/>
              <a:gd name="connsiteY19" fmla="*/ 2432032 h 2432032"/>
              <a:gd name="connsiteX20" fmla="*/ 2141924 w 5140618"/>
              <a:gd name="connsiteY20" fmla="*/ 2432032 h 2432032"/>
              <a:gd name="connsiteX21" fmla="*/ 1557013 w 5140618"/>
              <a:gd name="connsiteY21" fmla="*/ 2669617 h 2432032"/>
              <a:gd name="connsiteX22" fmla="*/ 1007197 w 5140618"/>
              <a:gd name="connsiteY22" fmla="*/ 2892948 h 2432032"/>
              <a:gd name="connsiteX23" fmla="*/ 387191 w 5140618"/>
              <a:gd name="connsiteY23" fmla="*/ 3144788 h 2432032"/>
              <a:gd name="connsiteX24" fmla="*/ 612589 w 5140618"/>
              <a:gd name="connsiteY24" fmla="*/ 2802665 h 2432032"/>
              <a:gd name="connsiteX25" fmla="*/ 856770 w 5140618"/>
              <a:gd name="connsiteY25" fmla="*/ 2432032 h 2432032"/>
              <a:gd name="connsiteX26" fmla="*/ 405347 w 5140618"/>
              <a:gd name="connsiteY26" fmla="*/ 2432032 h 2432032"/>
              <a:gd name="connsiteX27" fmla="*/ 0 w 5140618"/>
              <a:gd name="connsiteY27" fmla="*/ 2026685 h 2432032"/>
              <a:gd name="connsiteX28" fmla="*/ 0 w 5140618"/>
              <a:gd name="connsiteY28" fmla="*/ 2026693 h 2432032"/>
              <a:gd name="connsiteX29" fmla="*/ 0 w 5140618"/>
              <a:gd name="connsiteY29" fmla="*/ 1418685 h 2432032"/>
              <a:gd name="connsiteX30" fmla="*/ 0 w 5140618"/>
              <a:gd name="connsiteY30" fmla="*/ 1418685 h 2432032"/>
              <a:gd name="connsiteX31" fmla="*/ 0 w 5140618"/>
              <a:gd name="connsiteY31" fmla="*/ 942416 h 2432032"/>
              <a:gd name="connsiteX32" fmla="*/ 0 w 5140618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40618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65458" y="-9591"/>
                  <a:pt x="655481" y="10330"/>
                  <a:pt x="856770" y="0"/>
                </a:cubicBezTo>
                <a:lnTo>
                  <a:pt x="856770" y="0"/>
                </a:lnTo>
                <a:cubicBezTo>
                  <a:pt x="1161338" y="19509"/>
                  <a:pt x="1340695" y="-4800"/>
                  <a:pt x="1473644" y="0"/>
                </a:cubicBezTo>
                <a:cubicBezTo>
                  <a:pt x="1606593" y="4800"/>
                  <a:pt x="1971289" y="28636"/>
                  <a:pt x="2141924" y="0"/>
                </a:cubicBezTo>
                <a:cubicBezTo>
                  <a:pt x="2431557" y="-16379"/>
                  <a:pt x="2617745" y="-22128"/>
                  <a:pt x="2738394" y="0"/>
                </a:cubicBezTo>
                <a:cubicBezTo>
                  <a:pt x="2859043" y="22128"/>
                  <a:pt x="3158843" y="28521"/>
                  <a:pt x="3438598" y="0"/>
                </a:cubicBezTo>
                <a:cubicBezTo>
                  <a:pt x="3718353" y="-28521"/>
                  <a:pt x="3929111" y="-4302"/>
                  <a:pt x="4112868" y="0"/>
                </a:cubicBezTo>
                <a:cubicBezTo>
                  <a:pt x="4296625" y="4302"/>
                  <a:pt x="4538729" y="27102"/>
                  <a:pt x="4735271" y="0"/>
                </a:cubicBezTo>
                <a:cubicBezTo>
                  <a:pt x="4981300" y="24512"/>
                  <a:pt x="5133384" y="137325"/>
                  <a:pt x="5140618" y="405347"/>
                </a:cubicBezTo>
                <a:cubicBezTo>
                  <a:pt x="5130073" y="624676"/>
                  <a:pt x="5139622" y="808870"/>
                  <a:pt x="5140618" y="922149"/>
                </a:cubicBezTo>
                <a:cubicBezTo>
                  <a:pt x="5141614" y="1035428"/>
                  <a:pt x="5143735" y="1317698"/>
                  <a:pt x="5140618" y="1418685"/>
                </a:cubicBezTo>
                <a:lnTo>
                  <a:pt x="5140618" y="1418685"/>
                </a:lnTo>
                <a:cubicBezTo>
                  <a:pt x="5133712" y="1599438"/>
                  <a:pt x="5158959" y="1745794"/>
                  <a:pt x="5140618" y="2026693"/>
                </a:cubicBezTo>
                <a:lnTo>
                  <a:pt x="5140618" y="2026685"/>
                </a:lnTo>
                <a:cubicBezTo>
                  <a:pt x="5127140" y="2253887"/>
                  <a:pt x="4965558" y="2444139"/>
                  <a:pt x="4735271" y="2432032"/>
                </a:cubicBezTo>
                <a:cubicBezTo>
                  <a:pt x="4501639" y="2440890"/>
                  <a:pt x="4281869" y="2412735"/>
                  <a:pt x="4086934" y="2432032"/>
                </a:cubicBezTo>
                <a:cubicBezTo>
                  <a:pt x="3891999" y="2451329"/>
                  <a:pt x="3729630" y="2445818"/>
                  <a:pt x="3516398" y="2432032"/>
                </a:cubicBezTo>
                <a:cubicBezTo>
                  <a:pt x="3303166" y="2418246"/>
                  <a:pt x="3062156" y="2430547"/>
                  <a:pt x="2816194" y="2432032"/>
                </a:cubicBezTo>
                <a:cubicBezTo>
                  <a:pt x="2570232" y="2433517"/>
                  <a:pt x="2340454" y="2453204"/>
                  <a:pt x="2141924" y="2432032"/>
                </a:cubicBezTo>
                <a:cubicBezTo>
                  <a:pt x="1859949" y="2529206"/>
                  <a:pt x="1717996" y="2580640"/>
                  <a:pt x="1557013" y="2669617"/>
                </a:cubicBezTo>
                <a:cubicBezTo>
                  <a:pt x="1396030" y="2758594"/>
                  <a:pt x="1144653" y="2841644"/>
                  <a:pt x="1007197" y="2892948"/>
                </a:cubicBezTo>
                <a:cubicBezTo>
                  <a:pt x="869741" y="2944252"/>
                  <a:pt x="614683" y="3034965"/>
                  <a:pt x="387191" y="3144788"/>
                </a:cubicBezTo>
                <a:cubicBezTo>
                  <a:pt x="488641" y="2998018"/>
                  <a:pt x="570992" y="2889130"/>
                  <a:pt x="612589" y="2802665"/>
                </a:cubicBezTo>
                <a:cubicBezTo>
                  <a:pt x="654186" y="2716200"/>
                  <a:pt x="784455" y="2542081"/>
                  <a:pt x="856770" y="2432032"/>
                </a:cubicBezTo>
                <a:cubicBezTo>
                  <a:pt x="716633" y="2435620"/>
                  <a:pt x="579432" y="2423304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5140618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552615" y="-21770"/>
                  <a:pt x="752835" y="6188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439448" y="-7130"/>
                  <a:pt x="2494654" y="-23059"/>
                  <a:pt x="2764327" y="0"/>
                </a:cubicBezTo>
                <a:cubicBezTo>
                  <a:pt x="3034000" y="23059"/>
                  <a:pt x="3178555" y="-20511"/>
                  <a:pt x="3360797" y="0"/>
                </a:cubicBezTo>
                <a:cubicBezTo>
                  <a:pt x="3543039" y="20511"/>
                  <a:pt x="3845649" y="-21583"/>
                  <a:pt x="3983200" y="0"/>
                </a:cubicBezTo>
                <a:cubicBezTo>
                  <a:pt x="4120751" y="21583"/>
                  <a:pt x="4520344" y="-28447"/>
                  <a:pt x="4735271" y="0"/>
                </a:cubicBezTo>
                <a:cubicBezTo>
                  <a:pt x="5005395" y="16607"/>
                  <a:pt x="5161103" y="232051"/>
                  <a:pt x="5140618" y="405347"/>
                </a:cubicBezTo>
                <a:cubicBezTo>
                  <a:pt x="5121099" y="584762"/>
                  <a:pt x="5163748" y="743351"/>
                  <a:pt x="5140618" y="881616"/>
                </a:cubicBezTo>
                <a:cubicBezTo>
                  <a:pt x="5117488" y="1019881"/>
                  <a:pt x="5151177" y="1289919"/>
                  <a:pt x="5140618" y="1418685"/>
                </a:cubicBezTo>
                <a:lnTo>
                  <a:pt x="5140618" y="1418685"/>
                </a:lnTo>
                <a:cubicBezTo>
                  <a:pt x="5162231" y="1704903"/>
                  <a:pt x="5121890" y="1797109"/>
                  <a:pt x="5140618" y="2026693"/>
                </a:cubicBezTo>
                <a:lnTo>
                  <a:pt x="5140618" y="2026685"/>
                </a:lnTo>
                <a:cubicBezTo>
                  <a:pt x="5129083" y="2300757"/>
                  <a:pt x="4944380" y="2429628"/>
                  <a:pt x="4735271" y="2432032"/>
                </a:cubicBezTo>
                <a:cubicBezTo>
                  <a:pt x="4562462" y="2437790"/>
                  <a:pt x="4272901" y="2413915"/>
                  <a:pt x="4086934" y="2432032"/>
                </a:cubicBezTo>
                <a:cubicBezTo>
                  <a:pt x="3900967" y="2450149"/>
                  <a:pt x="3632147" y="2460446"/>
                  <a:pt x="3412664" y="2432032"/>
                </a:cubicBezTo>
                <a:cubicBezTo>
                  <a:pt x="3193181" y="2403619"/>
                  <a:pt x="3053013" y="2402976"/>
                  <a:pt x="2764327" y="2432032"/>
                </a:cubicBezTo>
                <a:cubicBezTo>
                  <a:pt x="2475641" y="2461088"/>
                  <a:pt x="2378801" y="2450867"/>
                  <a:pt x="2141924" y="2432032"/>
                </a:cubicBezTo>
                <a:cubicBezTo>
                  <a:pt x="1994039" y="2515290"/>
                  <a:pt x="1791404" y="2604825"/>
                  <a:pt x="1592108" y="2655362"/>
                </a:cubicBezTo>
                <a:cubicBezTo>
                  <a:pt x="1392812" y="2705899"/>
                  <a:pt x="1230600" y="2816112"/>
                  <a:pt x="972102" y="2907203"/>
                </a:cubicBezTo>
                <a:cubicBezTo>
                  <a:pt x="713604" y="2998294"/>
                  <a:pt x="618651" y="3016793"/>
                  <a:pt x="387191" y="3144788"/>
                </a:cubicBezTo>
                <a:cubicBezTo>
                  <a:pt x="477117" y="3030571"/>
                  <a:pt x="564191" y="2862393"/>
                  <a:pt x="617285" y="2795538"/>
                </a:cubicBezTo>
                <a:cubicBezTo>
                  <a:pt x="670379" y="2728683"/>
                  <a:pt x="763380" y="2544305"/>
                  <a:pt x="856770" y="2432032"/>
                </a:cubicBezTo>
                <a:cubicBezTo>
                  <a:pt x="675800" y="2428163"/>
                  <a:pt x="550423" y="2423704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우당탕탕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토론회를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마치겠습니다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B6A1009E-F41A-4E72-AAA5-A5B32ECD1861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4" name="그림 13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584D3AE3-CB01-4351-B40D-3D68F89DD7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E07C162E-CD7F-4F84-873A-BF005462F607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2" name="그림 11" descr="셔츠, 우산이(가) 표시된 사진&#10;&#10;자동 생성된 설명">
            <a:extLst>
              <a:ext uri="{FF2B5EF4-FFF2-40B4-BE49-F238E27FC236}">
                <a16:creationId xmlns:a16="http://schemas.microsoft.com/office/drawing/2014/main" xmlns="" id="{BBD31EC0-8C16-43BC-A862-97B31B3C5E5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21106" y="1718475"/>
            <a:ext cx="4186529" cy="513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11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우당탕탕</a:t>
            </a:r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토론회 정리하기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5B3E4354-C1D7-4F38-A4AA-59004CD8238D}"/>
              </a:ext>
            </a:extLst>
          </p:cNvPr>
          <p:cNvSpPr/>
          <p:nvPr/>
        </p:nvSpPr>
        <p:spPr>
          <a:xfrm>
            <a:off x="4940581" y="379296"/>
            <a:ext cx="2324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6000" dirty="0">
                <a:ln w="12700">
                  <a:solidFill>
                    <a:schemeClr val="bg1"/>
                  </a:solidFill>
                </a:ln>
                <a:solidFill>
                  <a:schemeClr val="accent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6000" dirty="0">
                <a:ln w="12700">
                  <a:solidFill>
                    <a:schemeClr val="bg1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6000" dirty="0">
                <a:ln w="12700">
                  <a:solidFill>
                    <a:schemeClr val="bg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endParaRPr lang="ko-KR" altLang="en-US" sz="6000" dirty="0">
              <a:ln w="12700">
                <a:solidFill>
                  <a:schemeClr val="bg1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 descr="방이(가) 표시된 사진&#10;&#10;자동 생성된 설명">
            <a:extLst>
              <a:ext uri="{FF2B5EF4-FFF2-40B4-BE49-F238E27FC236}">
                <a16:creationId xmlns:a16="http://schemas.microsoft.com/office/drawing/2014/main" xmlns="" id="{12D4B03D-D5C5-4818-B7B1-7687F201E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9" r="84371" b="24999"/>
          <a:stretch/>
        </p:blipFill>
        <p:spPr>
          <a:xfrm>
            <a:off x="4180693" y="775721"/>
            <a:ext cx="733439" cy="787400"/>
          </a:xfrm>
          <a:prstGeom prst="rect">
            <a:avLst/>
          </a:prstGeom>
        </p:spPr>
      </p:pic>
      <p:pic>
        <p:nvPicPr>
          <p:cNvPr id="11" name="그림 10" descr="방이(가) 표시된 사진&#10;&#10;자동 생성된 설명">
            <a:extLst>
              <a:ext uri="{FF2B5EF4-FFF2-40B4-BE49-F238E27FC236}">
                <a16:creationId xmlns:a16="http://schemas.microsoft.com/office/drawing/2014/main" xmlns="" id="{DD01A328-876D-4903-9704-78412848C0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2" t="52938" r="34540" b="33173"/>
          <a:stretch/>
        </p:blipFill>
        <p:spPr>
          <a:xfrm rot="391930">
            <a:off x="7303392" y="531284"/>
            <a:ext cx="762000" cy="952500"/>
          </a:xfrm>
          <a:prstGeom prst="rect">
            <a:avLst/>
          </a:prstGeom>
        </p:spPr>
      </p:pic>
      <p:pic>
        <p:nvPicPr>
          <p:cNvPr id="12" name="그림 11" descr="방이(가) 표시된 사진&#10;&#10;자동 생성된 설명">
            <a:extLst>
              <a:ext uri="{FF2B5EF4-FFF2-40B4-BE49-F238E27FC236}">
                <a16:creationId xmlns:a16="http://schemas.microsoft.com/office/drawing/2014/main" xmlns="" id="{083A17A7-52EF-473D-9B6E-8811B592E4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90370" r="73179"/>
          <a:stretch/>
        </p:blipFill>
        <p:spPr>
          <a:xfrm>
            <a:off x="3731451" y="578703"/>
            <a:ext cx="571501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37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3: </a:t>
              </a:r>
              <a:r>
                <a:rPr lang="ko-KR" altLang="en-US" sz="3600" dirty="0" err="1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우당탕탕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토론회 정리하기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347D69B-F10D-451D-A398-279952A6AD4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993339">
            <a:off x="6042759" y="-613799"/>
            <a:ext cx="4544560" cy="7455611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438DDFAE-B957-4CFC-8B16-BC796AC8D1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946" y="2816058"/>
            <a:ext cx="5523981" cy="5523981"/>
          </a:xfrm>
          <a:prstGeom prst="rect">
            <a:avLst/>
          </a:prstGeom>
        </p:spPr>
      </p:pic>
      <p:sp>
        <p:nvSpPr>
          <p:cNvPr id="11" name="_x840199976">
            <a:extLst>
              <a:ext uri="{FF2B5EF4-FFF2-40B4-BE49-F238E27FC236}">
                <a16:creationId xmlns:a16="http://schemas.microsoft.com/office/drawing/2014/main" xmlns="" id="{98C72F8C-9970-48FE-B0B1-FBB09A845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4635" y="2021393"/>
            <a:ext cx="4952103" cy="2185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 참여 학습지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정리를 맡은 친구는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학습지를 교실에 게시할 수 있도록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마무리해 주세요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5514FDE4-3738-414B-981A-B5F2FCAE7600}"/>
              </a:ext>
            </a:extLst>
          </p:cNvPr>
          <p:cNvGrpSpPr/>
          <p:nvPr/>
        </p:nvGrpSpPr>
        <p:grpSpPr>
          <a:xfrm>
            <a:off x="9545216" y="5810353"/>
            <a:ext cx="2733346" cy="951896"/>
            <a:chOff x="9926108" y="6033143"/>
            <a:chExt cx="2352454" cy="729105"/>
          </a:xfrm>
        </p:grpSpPr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A020953C-675C-40A3-B423-9016A2E006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658C734-5CD8-438D-A6D3-A83A3F58FD7F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422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:a16="http://schemas.microsoft.com/office/drawing/2014/main" xmlns="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_x1137123536">
            <a:extLst>
              <a:ext uri="{FF2B5EF4-FFF2-40B4-BE49-F238E27FC236}">
                <a16:creationId xmlns:a16="http://schemas.microsoft.com/office/drawing/2014/main" xmlns="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prstGeom prst="roundRect">
            <a:avLst>
              <a:gd name="adj" fmla="val 41388"/>
            </a:avLst>
          </a:prstGeom>
          <a:solidFill>
            <a:srgbClr val="DDEBF7">
              <a:alpha val="36000"/>
            </a:srgbClr>
          </a:solidFill>
          <a:ln w="38100">
            <a:solidFill>
              <a:srgbClr val="2E75B6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kumimoji="0" lang="en-US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11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_x1137129008">
            <a:extLst>
              <a:ext uri="{FF2B5EF4-FFF2-40B4-BE49-F238E27FC236}">
                <a16:creationId xmlns:a16="http://schemas.microsoft.com/office/drawing/2014/main" xmlns="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</p:grpSpPr>
        <p:sp>
          <p:nvSpPr>
            <p:cNvPr id="13" name="_x1137129224">
              <a:extLst>
                <a:ext uri="{FF2B5EF4-FFF2-40B4-BE49-F238E27FC236}">
                  <a16:creationId xmlns:a16="http://schemas.microsoft.com/office/drawing/2014/main" xmlns="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solidFill>
              <a:srgbClr val="9E8DDB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:a16="http://schemas.microsoft.com/office/drawing/2014/main" xmlns="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3942"/>
              <a:ext cx="57242" cy="29636"/>
              <a:chOff x="1463" y="-9089"/>
              <a:chExt cx="57242" cy="29636"/>
            </a:xfrm>
          </p:grpSpPr>
          <p:sp>
            <p:nvSpPr>
              <p:cNvPr id="16" name="_x1137130016">
                <a:extLst>
                  <a:ext uri="{FF2B5EF4-FFF2-40B4-BE49-F238E27FC236}">
                    <a16:creationId xmlns:a16="http://schemas.microsoft.com/office/drawing/2014/main" xmlns="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4280"/>
                <a:ext cx="57242" cy="248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/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동기유발에서 책 속 토론회를 살펴보며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,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토론회에서 어떤 일들이 일어나는지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,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어떤 말들이 오가는지 살핍니다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활동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1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에서는 모둠 친구들과 토론회를 준비하고 활동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2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에서는 준비한 내용을 바탕으로 토론회에 참여합니다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후보자 역할을 맡은 학생 뿐만 아니라 나머지 학생들에게도 모두 역할이 돌아가도록 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활동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3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에서는 토론회의 내용을 정리하여 게시하는 것으로 마무리가 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 </a:t>
                </a: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:a16="http://schemas.microsoft.com/office/drawing/2014/main" xmlns="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9089"/>
                <a:ext cx="20942" cy="4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차시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안내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]</a:t>
                </a:r>
                <a:endParaRPr kumimoji="0" lang="en-US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:a16="http://schemas.microsoft.com/office/drawing/2014/main" xmlns="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5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:a16="http://schemas.microsoft.com/office/drawing/2014/main" xmlns="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:a16="http://schemas.microsoft.com/office/drawing/2014/main" xmlns="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15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:a16="http://schemas.microsoft.com/office/drawing/2014/main" xmlns="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:a16="http://schemas.microsoft.com/office/drawing/2014/main" xmlns="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72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:a16="http://schemas.microsoft.com/office/drawing/2014/main" xmlns="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39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3: </a:t>
              </a:r>
              <a:r>
                <a:rPr lang="ko-KR" altLang="en-US" sz="3600" dirty="0" err="1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우당탕탕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토론회 정리하기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347D69B-F10D-451D-A398-279952A6AD4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993339">
            <a:off x="6042759" y="-613799"/>
            <a:ext cx="4544560" cy="7455611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438DDFAE-B957-4CFC-8B16-BC796AC8D1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946" y="2816058"/>
            <a:ext cx="5523981" cy="5523981"/>
          </a:xfrm>
          <a:prstGeom prst="rect">
            <a:avLst/>
          </a:prstGeom>
        </p:spPr>
      </p:pic>
      <p:sp>
        <p:nvSpPr>
          <p:cNvPr id="11" name="_x840199976">
            <a:extLst>
              <a:ext uri="{FF2B5EF4-FFF2-40B4-BE49-F238E27FC236}">
                <a16:creationId xmlns:a16="http://schemas.microsoft.com/office/drawing/2014/main" xmlns="" id="{98C72F8C-9970-48FE-B0B1-FBB09A845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8987" y="1874514"/>
            <a:ext cx="4952103" cy="2185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다음 시간에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투표를 할 것이기 때문에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정리된 학습지를 보며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각 후보들의 공약과 의견을 </a:t>
            </a:r>
            <a:r>
              <a:rPr lang="ko-KR" altLang="en-US" sz="32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확인해 주세요</a:t>
            </a:r>
            <a:r>
              <a: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5514FDE4-3738-414B-981A-B5F2FCAE7600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A020953C-675C-40A3-B423-9016A2E006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658C734-5CD8-438D-A6D3-A83A3F58FD7F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342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21CA3A89-9F16-4FE4-923F-49581E3F4C1B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29F39E0-31AE-4E4F-AEB8-3817847F0A84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다음 시간에는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FD89DB3-6D1D-43E1-881B-B246AA614DE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6467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투표에 </a:t>
            </a:r>
            <a:r>
              <a:rPr lang="ko-KR" altLang="en-US" sz="50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참여해 봅시다</a:t>
            </a:r>
            <a:r>
              <a:rPr lang="en-US" altLang="ko-KR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endParaRPr lang="ko-KR" altLang="en-US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26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:a16="http://schemas.microsoft.com/office/drawing/2014/main" xmlns="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_x1137123536">
            <a:extLst>
              <a:ext uri="{FF2B5EF4-FFF2-40B4-BE49-F238E27FC236}">
                <a16:creationId xmlns:a16="http://schemas.microsoft.com/office/drawing/2014/main" xmlns="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prstGeom prst="roundRect">
            <a:avLst>
              <a:gd name="adj" fmla="val 41388"/>
            </a:avLst>
          </a:prstGeom>
          <a:solidFill>
            <a:srgbClr val="DDEBF7">
              <a:alpha val="36000"/>
            </a:srgbClr>
          </a:solidFill>
          <a:ln w="38100">
            <a:solidFill>
              <a:srgbClr val="2E75B6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kumimoji="0" lang="en-US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11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_x1137129008">
            <a:extLst>
              <a:ext uri="{FF2B5EF4-FFF2-40B4-BE49-F238E27FC236}">
                <a16:creationId xmlns:a16="http://schemas.microsoft.com/office/drawing/2014/main" xmlns="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</p:grpSpPr>
        <p:sp>
          <p:nvSpPr>
            <p:cNvPr id="13" name="_x1137129224">
              <a:extLst>
                <a:ext uri="{FF2B5EF4-FFF2-40B4-BE49-F238E27FC236}">
                  <a16:creationId xmlns:a16="http://schemas.microsoft.com/office/drawing/2014/main" xmlns="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solidFill>
              <a:srgbClr val="9E8DDB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:a16="http://schemas.microsoft.com/office/drawing/2014/main" xmlns="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3942"/>
              <a:ext cx="57242" cy="29636"/>
              <a:chOff x="1463" y="-9089"/>
              <a:chExt cx="57242" cy="29636"/>
            </a:xfrm>
          </p:grpSpPr>
          <p:sp>
            <p:nvSpPr>
              <p:cNvPr id="16" name="_x1137130016">
                <a:extLst>
                  <a:ext uri="{FF2B5EF4-FFF2-40B4-BE49-F238E27FC236}">
                    <a16:creationId xmlns:a16="http://schemas.microsoft.com/office/drawing/2014/main" xmlns="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4280"/>
                <a:ext cx="57242" cy="248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/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이번 과정에서 학생들은 토론회에 참여하며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,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어떤 대표가 우리에게 필요한 대표인가를 생각합니다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또 토론회 참여를 통해 자신의 목소리를 내고 다른 사람의 말을 듣는 방법을 알게 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또한 예의를 지키며 참여하는 태도가 중요하다는 것을 배우게 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</a:t>
                </a:r>
                <a:endParaRPr lang="ko-KR" altLang="en-US" sz="3100" dirty="0"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:a16="http://schemas.microsoft.com/office/drawing/2014/main" xmlns="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9089"/>
                <a:ext cx="20942" cy="4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차시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안내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]</a:t>
                </a:r>
                <a:endParaRPr kumimoji="0" lang="en-US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:a16="http://schemas.microsoft.com/office/drawing/2014/main" xmlns="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5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:a16="http://schemas.microsoft.com/office/drawing/2014/main" xmlns="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:a16="http://schemas.microsoft.com/office/drawing/2014/main" xmlns="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15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:a16="http://schemas.microsoft.com/office/drawing/2014/main" xmlns="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:a16="http://schemas.microsoft.com/office/drawing/2014/main" xmlns="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72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:a16="http://schemas.microsoft.com/office/drawing/2014/main" xmlns="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44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토론회에서는 어떤 일이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373FFCA5-A326-4A75-B9AE-F813FCC25C0D}"/>
              </a:ext>
            </a:extLst>
          </p:cNvPr>
          <p:cNvSpPr/>
          <p:nvPr/>
        </p:nvSpPr>
        <p:spPr>
          <a:xfrm>
            <a:off x="3379356" y="1776116"/>
            <a:ext cx="5897909" cy="1652884"/>
          </a:xfrm>
          <a:custGeom>
            <a:avLst/>
            <a:gdLst>
              <a:gd name="connsiteX0" fmla="*/ 0 w 5897909"/>
              <a:gd name="connsiteY0" fmla="*/ 275486 h 1652884"/>
              <a:gd name="connsiteX1" fmla="*/ 275486 w 5897909"/>
              <a:gd name="connsiteY1" fmla="*/ 0 h 1652884"/>
              <a:gd name="connsiteX2" fmla="*/ 845179 w 5897909"/>
              <a:gd name="connsiteY2" fmla="*/ 0 h 1652884"/>
              <a:gd name="connsiteX3" fmla="*/ 1446522 w 5897909"/>
              <a:gd name="connsiteY3" fmla="*/ 0 h 1652884"/>
              <a:gd name="connsiteX4" fmla="*/ 2047864 w 5897909"/>
              <a:gd name="connsiteY4" fmla="*/ 0 h 1652884"/>
              <a:gd name="connsiteX5" fmla="*/ 2617557 w 5897909"/>
              <a:gd name="connsiteY5" fmla="*/ 0 h 1652884"/>
              <a:gd name="connsiteX6" fmla="*/ 3440447 w 5897909"/>
              <a:gd name="connsiteY6" fmla="*/ 0 h 1652884"/>
              <a:gd name="connsiteX7" fmla="*/ 3440447 w 5897909"/>
              <a:gd name="connsiteY7" fmla="*/ 0 h 1652884"/>
              <a:gd name="connsiteX8" fmla="*/ 3946684 w 5897909"/>
              <a:gd name="connsiteY8" fmla="*/ 0 h 1652884"/>
              <a:gd name="connsiteX9" fmla="*/ 4438176 w 5897909"/>
              <a:gd name="connsiteY9" fmla="*/ 0 h 1652884"/>
              <a:gd name="connsiteX10" fmla="*/ 4914924 w 5897909"/>
              <a:gd name="connsiteY10" fmla="*/ 0 h 1652884"/>
              <a:gd name="connsiteX11" fmla="*/ 5275748 w 5897909"/>
              <a:gd name="connsiteY11" fmla="*/ 0 h 1652884"/>
              <a:gd name="connsiteX12" fmla="*/ 5622423 w 5897909"/>
              <a:gd name="connsiteY12" fmla="*/ 0 h 1652884"/>
              <a:gd name="connsiteX13" fmla="*/ 5897909 w 5897909"/>
              <a:gd name="connsiteY13" fmla="*/ 275486 h 1652884"/>
              <a:gd name="connsiteX14" fmla="*/ 5897909 w 5897909"/>
              <a:gd name="connsiteY14" fmla="*/ 964182 h 1652884"/>
              <a:gd name="connsiteX15" fmla="*/ 5897909 w 5897909"/>
              <a:gd name="connsiteY15" fmla="*/ 964182 h 1652884"/>
              <a:gd name="connsiteX16" fmla="*/ 5897909 w 5897909"/>
              <a:gd name="connsiteY16" fmla="*/ 1377403 h 1652884"/>
              <a:gd name="connsiteX17" fmla="*/ 5897909 w 5897909"/>
              <a:gd name="connsiteY17" fmla="*/ 1377398 h 1652884"/>
              <a:gd name="connsiteX18" fmla="*/ 5622423 w 5897909"/>
              <a:gd name="connsiteY18" fmla="*/ 1652884 h 1652884"/>
              <a:gd name="connsiteX19" fmla="*/ 5282823 w 5897909"/>
              <a:gd name="connsiteY19" fmla="*/ 1652884 h 1652884"/>
              <a:gd name="connsiteX20" fmla="*/ 4914924 w 5897909"/>
              <a:gd name="connsiteY20" fmla="*/ 1652884 h 1652884"/>
              <a:gd name="connsiteX21" fmla="*/ 4393089 w 5897909"/>
              <a:gd name="connsiteY21" fmla="*/ 1847401 h 1652884"/>
              <a:gd name="connsiteX22" fmla="*/ 3838975 w 5897909"/>
              <a:gd name="connsiteY22" fmla="*/ 2053951 h 1652884"/>
              <a:gd name="connsiteX23" fmla="*/ 3301001 w 5897909"/>
              <a:gd name="connsiteY23" fmla="*/ 2254484 h 1652884"/>
              <a:gd name="connsiteX24" fmla="*/ 3440447 w 5897909"/>
              <a:gd name="connsiteY24" fmla="*/ 1652884 h 1652884"/>
              <a:gd name="connsiteX25" fmla="*/ 2744156 w 5897909"/>
              <a:gd name="connsiteY25" fmla="*/ 1652884 h 1652884"/>
              <a:gd name="connsiteX26" fmla="*/ 2111163 w 5897909"/>
              <a:gd name="connsiteY26" fmla="*/ 1652884 h 1652884"/>
              <a:gd name="connsiteX27" fmla="*/ 1541470 w 5897909"/>
              <a:gd name="connsiteY27" fmla="*/ 1652884 h 1652884"/>
              <a:gd name="connsiteX28" fmla="*/ 1003427 w 5897909"/>
              <a:gd name="connsiteY28" fmla="*/ 1652884 h 1652884"/>
              <a:gd name="connsiteX29" fmla="*/ 275486 w 5897909"/>
              <a:gd name="connsiteY29" fmla="*/ 1652884 h 1652884"/>
              <a:gd name="connsiteX30" fmla="*/ 0 w 5897909"/>
              <a:gd name="connsiteY30" fmla="*/ 1377398 h 1652884"/>
              <a:gd name="connsiteX31" fmla="*/ 0 w 5897909"/>
              <a:gd name="connsiteY31" fmla="*/ 1377403 h 1652884"/>
              <a:gd name="connsiteX32" fmla="*/ 0 w 5897909"/>
              <a:gd name="connsiteY32" fmla="*/ 964182 h 1652884"/>
              <a:gd name="connsiteX33" fmla="*/ 0 w 5897909"/>
              <a:gd name="connsiteY33" fmla="*/ 964182 h 1652884"/>
              <a:gd name="connsiteX34" fmla="*/ 0 w 5897909"/>
              <a:gd name="connsiteY34" fmla="*/ 275486 h 165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897909" h="1652884" fill="none" extrusionOk="0">
                <a:moveTo>
                  <a:pt x="0" y="275486"/>
                </a:moveTo>
                <a:cubicBezTo>
                  <a:pt x="52" y="101719"/>
                  <a:pt x="98434" y="-15367"/>
                  <a:pt x="275486" y="0"/>
                </a:cubicBezTo>
                <a:cubicBezTo>
                  <a:pt x="393947" y="18435"/>
                  <a:pt x="620079" y="-21794"/>
                  <a:pt x="845179" y="0"/>
                </a:cubicBezTo>
                <a:cubicBezTo>
                  <a:pt x="1070279" y="21794"/>
                  <a:pt x="1211798" y="7546"/>
                  <a:pt x="1446522" y="0"/>
                </a:cubicBezTo>
                <a:cubicBezTo>
                  <a:pt x="1681246" y="-7546"/>
                  <a:pt x="1893051" y="-28226"/>
                  <a:pt x="2047864" y="0"/>
                </a:cubicBezTo>
                <a:cubicBezTo>
                  <a:pt x="2202677" y="28226"/>
                  <a:pt x="2465346" y="-7745"/>
                  <a:pt x="2617557" y="0"/>
                </a:cubicBezTo>
                <a:cubicBezTo>
                  <a:pt x="2769768" y="7745"/>
                  <a:pt x="3113613" y="-33256"/>
                  <a:pt x="3440447" y="0"/>
                </a:cubicBezTo>
                <a:lnTo>
                  <a:pt x="3440447" y="0"/>
                </a:lnTo>
                <a:cubicBezTo>
                  <a:pt x="3631582" y="13682"/>
                  <a:pt x="3742159" y="-8832"/>
                  <a:pt x="3946684" y="0"/>
                </a:cubicBezTo>
                <a:cubicBezTo>
                  <a:pt x="4151209" y="8832"/>
                  <a:pt x="4280281" y="17964"/>
                  <a:pt x="4438176" y="0"/>
                </a:cubicBezTo>
                <a:cubicBezTo>
                  <a:pt x="4596071" y="-17964"/>
                  <a:pt x="4746729" y="-17006"/>
                  <a:pt x="4914924" y="0"/>
                </a:cubicBezTo>
                <a:cubicBezTo>
                  <a:pt x="5031456" y="7164"/>
                  <a:pt x="5124416" y="-11499"/>
                  <a:pt x="5275748" y="0"/>
                </a:cubicBezTo>
                <a:cubicBezTo>
                  <a:pt x="5427080" y="11499"/>
                  <a:pt x="5533184" y="14802"/>
                  <a:pt x="5622423" y="0"/>
                </a:cubicBezTo>
                <a:cubicBezTo>
                  <a:pt x="5760418" y="-30613"/>
                  <a:pt x="5897818" y="91559"/>
                  <a:pt x="5897909" y="275486"/>
                </a:cubicBezTo>
                <a:cubicBezTo>
                  <a:pt x="5877151" y="439702"/>
                  <a:pt x="5867174" y="640486"/>
                  <a:pt x="5897909" y="964182"/>
                </a:cubicBezTo>
                <a:lnTo>
                  <a:pt x="5897909" y="964182"/>
                </a:lnTo>
                <a:cubicBezTo>
                  <a:pt x="5882575" y="1095778"/>
                  <a:pt x="5881405" y="1291230"/>
                  <a:pt x="5897909" y="1377403"/>
                </a:cubicBezTo>
                <a:lnTo>
                  <a:pt x="5897909" y="1377398"/>
                </a:lnTo>
                <a:cubicBezTo>
                  <a:pt x="5896200" y="1522556"/>
                  <a:pt x="5802276" y="1665965"/>
                  <a:pt x="5622423" y="1652884"/>
                </a:cubicBezTo>
                <a:cubicBezTo>
                  <a:pt x="5462244" y="1639488"/>
                  <a:pt x="5443476" y="1644895"/>
                  <a:pt x="5282823" y="1652884"/>
                </a:cubicBezTo>
                <a:cubicBezTo>
                  <a:pt x="5122170" y="1660873"/>
                  <a:pt x="5070539" y="1653523"/>
                  <a:pt x="4914924" y="1652884"/>
                </a:cubicBezTo>
                <a:cubicBezTo>
                  <a:pt x="4716372" y="1730505"/>
                  <a:pt x="4642492" y="1724891"/>
                  <a:pt x="4393089" y="1847401"/>
                </a:cubicBezTo>
                <a:cubicBezTo>
                  <a:pt x="4143686" y="1969912"/>
                  <a:pt x="3958895" y="1985903"/>
                  <a:pt x="3838975" y="2053951"/>
                </a:cubicBezTo>
                <a:cubicBezTo>
                  <a:pt x="3719055" y="2121999"/>
                  <a:pt x="3505383" y="2197610"/>
                  <a:pt x="3301001" y="2254484"/>
                </a:cubicBezTo>
                <a:cubicBezTo>
                  <a:pt x="3331213" y="2063386"/>
                  <a:pt x="3387916" y="1786225"/>
                  <a:pt x="3440447" y="1652884"/>
                </a:cubicBezTo>
                <a:cubicBezTo>
                  <a:pt x="3198807" y="1620533"/>
                  <a:pt x="3014632" y="1677817"/>
                  <a:pt x="2744156" y="1652884"/>
                </a:cubicBezTo>
                <a:cubicBezTo>
                  <a:pt x="2473680" y="1627951"/>
                  <a:pt x="2258319" y="1632778"/>
                  <a:pt x="2111163" y="1652884"/>
                </a:cubicBezTo>
                <a:cubicBezTo>
                  <a:pt x="1964007" y="1672990"/>
                  <a:pt x="1795306" y="1654565"/>
                  <a:pt x="1541470" y="1652884"/>
                </a:cubicBezTo>
                <a:cubicBezTo>
                  <a:pt x="1287634" y="1651203"/>
                  <a:pt x="1137298" y="1676443"/>
                  <a:pt x="1003427" y="1652884"/>
                </a:cubicBezTo>
                <a:cubicBezTo>
                  <a:pt x="869556" y="1629325"/>
                  <a:pt x="502514" y="1637514"/>
                  <a:pt x="275486" y="1652884"/>
                </a:cubicBezTo>
                <a:cubicBezTo>
                  <a:pt x="151356" y="1638654"/>
                  <a:pt x="6832" y="1546409"/>
                  <a:pt x="0" y="1377398"/>
                </a:cubicBezTo>
                <a:lnTo>
                  <a:pt x="0" y="1377403"/>
                </a:lnTo>
                <a:cubicBezTo>
                  <a:pt x="13630" y="1220253"/>
                  <a:pt x="3353" y="1052048"/>
                  <a:pt x="0" y="964182"/>
                </a:cubicBezTo>
                <a:lnTo>
                  <a:pt x="0" y="964182"/>
                </a:lnTo>
                <a:cubicBezTo>
                  <a:pt x="-21873" y="746809"/>
                  <a:pt x="-11165" y="613107"/>
                  <a:pt x="0" y="275486"/>
                </a:cubicBezTo>
                <a:close/>
              </a:path>
              <a:path w="5897909" h="1652884" stroke="0" extrusionOk="0">
                <a:moveTo>
                  <a:pt x="0" y="275486"/>
                </a:moveTo>
                <a:cubicBezTo>
                  <a:pt x="5396" y="96042"/>
                  <a:pt x="146196" y="9871"/>
                  <a:pt x="275486" y="0"/>
                </a:cubicBezTo>
                <a:cubicBezTo>
                  <a:pt x="508686" y="179"/>
                  <a:pt x="626485" y="-21590"/>
                  <a:pt x="971777" y="0"/>
                </a:cubicBezTo>
                <a:cubicBezTo>
                  <a:pt x="1317069" y="21590"/>
                  <a:pt x="1492219" y="-10255"/>
                  <a:pt x="1668069" y="0"/>
                </a:cubicBezTo>
                <a:cubicBezTo>
                  <a:pt x="1843919" y="10255"/>
                  <a:pt x="2197558" y="25933"/>
                  <a:pt x="2364360" y="0"/>
                </a:cubicBezTo>
                <a:cubicBezTo>
                  <a:pt x="2531162" y="-25933"/>
                  <a:pt x="2939057" y="31859"/>
                  <a:pt x="3440447" y="0"/>
                </a:cubicBezTo>
                <a:lnTo>
                  <a:pt x="3440447" y="0"/>
                </a:lnTo>
                <a:cubicBezTo>
                  <a:pt x="3577203" y="-9820"/>
                  <a:pt x="3755516" y="21314"/>
                  <a:pt x="3961429" y="0"/>
                </a:cubicBezTo>
                <a:cubicBezTo>
                  <a:pt x="4167342" y="-21314"/>
                  <a:pt x="4252235" y="15144"/>
                  <a:pt x="4482411" y="0"/>
                </a:cubicBezTo>
                <a:cubicBezTo>
                  <a:pt x="4712587" y="-15144"/>
                  <a:pt x="4784068" y="97"/>
                  <a:pt x="4914924" y="0"/>
                </a:cubicBezTo>
                <a:cubicBezTo>
                  <a:pt x="5031343" y="10383"/>
                  <a:pt x="5088631" y="-10311"/>
                  <a:pt x="5261599" y="0"/>
                </a:cubicBezTo>
                <a:cubicBezTo>
                  <a:pt x="5434567" y="10311"/>
                  <a:pt x="5531758" y="-6206"/>
                  <a:pt x="5622423" y="0"/>
                </a:cubicBezTo>
                <a:cubicBezTo>
                  <a:pt x="5744598" y="-4192"/>
                  <a:pt x="5910028" y="119099"/>
                  <a:pt x="5897909" y="275486"/>
                </a:cubicBezTo>
                <a:cubicBezTo>
                  <a:pt x="5875681" y="585795"/>
                  <a:pt x="5893696" y="683797"/>
                  <a:pt x="5897909" y="964182"/>
                </a:cubicBezTo>
                <a:lnTo>
                  <a:pt x="5897909" y="964182"/>
                </a:lnTo>
                <a:cubicBezTo>
                  <a:pt x="5915745" y="1074916"/>
                  <a:pt x="5903362" y="1171802"/>
                  <a:pt x="5897909" y="1377403"/>
                </a:cubicBezTo>
                <a:lnTo>
                  <a:pt x="5897909" y="1377398"/>
                </a:lnTo>
                <a:cubicBezTo>
                  <a:pt x="5907313" y="1532416"/>
                  <a:pt x="5774865" y="1672684"/>
                  <a:pt x="5622423" y="1652884"/>
                </a:cubicBezTo>
                <a:cubicBezTo>
                  <a:pt x="5498998" y="1654509"/>
                  <a:pt x="5355841" y="1667817"/>
                  <a:pt x="5254524" y="1652884"/>
                </a:cubicBezTo>
                <a:cubicBezTo>
                  <a:pt x="5153207" y="1637951"/>
                  <a:pt x="5023119" y="1661831"/>
                  <a:pt x="4914924" y="1652884"/>
                </a:cubicBezTo>
                <a:cubicBezTo>
                  <a:pt x="4654790" y="1763521"/>
                  <a:pt x="4604904" y="1771509"/>
                  <a:pt x="4344671" y="1865449"/>
                </a:cubicBezTo>
                <a:cubicBezTo>
                  <a:pt x="4084439" y="1959390"/>
                  <a:pt x="4052756" y="1995102"/>
                  <a:pt x="3838975" y="2053951"/>
                </a:cubicBezTo>
                <a:cubicBezTo>
                  <a:pt x="3625194" y="2112800"/>
                  <a:pt x="3442083" y="2211409"/>
                  <a:pt x="3301001" y="2254484"/>
                </a:cubicBezTo>
                <a:cubicBezTo>
                  <a:pt x="3320867" y="2096123"/>
                  <a:pt x="3376948" y="1841569"/>
                  <a:pt x="3440447" y="1652884"/>
                </a:cubicBezTo>
                <a:cubicBezTo>
                  <a:pt x="3252336" y="1679397"/>
                  <a:pt x="3022503" y="1682128"/>
                  <a:pt x="2839104" y="1652884"/>
                </a:cubicBezTo>
                <a:cubicBezTo>
                  <a:pt x="2655705" y="1623640"/>
                  <a:pt x="2513050" y="1652880"/>
                  <a:pt x="2269411" y="1652884"/>
                </a:cubicBezTo>
                <a:cubicBezTo>
                  <a:pt x="2025772" y="1652888"/>
                  <a:pt x="1817839" y="1644555"/>
                  <a:pt x="1668069" y="1652884"/>
                </a:cubicBezTo>
                <a:cubicBezTo>
                  <a:pt x="1518299" y="1661213"/>
                  <a:pt x="1303370" y="1623698"/>
                  <a:pt x="1066726" y="1652884"/>
                </a:cubicBezTo>
                <a:cubicBezTo>
                  <a:pt x="830082" y="1682070"/>
                  <a:pt x="544411" y="1647438"/>
                  <a:pt x="275486" y="1652884"/>
                </a:cubicBezTo>
                <a:cubicBezTo>
                  <a:pt x="158411" y="1640042"/>
                  <a:pt x="-11047" y="1514069"/>
                  <a:pt x="0" y="1377398"/>
                </a:cubicBezTo>
                <a:lnTo>
                  <a:pt x="0" y="1377403"/>
                </a:lnTo>
                <a:cubicBezTo>
                  <a:pt x="11429" y="1189950"/>
                  <a:pt x="14789" y="1064680"/>
                  <a:pt x="0" y="964182"/>
                </a:cubicBezTo>
                <a:lnTo>
                  <a:pt x="0" y="964182"/>
                </a:lnTo>
                <a:cubicBezTo>
                  <a:pt x="-16884" y="654513"/>
                  <a:pt x="-601" y="527276"/>
                  <a:pt x="0" y="275486"/>
                </a:cubicBezTo>
                <a:close/>
              </a:path>
            </a:pathLst>
          </a:custGeom>
          <a:solidFill>
            <a:srgbClr val="FBF7E6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5969"/>
                      <a:gd name="adj2" fmla="val 8639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토론회에서는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일들을 하나요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pic>
        <p:nvPicPr>
          <p:cNvPr id="6" name="그림 5" descr="그리기, 고양이이(가) 표시된 사진&#10;&#10;자동 생성된 설명">
            <a:extLst>
              <a:ext uri="{FF2B5EF4-FFF2-40B4-BE49-F238E27FC236}">
                <a16:creationId xmlns:a16="http://schemas.microsoft.com/office/drawing/2014/main" xmlns="" id="{CBC5A1F8-7D96-4EA0-85F7-F9DBFBDA6A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450" y="2602558"/>
            <a:ext cx="5897909" cy="589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02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토론회에서는 어떤 일이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373FFCA5-A326-4A75-B9AE-F813FCC25C0D}"/>
              </a:ext>
            </a:extLst>
          </p:cNvPr>
          <p:cNvSpPr/>
          <p:nvPr/>
        </p:nvSpPr>
        <p:spPr>
          <a:xfrm>
            <a:off x="3379356" y="1776116"/>
            <a:ext cx="5897909" cy="1652884"/>
          </a:xfrm>
          <a:custGeom>
            <a:avLst/>
            <a:gdLst>
              <a:gd name="connsiteX0" fmla="*/ 0 w 5897909"/>
              <a:gd name="connsiteY0" fmla="*/ 275486 h 1652884"/>
              <a:gd name="connsiteX1" fmla="*/ 275486 w 5897909"/>
              <a:gd name="connsiteY1" fmla="*/ 0 h 1652884"/>
              <a:gd name="connsiteX2" fmla="*/ 845179 w 5897909"/>
              <a:gd name="connsiteY2" fmla="*/ 0 h 1652884"/>
              <a:gd name="connsiteX3" fmla="*/ 1446522 w 5897909"/>
              <a:gd name="connsiteY3" fmla="*/ 0 h 1652884"/>
              <a:gd name="connsiteX4" fmla="*/ 2047864 w 5897909"/>
              <a:gd name="connsiteY4" fmla="*/ 0 h 1652884"/>
              <a:gd name="connsiteX5" fmla="*/ 2617557 w 5897909"/>
              <a:gd name="connsiteY5" fmla="*/ 0 h 1652884"/>
              <a:gd name="connsiteX6" fmla="*/ 3440447 w 5897909"/>
              <a:gd name="connsiteY6" fmla="*/ 0 h 1652884"/>
              <a:gd name="connsiteX7" fmla="*/ 3440447 w 5897909"/>
              <a:gd name="connsiteY7" fmla="*/ 0 h 1652884"/>
              <a:gd name="connsiteX8" fmla="*/ 3946684 w 5897909"/>
              <a:gd name="connsiteY8" fmla="*/ 0 h 1652884"/>
              <a:gd name="connsiteX9" fmla="*/ 4438176 w 5897909"/>
              <a:gd name="connsiteY9" fmla="*/ 0 h 1652884"/>
              <a:gd name="connsiteX10" fmla="*/ 4914924 w 5897909"/>
              <a:gd name="connsiteY10" fmla="*/ 0 h 1652884"/>
              <a:gd name="connsiteX11" fmla="*/ 5275748 w 5897909"/>
              <a:gd name="connsiteY11" fmla="*/ 0 h 1652884"/>
              <a:gd name="connsiteX12" fmla="*/ 5622423 w 5897909"/>
              <a:gd name="connsiteY12" fmla="*/ 0 h 1652884"/>
              <a:gd name="connsiteX13" fmla="*/ 5897909 w 5897909"/>
              <a:gd name="connsiteY13" fmla="*/ 275486 h 1652884"/>
              <a:gd name="connsiteX14" fmla="*/ 5897909 w 5897909"/>
              <a:gd name="connsiteY14" fmla="*/ 964182 h 1652884"/>
              <a:gd name="connsiteX15" fmla="*/ 5897909 w 5897909"/>
              <a:gd name="connsiteY15" fmla="*/ 964182 h 1652884"/>
              <a:gd name="connsiteX16" fmla="*/ 5897909 w 5897909"/>
              <a:gd name="connsiteY16" fmla="*/ 1377403 h 1652884"/>
              <a:gd name="connsiteX17" fmla="*/ 5897909 w 5897909"/>
              <a:gd name="connsiteY17" fmla="*/ 1377398 h 1652884"/>
              <a:gd name="connsiteX18" fmla="*/ 5622423 w 5897909"/>
              <a:gd name="connsiteY18" fmla="*/ 1652884 h 1652884"/>
              <a:gd name="connsiteX19" fmla="*/ 5282823 w 5897909"/>
              <a:gd name="connsiteY19" fmla="*/ 1652884 h 1652884"/>
              <a:gd name="connsiteX20" fmla="*/ 4914924 w 5897909"/>
              <a:gd name="connsiteY20" fmla="*/ 1652884 h 1652884"/>
              <a:gd name="connsiteX21" fmla="*/ 4393089 w 5897909"/>
              <a:gd name="connsiteY21" fmla="*/ 1847401 h 1652884"/>
              <a:gd name="connsiteX22" fmla="*/ 3838975 w 5897909"/>
              <a:gd name="connsiteY22" fmla="*/ 2053951 h 1652884"/>
              <a:gd name="connsiteX23" fmla="*/ 3301001 w 5897909"/>
              <a:gd name="connsiteY23" fmla="*/ 2254484 h 1652884"/>
              <a:gd name="connsiteX24" fmla="*/ 3440447 w 5897909"/>
              <a:gd name="connsiteY24" fmla="*/ 1652884 h 1652884"/>
              <a:gd name="connsiteX25" fmla="*/ 2744156 w 5897909"/>
              <a:gd name="connsiteY25" fmla="*/ 1652884 h 1652884"/>
              <a:gd name="connsiteX26" fmla="*/ 2111163 w 5897909"/>
              <a:gd name="connsiteY26" fmla="*/ 1652884 h 1652884"/>
              <a:gd name="connsiteX27" fmla="*/ 1541470 w 5897909"/>
              <a:gd name="connsiteY27" fmla="*/ 1652884 h 1652884"/>
              <a:gd name="connsiteX28" fmla="*/ 1003427 w 5897909"/>
              <a:gd name="connsiteY28" fmla="*/ 1652884 h 1652884"/>
              <a:gd name="connsiteX29" fmla="*/ 275486 w 5897909"/>
              <a:gd name="connsiteY29" fmla="*/ 1652884 h 1652884"/>
              <a:gd name="connsiteX30" fmla="*/ 0 w 5897909"/>
              <a:gd name="connsiteY30" fmla="*/ 1377398 h 1652884"/>
              <a:gd name="connsiteX31" fmla="*/ 0 w 5897909"/>
              <a:gd name="connsiteY31" fmla="*/ 1377403 h 1652884"/>
              <a:gd name="connsiteX32" fmla="*/ 0 w 5897909"/>
              <a:gd name="connsiteY32" fmla="*/ 964182 h 1652884"/>
              <a:gd name="connsiteX33" fmla="*/ 0 w 5897909"/>
              <a:gd name="connsiteY33" fmla="*/ 964182 h 1652884"/>
              <a:gd name="connsiteX34" fmla="*/ 0 w 5897909"/>
              <a:gd name="connsiteY34" fmla="*/ 275486 h 165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897909" h="1652884" fill="none" extrusionOk="0">
                <a:moveTo>
                  <a:pt x="0" y="275486"/>
                </a:moveTo>
                <a:cubicBezTo>
                  <a:pt x="52" y="101719"/>
                  <a:pt x="98434" y="-15367"/>
                  <a:pt x="275486" y="0"/>
                </a:cubicBezTo>
                <a:cubicBezTo>
                  <a:pt x="393947" y="18435"/>
                  <a:pt x="620079" y="-21794"/>
                  <a:pt x="845179" y="0"/>
                </a:cubicBezTo>
                <a:cubicBezTo>
                  <a:pt x="1070279" y="21794"/>
                  <a:pt x="1211798" y="7546"/>
                  <a:pt x="1446522" y="0"/>
                </a:cubicBezTo>
                <a:cubicBezTo>
                  <a:pt x="1681246" y="-7546"/>
                  <a:pt x="1893051" y="-28226"/>
                  <a:pt x="2047864" y="0"/>
                </a:cubicBezTo>
                <a:cubicBezTo>
                  <a:pt x="2202677" y="28226"/>
                  <a:pt x="2465346" y="-7745"/>
                  <a:pt x="2617557" y="0"/>
                </a:cubicBezTo>
                <a:cubicBezTo>
                  <a:pt x="2769768" y="7745"/>
                  <a:pt x="3113613" y="-33256"/>
                  <a:pt x="3440447" y="0"/>
                </a:cubicBezTo>
                <a:lnTo>
                  <a:pt x="3440447" y="0"/>
                </a:lnTo>
                <a:cubicBezTo>
                  <a:pt x="3631582" y="13682"/>
                  <a:pt x="3742159" y="-8832"/>
                  <a:pt x="3946684" y="0"/>
                </a:cubicBezTo>
                <a:cubicBezTo>
                  <a:pt x="4151209" y="8832"/>
                  <a:pt x="4280281" y="17964"/>
                  <a:pt x="4438176" y="0"/>
                </a:cubicBezTo>
                <a:cubicBezTo>
                  <a:pt x="4596071" y="-17964"/>
                  <a:pt x="4746729" y="-17006"/>
                  <a:pt x="4914924" y="0"/>
                </a:cubicBezTo>
                <a:cubicBezTo>
                  <a:pt x="5031456" y="7164"/>
                  <a:pt x="5124416" y="-11499"/>
                  <a:pt x="5275748" y="0"/>
                </a:cubicBezTo>
                <a:cubicBezTo>
                  <a:pt x="5427080" y="11499"/>
                  <a:pt x="5533184" y="14802"/>
                  <a:pt x="5622423" y="0"/>
                </a:cubicBezTo>
                <a:cubicBezTo>
                  <a:pt x="5760418" y="-30613"/>
                  <a:pt x="5897818" y="91559"/>
                  <a:pt x="5897909" y="275486"/>
                </a:cubicBezTo>
                <a:cubicBezTo>
                  <a:pt x="5877151" y="439702"/>
                  <a:pt x="5867174" y="640486"/>
                  <a:pt x="5897909" y="964182"/>
                </a:cubicBezTo>
                <a:lnTo>
                  <a:pt x="5897909" y="964182"/>
                </a:lnTo>
                <a:cubicBezTo>
                  <a:pt x="5882575" y="1095778"/>
                  <a:pt x="5881405" y="1291230"/>
                  <a:pt x="5897909" y="1377403"/>
                </a:cubicBezTo>
                <a:lnTo>
                  <a:pt x="5897909" y="1377398"/>
                </a:lnTo>
                <a:cubicBezTo>
                  <a:pt x="5896200" y="1522556"/>
                  <a:pt x="5802276" y="1665965"/>
                  <a:pt x="5622423" y="1652884"/>
                </a:cubicBezTo>
                <a:cubicBezTo>
                  <a:pt x="5462244" y="1639488"/>
                  <a:pt x="5443476" y="1644895"/>
                  <a:pt x="5282823" y="1652884"/>
                </a:cubicBezTo>
                <a:cubicBezTo>
                  <a:pt x="5122170" y="1660873"/>
                  <a:pt x="5070539" y="1653523"/>
                  <a:pt x="4914924" y="1652884"/>
                </a:cubicBezTo>
                <a:cubicBezTo>
                  <a:pt x="4716372" y="1730505"/>
                  <a:pt x="4642492" y="1724891"/>
                  <a:pt x="4393089" y="1847401"/>
                </a:cubicBezTo>
                <a:cubicBezTo>
                  <a:pt x="4143686" y="1969912"/>
                  <a:pt x="3958895" y="1985903"/>
                  <a:pt x="3838975" y="2053951"/>
                </a:cubicBezTo>
                <a:cubicBezTo>
                  <a:pt x="3719055" y="2121999"/>
                  <a:pt x="3505383" y="2197610"/>
                  <a:pt x="3301001" y="2254484"/>
                </a:cubicBezTo>
                <a:cubicBezTo>
                  <a:pt x="3331213" y="2063386"/>
                  <a:pt x="3387916" y="1786225"/>
                  <a:pt x="3440447" y="1652884"/>
                </a:cubicBezTo>
                <a:cubicBezTo>
                  <a:pt x="3198807" y="1620533"/>
                  <a:pt x="3014632" y="1677817"/>
                  <a:pt x="2744156" y="1652884"/>
                </a:cubicBezTo>
                <a:cubicBezTo>
                  <a:pt x="2473680" y="1627951"/>
                  <a:pt x="2258319" y="1632778"/>
                  <a:pt x="2111163" y="1652884"/>
                </a:cubicBezTo>
                <a:cubicBezTo>
                  <a:pt x="1964007" y="1672990"/>
                  <a:pt x="1795306" y="1654565"/>
                  <a:pt x="1541470" y="1652884"/>
                </a:cubicBezTo>
                <a:cubicBezTo>
                  <a:pt x="1287634" y="1651203"/>
                  <a:pt x="1137298" y="1676443"/>
                  <a:pt x="1003427" y="1652884"/>
                </a:cubicBezTo>
                <a:cubicBezTo>
                  <a:pt x="869556" y="1629325"/>
                  <a:pt x="502514" y="1637514"/>
                  <a:pt x="275486" y="1652884"/>
                </a:cubicBezTo>
                <a:cubicBezTo>
                  <a:pt x="151356" y="1638654"/>
                  <a:pt x="6832" y="1546409"/>
                  <a:pt x="0" y="1377398"/>
                </a:cubicBezTo>
                <a:lnTo>
                  <a:pt x="0" y="1377403"/>
                </a:lnTo>
                <a:cubicBezTo>
                  <a:pt x="13630" y="1220253"/>
                  <a:pt x="3353" y="1052048"/>
                  <a:pt x="0" y="964182"/>
                </a:cubicBezTo>
                <a:lnTo>
                  <a:pt x="0" y="964182"/>
                </a:lnTo>
                <a:cubicBezTo>
                  <a:pt x="-21873" y="746809"/>
                  <a:pt x="-11165" y="613107"/>
                  <a:pt x="0" y="275486"/>
                </a:cubicBezTo>
                <a:close/>
              </a:path>
              <a:path w="5897909" h="1652884" stroke="0" extrusionOk="0">
                <a:moveTo>
                  <a:pt x="0" y="275486"/>
                </a:moveTo>
                <a:cubicBezTo>
                  <a:pt x="5396" y="96042"/>
                  <a:pt x="146196" y="9871"/>
                  <a:pt x="275486" y="0"/>
                </a:cubicBezTo>
                <a:cubicBezTo>
                  <a:pt x="508686" y="179"/>
                  <a:pt x="626485" y="-21590"/>
                  <a:pt x="971777" y="0"/>
                </a:cubicBezTo>
                <a:cubicBezTo>
                  <a:pt x="1317069" y="21590"/>
                  <a:pt x="1492219" y="-10255"/>
                  <a:pt x="1668069" y="0"/>
                </a:cubicBezTo>
                <a:cubicBezTo>
                  <a:pt x="1843919" y="10255"/>
                  <a:pt x="2197558" y="25933"/>
                  <a:pt x="2364360" y="0"/>
                </a:cubicBezTo>
                <a:cubicBezTo>
                  <a:pt x="2531162" y="-25933"/>
                  <a:pt x="2939057" y="31859"/>
                  <a:pt x="3440447" y="0"/>
                </a:cubicBezTo>
                <a:lnTo>
                  <a:pt x="3440447" y="0"/>
                </a:lnTo>
                <a:cubicBezTo>
                  <a:pt x="3577203" y="-9820"/>
                  <a:pt x="3755516" y="21314"/>
                  <a:pt x="3961429" y="0"/>
                </a:cubicBezTo>
                <a:cubicBezTo>
                  <a:pt x="4167342" y="-21314"/>
                  <a:pt x="4252235" y="15144"/>
                  <a:pt x="4482411" y="0"/>
                </a:cubicBezTo>
                <a:cubicBezTo>
                  <a:pt x="4712587" y="-15144"/>
                  <a:pt x="4784068" y="97"/>
                  <a:pt x="4914924" y="0"/>
                </a:cubicBezTo>
                <a:cubicBezTo>
                  <a:pt x="5031343" y="10383"/>
                  <a:pt x="5088631" y="-10311"/>
                  <a:pt x="5261599" y="0"/>
                </a:cubicBezTo>
                <a:cubicBezTo>
                  <a:pt x="5434567" y="10311"/>
                  <a:pt x="5531758" y="-6206"/>
                  <a:pt x="5622423" y="0"/>
                </a:cubicBezTo>
                <a:cubicBezTo>
                  <a:pt x="5744598" y="-4192"/>
                  <a:pt x="5910028" y="119099"/>
                  <a:pt x="5897909" y="275486"/>
                </a:cubicBezTo>
                <a:cubicBezTo>
                  <a:pt x="5875681" y="585795"/>
                  <a:pt x="5893696" y="683797"/>
                  <a:pt x="5897909" y="964182"/>
                </a:cubicBezTo>
                <a:lnTo>
                  <a:pt x="5897909" y="964182"/>
                </a:lnTo>
                <a:cubicBezTo>
                  <a:pt x="5915745" y="1074916"/>
                  <a:pt x="5903362" y="1171802"/>
                  <a:pt x="5897909" y="1377403"/>
                </a:cubicBezTo>
                <a:lnTo>
                  <a:pt x="5897909" y="1377398"/>
                </a:lnTo>
                <a:cubicBezTo>
                  <a:pt x="5907313" y="1532416"/>
                  <a:pt x="5774865" y="1672684"/>
                  <a:pt x="5622423" y="1652884"/>
                </a:cubicBezTo>
                <a:cubicBezTo>
                  <a:pt x="5498998" y="1654509"/>
                  <a:pt x="5355841" y="1667817"/>
                  <a:pt x="5254524" y="1652884"/>
                </a:cubicBezTo>
                <a:cubicBezTo>
                  <a:pt x="5153207" y="1637951"/>
                  <a:pt x="5023119" y="1661831"/>
                  <a:pt x="4914924" y="1652884"/>
                </a:cubicBezTo>
                <a:cubicBezTo>
                  <a:pt x="4654790" y="1763521"/>
                  <a:pt x="4604904" y="1771509"/>
                  <a:pt x="4344671" y="1865449"/>
                </a:cubicBezTo>
                <a:cubicBezTo>
                  <a:pt x="4084439" y="1959390"/>
                  <a:pt x="4052756" y="1995102"/>
                  <a:pt x="3838975" y="2053951"/>
                </a:cubicBezTo>
                <a:cubicBezTo>
                  <a:pt x="3625194" y="2112800"/>
                  <a:pt x="3442083" y="2211409"/>
                  <a:pt x="3301001" y="2254484"/>
                </a:cubicBezTo>
                <a:cubicBezTo>
                  <a:pt x="3320867" y="2096123"/>
                  <a:pt x="3376948" y="1841569"/>
                  <a:pt x="3440447" y="1652884"/>
                </a:cubicBezTo>
                <a:cubicBezTo>
                  <a:pt x="3252336" y="1679397"/>
                  <a:pt x="3022503" y="1682128"/>
                  <a:pt x="2839104" y="1652884"/>
                </a:cubicBezTo>
                <a:cubicBezTo>
                  <a:pt x="2655705" y="1623640"/>
                  <a:pt x="2513050" y="1652880"/>
                  <a:pt x="2269411" y="1652884"/>
                </a:cubicBezTo>
                <a:cubicBezTo>
                  <a:pt x="2025772" y="1652888"/>
                  <a:pt x="1817839" y="1644555"/>
                  <a:pt x="1668069" y="1652884"/>
                </a:cubicBezTo>
                <a:cubicBezTo>
                  <a:pt x="1518299" y="1661213"/>
                  <a:pt x="1303370" y="1623698"/>
                  <a:pt x="1066726" y="1652884"/>
                </a:cubicBezTo>
                <a:cubicBezTo>
                  <a:pt x="830082" y="1682070"/>
                  <a:pt x="544411" y="1647438"/>
                  <a:pt x="275486" y="1652884"/>
                </a:cubicBezTo>
                <a:cubicBezTo>
                  <a:pt x="158411" y="1640042"/>
                  <a:pt x="-11047" y="1514069"/>
                  <a:pt x="0" y="1377398"/>
                </a:cubicBezTo>
                <a:lnTo>
                  <a:pt x="0" y="1377403"/>
                </a:lnTo>
                <a:cubicBezTo>
                  <a:pt x="11429" y="1189950"/>
                  <a:pt x="14789" y="1064680"/>
                  <a:pt x="0" y="964182"/>
                </a:cubicBezTo>
                <a:lnTo>
                  <a:pt x="0" y="964182"/>
                </a:lnTo>
                <a:cubicBezTo>
                  <a:pt x="-16884" y="654513"/>
                  <a:pt x="-601" y="527276"/>
                  <a:pt x="0" y="275486"/>
                </a:cubicBezTo>
                <a:close/>
              </a:path>
            </a:pathLst>
          </a:custGeom>
          <a:solidFill>
            <a:srgbClr val="FBF7E6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5969"/>
                      <a:gd name="adj2" fmla="val 8639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자음 힌트를 보고 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알아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맞춰 보세요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</a:p>
        </p:txBody>
      </p:sp>
      <p:pic>
        <p:nvPicPr>
          <p:cNvPr id="6" name="그림 5" descr="그리기, 고양이이(가) 표시된 사진&#10;&#10;자동 생성된 설명">
            <a:extLst>
              <a:ext uri="{FF2B5EF4-FFF2-40B4-BE49-F238E27FC236}">
                <a16:creationId xmlns:a16="http://schemas.microsoft.com/office/drawing/2014/main" xmlns="" id="{CBC5A1F8-7D96-4EA0-85F7-F9DBFBDA6A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450" y="2602558"/>
            <a:ext cx="5897909" cy="589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75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토론회에서는 어떤 일이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27D28CAC-6D79-4CF6-A35B-C0DEFD13D633}"/>
              </a:ext>
            </a:extLst>
          </p:cNvPr>
          <p:cNvSpPr/>
          <p:nvPr/>
        </p:nvSpPr>
        <p:spPr>
          <a:xfrm>
            <a:off x="1737360" y="1767840"/>
            <a:ext cx="8717280" cy="3592933"/>
          </a:xfrm>
          <a:custGeom>
            <a:avLst/>
            <a:gdLst>
              <a:gd name="connsiteX0" fmla="*/ 0 w 8717280"/>
              <a:gd name="connsiteY0" fmla="*/ 354982 h 3592933"/>
              <a:gd name="connsiteX1" fmla="*/ 354982 w 8717280"/>
              <a:gd name="connsiteY1" fmla="*/ 0 h 3592933"/>
              <a:gd name="connsiteX2" fmla="*/ 766787 w 8717280"/>
              <a:gd name="connsiteY2" fmla="*/ 0 h 3592933"/>
              <a:gd name="connsiteX3" fmla="*/ 1258665 w 8717280"/>
              <a:gd name="connsiteY3" fmla="*/ 0 h 3592933"/>
              <a:gd name="connsiteX4" fmla="*/ 1750543 w 8717280"/>
              <a:gd name="connsiteY4" fmla="*/ 0 h 3592933"/>
              <a:gd name="connsiteX5" fmla="*/ 2082274 w 8717280"/>
              <a:gd name="connsiteY5" fmla="*/ 0 h 3592933"/>
              <a:gd name="connsiteX6" fmla="*/ 2814372 w 8717280"/>
              <a:gd name="connsiteY6" fmla="*/ 0 h 3592933"/>
              <a:gd name="connsiteX7" fmla="*/ 3306250 w 8717280"/>
              <a:gd name="connsiteY7" fmla="*/ 0 h 3592933"/>
              <a:gd name="connsiteX8" fmla="*/ 4038347 w 8717280"/>
              <a:gd name="connsiteY8" fmla="*/ 0 h 3592933"/>
              <a:gd name="connsiteX9" fmla="*/ 4530225 w 8717280"/>
              <a:gd name="connsiteY9" fmla="*/ 0 h 3592933"/>
              <a:gd name="connsiteX10" fmla="*/ 4861957 w 8717280"/>
              <a:gd name="connsiteY10" fmla="*/ 0 h 3592933"/>
              <a:gd name="connsiteX11" fmla="*/ 5594054 w 8717280"/>
              <a:gd name="connsiteY11" fmla="*/ 0 h 3592933"/>
              <a:gd name="connsiteX12" fmla="*/ 6246079 w 8717280"/>
              <a:gd name="connsiteY12" fmla="*/ 0 h 3592933"/>
              <a:gd name="connsiteX13" fmla="*/ 6978176 w 8717280"/>
              <a:gd name="connsiteY13" fmla="*/ 0 h 3592933"/>
              <a:gd name="connsiteX14" fmla="*/ 7389981 w 8717280"/>
              <a:gd name="connsiteY14" fmla="*/ 0 h 3592933"/>
              <a:gd name="connsiteX15" fmla="*/ 7801786 w 8717280"/>
              <a:gd name="connsiteY15" fmla="*/ 0 h 3592933"/>
              <a:gd name="connsiteX16" fmla="*/ 8362298 w 8717280"/>
              <a:gd name="connsiteY16" fmla="*/ 0 h 3592933"/>
              <a:gd name="connsiteX17" fmla="*/ 8717280 w 8717280"/>
              <a:gd name="connsiteY17" fmla="*/ 354982 h 3592933"/>
              <a:gd name="connsiteX18" fmla="*/ 8717280 w 8717280"/>
              <a:gd name="connsiteY18" fmla="*/ 902746 h 3592933"/>
              <a:gd name="connsiteX19" fmla="*/ 8717280 w 8717280"/>
              <a:gd name="connsiteY19" fmla="*/ 1508170 h 3592933"/>
              <a:gd name="connsiteX20" fmla="*/ 8717280 w 8717280"/>
              <a:gd name="connsiteY20" fmla="*/ 1998274 h 3592933"/>
              <a:gd name="connsiteX21" fmla="*/ 8717280 w 8717280"/>
              <a:gd name="connsiteY21" fmla="*/ 2517209 h 3592933"/>
              <a:gd name="connsiteX22" fmla="*/ 8717280 w 8717280"/>
              <a:gd name="connsiteY22" fmla="*/ 3237951 h 3592933"/>
              <a:gd name="connsiteX23" fmla="*/ 8362298 w 8717280"/>
              <a:gd name="connsiteY23" fmla="*/ 3592933 h 3592933"/>
              <a:gd name="connsiteX24" fmla="*/ 7870420 w 8717280"/>
              <a:gd name="connsiteY24" fmla="*/ 3592933 h 3592933"/>
              <a:gd name="connsiteX25" fmla="*/ 7138323 w 8717280"/>
              <a:gd name="connsiteY25" fmla="*/ 3592933 h 3592933"/>
              <a:gd name="connsiteX26" fmla="*/ 6726518 w 8717280"/>
              <a:gd name="connsiteY26" fmla="*/ 3592933 h 3592933"/>
              <a:gd name="connsiteX27" fmla="*/ 5994420 w 8717280"/>
              <a:gd name="connsiteY27" fmla="*/ 3592933 h 3592933"/>
              <a:gd name="connsiteX28" fmla="*/ 5662689 w 8717280"/>
              <a:gd name="connsiteY28" fmla="*/ 3592933 h 3592933"/>
              <a:gd name="connsiteX29" fmla="*/ 5250884 w 8717280"/>
              <a:gd name="connsiteY29" fmla="*/ 3592933 h 3592933"/>
              <a:gd name="connsiteX30" fmla="*/ 4759006 w 8717280"/>
              <a:gd name="connsiteY30" fmla="*/ 3592933 h 3592933"/>
              <a:gd name="connsiteX31" fmla="*/ 4187055 w 8717280"/>
              <a:gd name="connsiteY31" fmla="*/ 3592933 h 3592933"/>
              <a:gd name="connsiteX32" fmla="*/ 3615104 w 8717280"/>
              <a:gd name="connsiteY32" fmla="*/ 3592933 h 3592933"/>
              <a:gd name="connsiteX33" fmla="*/ 2883006 w 8717280"/>
              <a:gd name="connsiteY33" fmla="*/ 3592933 h 3592933"/>
              <a:gd name="connsiteX34" fmla="*/ 2230982 w 8717280"/>
              <a:gd name="connsiteY34" fmla="*/ 3592933 h 3592933"/>
              <a:gd name="connsiteX35" fmla="*/ 1739104 w 8717280"/>
              <a:gd name="connsiteY35" fmla="*/ 3592933 h 3592933"/>
              <a:gd name="connsiteX36" fmla="*/ 1327299 w 8717280"/>
              <a:gd name="connsiteY36" fmla="*/ 3592933 h 3592933"/>
              <a:gd name="connsiteX37" fmla="*/ 995567 w 8717280"/>
              <a:gd name="connsiteY37" fmla="*/ 3592933 h 3592933"/>
              <a:gd name="connsiteX38" fmla="*/ 354982 w 8717280"/>
              <a:gd name="connsiteY38" fmla="*/ 3592933 h 3592933"/>
              <a:gd name="connsiteX39" fmla="*/ 0 w 8717280"/>
              <a:gd name="connsiteY39" fmla="*/ 3237951 h 3592933"/>
              <a:gd name="connsiteX40" fmla="*/ 0 w 8717280"/>
              <a:gd name="connsiteY40" fmla="*/ 2632528 h 3592933"/>
              <a:gd name="connsiteX41" fmla="*/ 0 w 8717280"/>
              <a:gd name="connsiteY41" fmla="*/ 2113593 h 3592933"/>
              <a:gd name="connsiteX42" fmla="*/ 0 w 8717280"/>
              <a:gd name="connsiteY42" fmla="*/ 1594659 h 3592933"/>
              <a:gd name="connsiteX43" fmla="*/ 0 w 8717280"/>
              <a:gd name="connsiteY43" fmla="*/ 1046895 h 3592933"/>
              <a:gd name="connsiteX44" fmla="*/ 0 w 8717280"/>
              <a:gd name="connsiteY44" fmla="*/ 354982 h 359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717280" h="3592933" fill="none" extrusionOk="0">
                <a:moveTo>
                  <a:pt x="0" y="354982"/>
                </a:moveTo>
                <a:cubicBezTo>
                  <a:pt x="-14327" y="147488"/>
                  <a:pt x="170950" y="44402"/>
                  <a:pt x="354982" y="0"/>
                </a:cubicBezTo>
                <a:cubicBezTo>
                  <a:pt x="461657" y="-39920"/>
                  <a:pt x="568634" y="49036"/>
                  <a:pt x="766787" y="0"/>
                </a:cubicBezTo>
                <a:cubicBezTo>
                  <a:pt x="964941" y="-49036"/>
                  <a:pt x="1067379" y="38215"/>
                  <a:pt x="1258665" y="0"/>
                </a:cubicBezTo>
                <a:cubicBezTo>
                  <a:pt x="1449951" y="-38215"/>
                  <a:pt x="1635255" y="55375"/>
                  <a:pt x="1750543" y="0"/>
                </a:cubicBezTo>
                <a:cubicBezTo>
                  <a:pt x="1865831" y="-55375"/>
                  <a:pt x="1998097" y="19823"/>
                  <a:pt x="2082274" y="0"/>
                </a:cubicBezTo>
                <a:cubicBezTo>
                  <a:pt x="2166451" y="-19823"/>
                  <a:pt x="2629452" y="45504"/>
                  <a:pt x="2814372" y="0"/>
                </a:cubicBezTo>
                <a:cubicBezTo>
                  <a:pt x="2999292" y="-45504"/>
                  <a:pt x="3106352" y="2480"/>
                  <a:pt x="3306250" y="0"/>
                </a:cubicBezTo>
                <a:cubicBezTo>
                  <a:pt x="3506148" y="-2480"/>
                  <a:pt x="3731446" y="44458"/>
                  <a:pt x="4038347" y="0"/>
                </a:cubicBezTo>
                <a:cubicBezTo>
                  <a:pt x="4345248" y="-44458"/>
                  <a:pt x="4333808" y="28786"/>
                  <a:pt x="4530225" y="0"/>
                </a:cubicBezTo>
                <a:cubicBezTo>
                  <a:pt x="4726642" y="-28786"/>
                  <a:pt x="4772559" y="22806"/>
                  <a:pt x="4861957" y="0"/>
                </a:cubicBezTo>
                <a:cubicBezTo>
                  <a:pt x="4951355" y="-22806"/>
                  <a:pt x="5372628" y="25302"/>
                  <a:pt x="5594054" y="0"/>
                </a:cubicBezTo>
                <a:cubicBezTo>
                  <a:pt x="5815480" y="-25302"/>
                  <a:pt x="6070524" y="14912"/>
                  <a:pt x="6246079" y="0"/>
                </a:cubicBezTo>
                <a:cubicBezTo>
                  <a:pt x="6421634" y="-14912"/>
                  <a:pt x="6696549" y="32807"/>
                  <a:pt x="6978176" y="0"/>
                </a:cubicBezTo>
                <a:cubicBezTo>
                  <a:pt x="7259803" y="-32807"/>
                  <a:pt x="7291396" y="37414"/>
                  <a:pt x="7389981" y="0"/>
                </a:cubicBezTo>
                <a:cubicBezTo>
                  <a:pt x="7488566" y="-37414"/>
                  <a:pt x="7635206" y="22334"/>
                  <a:pt x="7801786" y="0"/>
                </a:cubicBezTo>
                <a:cubicBezTo>
                  <a:pt x="7968367" y="-22334"/>
                  <a:pt x="8171632" y="38252"/>
                  <a:pt x="8362298" y="0"/>
                </a:cubicBezTo>
                <a:cubicBezTo>
                  <a:pt x="8508973" y="10590"/>
                  <a:pt x="8759186" y="166936"/>
                  <a:pt x="8717280" y="354982"/>
                </a:cubicBezTo>
                <a:cubicBezTo>
                  <a:pt x="8777152" y="570441"/>
                  <a:pt x="8652759" y="765613"/>
                  <a:pt x="8717280" y="902746"/>
                </a:cubicBezTo>
                <a:cubicBezTo>
                  <a:pt x="8781801" y="1039879"/>
                  <a:pt x="8704278" y="1209006"/>
                  <a:pt x="8717280" y="1508170"/>
                </a:cubicBezTo>
                <a:cubicBezTo>
                  <a:pt x="8730282" y="1807334"/>
                  <a:pt x="8700887" y="1858752"/>
                  <a:pt x="8717280" y="1998274"/>
                </a:cubicBezTo>
                <a:cubicBezTo>
                  <a:pt x="8733673" y="2137796"/>
                  <a:pt x="8692312" y="2330075"/>
                  <a:pt x="8717280" y="2517209"/>
                </a:cubicBezTo>
                <a:cubicBezTo>
                  <a:pt x="8742248" y="2704344"/>
                  <a:pt x="8683322" y="2899258"/>
                  <a:pt x="8717280" y="3237951"/>
                </a:cubicBezTo>
                <a:cubicBezTo>
                  <a:pt x="8698464" y="3443757"/>
                  <a:pt x="8550563" y="3557225"/>
                  <a:pt x="8362298" y="3592933"/>
                </a:cubicBezTo>
                <a:cubicBezTo>
                  <a:pt x="8151381" y="3651280"/>
                  <a:pt x="8086748" y="3538833"/>
                  <a:pt x="7870420" y="3592933"/>
                </a:cubicBezTo>
                <a:cubicBezTo>
                  <a:pt x="7654092" y="3647033"/>
                  <a:pt x="7424233" y="3550159"/>
                  <a:pt x="7138323" y="3592933"/>
                </a:cubicBezTo>
                <a:cubicBezTo>
                  <a:pt x="6852413" y="3635707"/>
                  <a:pt x="6896569" y="3543685"/>
                  <a:pt x="6726518" y="3592933"/>
                </a:cubicBezTo>
                <a:cubicBezTo>
                  <a:pt x="6556467" y="3642181"/>
                  <a:pt x="6293832" y="3588925"/>
                  <a:pt x="5994420" y="3592933"/>
                </a:cubicBezTo>
                <a:cubicBezTo>
                  <a:pt x="5695008" y="3596941"/>
                  <a:pt x="5826617" y="3592452"/>
                  <a:pt x="5662689" y="3592933"/>
                </a:cubicBezTo>
                <a:cubicBezTo>
                  <a:pt x="5498761" y="3593414"/>
                  <a:pt x="5350303" y="3547125"/>
                  <a:pt x="5250884" y="3592933"/>
                </a:cubicBezTo>
                <a:cubicBezTo>
                  <a:pt x="5151466" y="3638741"/>
                  <a:pt x="4989461" y="3565495"/>
                  <a:pt x="4759006" y="3592933"/>
                </a:cubicBezTo>
                <a:cubicBezTo>
                  <a:pt x="4528551" y="3620371"/>
                  <a:pt x="4426569" y="3581125"/>
                  <a:pt x="4187055" y="3592933"/>
                </a:cubicBezTo>
                <a:cubicBezTo>
                  <a:pt x="3947541" y="3604741"/>
                  <a:pt x="3745496" y="3541477"/>
                  <a:pt x="3615104" y="3592933"/>
                </a:cubicBezTo>
                <a:cubicBezTo>
                  <a:pt x="3484712" y="3644389"/>
                  <a:pt x="3232647" y="3582803"/>
                  <a:pt x="2883006" y="3592933"/>
                </a:cubicBezTo>
                <a:cubicBezTo>
                  <a:pt x="2533365" y="3603063"/>
                  <a:pt x="2435845" y="3556459"/>
                  <a:pt x="2230982" y="3592933"/>
                </a:cubicBezTo>
                <a:cubicBezTo>
                  <a:pt x="2026119" y="3629407"/>
                  <a:pt x="1848694" y="3564879"/>
                  <a:pt x="1739104" y="3592933"/>
                </a:cubicBezTo>
                <a:cubicBezTo>
                  <a:pt x="1629514" y="3620987"/>
                  <a:pt x="1442530" y="3572744"/>
                  <a:pt x="1327299" y="3592933"/>
                </a:cubicBezTo>
                <a:cubicBezTo>
                  <a:pt x="1212069" y="3613122"/>
                  <a:pt x="1093324" y="3580839"/>
                  <a:pt x="995567" y="3592933"/>
                </a:cubicBezTo>
                <a:cubicBezTo>
                  <a:pt x="897810" y="3605027"/>
                  <a:pt x="590565" y="3556717"/>
                  <a:pt x="354982" y="3592933"/>
                </a:cubicBezTo>
                <a:cubicBezTo>
                  <a:pt x="125494" y="3597553"/>
                  <a:pt x="-45973" y="3418626"/>
                  <a:pt x="0" y="3237951"/>
                </a:cubicBezTo>
                <a:cubicBezTo>
                  <a:pt x="-26113" y="3070122"/>
                  <a:pt x="59675" y="2764078"/>
                  <a:pt x="0" y="2632528"/>
                </a:cubicBezTo>
                <a:cubicBezTo>
                  <a:pt x="-59675" y="2500978"/>
                  <a:pt x="53690" y="2357723"/>
                  <a:pt x="0" y="2113593"/>
                </a:cubicBezTo>
                <a:cubicBezTo>
                  <a:pt x="-53690" y="1869464"/>
                  <a:pt x="12438" y="1765109"/>
                  <a:pt x="0" y="1594659"/>
                </a:cubicBezTo>
                <a:cubicBezTo>
                  <a:pt x="-12438" y="1424209"/>
                  <a:pt x="46916" y="1188789"/>
                  <a:pt x="0" y="1046895"/>
                </a:cubicBezTo>
                <a:cubicBezTo>
                  <a:pt x="-46916" y="905001"/>
                  <a:pt x="55255" y="666044"/>
                  <a:pt x="0" y="354982"/>
                </a:cubicBezTo>
                <a:close/>
              </a:path>
              <a:path w="8717280" h="3592933" stroke="0" extrusionOk="0">
                <a:moveTo>
                  <a:pt x="0" y="354982"/>
                </a:moveTo>
                <a:cubicBezTo>
                  <a:pt x="-50085" y="172486"/>
                  <a:pt x="136333" y="516"/>
                  <a:pt x="354982" y="0"/>
                </a:cubicBezTo>
                <a:cubicBezTo>
                  <a:pt x="452054" y="-34952"/>
                  <a:pt x="556338" y="25271"/>
                  <a:pt x="686714" y="0"/>
                </a:cubicBezTo>
                <a:cubicBezTo>
                  <a:pt x="817090" y="-25271"/>
                  <a:pt x="1117126" y="33268"/>
                  <a:pt x="1418811" y="0"/>
                </a:cubicBezTo>
                <a:cubicBezTo>
                  <a:pt x="1720496" y="-33268"/>
                  <a:pt x="1677329" y="5486"/>
                  <a:pt x="1750543" y="0"/>
                </a:cubicBezTo>
                <a:cubicBezTo>
                  <a:pt x="1823757" y="-5486"/>
                  <a:pt x="2010089" y="5620"/>
                  <a:pt x="2242421" y="0"/>
                </a:cubicBezTo>
                <a:cubicBezTo>
                  <a:pt x="2474753" y="-5620"/>
                  <a:pt x="2546584" y="50708"/>
                  <a:pt x="2814372" y="0"/>
                </a:cubicBezTo>
                <a:cubicBezTo>
                  <a:pt x="3082160" y="-50708"/>
                  <a:pt x="3329468" y="43571"/>
                  <a:pt x="3546469" y="0"/>
                </a:cubicBezTo>
                <a:cubicBezTo>
                  <a:pt x="3763470" y="-43571"/>
                  <a:pt x="3986204" y="63939"/>
                  <a:pt x="4198494" y="0"/>
                </a:cubicBezTo>
                <a:cubicBezTo>
                  <a:pt x="4410785" y="-63939"/>
                  <a:pt x="4662049" y="2751"/>
                  <a:pt x="4850518" y="0"/>
                </a:cubicBezTo>
                <a:cubicBezTo>
                  <a:pt x="5038987" y="-2751"/>
                  <a:pt x="5177046" y="9728"/>
                  <a:pt x="5262323" y="0"/>
                </a:cubicBezTo>
                <a:cubicBezTo>
                  <a:pt x="5347600" y="-9728"/>
                  <a:pt x="5557895" y="44332"/>
                  <a:pt x="5754201" y="0"/>
                </a:cubicBezTo>
                <a:cubicBezTo>
                  <a:pt x="5950507" y="-44332"/>
                  <a:pt x="6120246" y="77318"/>
                  <a:pt x="6406225" y="0"/>
                </a:cubicBezTo>
                <a:cubicBezTo>
                  <a:pt x="6692204" y="-77318"/>
                  <a:pt x="6862642" y="27305"/>
                  <a:pt x="7058249" y="0"/>
                </a:cubicBezTo>
                <a:cubicBezTo>
                  <a:pt x="7253856" y="-27305"/>
                  <a:pt x="7316053" y="28839"/>
                  <a:pt x="7470054" y="0"/>
                </a:cubicBezTo>
                <a:cubicBezTo>
                  <a:pt x="7624055" y="-28839"/>
                  <a:pt x="7954201" y="5319"/>
                  <a:pt x="8362298" y="0"/>
                </a:cubicBezTo>
                <a:cubicBezTo>
                  <a:pt x="8519682" y="-5030"/>
                  <a:pt x="8713215" y="130460"/>
                  <a:pt x="8717280" y="354982"/>
                </a:cubicBezTo>
                <a:cubicBezTo>
                  <a:pt x="8769597" y="563002"/>
                  <a:pt x="8663230" y="696894"/>
                  <a:pt x="8717280" y="960405"/>
                </a:cubicBezTo>
                <a:cubicBezTo>
                  <a:pt x="8771330" y="1223916"/>
                  <a:pt x="8659124" y="1296625"/>
                  <a:pt x="8717280" y="1479340"/>
                </a:cubicBezTo>
                <a:cubicBezTo>
                  <a:pt x="8775436" y="1662055"/>
                  <a:pt x="8682603" y="1764073"/>
                  <a:pt x="8717280" y="1969445"/>
                </a:cubicBezTo>
                <a:cubicBezTo>
                  <a:pt x="8751957" y="2174818"/>
                  <a:pt x="8678188" y="2387094"/>
                  <a:pt x="8717280" y="2517209"/>
                </a:cubicBezTo>
                <a:cubicBezTo>
                  <a:pt x="8756372" y="2647324"/>
                  <a:pt x="8692766" y="2989876"/>
                  <a:pt x="8717280" y="3237951"/>
                </a:cubicBezTo>
                <a:cubicBezTo>
                  <a:pt x="8714518" y="3450811"/>
                  <a:pt x="8562286" y="3594873"/>
                  <a:pt x="8362298" y="3592933"/>
                </a:cubicBezTo>
                <a:cubicBezTo>
                  <a:pt x="8205131" y="3634232"/>
                  <a:pt x="8138657" y="3554814"/>
                  <a:pt x="7950493" y="3592933"/>
                </a:cubicBezTo>
                <a:cubicBezTo>
                  <a:pt x="7762329" y="3631052"/>
                  <a:pt x="7742660" y="3591573"/>
                  <a:pt x="7538688" y="3592933"/>
                </a:cubicBezTo>
                <a:cubicBezTo>
                  <a:pt x="7334716" y="3594293"/>
                  <a:pt x="7070336" y="3585533"/>
                  <a:pt x="6806591" y="3592933"/>
                </a:cubicBezTo>
                <a:cubicBezTo>
                  <a:pt x="6542846" y="3600333"/>
                  <a:pt x="6256626" y="3592668"/>
                  <a:pt x="6074493" y="3592933"/>
                </a:cubicBezTo>
                <a:cubicBezTo>
                  <a:pt x="5892360" y="3593198"/>
                  <a:pt x="5662079" y="3538070"/>
                  <a:pt x="5502542" y="3592933"/>
                </a:cubicBezTo>
                <a:cubicBezTo>
                  <a:pt x="5343005" y="3647796"/>
                  <a:pt x="5274439" y="3556746"/>
                  <a:pt x="5170811" y="3592933"/>
                </a:cubicBezTo>
                <a:cubicBezTo>
                  <a:pt x="5067183" y="3629120"/>
                  <a:pt x="4880628" y="3591175"/>
                  <a:pt x="4678933" y="3592933"/>
                </a:cubicBezTo>
                <a:cubicBezTo>
                  <a:pt x="4477238" y="3594691"/>
                  <a:pt x="4328226" y="3543008"/>
                  <a:pt x="4106981" y="3592933"/>
                </a:cubicBezTo>
                <a:cubicBezTo>
                  <a:pt x="3885736" y="3642858"/>
                  <a:pt x="3687562" y="3527834"/>
                  <a:pt x="3374884" y="3592933"/>
                </a:cubicBezTo>
                <a:cubicBezTo>
                  <a:pt x="3062206" y="3658032"/>
                  <a:pt x="3188813" y="3555955"/>
                  <a:pt x="3043152" y="3592933"/>
                </a:cubicBezTo>
                <a:cubicBezTo>
                  <a:pt x="2897491" y="3629911"/>
                  <a:pt x="2565054" y="3515348"/>
                  <a:pt x="2391128" y="3592933"/>
                </a:cubicBezTo>
                <a:cubicBezTo>
                  <a:pt x="2217202" y="3670518"/>
                  <a:pt x="2087029" y="3572125"/>
                  <a:pt x="1979323" y="3592933"/>
                </a:cubicBezTo>
                <a:cubicBezTo>
                  <a:pt x="1871617" y="3613741"/>
                  <a:pt x="1595687" y="3553556"/>
                  <a:pt x="1487445" y="3592933"/>
                </a:cubicBezTo>
                <a:cubicBezTo>
                  <a:pt x="1379203" y="3632310"/>
                  <a:pt x="1230892" y="3568241"/>
                  <a:pt x="1155714" y="3592933"/>
                </a:cubicBezTo>
                <a:cubicBezTo>
                  <a:pt x="1080536" y="3617625"/>
                  <a:pt x="727716" y="3560834"/>
                  <a:pt x="354982" y="3592933"/>
                </a:cubicBezTo>
                <a:cubicBezTo>
                  <a:pt x="169817" y="3566792"/>
                  <a:pt x="-10526" y="3471823"/>
                  <a:pt x="0" y="3237951"/>
                </a:cubicBezTo>
                <a:cubicBezTo>
                  <a:pt x="-63226" y="3014196"/>
                  <a:pt x="31110" y="2807136"/>
                  <a:pt x="0" y="2690187"/>
                </a:cubicBezTo>
                <a:cubicBezTo>
                  <a:pt x="-31110" y="2573238"/>
                  <a:pt x="28264" y="2399422"/>
                  <a:pt x="0" y="2171252"/>
                </a:cubicBezTo>
                <a:cubicBezTo>
                  <a:pt x="-28264" y="1943083"/>
                  <a:pt x="3667" y="1855112"/>
                  <a:pt x="0" y="1652318"/>
                </a:cubicBezTo>
                <a:cubicBezTo>
                  <a:pt x="-3667" y="1449524"/>
                  <a:pt x="59370" y="1256225"/>
                  <a:pt x="0" y="1075724"/>
                </a:cubicBezTo>
                <a:cubicBezTo>
                  <a:pt x="-59370" y="895223"/>
                  <a:pt x="70823" y="688813"/>
                  <a:pt x="0" y="354982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FC8B91"/>
            </a:solidFill>
            <a:extLst>
              <a:ext uri="{C807C97D-BFC1-408E-A445-0C87EB9F89A2}">
                <ask:lineSketchStyleProps xmlns:ask="http://schemas.microsoft.com/office/drawing/2018/sketchyshapes" xmlns="" sd="2030743174">
                  <a:prstGeom prst="roundRect">
                    <a:avLst>
                      <a:gd name="adj" fmla="val 988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토론회에서는 상대방에게</a:t>
            </a:r>
            <a:endParaRPr lang="en-US" altLang="ko-KR" sz="4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800" dirty="0" err="1">
                <a:solidFill>
                  <a:srgbClr val="FC8B9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ㅈㅁ</a:t>
            </a:r>
            <a:r>
              <a:rPr lang="ko-KR" altLang="en-US" sz="48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을</a:t>
            </a:r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할 수 있어요</a:t>
            </a:r>
            <a:r>
              <a:rPr lang="en-US" altLang="ko-KR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4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519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토론회에서는 어떤 일이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27D28CAC-6D79-4CF6-A35B-C0DEFD13D633}"/>
              </a:ext>
            </a:extLst>
          </p:cNvPr>
          <p:cNvSpPr/>
          <p:nvPr/>
        </p:nvSpPr>
        <p:spPr>
          <a:xfrm>
            <a:off x="1737360" y="1767840"/>
            <a:ext cx="8717280" cy="3592933"/>
          </a:xfrm>
          <a:custGeom>
            <a:avLst/>
            <a:gdLst>
              <a:gd name="connsiteX0" fmla="*/ 0 w 8717280"/>
              <a:gd name="connsiteY0" fmla="*/ 354982 h 3592933"/>
              <a:gd name="connsiteX1" fmla="*/ 354982 w 8717280"/>
              <a:gd name="connsiteY1" fmla="*/ 0 h 3592933"/>
              <a:gd name="connsiteX2" fmla="*/ 766787 w 8717280"/>
              <a:gd name="connsiteY2" fmla="*/ 0 h 3592933"/>
              <a:gd name="connsiteX3" fmla="*/ 1258665 w 8717280"/>
              <a:gd name="connsiteY3" fmla="*/ 0 h 3592933"/>
              <a:gd name="connsiteX4" fmla="*/ 1750543 w 8717280"/>
              <a:gd name="connsiteY4" fmla="*/ 0 h 3592933"/>
              <a:gd name="connsiteX5" fmla="*/ 2082274 w 8717280"/>
              <a:gd name="connsiteY5" fmla="*/ 0 h 3592933"/>
              <a:gd name="connsiteX6" fmla="*/ 2814372 w 8717280"/>
              <a:gd name="connsiteY6" fmla="*/ 0 h 3592933"/>
              <a:gd name="connsiteX7" fmla="*/ 3306250 w 8717280"/>
              <a:gd name="connsiteY7" fmla="*/ 0 h 3592933"/>
              <a:gd name="connsiteX8" fmla="*/ 4038347 w 8717280"/>
              <a:gd name="connsiteY8" fmla="*/ 0 h 3592933"/>
              <a:gd name="connsiteX9" fmla="*/ 4530225 w 8717280"/>
              <a:gd name="connsiteY9" fmla="*/ 0 h 3592933"/>
              <a:gd name="connsiteX10" fmla="*/ 4861957 w 8717280"/>
              <a:gd name="connsiteY10" fmla="*/ 0 h 3592933"/>
              <a:gd name="connsiteX11" fmla="*/ 5594054 w 8717280"/>
              <a:gd name="connsiteY11" fmla="*/ 0 h 3592933"/>
              <a:gd name="connsiteX12" fmla="*/ 6246079 w 8717280"/>
              <a:gd name="connsiteY12" fmla="*/ 0 h 3592933"/>
              <a:gd name="connsiteX13" fmla="*/ 6978176 w 8717280"/>
              <a:gd name="connsiteY13" fmla="*/ 0 h 3592933"/>
              <a:gd name="connsiteX14" fmla="*/ 7389981 w 8717280"/>
              <a:gd name="connsiteY14" fmla="*/ 0 h 3592933"/>
              <a:gd name="connsiteX15" fmla="*/ 7801786 w 8717280"/>
              <a:gd name="connsiteY15" fmla="*/ 0 h 3592933"/>
              <a:gd name="connsiteX16" fmla="*/ 8362298 w 8717280"/>
              <a:gd name="connsiteY16" fmla="*/ 0 h 3592933"/>
              <a:gd name="connsiteX17" fmla="*/ 8717280 w 8717280"/>
              <a:gd name="connsiteY17" fmla="*/ 354982 h 3592933"/>
              <a:gd name="connsiteX18" fmla="*/ 8717280 w 8717280"/>
              <a:gd name="connsiteY18" fmla="*/ 902746 h 3592933"/>
              <a:gd name="connsiteX19" fmla="*/ 8717280 w 8717280"/>
              <a:gd name="connsiteY19" fmla="*/ 1508170 h 3592933"/>
              <a:gd name="connsiteX20" fmla="*/ 8717280 w 8717280"/>
              <a:gd name="connsiteY20" fmla="*/ 1998274 h 3592933"/>
              <a:gd name="connsiteX21" fmla="*/ 8717280 w 8717280"/>
              <a:gd name="connsiteY21" fmla="*/ 2517209 h 3592933"/>
              <a:gd name="connsiteX22" fmla="*/ 8717280 w 8717280"/>
              <a:gd name="connsiteY22" fmla="*/ 3237951 h 3592933"/>
              <a:gd name="connsiteX23" fmla="*/ 8362298 w 8717280"/>
              <a:gd name="connsiteY23" fmla="*/ 3592933 h 3592933"/>
              <a:gd name="connsiteX24" fmla="*/ 7870420 w 8717280"/>
              <a:gd name="connsiteY24" fmla="*/ 3592933 h 3592933"/>
              <a:gd name="connsiteX25" fmla="*/ 7138323 w 8717280"/>
              <a:gd name="connsiteY25" fmla="*/ 3592933 h 3592933"/>
              <a:gd name="connsiteX26" fmla="*/ 6726518 w 8717280"/>
              <a:gd name="connsiteY26" fmla="*/ 3592933 h 3592933"/>
              <a:gd name="connsiteX27" fmla="*/ 5994420 w 8717280"/>
              <a:gd name="connsiteY27" fmla="*/ 3592933 h 3592933"/>
              <a:gd name="connsiteX28" fmla="*/ 5662689 w 8717280"/>
              <a:gd name="connsiteY28" fmla="*/ 3592933 h 3592933"/>
              <a:gd name="connsiteX29" fmla="*/ 5250884 w 8717280"/>
              <a:gd name="connsiteY29" fmla="*/ 3592933 h 3592933"/>
              <a:gd name="connsiteX30" fmla="*/ 4759006 w 8717280"/>
              <a:gd name="connsiteY30" fmla="*/ 3592933 h 3592933"/>
              <a:gd name="connsiteX31" fmla="*/ 4187055 w 8717280"/>
              <a:gd name="connsiteY31" fmla="*/ 3592933 h 3592933"/>
              <a:gd name="connsiteX32" fmla="*/ 3615104 w 8717280"/>
              <a:gd name="connsiteY32" fmla="*/ 3592933 h 3592933"/>
              <a:gd name="connsiteX33" fmla="*/ 2883006 w 8717280"/>
              <a:gd name="connsiteY33" fmla="*/ 3592933 h 3592933"/>
              <a:gd name="connsiteX34" fmla="*/ 2230982 w 8717280"/>
              <a:gd name="connsiteY34" fmla="*/ 3592933 h 3592933"/>
              <a:gd name="connsiteX35" fmla="*/ 1739104 w 8717280"/>
              <a:gd name="connsiteY35" fmla="*/ 3592933 h 3592933"/>
              <a:gd name="connsiteX36" fmla="*/ 1327299 w 8717280"/>
              <a:gd name="connsiteY36" fmla="*/ 3592933 h 3592933"/>
              <a:gd name="connsiteX37" fmla="*/ 995567 w 8717280"/>
              <a:gd name="connsiteY37" fmla="*/ 3592933 h 3592933"/>
              <a:gd name="connsiteX38" fmla="*/ 354982 w 8717280"/>
              <a:gd name="connsiteY38" fmla="*/ 3592933 h 3592933"/>
              <a:gd name="connsiteX39" fmla="*/ 0 w 8717280"/>
              <a:gd name="connsiteY39" fmla="*/ 3237951 h 3592933"/>
              <a:gd name="connsiteX40" fmla="*/ 0 w 8717280"/>
              <a:gd name="connsiteY40" fmla="*/ 2632528 h 3592933"/>
              <a:gd name="connsiteX41" fmla="*/ 0 w 8717280"/>
              <a:gd name="connsiteY41" fmla="*/ 2113593 h 3592933"/>
              <a:gd name="connsiteX42" fmla="*/ 0 w 8717280"/>
              <a:gd name="connsiteY42" fmla="*/ 1594659 h 3592933"/>
              <a:gd name="connsiteX43" fmla="*/ 0 w 8717280"/>
              <a:gd name="connsiteY43" fmla="*/ 1046895 h 3592933"/>
              <a:gd name="connsiteX44" fmla="*/ 0 w 8717280"/>
              <a:gd name="connsiteY44" fmla="*/ 354982 h 359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717280" h="3592933" fill="none" extrusionOk="0">
                <a:moveTo>
                  <a:pt x="0" y="354982"/>
                </a:moveTo>
                <a:cubicBezTo>
                  <a:pt x="-14327" y="147488"/>
                  <a:pt x="170950" y="44402"/>
                  <a:pt x="354982" y="0"/>
                </a:cubicBezTo>
                <a:cubicBezTo>
                  <a:pt x="461657" y="-39920"/>
                  <a:pt x="568634" y="49036"/>
                  <a:pt x="766787" y="0"/>
                </a:cubicBezTo>
                <a:cubicBezTo>
                  <a:pt x="964941" y="-49036"/>
                  <a:pt x="1067379" y="38215"/>
                  <a:pt x="1258665" y="0"/>
                </a:cubicBezTo>
                <a:cubicBezTo>
                  <a:pt x="1449951" y="-38215"/>
                  <a:pt x="1635255" y="55375"/>
                  <a:pt x="1750543" y="0"/>
                </a:cubicBezTo>
                <a:cubicBezTo>
                  <a:pt x="1865831" y="-55375"/>
                  <a:pt x="1998097" y="19823"/>
                  <a:pt x="2082274" y="0"/>
                </a:cubicBezTo>
                <a:cubicBezTo>
                  <a:pt x="2166451" y="-19823"/>
                  <a:pt x="2629452" y="45504"/>
                  <a:pt x="2814372" y="0"/>
                </a:cubicBezTo>
                <a:cubicBezTo>
                  <a:pt x="2999292" y="-45504"/>
                  <a:pt x="3106352" y="2480"/>
                  <a:pt x="3306250" y="0"/>
                </a:cubicBezTo>
                <a:cubicBezTo>
                  <a:pt x="3506148" y="-2480"/>
                  <a:pt x="3731446" y="44458"/>
                  <a:pt x="4038347" y="0"/>
                </a:cubicBezTo>
                <a:cubicBezTo>
                  <a:pt x="4345248" y="-44458"/>
                  <a:pt x="4333808" y="28786"/>
                  <a:pt x="4530225" y="0"/>
                </a:cubicBezTo>
                <a:cubicBezTo>
                  <a:pt x="4726642" y="-28786"/>
                  <a:pt x="4772559" y="22806"/>
                  <a:pt x="4861957" y="0"/>
                </a:cubicBezTo>
                <a:cubicBezTo>
                  <a:pt x="4951355" y="-22806"/>
                  <a:pt x="5372628" y="25302"/>
                  <a:pt x="5594054" y="0"/>
                </a:cubicBezTo>
                <a:cubicBezTo>
                  <a:pt x="5815480" y="-25302"/>
                  <a:pt x="6070524" y="14912"/>
                  <a:pt x="6246079" y="0"/>
                </a:cubicBezTo>
                <a:cubicBezTo>
                  <a:pt x="6421634" y="-14912"/>
                  <a:pt x="6696549" y="32807"/>
                  <a:pt x="6978176" y="0"/>
                </a:cubicBezTo>
                <a:cubicBezTo>
                  <a:pt x="7259803" y="-32807"/>
                  <a:pt x="7291396" y="37414"/>
                  <a:pt x="7389981" y="0"/>
                </a:cubicBezTo>
                <a:cubicBezTo>
                  <a:pt x="7488566" y="-37414"/>
                  <a:pt x="7635206" y="22334"/>
                  <a:pt x="7801786" y="0"/>
                </a:cubicBezTo>
                <a:cubicBezTo>
                  <a:pt x="7968367" y="-22334"/>
                  <a:pt x="8171632" y="38252"/>
                  <a:pt x="8362298" y="0"/>
                </a:cubicBezTo>
                <a:cubicBezTo>
                  <a:pt x="8508973" y="10590"/>
                  <a:pt x="8759186" y="166936"/>
                  <a:pt x="8717280" y="354982"/>
                </a:cubicBezTo>
                <a:cubicBezTo>
                  <a:pt x="8777152" y="570441"/>
                  <a:pt x="8652759" y="765613"/>
                  <a:pt x="8717280" y="902746"/>
                </a:cubicBezTo>
                <a:cubicBezTo>
                  <a:pt x="8781801" y="1039879"/>
                  <a:pt x="8704278" y="1209006"/>
                  <a:pt x="8717280" y="1508170"/>
                </a:cubicBezTo>
                <a:cubicBezTo>
                  <a:pt x="8730282" y="1807334"/>
                  <a:pt x="8700887" y="1858752"/>
                  <a:pt x="8717280" y="1998274"/>
                </a:cubicBezTo>
                <a:cubicBezTo>
                  <a:pt x="8733673" y="2137796"/>
                  <a:pt x="8692312" y="2330075"/>
                  <a:pt x="8717280" y="2517209"/>
                </a:cubicBezTo>
                <a:cubicBezTo>
                  <a:pt x="8742248" y="2704344"/>
                  <a:pt x="8683322" y="2899258"/>
                  <a:pt x="8717280" y="3237951"/>
                </a:cubicBezTo>
                <a:cubicBezTo>
                  <a:pt x="8698464" y="3443757"/>
                  <a:pt x="8550563" y="3557225"/>
                  <a:pt x="8362298" y="3592933"/>
                </a:cubicBezTo>
                <a:cubicBezTo>
                  <a:pt x="8151381" y="3651280"/>
                  <a:pt x="8086748" y="3538833"/>
                  <a:pt x="7870420" y="3592933"/>
                </a:cubicBezTo>
                <a:cubicBezTo>
                  <a:pt x="7654092" y="3647033"/>
                  <a:pt x="7424233" y="3550159"/>
                  <a:pt x="7138323" y="3592933"/>
                </a:cubicBezTo>
                <a:cubicBezTo>
                  <a:pt x="6852413" y="3635707"/>
                  <a:pt x="6896569" y="3543685"/>
                  <a:pt x="6726518" y="3592933"/>
                </a:cubicBezTo>
                <a:cubicBezTo>
                  <a:pt x="6556467" y="3642181"/>
                  <a:pt x="6293832" y="3588925"/>
                  <a:pt x="5994420" y="3592933"/>
                </a:cubicBezTo>
                <a:cubicBezTo>
                  <a:pt x="5695008" y="3596941"/>
                  <a:pt x="5826617" y="3592452"/>
                  <a:pt x="5662689" y="3592933"/>
                </a:cubicBezTo>
                <a:cubicBezTo>
                  <a:pt x="5498761" y="3593414"/>
                  <a:pt x="5350303" y="3547125"/>
                  <a:pt x="5250884" y="3592933"/>
                </a:cubicBezTo>
                <a:cubicBezTo>
                  <a:pt x="5151466" y="3638741"/>
                  <a:pt x="4989461" y="3565495"/>
                  <a:pt x="4759006" y="3592933"/>
                </a:cubicBezTo>
                <a:cubicBezTo>
                  <a:pt x="4528551" y="3620371"/>
                  <a:pt x="4426569" y="3581125"/>
                  <a:pt x="4187055" y="3592933"/>
                </a:cubicBezTo>
                <a:cubicBezTo>
                  <a:pt x="3947541" y="3604741"/>
                  <a:pt x="3745496" y="3541477"/>
                  <a:pt x="3615104" y="3592933"/>
                </a:cubicBezTo>
                <a:cubicBezTo>
                  <a:pt x="3484712" y="3644389"/>
                  <a:pt x="3232647" y="3582803"/>
                  <a:pt x="2883006" y="3592933"/>
                </a:cubicBezTo>
                <a:cubicBezTo>
                  <a:pt x="2533365" y="3603063"/>
                  <a:pt x="2435845" y="3556459"/>
                  <a:pt x="2230982" y="3592933"/>
                </a:cubicBezTo>
                <a:cubicBezTo>
                  <a:pt x="2026119" y="3629407"/>
                  <a:pt x="1848694" y="3564879"/>
                  <a:pt x="1739104" y="3592933"/>
                </a:cubicBezTo>
                <a:cubicBezTo>
                  <a:pt x="1629514" y="3620987"/>
                  <a:pt x="1442530" y="3572744"/>
                  <a:pt x="1327299" y="3592933"/>
                </a:cubicBezTo>
                <a:cubicBezTo>
                  <a:pt x="1212069" y="3613122"/>
                  <a:pt x="1093324" y="3580839"/>
                  <a:pt x="995567" y="3592933"/>
                </a:cubicBezTo>
                <a:cubicBezTo>
                  <a:pt x="897810" y="3605027"/>
                  <a:pt x="590565" y="3556717"/>
                  <a:pt x="354982" y="3592933"/>
                </a:cubicBezTo>
                <a:cubicBezTo>
                  <a:pt x="125494" y="3597553"/>
                  <a:pt x="-45973" y="3418626"/>
                  <a:pt x="0" y="3237951"/>
                </a:cubicBezTo>
                <a:cubicBezTo>
                  <a:pt x="-26113" y="3070122"/>
                  <a:pt x="59675" y="2764078"/>
                  <a:pt x="0" y="2632528"/>
                </a:cubicBezTo>
                <a:cubicBezTo>
                  <a:pt x="-59675" y="2500978"/>
                  <a:pt x="53690" y="2357723"/>
                  <a:pt x="0" y="2113593"/>
                </a:cubicBezTo>
                <a:cubicBezTo>
                  <a:pt x="-53690" y="1869464"/>
                  <a:pt x="12438" y="1765109"/>
                  <a:pt x="0" y="1594659"/>
                </a:cubicBezTo>
                <a:cubicBezTo>
                  <a:pt x="-12438" y="1424209"/>
                  <a:pt x="46916" y="1188789"/>
                  <a:pt x="0" y="1046895"/>
                </a:cubicBezTo>
                <a:cubicBezTo>
                  <a:pt x="-46916" y="905001"/>
                  <a:pt x="55255" y="666044"/>
                  <a:pt x="0" y="354982"/>
                </a:cubicBezTo>
                <a:close/>
              </a:path>
              <a:path w="8717280" h="3592933" stroke="0" extrusionOk="0">
                <a:moveTo>
                  <a:pt x="0" y="354982"/>
                </a:moveTo>
                <a:cubicBezTo>
                  <a:pt x="-50085" y="172486"/>
                  <a:pt x="136333" y="516"/>
                  <a:pt x="354982" y="0"/>
                </a:cubicBezTo>
                <a:cubicBezTo>
                  <a:pt x="452054" y="-34952"/>
                  <a:pt x="556338" y="25271"/>
                  <a:pt x="686714" y="0"/>
                </a:cubicBezTo>
                <a:cubicBezTo>
                  <a:pt x="817090" y="-25271"/>
                  <a:pt x="1117126" y="33268"/>
                  <a:pt x="1418811" y="0"/>
                </a:cubicBezTo>
                <a:cubicBezTo>
                  <a:pt x="1720496" y="-33268"/>
                  <a:pt x="1677329" y="5486"/>
                  <a:pt x="1750543" y="0"/>
                </a:cubicBezTo>
                <a:cubicBezTo>
                  <a:pt x="1823757" y="-5486"/>
                  <a:pt x="2010089" y="5620"/>
                  <a:pt x="2242421" y="0"/>
                </a:cubicBezTo>
                <a:cubicBezTo>
                  <a:pt x="2474753" y="-5620"/>
                  <a:pt x="2546584" y="50708"/>
                  <a:pt x="2814372" y="0"/>
                </a:cubicBezTo>
                <a:cubicBezTo>
                  <a:pt x="3082160" y="-50708"/>
                  <a:pt x="3329468" y="43571"/>
                  <a:pt x="3546469" y="0"/>
                </a:cubicBezTo>
                <a:cubicBezTo>
                  <a:pt x="3763470" y="-43571"/>
                  <a:pt x="3986204" y="63939"/>
                  <a:pt x="4198494" y="0"/>
                </a:cubicBezTo>
                <a:cubicBezTo>
                  <a:pt x="4410785" y="-63939"/>
                  <a:pt x="4662049" y="2751"/>
                  <a:pt x="4850518" y="0"/>
                </a:cubicBezTo>
                <a:cubicBezTo>
                  <a:pt x="5038987" y="-2751"/>
                  <a:pt x="5177046" y="9728"/>
                  <a:pt x="5262323" y="0"/>
                </a:cubicBezTo>
                <a:cubicBezTo>
                  <a:pt x="5347600" y="-9728"/>
                  <a:pt x="5557895" y="44332"/>
                  <a:pt x="5754201" y="0"/>
                </a:cubicBezTo>
                <a:cubicBezTo>
                  <a:pt x="5950507" y="-44332"/>
                  <a:pt x="6120246" y="77318"/>
                  <a:pt x="6406225" y="0"/>
                </a:cubicBezTo>
                <a:cubicBezTo>
                  <a:pt x="6692204" y="-77318"/>
                  <a:pt x="6862642" y="27305"/>
                  <a:pt x="7058249" y="0"/>
                </a:cubicBezTo>
                <a:cubicBezTo>
                  <a:pt x="7253856" y="-27305"/>
                  <a:pt x="7316053" y="28839"/>
                  <a:pt x="7470054" y="0"/>
                </a:cubicBezTo>
                <a:cubicBezTo>
                  <a:pt x="7624055" y="-28839"/>
                  <a:pt x="7954201" y="5319"/>
                  <a:pt x="8362298" y="0"/>
                </a:cubicBezTo>
                <a:cubicBezTo>
                  <a:pt x="8519682" y="-5030"/>
                  <a:pt x="8713215" y="130460"/>
                  <a:pt x="8717280" y="354982"/>
                </a:cubicBezTo>
                <a:cubicBezTo>
                  <a:pt x="8769597" y="563002"/>
                  <a:pt x="8663230" y="696894"/>
                  <a:pt x="8717280" y="960405"/>
                </a:cubicBezTo>
                <a:cubicBezTo>
                  <a:pt x="8771330" y="1223916"/>
                  <a:pt x="8659124" y="1296625"/>
                  <a:pt x="8717280" y="1479340"/>
                </a:cubicBezTo>
                <a:cubicBezTo>
                  <a:pt x="8775436" y="1662055"/>
                  <a:pt x="8682603" y="1764073"/>
                  <a:pt x="8717280" y="1969445"/>
                </a:cubicBezTo>
                <a:cubicBezTo>
                  <a:pt x="8751957" y="2174818"/>
                  <a:pt x="8678188" y="2387094"/>
                  <a:pt x="8717280" y="2517209"/>
                </a:cubicBezTo>
                <a:cubicBezTo>
                  <a:pt x="8756372" y="2647324"/>
                  <a:pt x="8692766" y="2989876"/>
                  <a:pt x="8717280" y="3237951"/>
                </a:cubicBezTo>
                <a:cubicBezTo>
                  <a:pt x="8714518" y="3450811"/>
                  <a:pt x="8562286" y="3594873"/>
                  <a:pt x="8362298" y="3592933"/>
                </a:cubicBezTo>
                <a:cubicBezTo>
                  <a:pt x="8205131" y="3634232"/>
                  <a:pt x="8138657" y="3554814"/>
                  <a:pt x="7950493" y="3592933"/>
                </a:cubicBezTo>
                <a:cubicBezTo>
                  <a:pt x="7762329" y="3631052"/>
                  <a:pt x="7742660" y="3591573"/>
                  <a:pt x="7538688" y="3592933"/>
                </a:cubicBezTo>
                <a:cubicBezTo>
                  <a:pt x="7334716" y="3594293"/>
                  <a:pt x="7070336" y="3585533"/>
                  <a:pt x="6806591" y="3592933"/>
                </a:cubicBezTo>
                <a:cubicBezTo>
                  <a:pt x="6542846" y="3600333"/>
                  <a:pt x="6256626" y="3592668"/>
                  <a:pt x="6074493" y="3592933"/>
                </a:cubicBezTo>
                <a:cubicBezTo>
                  <a:pt x="5892360" y="3593198"/>
                  <a:pt x="5662079" y="3538070"/>
                  <a:pt x="5502542" y="3592933"/>
                </a:cubicBezTo>
                <a:cubicBezTo>
                  <a:pt x="5343005" y="3647796"/>
                  <a:pt x="5274439" y="3556746"/>
                  <a:pt x="5170811" y="3592933"/>
                </a:cubicBezTo>
                <a:cubicBezTo>
                  <a:pt x="5067183" y="3629120"/>
                  <a:pt x="4880628" y="3591175"/>
                  <a:pt x="4678933" y="3592933"/>
                </a:cubicBezTo>
                <a:cubicBezTo>
                  <a:pt x="4477238" y="3594691"/>
                  <a:pt x="4328226" y="3543008"/>
                  <a:pt x="4106981" y="3592933"/>
                </a:cubicBezTo>
                <a:cubicBezTo>
                  <a:pt x="3885736" y="3642858"/>
                  <a:pt x="3687562" y="3527834"/>
                  <a:pt x="3374884" y="3592933"/>
                </a:cubicBezTo>
                <a:cubicBezTo>
                  <a:pt x="3062206" y="3658032"/>
                  <a:pt x="3188813" y="3555955"/>
                  <a:pt x="3043152" y="3592933"/>
                </a:cubicBezTo>
                <a:cubicBezTo>
                  <a:pt x="2897491" y="3629911"/>
                  <a:pt x="2565054" y="3515348"/>
                  <a:pt x="2391128" y="3592933"/>
                </a:cubicBezTo>
                <a:cubicBezTo>
                  <a:pt x="2217202" y="3670518"/>
                  <a:pt x="2087029" y="3572125"/>
                  <a:pt x="1979323" y="3592933"/>
                </a:cubicBezTo>
                <a:cubicBezTo>
                  <a:pt x="1871617" y="3613741"/>
                  <a:pt x="1595687" y="3553556"/>
                  <a:pt x="1487445" y="3592933"/>
                </a:cubicBezTo>
                <a:cubicBezTo>
                  <a:pt x="1379203" y="3632310"/>
                  <a:pt x="1230892" y="3568241"/>
                  <a:pt x="1155714" y="3592933"/>
                </a:cubicBezTo>
                <a:cubicBezTo>
                  <a:pt x="1080536" y="3617625"/>
                  <a:pt x="727716" y="3560834"/>
                  <a:pt x="354982" y="3592933"/>
                </a:cubicBezTo>
                <a:cubicBezTo>
                  <a:pt x="169817" y="3566792"/>
                  <a:pt x="-10526" y="3471823"/>
                  <a:pt x="0" y="3237951"/>
                </a:cubicBezTo>
                <a:cubicBezTo>
                  <a:pt x="-63226" y="3014196"/>
                  <a:pt x="31110" y="2807136"/>
                  <a:pt x="0" y="2690187"/>
                </a:cubicBezTo>
                <a:cubicBezTo>
                  <a:pt x="-31110" y="2573238"/>
                  <a:pt x="28264" y="2399422"/>
                  <a:pt x="0" y="2171252"/>
                </a:cubicBezTo>
                <a:cubicBezTo>
                  <a:pt x="-28264" y="1943083"/>
                  <a:pt x="3667" y="1855112"/>
                  <a:pt x="0" y="1652318"/>
                </a:cubicBezTo>
                <a:cubicBezTo>
                  <a:pt x="-3667" y="1449524"/>
                  <a:pt x="59370" y="1256225"/>
                  <a:pt x="0" y="1075724"/>
                </a:cubicBezTo>
                <a:cubicBezTo>
                  <a:pt x="-59370" y="895223"/>
                  <a:pt x="70823" y="688813"/>
                  <a:pt x="0" y="354982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FC8B91"/>
            </a:solidFill>
            <a:extLst>
              <a:ext uri="{C807C97D-BFC1-408E-A445-0C87EB9F89A2}">
                <ask:lineSketchStyleProps xmlns:ask="http://schemas.microsoft.com/office/drawing/2018/sketchyshapes" xmlns="" sd="2030743174">
                  <a:prstGeom prst="roundRect">
                    <a:avLst>
                      <a:gd name="adj" fmla="val 988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토론회에서는 상대방에게</a:t>
            </a:r>
            <a:endParaRPr lang="en-US" altLang="ko-KR" sz="4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800" dirty="0">
                <a:solidFill>
                  <a:srgbClr val="FC8B9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질문</a:t>
            </a:r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을 할 수 있어요</a:t>
            </a:r>
            <a:r>
              <a:rPr lang="en-US" altLang="ko-KR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4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680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토론회에서는 어떤 일이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27D28CAC-6D79-4CF6-A35B-C0DEFD13D633}"/>
              </a:ext>
            </a:extLst>
          </p:cNvPr>
          <p:cNvSpPr/>
          <p:nvPr/>
        </p:nvSpPr>
        <p:spPr>
          <a:xfrm>
            <a:off x="1535130" y="1767840"/>
            <a:ext cx="9296400" cy="3592933"/>
          </a:xfrm>
          <a:custGeom>
            <a:avLst/>
            <a:gdLst>
              <a:gd name="connsiteX0" fmla="*/ 0 w 9296400"/>
              <a:gd name="connsiteY0" fmla="*/ 354982 h 3592933"/>
              <a:gd name="connsiteX1" fmla="*/ 354982 w 9296400"/>
              <a:gd name="connsiteY1" fmla="*/ 0 h 3592933"/>
              <a:gd name="connsiteX2" fmla="*/ 755682 w 9296400"/>
              <a:gd name="connsiteY2" fmla="*/ 0 h 3592933"/>
              <a:gd name="connsiteX3" fmla="*/ 1070518 w 9296400"/>
              <a:gd name="connsiteY3" fmla="*/ 0 h 3592933"/>
              <a:gd name="connsiteX4" fmla="*/ 1814676 w 9296400"/>
              <a:gd name="connsiteY4" fmla="*/ 0 h 3592933"/>
              <a:gd name="connsiteX5" fmla="*/ 2301241 w 9296400"/>
              <a:gd name="connsiteY5" fmla="*/ 0 h 3592933"/>
              <a:gd name="connsiteX6" fmla="*/ 3045399 w 9296400"/>
              <a:gd name="connsiteY6" fmla="*/ 0 h 3592933"/>
              <a:gd name="connsiteX7" fmla="*/ 3531963 w 9296400"/>
              <a:gd name="connsiteY7" fmla="*/ 0 h 3592933"/>
              <a:gd name="connsiteX8" fmla="*/ 3846799 w 9296400"/>
              <a:gd name="connsiteY8" fmla="*/ 0 h 3592933"/>
              <a:gd name="connsiteX9" fmla="*/ 4590957 w 9296400"/>
              <a:gd name="connsiteY9" fmla="*/ 0 h 3592933"/>
              <a:gd name="connsiteX10" fmla="*/ 5249251 w 9296400"/>
              <a:gd name="connsiteY10" fmla="*/ 0 h 3592933"/>
              <a:gd name="connsiteX11" fmla="*/ 5993408 w 9296400"/>
              <a:gd name="connsiteY11" fmla="*/ 0 h 3592933"/>
              <a:gd name="connsiteX12" fmla="*/ 6394109 w 9296400"/>
              <a:gd name="connsiteY12" fmla="*/ 0 h 3592933"/>
              <a:gd name="connsiteX13" fmla="*/ 6794809 w 9296400"/>
              <a:gd name="connsiteY13" fmla="*/ 0 h 3592933"/>
              <a:gd name="connsiteX14" fmla="*/ 7453102 w 9296400"/>
              <a:gd name="connsiteY14" fmla="*/ 0 h 3592933"/>
              <a:gd name="connsiteX15" fmla="*/ 8197260 w 9296400"/>
              <a:gd name="connsiteY15" fmla="*/ 0 h 3592933"/>
              <a:gd name="connsiteX16" fmla="*/ 8941418 w 9296400"/>
              <a:gd name="connsiteY16" fmla="*/ 0 h 3592933"/>
              <a:gd name="connsiteX17" fmla="*/ 9296400 w 9296400"/>
              <a:gd name="connsiteY17" fmla="*/ 354982 h 3592933"/>
              <a:gd name="connsiteX18" fmla="*/ 9296400 w 9296400"/>
              <a:gd name="connsiteY18" fmla="*/ 960405 h 3592933"/>
              <a:gd name="connsiteX19" fmla="*/ 9296400 w 9296400"/>
              <a:gd name="connsiteY19" fmla="*/ 1479340 h 3592933"/>
              <a:gd name="connsiteX20" fmla="*/ 9296400 w 9296400"/>
              <a:gd name="connsiteY20" fmla="*/ 2084763 h 3592933"/>
              <a:gd name="connsiteX21" fmla="*/ 9296400 w 9296400"/>
              <a:gd name="connsiteY21" fmla="*/ 2632528 h 3592933"/>
              <a:gd name="connsiteX22" fmla="*/ 9296400 w 9296400"/>
              <a:gd name="connsiteY22" fmla="*/ 3237951 h 3592933"/>
              <a:gd name="connsiteX23" fmla="*/ 8941418 w 9296400"/>
              <a:gd name="connsiteY23" fmla="*/ 3592933 h 3592933"/>
              <a:gd name="connsiteX24" fmla="*/ 8368989 w 9296400"/>
              <a:gd name="connsiteY24" fmla="*/ 3592933 h 3592933"/>
              <a:gd name="connsiteX25" fmla="*/ 7624831 w 9296400"/>
              <a:gd name="connsiteY25" fmla="*/ 3592933 h 3592933"/>
              <a:gd name="connsiteX26" fmla="*/ 7309995 w 9296400"/>
              <a:gd name="connsiteY26" fmla="*/ 3592933 h 3592933"/>
              <a:gd name="connsiteX27" fmla="*/ 6909295 w 9296400"/>
              <a:gd name="connsiteY27" fmla="*/ 3592933 h 3592933"/>
              <a:gd name="connsiteX28" fmla="*/ 6422730 w 9296400"/>
              <a:gd name="connsiteY28" fmla="*/ 3592933 h 3592933"/>
              <a:gd name="connsiteX29" fmla="*/ 5850301 w 9296400"/>
              <a:gd name="connsiteY29" fmla="*/ 3592933 h 3592933"/>
              <a:gd name="connsiteX30" fmla="*/ 5277872 w 9296400"/>
              <a:gd name="connsiteY30" fmla="*/ 3592933 h 3592933"/>
              <a:gd name="connsiteX31" fmla="*/ 4533714 w 9296400"/>
              <a:gd name="connsiteY31" fmla="*/ 3592933 h 3592933"/>
              <a:gd name="connsiteX32" fmla="*/ 3875421 w 9296400"/>
              <a:gd name="connsiteY32" fmla="*/ 3592933 h 3592933"/>
              <a:gd name="connsiteX33" fmla="*/ 3388856 w 9296400"/>
              <a:gd name="connsiteY33" fmla="*/ 3592933 h 3592933"/>
              <a:gd name="connsiteX34" fmla="*/ 2988156 w 9296400"/>
              <a:gd name="connsiteY34" fmla="*/ 3592933 h 3592933"/>
              <a:gd name="connsiteX35" fmla="*/ 2673320 w 9296400"/>
              <a:gd name="connsiteY35" fmla="*/ 3592933 h 3592933"/>
              <a:gd name="connsiteX36" fmla="*/ 1929162 w 9296400"/>
              <a:gd name="connsiteY36" fmla="*/ 3592933 h 3592933"/>
              <a:gd name="connsiteX37" fmla="*/ 1356733 w 9296400"/>
              <a:gd name="connsiteY37" fmla="*/ 3592933 h 3592933"/>
              <a:gd name="connsiteX38" fmla="*/ 354982 w 9296400"/>
              <a:gd name="connsiteY38" fmla="*/ 3592933 h 3592933"/>
              <a:gd name="connsiteX39" fmla="*/ 0 w 9296400"/>
              <a:gd name="connsiteY39" fmla="*/ 3237951 h 3592933"/>
              <a:gd name="connsiteX40" fmla="*/ 0 w 9296400"/>
              <a:gd name="connsiteY40" fmla="*/ 2747846 h 3592933"/>
              <a:gd name="connsiteX41" fmla="*/ 0 w 9296400"/>
              <a:gd name="connsiteY41" fmla="*/ 2200082 h 3592933"/>
              <a:gd name="connsiteX42" fmla="*/ 0 w 9296400"/>
              <a:gd name="connsiteY42" fmla="*/ 1565829 h 3592933"/>
              <a:gd name="connsiteX43" fmla="*/ 0 w 9296400"/>
              <a:gd name="connsiteY43" fmla="*/ 931576 h 3592933"/>
              <a:gd name="connsiteX44" fmla="*/ 0 w 9296400"/>
              <a:gd name="connsiteY44" fmla="*/ 354982 h 359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296400" h="3592933" fill="none" extrusionOk="0">
                <a:moveTo>
                  <a:pt x="0" y="354982"/>
                </a:moveTo>
                <a:cubicBezTo>
                  <a:pt x="-10183" y="167440"/>
                  <a:pt x="153974" y="782"/>
                  <a:pt x="354982" y="0"/>
                </a:cubicBezTo>
                <a:cubicBezTo>
                  <a:pt x="509269" y="-19648"/>
                  <a:pt x="629821" y="40742"/>
                  <a:pt x="755682" y="0"/>
                </a:cubicBezTo>
                <a:cubicBezTo>
                  <a:pt x="881543" y="-40742"/>
                  <a:pt x="936087" y="28297"/>
                  <a:pt x="1070518" y="0"/>
                </a:cubicBezTo>
                <a:cubicBezTo>
                  <a:pt x="1204949" y="-28297"/>
                  <a:pt x="1445851" y="40418"/>
                  <a:pt x="1814676" y="0"/>
                </a:cubicBezTo>
                <a:cubicBezTo>
                  <a:pt x="2183501" y="-40418"/>
                  <a:pt x="2203690" y="3819"/>
                  <a:pt x="2301241" y="0"/>
                </a:cubicBezTo>
                <a:cubicBezTo>
                  <a:pt x="2398792" y="-3819"/>
                  <a:pt x="2732425" y="82472"/>
                  <a:pt x="3045399" y="0"/>
                </a:cubicBezTo>
                <a:cubicBezTo>
                  <a:pt x="3358373" y="-82472"/>
                  <a:pt x="3363438" y="15470"/>
                  <a:pt x="3531963" y="0"/>
                </a:cubicBezTo>
                <a:cubicBezTo>
                  <a:pt x="3700488" y="-15470"/>
                  <a:pt x="3753128" y="27799"/>
                  <a:pt x="3846799" y="0"/>
                </a:cubicBezTo>
                <a:cubicBezTo>
                  <a:pt x="3940470" y="-27799"/>
                  <a:pt x="4412337" y="28466"/>
                  <a:pt x="4590957" y="0"/>
                </a:cubicBezTo>
                <a:cubicBezTo>
                  <a:pt x="4769577" y="-28466"/>
                  <a:pt x="4948304" y="63734"/>
                  <a:pt x="5249251" y="0"/>
                </a:cubicBezTo>
                <a:cubicBezTo>
                  <a:pt x="5550198" y="-63734"/>
                  <a:pt x="5796066" y="6932"/>
                  <a:pt x="5993408" y="0"/>
                </a:cubicBezTo>
                <a:cubicBezTo>
                  <a:pt x="6190750" y="-6932"/>
                  <a:pt x="6242503" y="575"/>
                  <a:pt x="6394109" y="0"/>
                </a:cubicBezTo>
                <a:cubicBezTo>
                  <a:pt x="6545715" y="-575"/>
                  <a:pt x="6662006" y="5756"/>
                  <a:pt x="6794809" y="0"/>
                </a:cubicBezTo>
                <a:cubicBezTo>
                  <a:pt x="6927612" y="-5756"/>
                  <a:pt x="7267819" y="43591"/>
                  <a:pt x="7453102" y="0"/>
                </a:cubicBezTo>
                <a:cubicBezTo>
                  <a:pt x="7638385" y="-43591"/>
                  <a:pt x="7839704" y="82828"/>
                  <a:pt x="8197260" y="0"/>
                </a:cubicBezTo>
                <a:cubicBezTo>
                  <a:pt x="8554816" y="-82828"/>
                  <a:pt x="8597279" y="4126"/>
                  <a:pt x="8941418" y="0"/>
                </a:cubicBezTo>
                <a:cubicBezTo>
                  <a:pt x="9170625" y="8213"/>
                  <a:pt x="9351202" y="170737"/>
                  <a:pt x="9296400" y="354982"/>
                </a:cubicBezTo>
                <a:cubicBezTo>
                  <a:pt x="9303558" y="585133"/>
                  <a:pt x="9263607" y="755948"/>
                  <a:pt x="9296400" y="960405"/>
                </a:cubicBezTo>
                <a:cubicBezTo>
                  <a:pt x="9329193" y="1164862"/>
                  <a:pt x="9271432" y="1292206"/>
                  <a:pt x="9296400" y="1479340"/>
                </a:cubicBezTo>
                <a:cubicBezTo>
                  <a:pt x="9321368" y="1666475"/>
                  <a:pt x="9238187" y="1871338"/>
                  <a:pt x="9296400" y="2084763"/>
                </a:cubicBezTo>
                <a:cubicBezTo>
                  <a:pt x="9354613" y="2298188"/>
                  <a:pt x="9247036" y="2476541"/>
                  <a:pt x="9296400" y="2632528"/>
                </a:cubicBezTo>
                <a:cubicBezTo>
                  <a:pt x="9345764" y="2788515"/>
                  <a:pt x="9237796" y="3054119"/>
                  <a:pt x="9296400" y="3237951"/>
                </a:cubicBezTo>
                <a:cubicBezTo>
                  <a:pt x="9295064" y="3384633"/>
                  <a:pt x="9118786" y="3584307"/>
                  <a:pt x="8941418" y="3592933"/>
                </a:cubicBezTo>
                <a:cubicBezTo>
                  <a:pt x="8718298" y="3640350"/>
                  <a:pt x="8591954" y="3541061"/>
                  <a:pt x="8368989" y="3592933"/>
                </a:cubicBezTo>
                <a:cubicBezTo>
                  <a:pt x="8146024" y="3644805"/>
                  <a:pt x="7905658" y="3577634"/>
                  <a:pt x="7624831" y="3592933"/>
                </a:cubicBezTo>
                <a:cubicBezTo>
                  <a:pt x="7344004" y="3608232"/>
                  <a:pt x="7384755" y="3582680"/>
                  <a:pt x="7309995" y="3592933"/>
                </a:cubicBezTo>
                <a:cubicBezTo>
                  <a:pt x="7235235" y="3603186"/>
                  <a:pt x="7092594" y="3566119"/>
                  <a:pt x="6909295" y="3592933"/>
                </a:cubicBezTo>
                <a:cubicBezTo>
                  <a:pt x="6725996" y="3619747"/>
                  <a:pt x="6566541" y="3557916"/>
                  <a:pt x="6422730" y="3592933"/>
                </a:cubicBezTo>
                <a:cubicBezTo>
                  <a:pt x="6278920" y="3627950"/>
                  <a:pt x="6124005" y="3551349"/>
                  <a:pt x="5850301" y="3592933"/>
                </a:cubicBezTo>
                <a:cubicBezTo>
                  <a:pt x="5576597" y="3634517"/>
                  <a:pt x="5552173" y="3549114"/>
                  <a:pt x="5277872" y="3592933"/>
                </a:cubicBezTo>
                <a:cubicBezTo>
                  <a:pt x="5003571" y="3636752"/>
                  <a:pt x="4771234" y="3525793"/>
                  <a:pt x="4533714" y="3592933"/>
                </a:cubicBezTo>
                <a:cubicBezTo>
                  <a:pt x="4296194" y="3660073"/>
                  <a:pt x="4087072" y="3567771"/>
                  <a:pt x="3875421" y="3592933"/>
                </a:cubicBezTo>
                <a:cubicBezTo>
                  <a:pt x="3663770" y="3618095"/>
                  <a:pt x="3499770" y="3551416"/>
                  <a:pt x="3388856" y="3592933"/>
                </a:cubicBezTo>
                <a:cubicBezTo>
                  <a:pt x="3277942" y="3634450"/>
                  <a:pt x="3180806" y="3581143"/>
                  <a:pt x="2988156" y="3592933"/>
                </a:cubicBezTo>
                <a:cubicBezTo>
                  <a:pt x="2795506" y="3604723"/>
                  <a:pt x="2806206" y="3585225"/>
                  <a:pt x="2673320" y="3592933"/>
                </a:cubicBezTo>
                <a:cubicBezTo>
                  <a:pt x="2540434" y="3600641"/>
                  <a:pt x="2174399" y="3524245"/>
                  <a:pt x="1929162" y="3592933"/>
                </a:cubicBezTo>
                <a:cubicBezTo>
                  <a:pt x="1683925" y="3661621"/>
                  <a:pt x="1579818" y="3566183"/>
                  <a:pt x="1356733" y="3592933"/>
                </a:cubicBezTo>
                <a:cubicBezTo>
                  <a:pt x="1133648" y="3619683"/>
                  <a:pt x="685070" y="3535177"/>
                  <a:pt x="354982" y="3592933"/>
                </a:cubicBezTo>
                <a:cubicBezTo>
                  <a:pt x="155283" y="3558074"/>
                  <a:pt x="37592" y="3405343"/>
                  <a:pt x="0" y="3237951"/>
                </a:cubicBezTo>
                <a:cubicBezTo>
                  <a:pt x="-8593" y="3129827"/>
                  <a:pt x="32124" y="2874752"/>
                  <a:pt x="0" y="2747846"/>
                </a:cubicBezTo>
                <a:cubicBezTo>
                  <a:pt x="-32124" y="2620941"/>
                  <a:pt x="46916" y="2341976"/>
                  <a:pt x="0" y="2200082"/>
                </a:cubicBezTo>
                <a:cubicBezTo>
                  <a:pt x="-46916" y="2058188"/>
                  <a:pt x="15684" y="1744160"/>
                  <a:pt x="0" y="1565829"/>
                </a:cubicBezTo>
                <a:cubicBezTo>
                  <a:pt x="-15684" y="1387498"/>
                  <a:pt x="40987" y="1071724"/>
                  <a:pt x="0" y="931576"/>
                </a:cubicBezTo>
                <a:cubicBezTo>
                  <a:pt x="-40987" y="791428"/>
                  <a:pt x="64791" y="542194"/>
                  <a:pt x="0" y="354982"/>
                </a:cubicBezTo>
                <a:close/>
              </a:path>
              <a:path w="9296400" h="3592933" stroke="0" extrusionOk="0">
                <a:moveTo>
                  <a:pt x="0" y="354982"/>
                </a:moveTo>
                <a:cubicBezTo>
                  <a:pt x="-50085" y="172486"/>
                  <a:pt x="136333" y="516"/>
                  <a:pt x="354982" y="0"/>
                </a:cubicBezTo>
                <a:cubicBezTo>
                  <a:pt x="462681" y="-13909"/>
                  <a:pt x="542512" y="46"/>
                  <a:pt x="669818" y="0"/>
                </a:cubicBezTo>
                <a:cubicBezTo>
                  <a:pt x="797124" y="-46"/>
                  <a:pt x="1255986" y="22415"/>
                  <a:pt x="1413976" y="0"/>
                </a:cubicBezTo>
                <a:cubicBezTo>
                  <a:pt x="1571966" y="-22415"/>
                  <a:pt x="1602966" y="7629"/>
                  <a:pt x="1728812" y="0"/>
                </a:cubicBezTo>
                <a:cubicBezTo>
                  <a:pt x="1854658" y="-7629"/>
                  <a:pt x="1976176" y="30128"/>
                  <a:pt x="2215376" y="0"/>
                </a:cubicBezTo>
                <a:cubicBezTo>
                  <a:pt x="2454576" y="-30128"/>
                  <a:pt x="2592381" y="32178"/>
                  <a:pt x="2787806" y="0"/>
                </a:cubicBezTo>
                <a:cubicBezTo>
                  <a:pt x="2983231" y="-32178"/>
                  <a:pt x="3270424" y="78896"/>
                  <a:pt x="3531963" y="0"/>
                </a:cubicBezTo>
                <a:cubicBezTo>
                  <a:pt x="3793502" y="-78896"/>
                  <a:pt x="3898700" y="64387"/>
                  <a:pt x="4190257" y="0"/>
                </a:cubicBezTo>
                <a:cubicBezTo>
                  <a:pt x="4481814" y="-64387"/>
                  <a:pt x="4685078" y="9223"/>
                  <a:pt x="4848550" y="0"/>
                </a:cubicBezTo>
                <a:cubicBezTo>
                  <a:pt x="5012022" y="-9223"/>
                  <a:pt x="5055891" y="28776"/>
                  <a:pt x="5249251" y="0"/>
                </a:cubicBezTo>
                <a:cubicBezTo>
                  <a:pt x="5442611" y="-28776"/>
                  <a:pt x="5525003" y="26598"/>
                  <a:pt x="5735815" y="0"/>
                </a:cubicBezTo>
                <a:cubicBezTo>
                  <a:pt x="5946627" y="-26598"/>
                  <a:pt x="6244760" y="3005"/>
                  <a:pt x="6394109" y="0"/>
                </a:cubicBezTo>
                <a:cubicBezTo>
                  <a:pt x="6543458" y="-3005"/>
                  <a:pt x="6821271" y="4678"/>
                  <a:pt x="7052402" y="0"/>
                </a:cubicBezTo>
                <a:cubicBezTo>
                  <a:pt x="7283533" y="-4678"/>
                  <a:pt x="7306586" y="12745"/>
                  <a:pt x="7453102" y="0"/>
                </a:cubicBezTo>
                <a:cubicBezTo>
                  <a:pt x="7599618" y="-12745"/>
                  <a:pt x="7975690" y="45161"/>
                  <a:pt x="8197260" y="0"/>
                </a:cubicBezTo>
                <a:cubicBezTo>
                  <a:pt x="8418830" y="-45161"/>
                  <a:pt x="8693842" y="7655"/>
                  <a:pt x="8941418" y="0"/>
                </a:cubicBezTo>
                <a:cubicBezTo>
                  <a:pt x="9106889" y="-13045"/>
                  <a:pt x="9254140" y="141309"/>
                  <a:pt x="9296400" y="354982"/>
                </a:cubicBezTo>
                <a:cubicBezTo>
                  <a:pt x="9314323" y="482405"/>
                  <a:pt x="9293488" y="691253"/>
                  <a:pt x="9296400" y="873916"/>
                </a:cubicBezTo>
                <a:cubicBezTo>
                  <a:pt x="9299312" y="1056579"/>
                  <a:pt x="9261723" y="1158649"/>
                  <a:pt x="9296400" y="1364021"/>
                </a:cubicBezTo>
                <a:cubicBezTo>
                  <a:pt x="9331077" y="1569394"/>
                  <a:pt x="9257308" y="1781670"/>
                  <a:pt x="9296400" y="1911785"/>
                </a:cubicBezTo>
                <a:cubicBezTo>
                  <a:pt x="9335492" y="2041900"/>
                  <a:pt x="9251178" y="2279679"/>
                  <a:pt x="9296400" y="2430720"/>
                </a:cubicBezTo>
                <a:cubicBezTo>
                  <a:pt x="9341622" y="2581761"/>
                  <a:pt x="9262574" y="2895196"/>
                  <a:pt x="9296400" y="3237951"/>
                </a:cubicBezTo>
                <a:cubicBezTo>
                  <a:pt x="9303130" y="3430170"/>
                  <a:pt x="9115324" y="3617629"/>
                  <a:pt x="8941418" y="3592933"/>
                </a:cubicBezTo>
                <a:cubicBezTo>
                  <a:pt x="8822604" y="3608310"/>
                  <a:pt x="8728274" y="3583883"/>
                  <a:pt x="8626582" y="3592933"/>
                </a:cubicBezTo>
                <a:cubicBezTo>
                  <a:pt x="8524890" y="3601983"/>
                  <a:pt x="8231456" y="3511516"/>
                  <a:pt x="7882424" y="3592933"/>
                </a:cubicBezTo>
                <a:cubicBezTo>
                  <a:pt x="7533392" y="3674350"/>
                  <a:pt x="7336510" y="3567899"/>
                  <a:pt x="7138266" y="3592933"/>
                </a:cubicBezTo>
                <a:cubicBezTo>
                  <a:pt x="6940022" y="3617967"/>
                  <a:pt x="6713993" y="3529527"/>
                  <a:pt x="6565837" y="3592933"/>
                </a:cubicBezTo>
                <a:cubicBezTo>
                  <a:pt x="6417681" y="3656339"/>
                  <a:pt x="6326913" y="3567371"/>
                  <a:pt x="6251001" y="3592933"/>
                </a:cubicBezTo>
                <a:cubicBezTo>
                  <a:pt x="6175089" y="3618495"/>
                  <a:pt x="5935919" y="3547854"/>
                  <a:pt x="5764437" y="3592933"/>
                </a:cubicBezTo>
                <a:cubicBezTo>
                  <a:pt x="5592955" y="3638012"/>
                  <a:pt x="5424088" y="3568103"/>
                  <a:pt x="5192008" y="3592933"/>
                </a:cubicBezTo>
                <a:cubicBezTo>
                  <a:pt x="4959928" y="3617763"/>
                  <a:pt x="4802509" y="3588637"/>
                  <a:pt x="4447850" y="3592933"/>
                </a:cubicBezTo>
                <a:cubicBezTo>
                  <a:pt x="4093191" y="3597229"/>
                  <a:pt x="4265714" y="3563069"/>
                  <a:pt x="4133014" y="3592933"/>
                </a:cubicBezTo>
                <a:cubicBezTo>
                  <a:pt x="4000314" y="3622797"/>
                  <a:pt x="3659589" y="3574042"/>
                  <a:pt x="3474720" y="3592933"/>
                </a:cubicBezTo>
                <a:cubicBezTo>
                  <a:pt x="3289851" y="3611824"/>
                  <a:pt x="3208769" y="3570460"/>
                  <a:pt x="3074020" y="3592933"/>
                </a:cubicBezTo>
                <a:cubicBezTo>
                  <a:pt x="2939271" y="3615406"/>
                  <a:pt x="2801015" y="3542351"/>
                  <a:pt x="2587455" y="3592933"/>
                </a:cubicBezTo>
                <a:cubicBezTo>
                  <a:pt x="2373896" y="3643515"/>
                  <a:pt x="2429443" y="3573367"/>
                  <a:pt x="2272619" y="3592933"/>
                </a:cubicBezTo>
                <a:cubicBezTo>
                  <a:pt x="2115795" y="3612499"/>
                  <a:pt x="1769563" y="3558378"/>
                  <a:pt x="1528462" y="3592933"/>
                </a:cubicBezTo>
                <a:cubicBezTo>
                  <a:pt x="1287361" y="3627488"/>
                  <a:pt x="1160007" y="3535778"/>
                  <a:pt x="870168" y="3592933"/>
                </a:cubicBezTo>
                <a:cubicBezTo>
                  <a:pt x="580329" y="3650088"/>
                  <a:pt x="515098" y="3561082"/>
                  <a:pt x="354982" y="3592933"/>
                </a:cubicBezTo>
                <a:cubicBezTo>
                  <a:pt x="154651" y="3595079"/>
                  <a:pt x="-1070" y="3482645"/>
                  <a:pt x="0" y="3237951"/>
                </a:cubicBezTo>
                <a:cubicBezTo>
                  <a:pt x="-60255" y="3087486"/>
                  <a:pt x="3667" y="2921811"/>
                  <a:pt x="0" y="2719017"/>
                </a:cubicBezTo>
                <a:cubicBezTo>
                  <a:pt x="-3667" y="2516223"/>
                  <a:pt x="59370" y="2322924"/>
                  <a:pt x="0" y="2142423"/>
                </a:cubicBezTo>
                <a:cubicBezTo>
                  <a:pt x="-59370" y="1961922"/>
                  <a:pt x="32411" y="1822698"/>
                  <a:pt x="0" y="1594659"/>
                </a:cubicBezTo>
                <a:cubicBezTo>
                  <a:pt x="-32411" y="1366620"/>
                  <a:pt x="60940" y="1206400"/>
                  <a:pt x="0" y="1046895"/>
                </a:cubicBezTo>
                <a:cubicBezTo>
                  <a:pt x="-60940" y="887390"/>
                  <a:pt x="80410" y="665260"/>
                  <a:pt x="0" y="354982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C16C95"/>
            </a:solidFill>
            <a:extLst>
              <a:ext uri="{C807C97D-BFC1-408E-A445-0C87EB9F89A2}">
                <ask:lineSketchStyleProps xmlns:ask="http://schemas.microsoft.com/office/drawing/2018/sketchyshapes" xmlns="" sd="2030743174">
                  <a:prstGeom prst="roundRect">
                    <a:avLst>
                      <a:gd name="adj" fmla="val 988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토론회에서는 자신의 </a:t>
            </a:r>
            <a:r>
              <a:rPr lang="ko-KR" altLang="en-US" sz="4800" dirty="0" err="1">
                <a:solidFill>
                  <a:srgbClr val="C16C9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ㄱㅇ</a:t>
            </a:r>
            <a:r>
              <a:rPr lang="ko-KR" altLang="en-US" sz="48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이나</a:t>
            </a:r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4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의견을 제시하고 설명할 수 있어요</a:t>
            </a:r>
            <a:r>
              <a:rPr lang="en-US" altLang="ko-KR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4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232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</TotalTime>
  <Words>678</Words>
  <Application>Microsoft Office PowerPoint</Application>
  <PresentationFormat>와이드스크린</PresentationFormat>
  <Paragraphs>160</Paragraphs>
  <Slides>31</Slides>
  <Notes>30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34" baseType="lpstr">
      <vt:lpstr>Arial</vt:lpstr>
      <vt:lpstr>휴먼모음T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179</cp:revision>
  <dcterms:created xsi:type="dcterms:W3CDTF">2019-09-22T00:13:29Z</dcterms:created>
  <dcterms:modified xsi:type="dcterms:W3CDTF">2020-07-06T07:47:35Z</dcterms:modified>
</cp:coreProperties>
</file>