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56" r:id="rId2"/>
    <p:sldId id="278" r:id="rId3"/>
    <p:sldId id="322" r:id="rId4"/>
    <p:sldId id="280" r:id="rId5"/>
    <p:sldId id="298" r:id="rId6"/>
    <p:sldId id="340" r:id="rId7"/>
    <p:sldId id="341" r:id="rId8"/>
    <p:sldId id="342" r:id="rId9"/>
    <p:sldId id="259" r:id="rId10"/>
    <p:sldId id="263" r:id="rId11"/>
    <p:sldId id="288" r:id="rId12"/>
    <p:sldId id="329" r:id="rId13"/>
    <p:sldId id="343" r:id="rId14"/>
    <p:sldId id="289" r:id="rId15"/>
    <p:sldId id="265" r:id="rId16"/>
    <p:sldId id="355" r:id="rId17"/>
    <p:sldId id="344" r:id="rId18"/>
    <p:sldId id="345" r:id="rId19"/>
    <p:sldId id="346" r:id="rId20"/>
    <p:sldId id="354" r:id="rId21"/>
    <p:sldId id="347" r:id="rId22"/>
    <p:sldId id="290" r:id="rId23"/>
    <p:sldId id="321" r:id="rId24"/>
    <p:sldId id="348" r:id="rId25"/>
    <p:sldId id="349" r:id="rId26"/>
    <p:sldId id="351" r:id="rId27"/>
    <p:sldId id="352" r:id="rId28"/>
    <p:sldId id="353" r:id="rId29"/>
    <p:sldId id="262" r:id="rId30"/>
  </p:sldIdLst>
  <p:sldSz cx="12192000" cy="6858000"/>
  <p:notesSz cx="6858000" cy="9144000"/>
  <p:embeddedFontLst>
    <p:embeddedFont>
      <p:font typeface="휴먼모음T" panose="02030504000101010101" pitchFamily="18" charset="-127"/>
      <p:regular r:id="rId32"/>
    </p:embeddedFont>
    <p:embeddedFont>
      <p:font typeface="맑은 고딕" panose="020B0503020000020004" pitchFamily="50" charset="-127"/>
      <p:regular r:id="rId33"/>
      <p:bold r:id="rId3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8E9"/>
    <a:srgbClr val="FC8B91"/>
    <a:srgbClr val="FBF7E6"/>
    <a:srgbClr val="C16C95"/>
    <a:srgbClr val="246278"/>
    <a:srgbClr val="F1EDFB"/>
    <a:srgbClr val="EBA09A"/>
    <a:srgbClr val="FEE63E"/>
    <a:srgbClr val="FAEEAB"/>
    <a:srgbClr val="577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93" autoAdjust="0"/>
    <p:restoredTop sz="88264" autoAdjust="0"/>
  </p:normalViewPr>
  <p:slideViewPr>
    <p:cSldViewPr snapToGrid="0">
      <p:cViewPr varScale="1">
        <p:scale>
          <a:sx n="102" d="100"/>
          <a:sy n="102" d="100"/>
        </p:scale>
        <p:origin x="1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DABCDF7A-2146-4657-A653-60C48DD5509C}" type="datetimeFigureOut">
              <a:rPr lang="ko-KR" altLang="en-US" smtClean="0"/>
              <a:pPr/>
              <a:t>2020-07-29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F545B2FA-69D3-4280-AE8A-1677538FBD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3924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본 활동을 위해 후보자 역할을 맡은 학생들은 한 두 문장 정도 미리 생각해올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13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040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460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53992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7891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65196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79788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789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4641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93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47453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26387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5131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투표용지</a:t>
            </a:r>
            <a:r>
              <a:rPr lang="en-US" altLang="ko-KR" dirty="0"/>
              <a:t>, </a:t>
            </a:r>
            <a:r>
              <a:rPr lang="ko-KR" altLang="en-US" dirty="0"/>
              <a:t>투표소를 미리 준비합니다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69020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94414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실제 투표에서도 이름을 적지 않기 때문에 기호</a:t>
            </a:r>
            <a:r>
              <a:rPr lang="en-US" altLang="ko-KR" dirty="0"/>
              <a:t>(</a:t>
            </a:r>
            <a:r>
              <a:rPr lang="ko-KR" altLang="en-US" dirty="0"/>
              <a:t>숫자</a:t>
            </a:r>
            <a:r>
              <a:rPr lang="en-US" altLang="ko-KR" dirty="0"/>
              <a:t>)</a:t>
            </a:r>
            <a:r>
              <a:rPr lang="ko-KR" altLang="en-US" dirty="0"/>
              <a:t>만 적도록 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학급 별로 후보 수가 다르기 때문에 투표 용지에 미리 기재해두지 않았습니다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66367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17177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82637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7466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075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1133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304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304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969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809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349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599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632A3CC1-2D58-4E5A-A3FC-13024887F6F7}" type="datetimeFigureOut">
              <a:rPr lang="ko-KR" altLang="en-US" smtClean="0"/>
              <a:pPr/>
              <a:t>2020-07-29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24C3DE5C-3422-477D-8A73-604DD13B894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0D997BFC-4771-4D09-896B-0D078D9855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7"/>
          <a:stretch/>
        </p:blipFill>
        <p:spPr>
          <a:xfrm>
            <a:off x="1" y="-90811"/>
            <a:ext cx="12178160" cy="6948811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50074D17-1539-475F-BDC8-95A1379E824C}"/>
              </a:ext>
            </a:extLst>
          </p:cNvPr>
          <p:cNvGrpSpPr/>
          <p:nvPr/>
        </p:nvGrpSpPr>
        <p:grpSpPr>
          <a:xfrm>
            <a:off x="482347" y="628768"/>
            <a:ext cx="1320983" cy="899107"/>
            <a:chOff x="8703988" y="1560668"/>
            <a:chExt cx="1320983" cy="899107"/>
          </a:xfrm>
        </p:grpSpPr>
        <p:sp>
          <p:nvSpPr>
            <p:cNvPr id="4" name="말풍선: 타원형 3">
              <a:extLst>
                <a:ext uri="{FF2B5EF4-FFF2-40B4-BE49-F238E27FC236}">
                  <a16:creationId xmlns:a16="http://schemas.microsoft.com/office/drawing/2014/main" xmlns="" id="{4A44F7D1-BB24-4F38-A393-23D6AB9C6F99}"/>
                </a:ext>
              </a:extLst>
            </p:cNvPr>
            <p:cNvSpPr/>
            <p:nvPr/>
          </p:nvSpPr>
          <p:spPr>
            <a:xfrm>
              <a:off x="8703988" y="1560668"/>
              <a:ext cx="1320983" cy="899107"/>
            </a:xfrm>
            <a:custGeom>
              <a:avLst/>
              <a:gdLst>
                <a:gd name="connsiteX0" fmla="*/ 1166018 w 1320983"/>
                <a:gd name="connsiteY0" fmla="*/ 1031321 h 899107"/>
                <a:gd name="connsiteX1" fmla="*/ 882073 w 1320983"/>
                <a:gd name="connsiteY1" fmla="*/ 873054 h 899107"/>
                <a:gd name="connsiteX2" fmla="*/ 190001 w 1320983"/>
                <a:gd name="connsiteY2" fmla="*/ 765068 h 899107"/>
                <a:gd name="connsiteX3" fmla="*/ 332288 w 1320983"/>
                <a:gd name="connsiteY3" fmla="*/ 59428 h 899107"/>
                <a:gd name="connsiteX4" fmla="*/ 1020617 w 1320983"/>
                <a:gd name="connsiteY4" fmla="*/ 72700 h 899107"/>
                <a:gd name="connsiteX5" fmla="*/ 1099024 w 1320983"/>
                <a:gd name="connsiteY5" fmla="*/ 785719 h 899107"/>
                <a:gd name="connsiteX6" fmla="*/ 1166018 w 1320983"/>
                <a:gd name="connsiteY6" fmla="*/ 1031321 h 89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0983" h="899107" fill="none" extrusionOk="0">
                  <a:moveTo>
                    <a:pt x="1166018" y="1031321"/>
                  </a:moveTo>
                  <a:cubicBezTo>
                    <a:pt x="1081335" y="1010749"/>
                    <a:pt x="969035" y="909845"/>
                    <a:pt x="882073" y="873054"/>
                  </a:cubicBezTo>
                  <a:cubicBezTo>
                    <a:pt x="625505" y="905693"/>
                    <a:pt x="365634" y="863934"/>
                    <a:pt x="190001" y="765068"/>
                  </a:cubicBezTo>
                  <a:cubicBezTo>
                    <a:pt x="-83159" y="514566"/>
                    <a:pt x="-72581" y="195521"/>
                    <a:pt x="332288" y="59428"/>
                  </a:cubicBezTo>
                  <a:cubicBezTo>
                    <a:pt x="529008" y="-37171"/>
                    <a:pt x="811324" y="-35827"/>
                    <a:pt x="1020617" y="72700"/>
                  </a:cubicBezTo>
                  <a:cubicBezTo>
                    <a:pt x="1323987" y="222361"/>
                    <a:pt x="1387880" y="541674"/>
                    <a:pt x="1099024" y="785719"/>
                  </a:cubicBezTo>
                  <a:cubicBezTo>
                    <a:pt x="1143225" y="864121"/>
                    <a:pt x="1118593" y="937599"/>
                    <a:pt x="1166018" y="1031321"/>
                  </a:cubicBezTo>
                  <a:close/>
                </a:path>
                <a:path w="1320983" h="899107" stroke="0" extrusionOk="0">
                  <a:moveTo>
                    <a:pt x="1166018" y="1031321"/>
                  </a:moveTo>
                  <a:cubicBezTo>
                    <a:pt x="1115673" y="995738"/>
                    <a:pt x="923142" y="881928"/>
                    <a:pt x="882073" y="873054"/>
                  </a:cubicBezTo>
                  <a:cubicBezTo>
                    <a:pt x="670278" y="947596"/>
                    <a:pt x="376022" y="921697"/>
                    <a:pt x="190001" y="765068"/>
                  </a:cubicBezTo>
                  <a:cubicBezTo>
                    <a:pt x="-175972" y="558342"/>
                    <a:pt x="-59961" y="192413"/>
                    <a:pt x="332288" y="59428"/>
                  </a:cubicBezTo>
                  <a:cubicBezTo>
                    <a:pt x="548327" y="-37893"/>
                    <a:pt x="784911" y="-26960"/>
                    <a:pt x="1020617" y="72700"/>
                  </a:cubicBezTo>
                  <a:cubicBezTo>
                    <a:pt x="1398441" y="258349"/>
                    <a:pt x="1426476" y="569419"/>
                    <a:pt x="1099024" y="785719"/>
                  </a:cubicBezTo>
                  <a:cubicBezTo>
                    <a:pt x="1129258" y="838098"/>
                    <a:pt x="1149370" y="942870"/>
                    <a:pt x="1166018" y="1031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xmlns="" sd="18604640">
                    <a:prstGeom prst="wedgeEllipseCallout">
                      <a:avLst>
                        <a:gd name="adj1" fmla="val 38269"/>
                        <a:gd name="adj2" fmla="val 64705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7585F8D2-FA7D-4728-918F-E889350E6B07}"/>
                </a:ext>
              </a:extLst>
            </p:cNvPr>
            <p:cNvSpPr txBox="1"/>
            <p:nvPr/>
          </p:nvSpPr>
          <p:spPr>
            <a:xfrm>
              <a:off x="8822503" y="1717833"/>
              <a:ext cx="10839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4</a:t>
              </a:r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차시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8FB3A1EB-CFA8-4A07-9FDC-17F227756D14}"/>
              </a:ext>
            </a:extLst>
          </p:cNvPr>
          <p:cNvGrpSpPr/>
          <p:nvPr/>
        </p:nvGrpSpPr>
        <p:grpSpPr>
          <a:xfrm>
            <a:off x="2" y="1268296"/>
            <a:ext cx="12178160" cy="5497179"/>
            <a:chOff x="2" y="1268296"/>
            <a:chExt cx="12178160" cy="5497179"/>
          </a:xfrm>
        </p:grpSpPr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xmlns="" id="{F81016F9-25DD-4FC0-855A-650D8393A1FD}"/>
                </a:ext>
              </a:extLst>
            </p:cNvPr>
            <p:cNvGrpSpPr/>
            <p:nvPr/>
          </p:nvGrpSpPr>
          <p:grpSpPr>
            <a:xfrm>
              <a:off x="2" y="1268296"/>
              <a:ext cx="12178160" cy="2032650"/>
              <a:chOff x="-297951" y="-42846"/>
              <a:chExt cx="9914562" cy="1655889"/>
            </a:xfrm>
          </p:grpSpPr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xmlns="" id="{A70072D2-FB43-4B69-97F7-13BDFBD549C5}"/>
                  </a:ext>
                </a:extLst>
              </p:cNvPr>
              <p:cNvSpPr/>
              <p:nvPr/>
            </p:nvSpPr>
            <p:spPr>
              <a:xfrm>
                <a:off x="-297951" y="-42846"/>
                <a:ext cx="9914562" cy="1655889"/>
              </a:xfrm>
              <a:prstGeom prst="rect">
                <a:avLst/>
              </a:prstGeom>
              <a:solidFill>
                <a:schemeClr val="bg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xmlns="" id="{35804593-1451-4711-A3D3-9A0127AEEC17}"/>
                  </a:ext>
                </a:extLst>
              </p:cNvPr>
              <p:cNvSpPr/>
              <p:nvPr/>
            </p:nvSpPr>
            <p:spPr>
              <a:xfrm>
                <a:off x="130450" y="246031"/>
                <a:ext cx="9069033" cy="10781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ko-KR" altLang="en-US" sz="8000" dirty="0">
                    <a:ln w="28575">
                      <a:solidFill>
                        <a:schemeClr val="bg1"/>
                      </a:solidFill>
                    </a:ln>
                    <a:solidFill>
                      <a:srgbClr val="93C8A4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동물들의 </a:t>
                </a:r>
                <a:r>
                  <a:rPr lang="ko-KR" altLang="en-US" sz="8000" dirty="0" err="1">
                    <a:ln w="28575">
                      <a:solidFill>
                        <a:schemeClr val="bg1"/>
                      </a:solidFill>
                    </a:ln>
                    <a:solidFill>
                      <a:srgbClr val="FC8B91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우당탕탕</a:t>
                </a:r>
                <a:r>
                  <a:rPr lang="ko-KR" altLang="en-US" sz="8000" dirty="0">
                    <a:ln w="28575">
                      <a:solidFill>
                        <a:schemeClr val="bg1"/>
                      </a:solidFill>
                    </a:ln>
                    <a:solidFill>
                      <a:srgbClr val="93C8A4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첫 선거</a:t>
                </a:r>
              </a:p>
            </p:txBody>
          </p:sp>
        </p:grpSp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xmlns="" id="{C0115F3B-FB35-4596-8B09-53F735E055B2}"/>
                </a:ext>
              </a:extLst>
            </p:cNvPr>
            <p:cNvGrpSpPr/>
            <p:nvPr/>
          </p:nvGrpSpPr>
          <p:grpSpPr>
            <a:xfrm>
              <a:off x="3919539" y="5826110"/>
              <a:ext cx="4793536" cy="939365"/>
              <a:chOff x="3919539" y="5826110"/>
              <a:chExt cx="4793536" cy="939365"/>
            </a:xfrm>
          </p:grpSpPr>
          <p:pic>
            <p:nvPicPr>
              <p:cNvPr id="11" name="그림 10" descr="그리기, 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F1C266D4-D41A-4078-92C2-48EE5E16DF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9539" y="6064125"/>
                <a:ext cx="2176461" cy="463336"/>
              </a:xfrm>
              <a:prstGeom prst="rect">
                <a:avLst/>
              </a:prstGeom>
            </p:spPr>
          </p:pic>
          <p:pic>
            <p:nvPicPr>
              <p:cNvPr id="16" name="그림 15" descr="그리기이(가) 표시된 사진&#10;&#10;자동 생성된 설명">
                <a:extLst>
                  <a:ext uri="{FF2B5EF4-FFF2-40B4-BE49-F238E27FC236}">
                    <a16:creationId xmlns:a16="http://schemas.microsoft.com/office/drawing/2014/main" xmlns="" id="{1C710A3A-8063-424E-8069-2FA9A90ACB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05747" y="5826110"/>
                <a:ext cx="2507328" cy="93936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EFB82A0D-1A11-4767-A409-727A68031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030200F-47A5-4E09-AA48-8C800620C064}"/>
              </a:ext>
            </a:extLst>
          </p:cNvPr>
          <p:cNvGrpSpPr/>
          <p:nvPr/>
        </p:nvGrpSpPr>
        <p:grpSpPr>
          <a:xfrm>
            <a:off x="13840" y="379296"/>
            <a:ext cx="12178160" cy="1127771"/>
            <a:chOff x="-297951" y="-42846"/>
            <a:chExt cx="9914562" cy="1655889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5EB91258-9989-4ABE-B76B-5C42EC12B823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xmlns="" id="{EC4210DF-5C41-4433-B2B6-F66B15D410B5}"/>
                </a:ext>
              </a:extLst>
            </p:cNvPr>
            <p:cNvSpPr/>
            <p:nvPr/>
          </p:nvSpPr>
          <p:spPr>
            <a:xfrm>
              <a:off x="3383514" y="-42846"/>
              <a:ext cx="2551628" cy="14912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solidFill>
                    <a:srgbClr val="FC8B9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안내</a:t>
              </a:r>
            </a:p>
          </p:txBody>
        </p:sp>
      </p:grp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9C983877-7D14-4CE9-AA10-368DA137418E}"/>
              </a:ext>
            </a:extLst>
          </p:cNvPr>
          <p:cNvSpPr/>
          <p:nvPr/>
        </p:nvSpPr>
        <p:spPr>
          <a:xfrm>
            <a:off x="309750" y="1941892"/>
            <a:ext cx="11589331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마지막 선거 유세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C0B8D5D3-BC05-4036-A9E9-7DA17D0783CC}"/>
              </a:ext>
            </a:extLst>
          </p:cNvPr>
          <p:cNvSpPr/>
          <p:nvPr/>
        </p:nvSpPr>
        <p:spPr>
          <a:xfrm>
            <a:off x="347421" y="2114461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7AA769A8-4A31-44DF-BB37-F6DB41940967}"/>
              </a:ext>
            </a:extLst>
          </p:cNvPr>
          <p:cNvSpPr/>
          <p:nvPr/>
        </p:nvSpPr>
        <p:spPr>
          <a:xfrm>
            <a:off x="309751" y="3336571"/>
            <a:ext cx="11588530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 투표할 때 지켜야할 일은</a:t>
            </a:r>
            <a:r>
              <a:rPr lang="en-US" altLang="ko-KR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4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7BFA93C0-339C-4E22-B761-4F6D640D3091}"/>
              </a:ext>
            </a:extLst>
          </p:cNvPr>
          <p:cNvSpPr/>
          <p:nvPr/>
        </p:nvSpPr>
        <p:spPr>
          <a:xfrm>
            <a:off x="309751" y="4731250"/>
            <a:ext cx="11588530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투표와 개표 참여하기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0362BB47-61F4-48D4-B5DC-6DC45580BEA7}"/>
              </a:ext>
            </a:extLst>
          </p:cNvPr>
          <p:cNvSpPr/>
          <p:nvPr/>
        </p:nvSpPr>
        <p:spPr>
          <a:xfrm>
            <a:off x="387497" y="4903819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74B5C0AE-6E91-45D4-9E1E-E606CC158E16}"/>
              </a:ext>
            </a:extLst>
          </p:cNvPr>
          <p:cNvSpPr/>
          <p:nvPr/>
        </p:nvSpPr>
        <p:spPr>
          <a:xfrm>
            <a:off x="387496" y="3509140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738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마지막 선거 유세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rgbClr val="FC8B9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rgbClr val="93C8A4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마지막 선거 유세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98D89F17-2EC2-405F-B8F5-9D3A5AA28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08" y="2782471"/>
            <a:ext cx="5373318" cy="5373318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EEF11E8D-6C64-404B-B5A5-A473D23EB3B5}"/>
              </a:ext>
            </a:extLst>
          </p:cNvPr>
          <p:cNvSpPr/>
          <p:nvPr/>
        </p:nvSpPr>
        <p:spPr>
          <a:xfrm>
            <a:off x="6016074" y="1648228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C8B91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후보들은 앞으로 나와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마지막 한 마디를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해 주세요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82988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마지막 선거 유세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98D89F17-2EC2-405F-B8F5-9D3A5AA28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08" y="2771714"/>
            <a:ext cx="5373318" cy="5373318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EEF11E8D-6C64-404B-B5A5-A473D23EB3B5}"/>
              </a:ext>
            </a:extLst>
          </p:cNvPr>
          <p:cNvSpPr/>
          <p:nvPr/>
        </p:nvSpPr>
        <p:spPr>
          <a:xfrm>
            <a:off x="6016074" y="1648228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후보들의 마지막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 유세를 들으며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후보에게 투표할지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결정해보세요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6663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투표할 때 지켜야할 일은</a:t>
            </a:r>
            <a:r>
              <a:rPr lang="en-US" altLang="ko-KR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chemeClr val="accent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39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투표할 때 지켜야할 일은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620B1972-9A12-485C-A264-D471ACB1B6E2}"/>
              </a:ext>
            </a:extLst>
          </p:cNvPr>
          <p:cNvSpPr/>
          <p:nvPr/>
        </p:nvSpPr>
        <p:spPr>
          <a:xfrm>
            <a:off x="6596987" y="3844878"/>
            <a:ext cx="5140618" cy="1605198"/>
          </a:xfrm>
          <a:custGeom>
            <a:avLst/>
            <a:gdLst>
              <a:gd name="connsiteX0" fmla="*/ 0 w 5140618"/>
              <a:gd name="connsiteY0" fmla="*/ 267538 h 1605198"/>
              <a:gd name="connsiteX1" fmla="*/ 267538 w 5140618"/>
              <a:gd name="connsiteY1" fmla="*/ 0 h 1605198"/>
              <a:gd name="connsiteX2" fmla="*/ 856770 w 5140618"/>
              <a:gd name="connsiteY2" fmla="*/ 0 h 1605198"/>
              <a:gd name="connsiteX3" fmla="*/ 856770 w 5140618"/>
              <a:gd name="connsiteY3" fmla="*/ 0 h 1605198"/>
              <a:gd name="connsiteX4" fmla="*/ 1460792 w 5140618"/>
              <a:gd name="connsiteY4" fmla="*/ 0 h 1605198"/>
              <a:gd name="connsiteX5" fmla="*/ 2141924 w 5140618"/>
              <a:gd name="connsiteY5" fmla="*/ 0 h 1605198"/>
              <a:gd name="connsiteX6" fmla="*/ 2742778 w 5140618"/>
              <a:gd name="connsiteY6" fmla="*/ 0 h 1605198"/>
              <a:gd name="connsiteX7" fmla="*/ 3370944 w 5140618"/>
              <a:gd name="connsiteY7" fmla="*/ 0 h 1605198"/>
              <a:gd name="connsiteX8" fmla="*/ 4081045 w 5140618"/>
              <a:gd name="connsiteY8" fmla="*/ 0 h 1605198"/>
              <a:gd name="connsiteX9" fmla="*/ 4873080 w 5140618"/>
              <a:gd name="connsiteY9" fmla="*/ 0 h 1605198"/>
              <a:gd name="connsiteX10" fmla="*/ 5140618 w 5140618"/>
              <a:gd name="connsiteY10" fmla="*/ 267538 h 1605198"/>
              <a:gd name="connsiteX11" fmla="*/ 5140618 w 5140618"/>
              <a:gd name="connsiteY11" fmla="*/ 936366 h 1605198"/>
              <a:gd name="connsiteX12" fmla="*/ 5140618 w 5140618"/>
              <a:gd name="connsiteY12" fmla="*/ 936366 h 1605198"/>
              <a:gd name="connsiteX13" fmla="*/ 5140618 w 5140618"/>
              <a:gd name="connsiteY13" fmla="*/ 1337665 h 1605198"/>
              <a:gd name="connsiteX14" fmla="*/ 5140618 w 5140618"/>
              <a:gd name="connsiteY14" fmla="*/ 1337660 h 1605198"/>
              <a:gd name="connsiteX15" fmla="*/ 4873080 w 5140618"/>
              <a:gd name="connsiteY15" fmla="*/ 1605198 h 1605198"/>
              <a:gd name="connsiteX16" fmla="*/ 4162979 w 5140618"/>
              <a:gd name="connsiteY16" fmla="*/ 1605198 h 1605198"/>
              <a:gd name="connsiteX17" fmla="*/ 3507502 w 5140618"/>
              <a:gd name="connsiteY17" fmla="*/ 1605198 h 1605198"/>
              <a:gd name="connsiteX18" fmla="*/ 2852025 w 5140618"/>
              <a:gd name="connsiteY18" fmla="*/ 1605198 h 1605198"/>
              <a:gd name="connsiteX19" fmla="*/ 2141924 w 5140618"/>
              <a:gd name="connsiteY19" fmla="*/ 1605198 h 1605198"/>
              <a:gd name="connsiteX20" fmla="*/ 1592108 w 5140618"/>
              <a:gd name="connsiteY20" fmla="*/ 1752601 h 1605198"/>
              <a:gd name="connsiteX21" fmla="*/ 1042291 w 5140618"/>
              <a:gd name="connsiteY21" fmla="*/ 1900004 h 1605198"/>
              <a:gd name="connsiteX22" fmla="*/ 387191 w 5140618"/>
              <a:gd name="connsiteY22" fmla="*/ 2075633 h 1605198"/>
              <a:gd name="connsiteX23" fmla="*/ 856770 w 5140618"/>
              <a:gd name="connsiteY23" fmla="*/ 1605198 h 1605198"/>
              <a:gd name="connsiteX24" fmla="*/ 267538 w 5140618"/>
              <a:gd name="connsiteY24" fmla="*/ 1605198 h 1605198"/>
              <a:gd name="connsiteX25" fmla="*/ 0 w 5140618"/>
              <a:gd name="connsiteY25" fmla="*/ 1337660 h 1605198"/>
              <a:gd name="connsiteX26" fmla="*/ 0 w 5140618"/>
              <a:gd name="connsiteY26" fmla="*/ 1337665 h 1605198"/>
              <a:gd name="connsiteX27" fmla="*/ 0 w 5140618"/>
              <a:gd name="connsiteY27" fmla="*/ 936366 h 1605198"/>
              <a:gd name="connsiteX28" fmla="*/ 0 w 5140618"/>
              <a:gd name="connsiteY28" fmla="*/ 936366 h 1605198"/>
              <a:gd name="connsiteX29" fmla="*/ 0 w 5140618"/>
              <a:gd name="connsiteY29" fmla="*/ 267538 h 1605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140618" h="1605198" fill="none" extrusionOk="0">
                <a:moveTo>
                  <a:pt x="0" y="267538"/>
                </a:moveTo>
                <a:cubicBezTo>
                  <a:pt x="-15083" y="98649"/>
                  <a:pt x="123579" y="-11334"/>
                  <a:pt x="267538" y="0"/>
                </a:cubicBezTo>
                <a:cubicBezTo>
                  <a:pt x="528076" y="-9806"/>
                  <a:pt x="708289" y="1750"/>
                  <a:pt x="856770" y="0"/>
                </a:cubicBezTo>
                <a:lnTo>
                  <a:pt x="856770" y="0"/>
                </a:lnTo>
                <a:cubicBezTo>
                  <a:pt x="999877" y="3851"/>
                  <a:pt x="1285285" y="14222"/>
                  <a:pt x="1460792" y="0"/>
                </a:cubicBezTo>
                <a:cubicBezTo>
                  <a:pt x="1636299" y="-14222"/>
                  <a:pt x="1952891" y="17680"/>
                  <a:pt x="2141924" y="0"/>
                </a:cubicBezTo>
                <a:cubicBezTo>
                  <a:pt x="2339256" y="15799"/>
                  <a:pt x="2503795" y="-7109"/>
                  <a:pt x="2742778" y="0"/>
                </a:cubicBezTo>
                <a:cubicBezTo>
                  <a:pt x="2981761" y="7109"/>
                  <a:pt x="3160502" y="12546"/>
                  <a:pt x="3370944" y="0"/>
                </a:cubicBezTo>
                <a:cubicBezTo>
                  <a:pt x="3581386" y="-12546"/>
                  <a:pt x="3928112" y="-13846"/>
                  <a:pt x="4081045" y="0"/>
                </a:cubicBezTo>
                <a:cubicBezTo>
                  <a:pt x="4233978" y="13846"/>
                  <a:pt x="4543282" y="10562"/>
                  <a:pt x="4873080" y="0"/>
                </a:cubicBezTo>
                <a:cubicBezTo>
                  <a:pt x="5008801" y="-4011"/>
                  <a:pt x="5124211" y="133387"/>
                  <a:pt x="5140618" y="267538"/>
                </a:cubicBezTo>
                <a:cubicBezTo>
                  <a:pt x="5109306" y="507317"/>
                  <a:pt x="5137384" y="720332"/>
                  <a:pt x="5140618" y="936366"/>
                </a:cubicBezTo>
                <a:lnTo>
                  <a:pt x="5140618" y="936366"/>
                </a:lnTo>
                <a:cubicBezTo>
                  <a:pt x="5139424" y="1023608"/>
                  <a:pt x="5134976" y="1196206"/>
                  <a:pt x="5140618" y="1337665"/>
                </a:cubicBezTo>
                <a:lnTo>
                  <a:pt x="5140618" y="1337660"/>
                </a:lnTo>
                <a:cubicBezTo>
                  <a:pt x="5143661" y="1465586"/>
                  <a:pt x="4990574" y="1609138"/>
                  <a:pt x="4873080" y="1605198"/>
                </a:cubicBezTo>
                <a:cubicBezTo>
                  <a:pt x="4548583" y="1630020"/>
                  <a:pt x="4396458" y="1637714"/>
                  <a:pt x="4162979" y="1605198"/>
                </a:cubicBezTo>
                <a:cubicBezTo>
                  <a:pt x="3929500" y="1572682"/>
                  <a:pt x="3642208" y="1585734"/>
                  <a:pt x="3507502" y="1605198"/>
                </a:cubicBezTo>
                <a:cubicBezTo>
                  <a:pt x="3372796" y="1624662"/>
                  <a:pt x="3050950" y="1625114"/>
                  <a:pt x="2852025" y="1605198"/>
                </a:cubicBezTo>
                <a:cubicBezTo>
                  <a:pt x="2653100" y="1585282"/>
                  <a:pt x="2342888" y="1589277"/>
                  <a:pt x="2141924" y="1605198"/>
                </a:cubicBezTo>
                <a:cubicBezTo>
                  <a:pt x="1979365" y="1630427"/>
                  <a:pt x="1709569" y="1723578"/>
                  <a:pt x="1592108" y="1752601"/>
                </a:cubicBezTo>
                <a:cubicBezTo>
                  <a:pt x="1474647" y="1781624"/>
                  <a:pt x="1297641" y="1816156"/>
                  <a:pt x="1042291" y="1900004"/>
                </a:cubicBezTo>
                <a:cubicBezTo>
                  <a:pt x="786941" y="1983852"/>
                  <a:pt x="599775" y="2018899"/>
                  <a:pt x="387191" y="2075633"/>
                </a:cubicBezTo>
                <a:cubicBezTo>
                  <a:pt x="541096" y="1959980"/>
                  <a:pt x="624734" y="1819276"/>
                  <a:pt x="856770" y="1605198"/>
                </a:cubicBezTo>
                <a:cubicBezTo>
                  <a:pt x="562468" y="1611200"/>
                  <a:pt x="502000" y="1588251"/>
                  <a:pt x="267538" y="1605198"/>
                </a:cubicBezTo>
                <a:cubicBezTo>
                  <a:pt x="116419" y="1610507"/>
                  <a:pt x="5582" y="1479464"/>
                  <a:pt x="0" y="1337660"/>
                </a:cubicBezTo>
                <a:lnTo>
                  <a:pt x="0" y="1337665"/>
                </a:lnTo>
                <a:cubicBezTo>
                  <a:pt x="-9008" y="1182051"/>
                  <a:pt x="6701" y="1108669"/>
                  <a:pt x="0" y="936366"/>
                </a:cubicBezTo>
                <a:lnTo>
                  <a:pt x="0" y="936366"/>
                </a:lnTo>
                <a:cubicBezTo>
                  <a:pt x="1419" y="759612"/>
                  <a:pt x="4575" y="467462"/>
                  <a:pt x="0" y="267538"/>
                </a:cubicBezTo>
                <a:close/>
              </a:path>
              <a:path w="5140618" h="1605198" stroke="0" extrusionOk="0">
                <a:moveTo>
                  <a:pt x="0" y="267538"/>
                </a:moveTo>
                <a:cubicBezTo>
                  <a:pt x="3797" y="100575"/>
                  <a:pt x="129038" y="3998"/>
                  <a:pt x="267538" y="0"/>
                </a:cubicBezTo>
                <a:cubicBezTo>
                  <a:pt x="456650" y="7326"/>
                  <a:pt x="707326" y="24855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332520" y="-31814"/>
                  <a:pt x="2577365" y="-16608"/>
                  <a:pt x="2797401" y="0"/>
                </a:cubicBezTo>
                <a:cubicBezTo>
                  <a:pt x="3017437" y="16608"/>
                  <a:pt x="3244573" y="5434"/>
                  <a:pt x="3425567" y="0"/>
                </a:cubicBezTo>
                <a:cubicBezTo>
                  <a:pt x="3606561" y="-5434"/>
                  <a:pt x="3802534" y="-10036"/>
                  <a:pt x="4081045" y="0"/>
                </a:cubicBezTo>
                <a:cubicBezTo>
                  <a:pt x="4359556" y="10036"/>
                  <a:pt x="4580889" y="33820"/>
                  <a:pt x="4873080" y="0"/>
                </a:cubicBezTo>
                <a:cubicBezTo>
                  <a:pt x="5028882" y="2888"/>
                  <a:pt x="5145582" y="132036"/>
                  <a:pt x="5140618" y="267538"/>
                </a:cubicBezTo>
                <a:cubicBezTo>
                  <a:pt x="5138170" y="488077"/>
                  <a:pt x="5116027" y="760859"/>
                  <a:pt x="5140618" y="936366"/>
                </a:cubicBezTo>
                <a:lnTo>
                  <a:pt x="5140618" y="936366"/>
                </a:lnTo>
                <a:cubicBezTo>
                  <a:pt x="5149292" y="1135783"/>
                  <a:pt x="5149842" y="1182646"/>
                  <a:pt x="5140618" y="1337665"/>
                </a:cubicBezTo>
                <a:lnTo>
                  <a:pt x="5140618" y="1337660"/>
                </a:lnTo>
                <a:cubicBezTo>
                  <a:pt x="5139594" y="1492202"/>
                  <a:pt x="5021370" y="1585980"/>
                  <a:pt x="4873080" y="1605198"/>
                </a:cubicBezTo>
                <a:cubicBezTo>
                  <a:pt x="4702133" y="1624242"/>
                  <a:pt x="4480894" y="1589460"/>
                  <a:pt x="4272226" y="1605198"/>
                </a:cubicBezTo>
                <a:cubicBezTo>
                  <a:pt x="4063558" y="1620936"/>
                  <a:pt x="3935542" y="1604324"/>
                  <a:pt x="3671371" y="1605198"/>
                </a:cubicBezTo>
                <a:cubicBezTo>
                  <a:pt x="3407201" y="1606072"/>
                  <a:pt x="3269721" y="1598047"/>
                  <a:pt x="2961271" y="1605198"/>
                </a:cubicBezTo>
                <a:cubicBezTo>
                  <a:pt x="2652821" y="1612349"/>
                  <a:pt x="2442679" y="1626624"/>
                  <a:pt x="2141924" y="1605198"/>
                </a:cubicBezTo>
                <a:cubicBezTo>
                  <a:pt x="1863250" y="1659325"/>
                  <a:pt x="1826831" y="1671635"/>
                  <a:pt x="1521918" y="1771418"/>
                </a:cubicBezTo>
                <a:cubicBezTo>
                  <a:pt x="1217005" y="1871202"/>
                  <a:pt x="1103362" y="1897188"/>
                  <a:pt x="972102" y="1918821"/>
                </a:cubicBezTo>
                <a:cubicBezTo>
                  <a:pt x="840842" y="1940454"/>
                  <a:pt x="653391" y="1983851"/>
                  <a:pt x="387191" y="2075633"/>
                </a:cubicBezTo>
                <a:cubicBezTo>
                  <a:pt x="595674" y="1851840"/>
                  <a:pt x="610294" y="1809224"/>
                  <a:pt x="856770" y="1605198"/>
                </a:cubicBezTo>
                <a:cubicBezTo>
                  <a:pt x="597493" y="1587580"/>
                  <a:pt x="555775" y="1600945"/>
                  <a:pt x="267538" y="1605198"/>
                </a:cubicBezTo>
                <a:cubicBezTo>
                  <a:pt x="135454" y="1632758"/>
                  <a:pt x="2661" y="1488705"/>
                  <a:pt x="0" y="1337660"/>
                </a:cubicBezTo>
                <a:lnTo>
                  <a:pt x="0" y="1337665"/>
                </a:lnTo>
                <a:cubicBezTo>
                  <a:pt x="6537" y="1213194"/>
                  <a:pt x="14835" y="1077959"/>
                  <a:pt x="0" y="936366"/>
                </a:cubicBezTo>
                <a:lnTo>
                  <a:pt x="0" y="936366"/>
                </a:lnTo>
                <a:cubicBezTo>
                  <a:pt x="-23688" y="688394"/>
                  <a:pt x="-26036" y="522771"/>
                  <a:pt x="0" y="26753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</a:t>
            </a:r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란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내가 뽑고 싶은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후보자를 선택하는 것을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</p:txBody>
      </p:sp>
      <p:pic>
        <p:nvPicPr>
          <p:cNvPr id="8" name="그림 7" descr="시계, 방이(가) 표시된 사진&#10;&#10;자동 생성된 설명">
            <a:extLst>
              <a:ext uri="{FF2B5EF4-FFF2-40B4-BE49-F238E27FC236}">
                <a16:creationId xmlns:a16="http://schemas.microsoft.com/office/drawing/2014/main" xmlns="" id="{84A9A89E-A8CE-4C78-B1EE-7E8E1684CC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033" y="3518955"/>
            <a:ext cx="2553227" cy="2861743"/>
          </a:xfrm>
          <a:prstGeom prst="rect">
            <a:avLst/>
          </a:prstGeom>
        </p:spPr>
      </p:pic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xmlns="" id="{7887BBA3-DC0C-4EEC-AC5B-F101DA2F6949}"/>
              </a:ext>
            </a:extLst>
          </p:cNvPr>
          <p:cNvSpPr/>
          <p:nvPr/>
        </p:nvSpPr>
        <p:spPr>
          <a:xfrm>
            <a:off x="5476654" y="1437508"/>
            <a:ext cx="5140618" cy="1873139"/>
          </a:xfrm>
          <a:custGeom>
            <a:avLst/>
            <a:gdLst>
              <a:gd name="connsiteX0" fmla="*/ 0 w 5140618"/>
              <a:gd name="connsiteY0" fmla="*/ 312196 h 1873139"/>
              <a:gd name="connsiteX1" fmla="*/ 312196 w 5140618"/>
              <a:gd name="connsiteY1" fmla="*/ 0 h 1873139"/>
              <a:gd name="connsiteX2" fmla="*/ 856770 w 5140618"/>
              <a:gd name="connsiteY2" fmla="*/ 0 h 1873139"/>
              <a:gd name="connsiteX3" fmla="*/ 856770 w 5140618"/>
              <a:gd name="connsiteY3" fmla="*/ 0 h 1873139"/>
              <a:gd name="connsiteX4" fmla="*/ 1473644 w 5140618"/>
              <a:gd name="connsiteY4" fmla="*/ 0 h 1873139"/>
              <a:gd name="connsiteX5" fmla="*/ 2141924 w 5140618"/>
              <a:gd name="connsiteY5" fmla="*/ 0 h 1873139"/>
              <a:gd name="connsiteX6" fmla="*/ 2759819 w 5140618"/>
              <a:gd name="connsiteY6" fmla="*/ 0 h 1873139"/>
              <a:gd name="connsiteX7" fmla="*/ 3485173 w 5140618"/>
              <a:gd name="connsiteY7" fmla="*/ 0 h 1873139"/>
              <a:gd name="connsiteX8" fmla="*/ 4183662 w 5140618"/>
              <a:gd name="connsiteY8" fmla="*/ 0 h 1873139"/>
              <a:gd name="connsiteX9" fmla="*/ 4828422 w 5140618"/>
              <a:gd name="connsiteY9" fmla="*/ 0 h 1873139"/>
              <a:gd name="connsiteX10" fmla="*/ 5140618 w 5140618"/>
              <a:gd name="connsiteY10" fmla="*/ 312196 h 1873139"/>
              <a:gd name="connsiteX11" fmla="*/ 5140618 w 5140618"/>
              <a:gd name="connsiteY11" fmla="*/ 710235 h 1873139"/>
              <a:gd name="connsiteX12" fmla="*/ 5140618 w 5140618"/>
              <a:gd name="connsiteY12" fmla="*/ 1092664 h 1873139"/>
              <a:gd name="connsiteX13" fmla="*/ 5140618 w 5140618"/>
              <a:gd name="connsiteY13" fmla="*/ 1092664 h 1873139"/>
              <a:gd name="connsiteX14" fmla="*/ 5140618 w 5140618"/>
              <a:gd name="connsiteY14" fmla="*/ 1560949 h 1873139"/>
              <a:gd name="connsiteX15" fmla="*/ 5140618 w 5140618"/>
              <a:gd name="connsiteY15" fmla="*/ 1560943 h 1873139"/>
              <a:gd name="connsiteX16" fmla="*/ 4828422 w 5140618"/>
              <a:gd name="connsiteY16" fmla="*/ 1873139 h 1873139"/>
              <a:gd name="connsiteX17" fmla="*/ 4156798 w 5140618"/>
              <a:gd name="connsiteY17" fmla="*/ 1873139 h 1873139"/>
              <a:gd name="connsiteX18" fmla="*/ 3565768 w 5140618"/>
              <a:gd name="connsiteY18" fmla="*/ 1873139 h 1873139"/>
              <a:gd name="connsiteX19" fmla="*/ 2840413 w 5140618"/>
              <a:gd name="connsiteY19" fmla="*/ 1873139 h 1873139"/>
              <a:gd name="connsiteX20" fmla="*/ 2141924 w 5140618"/>
              <a:gd name="connsiteY20" fmla="*/ 1873139 h 1873139"/>
              <a:gd name="connsiteX21" fmla="*/ 1557013 w 5140618"/>
              <a:gd name="connsiteY21" fmla="*/ 2056126 h 1873139"/>
              <a:gd name="connsiteX22" fmla="*/ 1007197 w 5140618"/>
              <a:gd name="connsiteY22" fmla="*/ 2228134 h 1873139"/>
              <a:gd name="connsiteX23" fmla="*/ 387191 w 5140618"/>
              <a:gd name="connsiteY23" fmla="*/ 2422100 h 1873139"/>
              <a:gd name="connsiteX24" fmla="*/ 612589 w 5140618"/>
              <a:gd name="connsiteY24" fmla="*/ 2158599 h 1873139"/>
              <a:gd name="connsiteX25" fmla="*/ 856770 w 5140618"/>
              <a:gd name="connsiteY25" fmla="*/ 1873139 h 1873139"/>
              <a:gd name="connsiteX26" fmla="*/ 312196 w 5140618"/>
              <a:gd name="connsiteY26" fmla="*/ 1873139 h 1873139"/>
              <a:gd name="connsiteX27" fmla="*/ 0 w 5140618"/>
              <a:gd name="connsiteY27" fmla="*/ 1560943 h 1873139"/>
              <a:gd name="connsiteX28" fmla="*/ 0 w 5140618"/>
              <a:gd name="connsiteY28" fmla="*/ 1560949 h 1873139"/>
              <a:gd name="connsiteX29" fmla="*/ 0 w 5140618"/>
              <a:gd name="connsiteY29" fmla="*/ 1092664 h 1873139"/>
              <a:gd name="connsiteX30" fmla="*/ 0 w 5140618"/>
              <a:gd name="connsiteY30" fmla="*/ 1092664 h 1873139"/>
              <a:gd name="connsiteX31" fmla="*/ 0 w 5140618"/>
              <a:gd name="connsiteY31" fmla="*/ 725844 h 1873139"/>
              <a:gd name="connsiteX32" fmla="*/ 0 w 5140618"/>
              <a:gd name="connsiteY32" fmla="*/ 312196 h 187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1873139" fill="none" extrusionOk="0">
                <a:moveTo>
                  <a:pt x="0" y="312196"/>
                </a:moveTo>
                <a:cubicBezTo>
                  <a:pt x="14584" y="123838"/>
                  <a:pt x="114037" y="28398"/>
                  <a:pt x="312196" y="0"/>
                </a:cubicBezTo>
                <a:cubicBezTo>
                  <a:pt x="553098" y="-4276"/>
                  <a:pt x="604556" y="2985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288699" y="11077"/>
                  <a:pt x="2600413" y="4353"/>
                  <a:pt x="2759819" y="0"/>
                </a:cubicBezTo>
                <a:cubicBezTo>
                  <a:pt x="2919226" y="-4353"/>
                  <a:pt x="3166815" y="13578"/>
                  <a:pt x="3485173" y="0"/>
                </a:cubicBezTo>
                <a:cubicBezTo>
                  <a:pt x="3803531" y="-13578"/>
                  <a:pt x="4021485" y="-20364"/>
                  <a:pt x="4183662" y="0"/>
                </a:cubicBezTo>
                <a:cubicBezTo>
                  <a:pt x="4345839" y="20364"/>
                  <a:pt x="4570903" y="28581"/>
                  <a:pt x="4828422" y="0"/>
                </a:cubicBezTo>
                <a:cubicBezTo>
                  <a:pt x="5018384" y="19401"/>
                  <a:pt x="5135161" y="106470"/>
                  <a:pt x="5140618" y="312196"/>
                </a:cubicBezTo>
                <a:cubicBezTo>
                  <a:pt x="5129814" y="435465"/>
                  <a:pt x="5124286" y="560706"/>
                  <a:pt x="5140618" y="710235"/>
                </a:cubicBezTo>
                <a:cubicBezTo>
                  <a:pt x="5156950" y="859764"/>
                  <a:pt x="5142740" y="908594"/>
                  <a:pt x="5140618" y="1092664"/>
                </a:cubicBezTo>
                <a:lnTo>
                  <a:pt x="5140618" y="1092664"/>
                </a:lnTo>
                <a:cubicBezTo>
                  <a:pt x="5140642" y="1279146"/>
                  <a:pt x="5129970" y="1389958"/>
                  <a:pt x="5140618" y="1560949"/>
                </a:cubicBezTo>
                <a:lnTo>
                  <a:pt x="5140618" y="1560943"/>
                </a:lnTo>
                <a:cubicBezTo>
                  <a:pt x="5105925" y="1741947"/>
                  <a:pt x="5015273" y="1900352"/>
                  <a:pt x="4828422" y="1873139"/>
                </a:cubicBezTo>
                <a:cubicBezTo>
                  <a:pt x="4630422" y="1876282"/>
                  <a:pt x="4315826" y="1896862"/>
                  <a:pt x="4156798" y="1873139"/>
                </a:cubicBezTo>
                <a:cubicBezTo>
                  <a:pt x="3997770" y="1849416"/>
                  <a:pt x="3766323" y="1901568"/>
                  <a:pt x="3565768" y="1873139"/>
                </a:cubicBezTo>
                <a:cubicBezTo>
                  <a:pt x="3365213" y="1844711"/>
                  <a:pt x="3099738" y="1855497"/>
                  <a:pt x="2840413" y="1873139"/>
                </a:cubicBezTo>
                <a:cubicBezTo>
                  <a:pt x="2581089" y="1890781"/>
                  <a:pt x="2455691" y="1843680"/>
                  <a:pt x="2141924" y="1873139"/>
                </a:cubicBezTo>
                <a:cubicBezTo>
                  <a:pt x="1856495" y="1979877"/>
                  <a:pt x="1736447" y="2011117"/>
                  <a:pt x="1557013" y="2056126"/>
                </a:cubicBezTo>
                <a:cubicBezTo>
                  <a:pt x="1377579" y="2101135"/>
                  <a:pt x="1152080" y="2191864"/>
                  <a:pt x="1007197" y="2228134"/>
                </a:cubicBezTo>
                <a:cubicBezTo>
                  <a:pt x="862314" y="2264404"/>
                  <a:pt x="529536" y="2360006"/>
                  <a:pt x="387191" y="2422100"/>
                </a:cubicBezTo>
                <a:cubicBezTo>
                  <a:pt x="437093" y="2343855"/>
                  <a:pt x="559934" y="2231641"/>
                  <a:pt x="612589" y="2158599"/>
                </a:cubicBezTo>
                <a:cubicBezTo>
                  <a:pt x="665244" y="2085557"/>
                  <a:pt x="773431" y="1945287"/>
                  <a:pt x="856770" y="1873139"/>
                </a:cubicBezTo>
                <a:cubicBezTo>
                  <a:pt x="684174" y="1897899"/>
                  <a:pt x="445758" y="1851686"/>
                  <a:pt x="312196" y="1873139"/>
                </a:cubicBezTo>
                <a:cubicBezTo>
                  <a:pt x="114338" y="1846380"/>
                  <a:pt x="22029" y="1707439"/>
                  <a:pt x="0" y="1560943"/>
                </a:cubicBezTo>
                <a:lnTo>
                  <a:pt x="0" y="1560949"/>
                </a:lnTo>
                <a:cubicBezTo>
                  <a:pt x="13000" y="1384778"/>
                  <a:pt x="2068" y="1213228"/>
                  <a:pt x="0" y="1092664"/>
                </a:cubicBezTo>
                <a:lnTo>
                  <a:pt x="0" y="1092664"/>
                </a:lnTo>
                <a:cubicBezTo>
                  <a:pt x="13410" y="984872"/>
                  <a:pt x="-5657" y="875866"/>
                  <a:pt x="0" y="725844"/>
                </a:cubicBezTo>
                <a:cubicBezTo>
                  <a:pt x="5657" y="575822"/>
                  <a:pt x="-19666" y="435007"/>
                  <a:pt x="0" y="312196"/>
                </a:cubicBezTo>
                <a:close/>
              </a:path>
              <a:path w="5140618" h="1873139" stroke="0" extrusionOk="0">
                <a:moveTo>
                  <a:pt x="0" y="312196"/>
                </a:moveTo>
                <a:cubicBezTo>
                  <a:pt x="3620" y="121463"/>
                  <a:pt x="173594" y="14605"/>
                  <a:pt x="312196" y="0"/>
                </a:cubicBezTo>
                <a:cubicBezTo>
                  <a:pt x="564289" y="-13833"/>
                  <a:pt x="627637" y="4940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296536" y="-16655"/>
                  <a:pt x="2494630" y="-21216"/>
                  <a:pt x="2786684" y="0"/>
                </a:cubicBezTo>
                <a:cubicBezTo>
                  <a:pt x="3078738" y="21216"/>
                  <a:pt x="3269543" y="-26885"/>
                  <a:pt x="3404578" y="0"/>
                </a:cubicBezTo>
                <a:cubicBezTo>
                  <a:pt x="3539613" y="26885"/>
                  <a:pt x="3729611" y="25185"/>
                  <a:pt x="4049338" y="0"/>
                </a:cubicBezTo>
                <a:cubicBezTo>
                  <a:pt x="4369065" y="-25185"/>
                  <a:pt x="4548580" y="-13014"/>
                  <a:pt x="4828422" y="0"/>
                </a:cubicBezTo>
                <a:cubicBezTo>
                  <a:pt x="5039179" y="13764"/>
                  <a:pt x="5154340" y="173652"/>
                  <a:pt x="5140618" y="312196"/>
                </a:cubicBezTo>
                <a:cubicBezTo>
                  <a:pt x="5143765" y="394005"/>
                  <a:pt x="5148107" y="555246"/>
                  <a:pt x="5140618" y="679016"/>
                </a:cubicBezTo>
                <a:cubicBezTo>
                  <a:pt x="5133129" y="802786"/>
                  <a:pt x="5158051" y="886056"/>
                  <a:pt x="5140618" y="1092664"/>
                </a:cubicBezTo>
                <a:lnTo>
                  <a:pt x="5140618" y="1092664"/>
                </a:lnTo>
                <a:cubicBezTo>
                  <a:pt x="5160417" y="1189164"/>
                  <a:pt x="5125256" y="1453180"/>
                  <a:pt x="5140618" y="1560949"/>
                </a:cubicBezTo>
                <a:lnTo>
                  <a:pt x="5140618" y="1560943"/>
                </a:lnTo>
                <a:cubicBezTo>
                  <a:pt x="5133763" y="1763202"/>
                  <a:pt x="4985834" y="1870694"/>
                  <a:pt x="4828422" y="1873139"/>
                </a:cubicBezTo>
                <a:cubicBezTo>
                  <a:pt x="4606436" y="1872133"/>
                  <a:pt x="4336579" y="1870896"/>
                  <a:pt x="4156798" y="1873139"/>
                </a:cubicBezTo>
                <a:cubicBezTo>
                  <a:pt x="3977017" y="1875382"/>
                  <a:pt x="3646711" y="1859819"/>
                  <a:pt x="3458308" y="1873139"/>
                </a:cubicBezTo>
                <a:cubicBezTo>
                  <a:pt x="3269905" y="1886460"/>
                  <a:pt x="3049107" y="1894407"/>
                  <a:pt x="2786684" y="1873139"/>
                </a:cubicBezTo>
                <a:cubicBezTo>
                  <a:pt x="2524261" y="1851871"/>
                  <a:pt x="2306614" y="1849694"/>
                  <a:pt x="2141924" y="1873139"/>
                </a:cubicBezTo>
                <a:cubicBezTo>
                  <a:pt x="1870909" y="1939479"/>
                  <a:pt x="1807385" y="1951921"/>
                  <a:pt x="1592108" y="2045147"/>
                </a:cubicBezTo>
                <a:cubicBezTo>
                  <a:pt x="1376831" y="2138373"/>
                  <a:pt x="1261496" y="2172785"/>
                  <a:pt x="972102" y="2239113"/>
                </a:cubicBezTo>
                <a:cubicBezTo>
                  <a:pt x="682708" y="2305441"/>
                  <a:pt x="601152" y="2335859"/>
                  <a:pt x="387191" y="2422100"/>
                </a:cubicBezTo>
                <a:cubicBezTo>
                  <a:pt x="441188" y="2343529"/>
                  <a:pt x="553590" y="2237154"/>
                  <a:pt x="617285" y="2153109"/>
                </a:cubicBezTo>
                <a:cubicBezTo>
                  <a:pt x="680980" y="2069063"/>
                  <a:pt x="766199" y="2007137"/>
                  <a:pt x="856770" y="1873139"/>
                </a:cubicBezTo>
                <a:cubicBezTo>
                  <a:pt x="606357" y="1846180"/>
                  <a:pt x="432324" y="1852616"/>
                  <a:pt x="312196" y="1873139"/>
                </a:cubicBezTo>
                <a:cubicBezTo>
                  <a:pt x="154553" y="1835099"/>
                  <a:pt x="7643" y="1724677"/>
                  <a:pt x="0" y="1560943"/>
                </a:cubicBezTo>
                <a:lnTo>
                  <a:pt x="0" y="1560949"/>
                </a:lnTo>
                <a:cubicBezTo>
                  <a:pt x="-19619" y="1352208"/>
                  <a:pt x="16819" y="1221192"/>
                  <a:pt x="0" y="1092664"/>
                </a:cubicBezTo>
                <a:lnTo>
                  <a:pt x="0" y="1092664"/>
                </a:lnTo>
                <a:cubicBezTo>
                  <a:pt x="8617" y="914913"/>
                  <a:pt x="8003" y="853896"/>
                  <a:pt x="0" y="686821"/>
                </a:cubicBezTo>
                <a:cubicBezTo>
                  <a:pt x="-8003" y="519746"/>
                  <a:pt x="-2276" y="407390"/>
                  <a:pt x="0" y="31219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선거란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3200" dirty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를 통해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대표자를 뽑는 일이라는 것 </a:t>
            </a:r>
            <a:endParaRPr lang="en-US" altLang="ko-KR" sz="3200" dirty="0" smtClean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기억하지요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828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투표할 때 지켜야할 일은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620B1972-9A12-485C-A264-D471ACB1B6E2}"/>
              </a:ext>
            </a:extLst>
          </p:cNvPr>
          <p:cNvSpPr/>
          <p:nvPr/>
        </p:nvSpPr>
        <p:spPr>
          <a:xfrm>
            <a:off x="5506984" y="2095295"/>
            <a:ext cx="5140618" cy="1605198"/>
          </a:xfrm>
          <a:custGeom>
            <a:avLst/>
            <a:gdLst>
              <a:gd name="connsiteX0" fmla="*/ 0 w 5140618"/>
              <a:gd name="connsiteY0" fmla="*/ 267538 h 1605198"/>
              <a:gd name="connsiteX1" fmla="*/ 267538 w 5140618"/>
              <a:gd name="connsiteY1" fmla="*/ 0 h 1605198"/>
              <a:gd name="connsiteX2" fmla="*/ 856770 w 5140618"/>
              <a:gd name="connsiteY2" fmla="*/ 0 h 1605198"/>
              <a:gd name="connsiteX3" fmla="*/ 856770 w 5140618"/>
              <a:gd name="connsiteY3" fmla="*/ 0 h 1605198"/>
              <a:gd name="connsiteX4" fmla="*/ 1460792 w 5140618"/>
              <a:gd name="connsiteY4" fmla="*/ 0 h 1605198"/>
              <a:gd name="connsiteX5" fmla="*/ 2141924 w 5140618"/>
              <a:gd name="connsiteY5" fmla="*/ 0 h 1605198"/>
              <a:gd name="connsiteX6" fmla="*/ 2742778 w 5140618"/>
              <a:gd name="connsiteY6" fmla="*/ 0 h 1605198"/>
              <a:gd name="connsiteX7" fmla="*/ 3370944 w 5140618"/>
              <a:gd name="connsiteY7" fmla="*/ 0 h 1605198"/>
              <a:gd name="connsiteX8" fmla="*/ 4081045 w 5140618"/>
              <a:gd name="connsiteY8" fmla="*/ 0 h 1605198"/>
              <a:gd name="connsiteX9" fmla="*/ 4873080 w 5140618"/>
              <a:gd name="connsiteY9" fmla="*/ 0 h 1605198"/>
              <a:gd name="connsiteX10" fmla="*/ 5140618 w 5140618"/>
              <a:gd name="connsiteY10" fmla="*/ 267538 h 1605198"/>
              <a:gd name="connsiteX11" fmla="*/ 5140618 w 5140618"/>
              <a:gd name="connsiteY11" fmla="*/ 936366 h 1605198"/>
              <a:gd name="connsiteX12" fmla="*/ 5140618 w 5140618"/>
              <a:gd name="connsiteY12" fmla="*/ 936366 h 1605198"/>
              <a:gd name="connsiteX13" fmla="*/ 5140618 w 5140618"/>
              <a:gd name="connsiteY13" fmla="*/ 1337665 h 1605198"/>
              <a:gd name="connsiteX14" fmla="*/ 5140618 w 5140618"/>
              <a:gd name="connsiteY14" fmla="*/ 1337660 h 1605198"/>
              <a:gd name="connsiteX15" fmla="*/ 4873080 w 5140618"/>
              <a:gd name="connsiteY15" fmla="*/ 1605198 h 1605198"/>
              <a:gd name="connsiteX16" fmla="*/ 4162979 w 5140618"/>
              <a:gd name="connsiteY16" fmla="*/ 1605198 h 1605198"/>
              <a:gd name="connsiteX17" fmla="*/ 3507502 w 5140618"/>
              <a:gd name="connsiteY17" fmla="*/ 1605198 h 1605198"/>
              <a:gd name="connsiteX18" fmla="*/ 2852025 w 5140618"/>
              <a:gd name="connsiteY18" fmla="*/ 1605198 h 1605198"/>
              <a:gd name="connsiteX19" fmla="*/ 2141924 w 5140618"/>
              <a:gd name="connsiteY19" fmla="*/ 1605198 h 1605198"/>
              <a:gd name="connsiteX20" fmla="*/ 1592108 w 5140618"/>
              <a:gd name="connsiteY20" fmla="*/ 1752601 h 1605198"/>
              <a:gd name="connsiteX21" fmla="*/ 1042291 w 5140618"/>
              <a:gd name="connsiteY21" fmla="*/ 1900004 h 1605198"/>
              <a:gd name="connsiteX22" fmla="*/ 387191 w 5140618"/>
              <a:gd name="connsiteY22" fmla="*/ 2075633 h 1605198"/>
              <a:gd name="connsiteX23" fmla="*/ 856770 w 5140618"/>
              <a:gd name="connsiteY23" fmla="*/ 1605198 h 1605198"/>
              <a:gd name="connsiteX24" fmla="*/ 267538 w 5140618"/>
              <a:gd name="connsiteY24" fmla="*/ 1605198 h 1605198"/>
              <a:gd name="connsiteX25" fmla="*/ 0 w 5140618"/>
              <a:gd name="connsiteY25" fmla="*/ 1337660 h 1605198"/>
              <a:gd name="connsiteX26" fmla="*/ 0 w 5140618"/>
              <a:gd name="connsiteY26" fmla="*/ 1337665 h 1605198"/>
              <a:gd name="connsiteX27" fmla="*/ 0 w 5140618"/>
              <a:gd name="connsiteY27" fmla="*/ 936366 h 1605198"/>
              <a:gd name="connsiteX28" fmla="*/ 0 w 5140618"/>
              <a:gd name="connsiteY28" fmla="*/ 936366 h 1605198"/>
              <a:gd name="connsiteX29" fmla="*/ 0 w 5140618"/>
              <a:gd name="connsiteY29" fmla="*/ 267538 h 1605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140618" h="1605198" fill="none" extrusionOk="0">
                <a:moveTo>
                  <a:pt x="0" y="267538"/>
                </a:moveTo>
                <a:cubicBezTo>
                  <a:pt x="-15083" y="98649"/>
                  <a:pt x="123579" y="-11334"/>
                  <a:pt x="267538" y="0"/>
                </a:cubicBezTo>
                <a:cubicBezTo>
                  <a:pt x="528076" y="-9806"/>
                  <a:pt x="708289" y="1750"/>
                  <a:pt x="856770" y="0"/>
                </a:cubicBezTo>
                <a:lnTo>
                  <a:pt x="856770" y="0"/>
                </a:lnTo>
                <a:cubicBezTo>
                  <a:pt x="999877" y="3851"/>
                  <a:pt x="1285285" y="14222"/>
                  <a:pt x="1460792" y="0"/>
                </a:cubicBezTo>
                <a:cubicBezTo>
                  <a:pt x="1636299" y="-14222"/>
                  <a:pt x="1952891" y="17680"/>
                  <a:pt x="2141924" y="0"/>
                </a:cubicBezTo>
                <a:cubicBezTo>
                  <a:pt x="2339256" y="15799"/>
                  <a:pt x="2503795" y="-7109"/>
                  <a:pt x="2742778" y="0"/>
                </a:cubicBezTo>
                <a:cubicBezTo>
                  <a:pt x="2981761" y="7109"/>
                  <a:pt x="3160502" y="12546"/>
                  <a:pt x="3370944" y="0"/>
                </a:cubicBezTo>
                <a:cubicBezTo>
                  <a:pt x="3581386" y="-12546"/>
                  <a:pt x="3928112" y="-13846"/>
                  <a:pt x="4081045" y="0"/>
                </a:cubicBezTo>
                <a:cubicBezTo>
                  <a:pt x="4233978" y="13846"/>
                  <a:pt x="4543282" y="10562"/>
                  <a:pt x="4873080" y="0"/>
                </a:cubicBezTo>
                <a:cubicBezTo>
                  <a:pt x="5008801" y="-4011"/>
                  <a:pt x="5124211" y="133387"/>
                  <a:pt x="5140618" y="267538"/>
                </a:cubicBezTo>
                <a:cubicBezTo>
                  <a:pt x="5109306" y="507317"/>
                  <a:pt x="5137384" y="720332"/>
                  <a:pt x="5140618" y="936366"/>
                </a:cubicBezTo>
                <a:lnTo>
                  <a:pt x="5140618" y="936366"/>
                </a:lnTo>
                <a:cubicBezTo>
                  <a:pt x="5139424" y="1023608"/>
                  <a:pt x="5134976" y="1196206"/>
                  <a:pt x="5140618" y="1337665"/>
                </a:cubicBezTo>
                <a:lnTo>
                  <a:pt x="5140618" y="1337660"/>
                </a:lnTo>
                <a:cubicBezTo>
                  <a:pt x="5143661" y="1465586"/>
                  <a:pt x="4990574" y="1609138"/>
                  <a:pt x="4873080" y="1605198"/>
                </a:cubicBezTo>
                <a:cubicBezTo>
                  <a:pt x="4548583" y="1630020"/>
                  <a:pt x="4396458" y="1637714"/>
                  <a:pt x="4162979" y="1605198"/>
                </a:cubicBezTo>
                <a:cubicBezTo>
                  <a:pt x="3929500" y="1572682"/>
                  <a:pt x="3642208" y="1585734"/>
                  <a:pt x="3507502" y="1605198"/>
                </a:cubicBezTo>
                <a:cubicBezTo>
                  <a:pt x="3372796" y="1624662"/>
                  <a:pt x="3050950" y="1625114"/>
                  <a:pt x="2852025" y="1605198"/>
                </a:cubicBezTo>
                <a:cubicBezTo>
                  <a:pt x="2653100" y="1585282"/>
                  <a:pt x="2342888" y="1589277"/>
                  <a:pt x="2141924" y="1605198"/>
                </a:cubicBezTo>
                <a:cubicBezTo>
                  <a:pt x="1979365" y="1630427"/>
                  <a:pt x="1709569" y="1723578"/>
                  <a:pt x="1592108" y="1752601"/>
                </a:cubicBezTo>
                <a:cubicBezTo>
                  <a:pt x="1474647" y="1781624"/>
                  <a:pt x="1297641" y="1816156"/>
                  <a:pt x="1042291" y="1900004"/>
                </a:cubicBezTo>
                <a:cubicBezTo>
                  <a:pt x="786941" y="1983852"/>
                  <a:pt x="599775" y="2018899"/>
                  <a:pt x="387191" y="2075633"/>
                </a:cubicBezTo>
                <a:cubicBezTo>
                  <a:pt x="541096" y="1959980"/>
                  <a:pt x="624734" y="1819276"/>
                  <a:pt x="856770" y="1605198"/>
                </a:cubicBezTo>
                <a:cubicBezTo>
                  <a:pt x="562468" y="1611200"/>
                  <a:pt x="502000" y="1588251"/>
                  <a:pt x="267538" y="1605198"/>
                </a:cubicBezTo>
                <a:cubicBezTo>
                  <a:pt x="116419" y="1610507"/>
                  <a:pt x="5582" y="1479464"/>
                  <a:pt x="0" y="1337660"/>
                </a:cubicBezTo>
                <a:lnTo>
                  <a:pt x="0" y="1337665"/>
                </a:lnTo>
                <a:cubicBezTo>
                  <a:pt x="-9008" y="1182051"/>
                  <a:pt x="6701" y="1108669"/>
                  <a:pt x="0" y="936366"/>
                </a:cubicBezTo>
                <a:lnTo>
                  <a:pt x="0" y="936366"/>
                </a:lnTo>
                <a:cubicBezTo>
                  <a:pt x="1419" y="759612"/>
                  <a:pt x="4575" y="467462"/>
                  <a:pt x="0" y="267538"/>
                </a:cubicBezTo>
                <a:close/>
              </a:path>
              <a:path w="5140618" h="1605198" stroke="0" extrusionOk="0">
                <a:moveTo>
                  <a:pt x="0" y="267538"/>
                </a:moveTo>
                <a:cubicBezTo>
                  <a:pt x="3797" y="100575"/>
                  <a:pt x="129038" y="3998"/>
                  <a:pt x="267538" y="0"/>
                </a:cubicBezTo>
                <a:cubicBezTo>
                  <a:pt x="456650" y="7326"/>
                  <a:pt x="707326" y="24855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332520" y="-31814"/>
                  <a:pt x="2577365" y="-16608"/>
                  <a:pt x="2797401" y="0"/>
                </a:cubicBezTo>
                <a:cubicBezTo>
                  <a:pt x="3017437" y="16608"/>
                  <a:pt x="3244573" y="5434"/>
                  <a:pt x="3425567" y="0"/>
                </a:cubicBezTo>
                <a:cubicBezTo>
                  <a:pt x="3606561" y="-5434"/>
                  <a:pt x="3802534" y="-10036"/>
                  <a:pt x="4081045" y="0"/>
                </a:cubicBezTo>
                <a:cubicBezTo>
                  <a:pt x="4359556" y="10036"/>
                  <a:pt x="4580889" y="33820"/>
                  <a:pt x="4873080" y="0"/>
                </a:cubicBezTo>
                <a:cubicBezTo>
                  <a:pt x="5028882" y="2888"/>
                  <a:pt x="5145582" y="132036"/>
                  <a:pt x="5140618" y="267538"/>
                </a:cubicBezTo>
                <a:cubicBezTo>
                  <a:pt x="5138170" y="488077"/>
                  <a:pt x="5116027" y="760859"/>
                  <a:pt x="5140618" y="936366"/>
                </a:cubicBezTo>
                <a:lnTo>
                  <a:pt x="5140618" y="936366"/>
                </a:lnTo>
                <a:cubicBezTo>
                  <a:pt x="5149292" y="1135783"/>
                  <a:pt x="5149842" y="1182646"/>
                  <a:pt x="5140618" y="1337665"/>
                </a:cubicBezTo>
                <a:lnTo>
                  <a:pt x="5140618" y="1337660"/>
                </a:lnTo>
                <a:cubicBezTo>
                  <a:pt x="5139594" y="1492202"/>
                  <a:pt x="5021370" y="1585980"/>
                  <a:pt x="4873080" y="1605198"/>
                </a:cubicBezTo>
                <a:cubicBezTo>
                  <a:pt x="4702133" y="1624242"/>
                  <a:pt x="4480894" y="1589460"/>
                  <a:pt x="4272226" y="1605198"/>
                </a:cubicBezTo>
                <a:cubicBezTo>
                  <a:pt x="4063558" y="1620936"/>
                  <a:pt x="3935542" y="1604324"/>
                  <a:pt x="3671371" y="1605198"/>
                </a:cubicBezTo>
                <a:cubicBezTo>
                  <a:pt x="3407201" y="1606072"/>
                  <a:pt x="3269721" y="1598047"/>
                  <a:pt x="2961271" y="1605198"/>
                </a:cubicBezTo>
                <a:cubicBezTo>
                  <a:pt x="2652821" y="1612349"/>
                  <a:pt x="2442679" y="1626624"/>
                  <a:pt x="2141924" y="1605198"/>
                </a:cubicBezTo>
                <a:cubicBezTo>
                  <a:pt x="1863250" y="1659325"/>
                  <a:pt x="1826831" y="1671635"/>
                  <a:pt x="1521918" y="1771418"/>
                </a:cubicBezTo>
                <a:cubicBezTo>
                  <a:pt x="1217005" y="1871202"/>
                  <a:pt x="1103362" y="1897188"/>
                  <a:pt x="972102" y="1918821"/>
                </a:cubicBezTo>
                <a:cubicBezTo>
                  <a:pt x="840842" y="1940454"/>
                  <a:pt x="653391" y="1983851"/>
                  <a:pt x="387191" y="2075633"/>
                </a:cubicBezTo>
                <a:cubicBezTo>
                  <a:pt x="595674" y="1851840"/>
                  <a:pt x="610294" y="1809224"/>
                  <a:pt x="856770" y="1605198"/>
                </a:cubicBezTo>
                <a:cubicBezTo>
                  <a:pt x="597493" y="1587580"/>
                  <a:pt x="555775" y="1600945"/>
                  <a:pt x="267538" y="1605198"/>
                </a:cubicBezTo>
                <a:cubicBezTo>
                  <a:pt x="135454" y="1632758"/>
                  <a:pt x="2661" y="1488705"/>
                  <a:pt x="0" y="1337660"/>
                </a:cubicBezTo>
                <a:lnTo>
                  <a:pt x="0" y="1337665"/>
                </a:lnTo>
                <a:cubicBezTo>
                  <a:pt x="6537" y="1213194"/>
                  <a:pt x="14835" y="1077959"/>
                  <a:pt x="0" y="936366"/>
                </a:cubicBezTo>
                <a:lnTo>
                  <a:pt x="0" y="936366"/>
                </a:lnTo>
                <a:cubicBezTo>
                  <a:pt x="-23688" y="688394"/>
                  <a:pt x="-26036" y="522771"/>
                  <a:pt x="0" y="26753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투표할 때 지켜야 할 일에는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것들이 있을까요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pic>
        <p:nvPicPr>
          <p:cNvPr id="8" name="그림 7" descr="시계, 방이(가) 표시된 사진&#10;&#10;자동 생성된 설명">
            <a:extLst>
              <a:ext uri="{FF2B5EF4-FFF2-40B4-BE49-F238E27FC236}">
                <a16:creationId xmlns:a16="http://schemas.microsoft.com/office/drawing/2014/main" xmlns="" id="{84A9A89E-A8CE-4C78-B1EE-7E8E1684CC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033" y="3518955"/>
            <a:ext cx="2553227" cy="286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0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투표할 때 지켜야할 일은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620B1972-9A12-485C-A264-D471ACB1B6E2}"/>
              </a:ext>
            </a:extLst>
          </p:cNvPr>
          <p:cNvSpPr/>
          <p:nvPr/>
        </p:nvSpPr>
        <p:spPr>
          <a:xfrm flipH="1">
            <a:off x="2433228" y="1566718"/>
            <a:ext cx="3750102" cy="2690381"/>
          </a:xfrm>
          <a:custGeom>
            <a:avLst/>
            <a:gdLst>
              <a:gd name="connsiteX0" fmla="*/ 0 w 3750102"/>
              <a:gd name="connsiteY0" fmla="*/ 448406 h 2690381"/>
              <a:gd name="connsiteX1" fmla="*/ 448406 w 3750102"/>
              <a:gd name="connsiteY1" fmla="*/ 0 h 2690381"/>
              <a:gd name="connsiteX2" fmla="*/ 625017 w 3750102"/>
              <a:gd name="connsiteY2" fmla="*/ 0 h 2690381"/>
              <a:gd name="connsiteX3" fmla="*/ 625017 w 3750102"/>
              <a:gd name="connsiteY3" fmla="*/ 0 h 2690381"/>
              <a:gd name="connsiteX4" fmla="*/ 1065654 w 3750102"/>
              <a:gd name="connsiteY4" fmla="*/ 0 h 2690381"/>
              <a:gd name="connsiteX5" fmla="*/ 1562543 w 3750102"/>
              <a:gd name="connsiteY5" fmla="*/ 0 h 2690381"/>
              <a:gd name="connsiteX6" fmla="*/ 2142261 w 3750102"/>
              <a:gd name="connsiteY6" fmla="*/ 0 h 2690381"/>
              <a:gd name="connsiteX7" fmla="*/ 2739370 w 3750102"/>
              <a:gd name="connsiteY7" fmla="*/ 0 h 2690381"/>
              <a:gd name="connsiteX8" fmla="*/ 3301696 w 3750102"/>
              <a:gd name="connsiteY8" fmla="*/ 0 h 2690381"/>
              <a:gd name="connsiteX9" fmla="*/ 3750102 w 3750102"/>
              <a:gd name="connsiteY9" fmla="*/ 448406 h 2690381"/>
              <a:gd name="connsiteX10" fmla="*/ 3750102 w 3750102"/>
              <a:gd name="connsiteY10" fmla="*/ 975268 h 2690381"/>
              <a:gd name="connsiteX11" fmla="*/ 3750102 w 3750102"/>
              <a:gd name="connsiteY11" fmla="*/ 1569389 h 2690381"/>
              <a:gd name="connsiteX12" fmla="*/ 3750102 w 3750102"/>
              <a:gd name="connsiteY12" fmla="*/ 1569389 h 2690381"/>
              <a:gd name="connsiteX13" fmla="*/ 3750102 w 3750102"/>
              <a:gd name="connsiteY13" fmla="*/ 2241984 h 2690381"/>
              <a:gd name="connsiteX14" fmla="*/ 3750102 w 3750102"/>
              <a:gd name="connsiteY14" fmla="*/ 2241975 h 2690381"/>
              <a:gd name="connsiteX15" fmla="*/ 3301696 w 3750102"/>
              <a:gd name="connsiteY15" fmla="*/ 2690381 h 2690381"/>
              <a:gd name="connsiteX16" fmla="*/ 2704587 w 3750102"/>
              <a:gd name="connsiteY16" fmla="*/ 2690381 h 2690381"/>
              <a:gd name="connsiteX17" fmla="*/ 2142261 w 3750102"/>
              <a:gd name="connsiteY17" fmla="*/ 2690381 h 2690381"/>
              <a:gd name="connsiteX18" fmla="*/ 1562543 w 3750102"/>
              <a:gd name="connsiteY18" fmla="*/ 2690381 h 2690381"/>
              <a:gd name="connsiteX19" fmla="*/ 1161450 w 3750102"/>
              <a:gd name="connsiteY19" fmla="*/ 2937435 h 2690381"/>
              <a:gd name="connsiteX20" fmla="*/ 760356 w 3750102"/>
              <a:gd name="connsiteY20" fmla="*/ 3184489 h 2690381"/>
              <a:gd name="connsiteX21" fmla="*/ 282458 w 3750102"/>
              <a:gd name="connsiteY21" fmla="*/ 3478851 h 2690381"/>
              <a:gd name="connsiteX22" fmla="*/ 453738 w 3750102"/>
              <a:gd name="connsiteY22" fmla="*/ 3084616 h 2690381"/>
              <a:gd name="connsiteX23" fmla="*/ 625017 w 3750102"/>
              <a:gd name="connsiteY23" fmla="*/ 2690381 h 2690381"/>
              <a:gd name="connsiteX24" fmla="*/ 448406 w 3750102"/>
              <a:gd name="connsiteY24" fmla="*/ 2690381 h 2690381"/>
              <a:gd name="connsiteX25" fmla="*/ 0 w 3750102"/>
              <a:gd name="connsiteY25" fmla="*/ 2241975 h 2690381"/>
              <a:gd name="connsiteX26" fmla="*/ 0 w 3750102"/>
              <a:gd name="connsiteY26" fmla="*/ 2241984 h 2690381"/>
              <a:gd name="connsiteX27" fmla="*/ 0 w 3750102"/>
              <a:gd name="connsiteY27" fmla="*/ 1569389 h 2690381"/>
              <a:gd name="connsiteX28" fmla="*/ 0 w 3750102"/>
              <a:gd name="connsiteY28" fmla="*/ 1569389 h 2690381"/>
              <a:gd name="connsiteX29" fmla="*/ 0 w 3750102"/>
              <a:gd name="connsiteY29" fmla="*/ 986478 h 2690381"/>
              <a:gd name="connsiteX30" fmla="*/ 0 w 3750102"/>
              <a:gd name="connsiteY30" fmla="*/ 448406 h 269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50102" h="2690381" fill="none" extrusionOk="0">
                <a:moveTo>
                  <a:pt x="0" y="448406"/>
                </a:moveTo>
                <a:cubicBezTo>
                  <a:pt x="-28773" y="244565"/>
                  <a:pt x="213576" y="53488"/>
                  <a:pt x="448406" y="0"/>
                </a:cubicBezTo>
                <a:cubicBezTo>
                  <a:pt x="514364" y="-626"/>
                  <a:pt x="554358" y="7804"/>
                  <a:pt x="625017" y="0"/>
                </a:cubicBezTo>
                <a:lnTo>
                  <a:pt x="625017" y="0"/>
                </a:lnTo>
                <a:cubicBezTo>
                  <a:pt x="728643" y="1495"/>
                  <a:pt x="943873" y="8910"/>
                  <a:pt x="1065654" y="0"/>
                </a:cubicBezTo>
                <a:cubicBezTo>
                  <a:pt x="1187435" y="-8910"/>
                  <a:pt x="1452695" y="2115"/>
                  <a:pt x="1562543" y="0"/>
                </a:cubicBezTo>
                <a:cubicBezTo>
                  <a:pt x="1705659" y="-6571"/>
                  <a:pt x="2019961" y="-5910"/>
                  <a:pt x="2142261" y="0"/>
                </a:cubicBezTo>
                <a:cubicBezTo>
                  <a:pt x="2264561" y="5910"/>
                  <a:pt x="2487154" y="1720"/>
                  <a:pt x="2739370" y="0"/>
                </a:cubicBezTo>
                <a:cubicBezTo>
                  <a:pt x="2991586" y="-1720"/>
                  <a:pt x="3102824" y="16940"/>
                  <a:pt x="3301696" y="0"/>
                </a:cubicBezTo>
                <a:cubicBezTo>
                  <a:pt x="3523913" y="-8476"/>
                  <a:pt x="3740096" y="209056"/>
                  <a:pt x="3750102" y="448406"/>
                </a:cubicBezTo>
                <a:cubicBezTo>
                  <a:pt x="3744177" y="686845"/>
                  <a:pt x="3770156" y="764788"/>
                  <a:pt x="3750102" y="975268"/>
                </a:cubicBezTo>
                <a:cubicBezTo>
                  <a:pt x="3730048" y="1185748"/>
                  <a:pt x="3742860" y="1328757"/>
                  <a:pt x="3750102" y="1569389"/>
                </a:cubicBezTo>
                <a:lnTo>
                  <a:pt x="3750102" y="1569389"/>
                </a:lnTo>
                <a:cubicBezTo>
                  <a:pt x="3751541" y="1714992"/>
                  <a:pt x="3762388" y="1917568"/>
                  <a:pt x="3750102" y="2241984"/>
                </a:cubicBezTo>
                <a:lnTo>
                  <a:pt x="3750102" y="2241975"/>
                </a:lnTo>
                <a:cubicBezTo>
                  <a:pt x="3727960" y="2514673"/>
                  <a:pt x="3583605" y="2701719"/>
                  <a:pt x="3301696" y="2690381"/>
                </a:cubicBezTo>
                <a:cubicBezTo>
                  <a:pt x="3021831" y="2672775"/>
                  <a:pt x="2855702" y="2712680"/>
                  <a:pt x="2704587" y="2690381"/>
                </a:cubicBezTo>
                <a:cubicBezTo>
                  <a:pt x="2553472" y="2668082"/>
                  <a:pt x="2387090" y="2692092"/>
                  <a:pt x="2142261" y="2690381"/>
                </a:cubicBezTo>
                <a:cubicBezTo>
                  <a:pt x="1897432" y="2688670"/>
                  <a:pt x="1732403" y="2665491"/>
                  <a:pt x="1562543" y="2690381"/>
                </a:cubicBezTo>
                <a:cubicBezTo>
                  <a:pt x="1453372" y="2730594"/>
                  <a:pt x="1258257" y="2889405"/>
                  <a:pt x="1161450" y="2937435"/>
                </a:cubicBezTo>
                <a:cubicBezTo>
                  <a:pt x="1064642" y="2985465"/>
                  <a:pt x="879978" y="3087742"/>
                  <a:pt x="760356" y="3184489"/>
                </a:cubicBezTo>
                <a:cubicBezTo>
                  <a:pt x="640734" y="3281236"/>
                  <a:pt x="460571" y="3344362"/>
                  <a:pt x="282458" y="3478851"/>
                </a:cubicBezTo>
                <a:cubicBezTo>
                  <a:pt x="309616" y="3387170"/>
                  <a:pt x="425473" y="3174045"/>
                  <a:pt x="453738" y="3084616"/>
                </a:cubicBezTo>
                <a:cubicBezTo>
                  <a:pt x="482003" y="2995187"/>
                  <a:pt x="552368" y="2814312"/>
                  <a:pt x="625017" y="2690381"/>
                </a:cubicBezTo>
                <a:cubicBezTo>
                  <a:pt x="580752" y="2685025"/>
                  <a:pt x="521160" y="2699182"/>
                  <a:pt x="448406" y="2690381"/>
                </a:cubicBezTo>
                <a:cubicBezTo>
                  <a:pt x="179506" y="2719670"/>
                  <a:pt x="-5989" y="2499758"/>
                  <a:pt x="0" y="2241975"/>
                </a:cubicBezTo>
                <a:lnTo>
                  <a:pt x="0" y="2241984"/>
                </a:lnTo>
                <a:cubicBezTo>
                  <a:pt x="-4124" y="2075026"/>
                  <a:pt x="-9324" y="1752446"/>
                  <a:pt x="0" y="1569389"/>
                </a:cubicBezTo>
                <a:lnTo>
                  <a:pt x="0" y="1569389"/>
                </a:lnTo>
                <a:cubicBezTo>
                  <a:pt x="-17429" y="1449583"/>
                  <a:pt x="16568" y="1233482"/>
                  <a:pt x="0" y="986478"/>
                </a:cubicBezTo>
                <a:cubicBezTo>
                  <a:pt x="-16568" y="739474"/>
                  <a:pt x="11438" y="564601"/>
                  <a:pt x="0" y="448406"/>
                </a:cubicBezTo>
                <a:close/>
              </a:path>
              <a:path w="3750102" h="2690381" stroke="0" extrusionOk="0">
                <a:moveTo>
                  <a:pt x="0" y="448406"/>
                </a:moveTo>
                <a:cubicBezTo>
                  <a:pt x="3368" y="183722"/>
                  <a:pt x="236394" y="15389"/>
                  <a:pt x="448406" y="0"/>
                </a:cubicBezTo>
                <a:cubicBezTo>
                  <a:pt x="485143" y="4635"/>
                  <a:pt x="550418" y="6747"/>
                  <a:pt x="625017" y="0"/>
                </a:cubicBezTo>
                <a:lnTo>
                  <a:pt x="625017" y="0"/>
                </a:lnTo>
                <a:cubicBezTo>
                  <a:pt x="769327" y="-10596"/>
                  <a:pt x="923987" y="5625"/>
                  <a:pt x="1112531" y="0"/>
                </a:cubicBezTo>
                <a:cubicBezTo>
                  <a:pt x="1301075" y="-5625"/>
                  <a:pt x="1431509" y="4669"/>
                  <a:pt x="1562543" y="0"/>
                </a:cubicBezTo>
                <a:cubicBezTo>
                  <a:pt x="1843104" y="4384"/>
                  <a:pt x="1979247" y="-4746"/>
                  <a:pt x="2124869" y="0"/>
                </a:cubicBezTo>
                <a:cubicBezTo>
                  <a:pt x="2270491" y="4746"/>
                  <a:pt x="2483488" y="-26936"/>
                  <a:pt x="2669804" y="0"/>
                </a:cubicBezTo>
                <a:cubicBezTo>
                  <a:pt x="2856121" y="26936"/>
                  <a:pt x="3111972" y="24734"/>
                  <a:pt x="3301696" y="0"/>
                </a:cubicBezTo>
                <a:cubicBezTo>
                  <a:pt x="3557689" y="-6441"/>
                  <a:pt x="3758040" y="178871"/>
                  <a:pt x="3750102" y="448406"/>
                </a:cubicBezTo>
                <a:cubicBezTo>
                  <a:pt x="3765784" y="602135"/>
                  <a:pt x="3751286" y="831905"/>
                  <a:pt x="3750102" y="1008898"/>
                </a:cubicBezTo>
                <a:cubicBezTo>
                  <a:pt x="3748918" y="1185891"/>
                  <a:pt x="3763942" y="1451701"/>
                  <a:pt x="3750102" y="1569389"/>
                </a:cubicBezTo>
                <a:lnTo>
                  <a:pt x="3750102" y="1569389"/>
                </a:lnTo>
                <a:cubicBezTo>
                  <a:pt x="3767991" y="1756613"/>
                  <a:pt x="3744545" y="2067302"/>
                  <a:pt x="3750102" y="2241984"/>
                </a:cubicBezTo>
                <a:lnTo>
                  <a:pt x="3750102" y="2241975"/>
                </a:lnTo>
                <a:cubicBezTo>
                  <a:pt x="3748191" y="2502284"/>
                  <a:pt x="3550754" y="2639516"/>
                  <a:pt x="3301696" y="2690381"/>
                </a:cubicBezTo>
                <a:cubicBezTo>
                  <a:pt x="3173729" y="2698241"/>
                  <a:pt x="3017777" y="2695831"/>
                  <a:pt x="2774153" y="2690381"/>
                </a:cubicBezTo>
                <a:cubicBezTo>
                  <a:pt x="2530529" y="2684931"/>
                  <a:pt x="2361542" y="2716406"/>
                  <a:pt x="2246610" y="2690381"/>
                </a:cubicBezTo>
                <a:cubicBezTo>
                  <a:pt x="2131678" y="2664356"/>
                  <a:pt x="1880131" y="2702379"/>
                  <a:pt x="1562543" y="2690381"/>
                </a:cubicBezTo>
                <a:cubicBezTo>
                  <a:pt x="1471596" y="2763981"/>
                  <a:pt x="1247502" y="2900471"/>
                  <a:pt x="1135848" y="2953204"/>
                </a:cubicBezTo>
                <a:cubicBezTo>
                  <a:pt x="1024194" y="3005937"/>
                  <a:pt x="814886" y="3143423"/>
                  <a:pt x="709153" y="3216028"/>
                </a:cubicBezTo>
                <a:cubicBezTo>
                  <a:pt x="603420" y="3288632"/>
                  <a:pt x="395166" y="3384844"/>
                  <a:pt x="282458" y="3478851"/>
                </a:cubicBezTo>
                <a:cubicBezTo>
                  <a:pt x="332242" y="3340926"/>
                  <a:pt x="361050" y="3265946"/>
                  <a:pt x="460589" y="3068847"/>
                </a:cubicBezTo>
                <a:cubicBezTo>
                  <a:pt x="560128" y="2871748"/>
                  <a:pt x="600309" y="2797878"/>
                  <a:pt x="625017" y="2690381"/>
                </a:cubicBezTo>
                <a:cubicBezTo>
                  <a:pt x="558257" y="2684799"/>
                  <a:pt x="536513" y="2683578"/>
                  <a:pt x="448406" y="2690381"/>
                </a:cubicBezTo>
                <a:cubicBezTo>
                  <a:pt x="221567" y="2726973"/>
                  <a:pt x="35677" y="2533698"/>
                  <a:pt x="0" y="2241975"/>
                </a:cubicBezTo>
                <a:lnTo>
                  <a:pt x="0" y="2241984"/>
                </a:lnTo>
                <a:cubicBezTo>
                  <a:pt x="17757" y="1907394"/>
                  <a:pt x="27432" y="1836995"/>
                  <a:pt x="0" y="1569389"/>
                </a:cubicBezTo>
                <a:lnTo>
                  <a:pt x="0" y="1569389"/>
                </a:lnTo>
                <a:cubicBezTo>
                  <a:pt x="-8084" y="1385979"/>
                  <a:pt x="25685" y="1261075"/>
                  <a:pt x="0" y="1008898"/>
                </a:cubicBezTo>
                <a:cubicBezTo>
                  <a:pt x="-25685" y="756721"/>
                  <a:pt x="27997" y="629804"/>
                  <a:pt x="0" y="448406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비밀투표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를 위해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다른 동물들이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보지 못하게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EBA8C3C0-1D1E-4B8E-95DB-CC1A863691CA}"/>
              </a:ext>
            </a:extLst>
          </p:cNvPr>
          <p:cNvGrpSpPr/>
          <p:nvPr/>
        </p:nvGrpSpPr>
        <p:grpSpPr>
          <a:xfrm>
            <a:off x="5852160" y="3369014"/>
            <a:ext cx="4020790" cy="2831687"/>
            <a:chOff x="5852160" y="3369014"/>
            <a:chExt cx="4020790" cy="2831687"/>
          </a:xfrm>
        </p:grpSpPr>
        <p:pic>
          <p:nvPicPr>
            <p:cNvPr id="7" name="그림 6" descr="방이(가) 표시된 사진&#10;&#10;자동 생성된 설명">
              <a:extLst>
                <a:ext uri="{FF2B5EF4-FFF2-40B4-BE49-F238E27FC236}">
                  <a16:creationId xmlns:a16="http://schemas.microsoft.com/office/drawing/2014/main" xmlns="" id="{49092F63-EC49-402F-B26A-5403204E2E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686" t="-2630" r="-1" b="73738"/>
            <a:stretch/>
          </p:blipFill>
          <p:spPr>
            <a:xfrm rot="2514041">
              <a:off x="6498727" y="3369014"/>
              <a:ext cx="3374223" cy="2831687"/>
            </a:xfrm>
            <a:prstGeom prst="rect">
              <a:avLst/>
            </a:prstGeom>
          </p:spPr>
        </p:pic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23856980-51B4-44D6-B399-07CE1BECDB20}"/>
                </a:ext>
              </a:extLst>
            </p:cNvPr>
            <p:cNvSpPr/>
            <p:nvPr/>
          </p:nvSpPr>
          <p:spPr>
            <a:xfrm>
              <a:off x="5852160" y="4364497"/>
              <a:ext cx="666974" cy="766901"/>
            </a:xfrm>
            <a:prstGeom prst="rect">
              <a:avLst/>
            </a:prstGeom>
            <a:solidFill>
              <a:srgbClr val="FCF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1131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투표할 때 지켜야할 일은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 descr="시계, 방이(가) 표시된 사진&#10;&#10;자동 생성된 설명">
            <a:extLst>
              <a:ext uri="{FF2B5EF4-FFF2-40B4-BE49-F238E27FC236}">
                <a16:creationId xmlns:a16="http://schemas.microsoft.com/office/drawing/2014/main" xmlns="" id="{84A9A89E-A8CE-4C78-B1EE-7E8E1684CC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033" y="3518955"/>
            <a:ext cx="2553227" cy="2861743"/>
          </a:xfrm>
          <a:prstGeom prst="rect">
            <a:avLst/>
          </a:prstGeom>
        </p:spPr>
      </p:pic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xmlns="" id="{7887BBA3-DC0C-4EEC-AC5B-F101DA2F6949}"/>
              </a:ext>
            </a:extLst>
          </p:cNvPr>
          <p:cNvSpPr/>
          <p:nvPr/>
        </p:nvSpPr>
        <p:spPr>
          <a:xfrm>
            <a:off x="5315260" y="2095295"/>
            <a:ext cx="5140618" cy="1605946"/>
          </a:xfrm>
          <a:custGeom>
            <a:avLst/>
            <a:gdLst>
              <a:gd name="connsiteX0" fmla="*/ 0 w 5140618"/>
              <a:gd name="connsiteY0" fmla="*/ 267663 h 1605946"/>
              <a:gd name="connsiteX1" fmla="*/ 267663 w 5140618"/>
              <a:gd name="connsiteY1" fmla="*/ 0 h 1605946"/>
              <a:gd name="connsiteX2" fmla="*/ 856770 w 5140618"/>
              <a:gd name="connsiteY2" fmla="*/ 0 h 1605946"/>
              <a:gd name="connsiteX3" fmla="*/ 856770 w 5140618"/>
              <a:gd name="connsiteY3" fmla="*/ 0 h 1605946"/>
              <a:gd name="connsiteX4" fmla="*/ 1460792 w 5140618"/>
              <a:gd name="connsiteY4" fmla="*/ 0 h 1605946"/>
              <a:gd name="connsiteX5" fmla="*/ 2141924 w 5140618"/>
              <a:gd name="connsiteY5" fmla="*/ 0 h 1605946"/>
              <a:gd name="connsiteX6" fmla="*/ 2742751 w 5140618"/>
              <a:gd name="connsiteY6" fmla="*/ 0 h 1605946"/>
              <a:gd name="connsiteX7" fmla="*/ 3370888 w 5140618"/>
              <a:gd name="connsiteY7" fmla="*/ 0 h 1605946"/>
              <a:gd name="connsiteX8" fmla="*/ 4080956 w 5140618"/>
              <a:gd name="connsiteY8" fmla="*/ 0 h 1605946"/>
              <a:gd name="connsiteX9" fmla="*/ 4872955 w 5140618"/>
              <a:gd name="connsiteY9" fmla="*/ 0 h 1605946"/>
              <a:gd name="connsiteX10" fmla="*/ 5140618 w 5140618"/>
              <a:gd name="connsiteY10" fmla="*/ 267663 h 1605946"/>
              <a:gd name="connsiteX11" fmla="*/ 5140618 w 5140618"/>
              <a:gd name="connsiteY11" fmla="*/ 936802 h 1605946"/>
              <a:gd name="connsiteX12" fmla="*/ 5140618 w 5140618"/>
              <a:gd name="connsiteY12" fmla="*/ 936802 h 1605946"/>
              <a:gd name="connsiteX13" fmla="*/ 5140618 w 5140618"/>
              <a:gd name="connsiteY13" fmla="*/ 1338288 h 1605946"/>
              <a:gd name="connsiteX14" fmla="*/ 5140618 w 5140618"/>
              <a:gd name="connsiteY14" fmla="*/ 1338283 h 1605946"/>
              <a:gd name="connsiteX15" fmla="*/ 4872955 w 5140618"/>
              <a:gd name="connsiteY15" fmla="*/ 1605946 h 1605946"/>
              <a:gd name="connsiteX16" fmla="*/ 4162887 w 5140618"/>
              <a:gd name="connsiteY16" fmla="*/ 1605946 h 1605946"/>
              <a:gd name="connsiteX17" fmla="*/ 3507440 w 5140618"/>
              <a:gd name="connsiteY17" fmla="*/ 1605946 h 1605946"/>
              <a:gd name="connsiteX18" fmla="*/ 2851992 w 5140618"/>
              <a:gd name="connsiteY18" fmla="*/ 1605946 h 1605946"/>
              <a:gd name="connsiteX19" fmla="*/ 2141924 w 5140618"/>
              <a:gd name="connsiteY19" fmla="*/ 1605946 h 1605946"/>
              <a:gd name="connsiteX20" fmla="*/ 1592108 w 5140618"/>
              <a:gd name="connsiteY20" fmla="*/ 1753418 h 1605946"/>
              <a:gd name="connsiteX21" fmla="*/ 1042291 w 5140618"/>
              <a:gd name="connsiteY21" fmla="*/ 1900890 h 1605946"/>
              <a:gd name="connsiteX22" fmla="*/ 387191 w 5140618"/>
              <a:gd name="connsiteY22" fmla="*/ 2076601 h 1605946"/>
              <a:gd name="connsiteX23" fmla="*/ 856770 w 5140618"/>
              <a:gd name="connsiteY23" fmla="*/ 1605946 h 1605946"/>
              <a:gd name="connsiteX24" fmla="*/ 267663 w 5140618"/>
              <a:gd name="connsiteY24" fmla="*/ 1605946 h 1605946"/>
              <a:gd name="connsiteX25" fmla="*/ 0 w 5140618"/>
              <a:gd name="connsiteY25" fmla="*/ 1338283 h 1605946"/>
              <a:gd name="connsiteX26" fmla="*/ 0 w 5140618"/>
              <a:gd name="connsiteY26" fmla="*/ 1338288 h 1605946"/>
              <a:gd name="connsiteX27" fmla="*/ 0 w 5140618"/>
              <a:gd name="connsiteY27" fmla="*/ 936802 h 1605946"/>
              <a:gd name="connsiteX28" fmla="*/ 0 w 5140618"/>
              <a:gd name="connsiteY28" fmla="*/ 936802 h 1605946"/>
              <a:gd name="connsiteX29" fmla="*/ 0 w 5140618"/>
              <a:gd name="connsiteY29" fmla="*/ 267663 h 160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140618" h="1605946" fill="none" extrusionOk="0">
                <a:moveTo>
                  <a:pt x="0" y="267663"/>
                </a:moveTo>
                <a:cubicBezTo>
                  <a:pt x="-17174" y="95776"/>
                  <a:pt x="124970" y="-15320"/>
                  <a:pt x="267663" y="0"/>
                </a:cubicBezTo>
                <a:cubicBezTo>
                  <a:pt x="462485" y="-11375"/>
                  <a:pt x="624336" y="-17288"/>
                  <a:pt x="856770" y="0"/>
                </a:cubicBezTo>
                <a:lnTo>
                  <a:pt x="856770" y="0"/>
                </a:lnTo>
                <a:cubicBezTo>
                  <a:pt x="999877" y="3851"/>
                  <a:pt x="1285285" y="14222"/>
                  <a:pt x="1460792" y="0"/>
                </a:cubicBezTo>
                <a:cubicBezTo>
                  <a:pt x="1636299" y="-14222"/>
                  <a:pt x="1952891" y="17680"/>
                  <a:pt x="2141924" y="0"/>
                </a:cubicBezTo>
                <a:cubicBezTo>
                  <a:pt x="2418590" y="-22995"/>
                  <a:pt x="2525846" y="-5811"/>
                  <a:pt x="2742751" y="0"/>
                </a:cubicBezTo>
                <a:cubicBezTo>
                  <a:pt x="2959656" y="5811"/>
                  <a:pt x="3198288" y="21507"/>
                  <a:pt x="3370888" y="0"/>
                </a:cubicBezTo>
                <a:cubicBezTo>
                  <a:pt x="3543488" y="-21507"/>
                  <a:pt x="3804069" y="20152"/>
                  <a:pt x="4080956" y="0"/>
                </a:cubicBezTo>
                <a:cubicBezTo>
                  <a:pt x="4357843" y="-20152"/>
                  <a:pt x="4681609" y="3108"/>
                  <a:pt x="4872955" y="0"/>
                </a:cubicBezTo>
                <a:cubicBezTo>
                  <a:pt x="5008980" y="-3933"/>
                  <a:pt x="5130999" y="127813"/>
                  <a:pt x="5140618" y="267663"/>
                </a:cubicBezTo>
                <a:cubicBezTo>
                  <a:pt x="5111356" y="523637"/>
                  <a:pt x="5122760" y="676178"/>
                  <a:pt x="5140618" y="936802"/>
                </a:cubicBezTo>
                <a:lnTo>
                  <a:pt x="5140618" y="936802"/>
                </a:lnTo>
                <a:cubicBezTo>
                  <a:pt x="5131061" y="1051066"/>
                  <a:pt x="5148062" y="1188153"/>
                  <a:pt x="5140618" y="1338288"/>
                </a:cubicBezTo>
                <a:lnTo>
                  <a:pt x="5140618" y="1338283"/>
                </a:lnTo>
                <a:cubicBezTo>
                  <a:pt x="5143909" y="1464662"/>
                  <a:pt x="5011943" y="1607096"/>
                  <a:pt x="4872955" y="1605946"/>
                </a:cubicBezTo>
                <a:cubicBezTo>
                  <a:pt x="4592612" y="1622145"/>
                  <a:pt x="4457406" y="1615345"/>
                  <a:pt x="4162887" y="1605946"/>
                </a:cubicBezTo>
                <a:cubicBezTo>
                  <a:pt x="3868368" y="1596547"/>
                  <a:pt x="3759332" y="1613011"/>
                  <a:pt x="3507440" y="1605946"/>
                </a:cubicBezTo>
                <a:cubicBezTo>
                  <a:pt x="3255548" y="1598881"/>
                  <a:pt x="3168524" y="1613638"/>
                  <a:pt x="2851992" y="1605946"/>
                </a:cubicBezTo>
                <a:cubicBezTo>
                  <a:pt x="2535460" y="1598254"/>
                  <a:pt x="2306301" y="1637090"/>
                  <a:pt x="2141924" y="1605946"/>
                </a:cubicBezTo>
                <a:cubicBezTo>
                  <a:pt x="1893627" y="1674491"/>
                  <a:pt x="1737046" y="1704265"/>
                  <a:pt x="1592108" y="1753418"/>
                </a:cubicBezTo>
                <a:cubicBezTo>
                  <a:pt x="1447169" y="1802571"/>
                  <a:pt x="1304678" y="1835156"/>
                  <a:pt x="1042291" y="1900890"/>
                </a:cubicBezTo>
                <a:cubicBezTo>
                  <a:pt x="779904" y="1966624"/>
                  <a:pt x="610965" y="1993244"/>
                  <a:pt x="387191" y="2076601"/>
                </a:cubicBezTo>
                <a:cubicBezTo>
                  <a:pt x="584708" y="1899169"/>
                  <a:pt x="665249" y="1769170"/>
                  <a:pt x="856770" y="1605946"/>
                </a:cubicBezTo>
                <a:cubicBezTo>
                  <a:pt x="663364" y="1618161"/>
                  <a:pt x="555632" y="1591616"/>
                  <a:pt x="267663" y="1605946"/>
                </a:cubicBezTo>
                <a:cubicBezTo>
                  <a:pt x="104813" y="1629673"/>
                  <a:pt x="24419" y="1460066"/>
                  <a:pt x="0" y="1338283"/>
                </a:cubicBezTo>
                <a:lnTo>
                  <a:pt x="0" y="1338288"/>
                </a:lnTo>
                <a:cubicBezTo>
                  <a:pt x="-8129" y="1255454"/>
                  <a:pt x="-1131" y="1122100"/>
                  <a:pt x="0" y="936802"/>
                </a:cubicBezTo>
                <a:lnTo>
                  <a:pt x="0" y="936802"/>
                </a:lnTo>
                <a:cubicBezTo>
                  <a:pt x="30531" y="695042"/>
                  <a:pt x="1734" y="519586"/>
                  <a:pt x="0" y="267663"/>
                </a:cubicBezTo>
                <a:close/>
              </a:path>
              <a:path w="5140618" h="1605946" stroke="0" extrusionOk="0">
                <a:moveTo>
                  <a:pt x="0" y="267663"/>
                </a:moveTo>
                <a:cubicBezTo>
                  <a:pt x="2597" y="106701"/>
                  <a:pt x="123854" y="1735"/>
                  <a:pt x="267663" y="0"/>
                </a:cubicBezTo>
                <a:cubicBezTo>
                  <a:pt x="511626" y="7524"/>
                  <a:pt x="580910" y="162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374112" y="-10168"/>
                  <a:pt x="2590670" y="-17912"/>
                  <a:pt x="2797371" y="0"/>
                </a:cubicBezTo>
                <a:cubicBezTo>
                  <a:pt x="3004072" y="17912"/>
                  <a:pt x="3273442" y="-25793"/>
                  <a:pt x="3425509" y="0"/>
                </a:cubicBezTo>
                <a:cubicBezTo>
                  <a:pt x="3577576" y="25793"/>
                  <a:pt x="3900231" y="28679"/>
                  <a:pt x="4080956" y="0"/>
                </a:cubicBezTo>
                <a:cubicBezTo>
                  <a:pt x="4261681" y="-28679"/>
                  <a:pt x="4624327" y="-248"/>
                  <a:pt x="4872955" y="0"/>
                </a:cubicBezTo>
                <a:cubicBezTo>
                  <a:pt x="5033107" y="4425"/>
                  <a:pt x="5149300" y="141269"/>
                  <a:pt x="5140618" y="267663"/>
                </a:cubicBezTo>
                <a:cubicBezTo>
                  <a:pt x="5142646" y="476633"/>
                  <a:pt x="5134173" y="685349"/>
                  <a:pt x="5140618" y="936802"/>
                </a:cubicBezTo>
                <a:lnTo>
                  <a:pt x="5140618" y="936802"/>
                </a:lnTo>
                <a:cubicBezTo>
                  <a:pt x="5154627" y="1074603"/>
                  <a:pt x="5133791" y="1139867"/>
                  <a:pt x="5140618" y="1338288"/>
                </a:cubicBezTo>
                <a:lnTo>
                  <a:pt x="5140618" y="1338283"/>
                </a:lnTo>
                <a:cubicBezTo>
                  <a:pt x="5139992" y="1490256"/>
                  <a:pt x="5021401" y="1583581"/>
                  <a:pt x="4872955" y="1605946"/>
                </a:cubicBezTo>
                <a:cubicBezTo>
                  <a:pt x="4705544" y="1599803"/>
                  <a:pt x="4434936" y="1585813"/>
                  <a:pt x="4272128" y="1605946"/>
                </a:cubicBezTo>
                <a:cubicBezTo>
                  <a:pt x="4109320" y="1626079"/>
                  <a:pt x="3824376" y="1604357"/>
                  <a:pt x="3671301" y="1605946"/>
                </a:cubicBezTo>
                <a:cubicBezTo>
                  <a:pt x="3518226" y="1607535"/>
                  <a:pt x="3194269" y="1579685"/>
                  <a:pt x="2961233" y="1605946"/>
                </a:cubicBezTo>
                <a:cubicBezTo>
                  <a:pt x="2728197" y="1632207"/>
                  <a:pt x="2325377" y="1622405"/>
                  <a:pt x="2141924" y="1605946"/>
                </a:cubicBezTo>
                <a:cubicBezTo>
                  <a:pt x="1961005" y="1639522"/>
                  <a:pt x="1732828" y="1717413"/>
                  <a:pt x="1521918" y="1772244"/>
                </a:cubicBezTo>
                <a:cubicBezTo>
                  <a:pt x="1311008" y="1827075"/>
                  <a:pt x="1105807" y="1892276"/>
                  <a:pt x="972102" y="1919716"/>
                </a:cubicBezTo>
                <a:cubicBezTo>
                  <a:pt x="838397" y="1947156"/>
                  <a:pt x="570593" y="2022368"/>
                  <a:pt x="387191" y="2076601"/>
                </a:cubicBezTo>
                <a:cubicBezTo>
                  <a:pt x="529499" y="1922075"/>
                  <a:pt x="659890" y="1821204"/>
                  <a:pt x="856770" y="1605946"/>
                </a:cubicBezTo>
                <a:cubicBezTo>
                  <a:pt x="600171" y="1619525"/>
                  <a:pt x="447125" y="1579469"/>
                  <a:pt x="267663" y="1605946"/>
                </a:cubicBezTo>
                <a:cubicBezTo>
                  <a:pt x="130736" y="1625113"/>
                  <a:pt x="19915" y="1510712"/>
                  <a:pt x="0" y="1338283"/>
                </a:cubicBezTo>
                <a:lnTo>
                  <a:pt x="0" y="1338288"/>
                </a:lnTo>
                <a:cubicBezTo>
                  <a:pt x="17579" y="1220342"/>
                  <a:pt x="16144" y="1117702"/>
                  <a:pt x="0" y="936802"/>
                </a:cubicBezTo>
                <a:lnTo>
                  <a:pt x="0" y="936802"/>
                </a:lnTo>
                <a:cubicBezTo>
                  <a:pt x="12893" y="787354"/>
                  <a:pt x="-30388" y="523930"/>
                  <a:pt x="0" y="26766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또 어떤 것들을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 err="1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지켜야할지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생각해 볼까요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732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투표할 때 지켜야할 일은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4E85744D-4497-4567-B1AC-872FB0D91D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758" y="4139189"/>
            <a:ext cx="2384635" cy="2127139"/>
          </a:xfrm>
          <a:prstGeom prst="rect">
            <a:avLst/>
          </a:prstGeom>
        </p:spPr>
      </p:pic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xmlns="" id="{22AA57B9-E6EB-4CA2-9D5B-A38BFEECC3FA}"/>
              </a:ext>
            </a:extLst>
          </p:cNvPr>
          <p:cNvSpPr/>
          <p:nvPr/>
        </p:nvSpPr>
        <p:spPr>
          <a:xfrm flipH="1">
            <a:off x="2433228" y="2292175"/>
            <a:ext cx="3750102" cy="1964924"/>
          </a:xfrm>
          <a:custGeom>
            <a:avLst/>
            <a:gdLst>
              <a:gd name="connsiteX0" fmla="*/ 0 w 3750102"/>
              <a:gd name="connsiteY0" fmla="*/ 327494 h 1964924"/>
              <a:gd name="connsiteX1" fmla="*/ 327494 w 3750102"/>
              <a:gd name="connsiteY1" fmla="*/ 0 h 1964924"/>
              <a:gd name="connsiteX2" fmla="*/ 625017 w 3750102"/>
              <a:gd name="connsiteY2" fmla="*/ 0 h 1964924"/>
              <a:gd name="connsiteX3" fmla="*/ 625017 w 3750102"/>
              <a:gd name="connsiteY3" fmla="*/ 0 h 1964924"/>
              <a:gd name="connsiteX4" fmla="*/ 1065654 w 3750102"/>
              <a:gd name="connsiteY4" fmla="*/ 0 h 1964924"/>
              <a:gd name="connsiteX5" fmla="*/ 1562543 w 3750102"/>
              <a:gd name="connsiteY5" fmla="*/ 0 h 1964924"/>
              <a:gd name="connsiteX6" fmla="*/ 2126763 w 3750102"/>
              <a:gd name="connsiteY6" fmla="*/ 0 h 1964924"/>
              <a:gd name="connsiteX7" fmla="*/ 2709583 w 3750102"/>
              <a:gd name="connsiteY7" fmla="*/ 0 h 1964924"/>
              <a:gd name="connsiteX8" fmla="*/ 3422608 w 3750102"/>
              <a:gd name="connsiteY8" fmla="*/ 0 h 1964924"/>
              <a:gd name="connsiteX9" fmla="*/ 3750102 w 3750102"/>
              <a:gd name="connsiteY9" fmla="*/ 327494 h 1964924"/>
              <a:gd name="connsiteX10" fmla="*/ 3750102 w 3750102"/>
              <a:gd name="connsiteY10" fmla="*/ 736850 h 1964924"/>
              <a:gd name="connsiteX11" fmla="*/ 3750102 w 3750102"/>
              <a:gd name="connsiteY11" fmla="*/ 1146206 h 1964924"/>
              <a:gd name="connsiteX12" fmla="*/ 3750102 w 3750102"/>
              <a:gd name="connsiteY12" fmla="*/ 1146206 h 1964924"/>
              <a:gd name="connsiteX13" fmla="*/ 3750102 w 3750102"/>
              <a:gd name="connsiteY13" fmla="*/ 1637437 h 1964924"/>
              <a:gd name="connsiteX14" fmla="*/ 3750102 w 3750102"/>
              <a:gd name="connsiteY14" fmla="*/ 1637430 h 1964924"/>
              <a:gd name="connsiteX15" fmla="*/ 3422608 w 3750102"/>
              <a:gd name="connsiteY15" fmla="*/ 1964924 h 1964924"/>
              <a:gd name="connsiteX16" fmla="*/ 2783986 w 3750102"/>
              <a:gd name="connsiteY16" fmla="*/ 1964924 h 1964924"/>
              <a:gd name="connsiteX17" fmla="*/ 2182565 w 3750102"/>
              <a:gd name="connsiteY17" fmla="*/ 1964924 h 1964924"/>
              <a:gd name="connsiteX18" fmla="*/ 1562543 w 3750102"/>
              <a:gd name="connsiteY18" fmla="*/ 1964924 h 1964924"/>
              <a:gd name="connsiteX19" fmla="*/ 1135848 w 3750102"/>
              <a:gd name="connsiteY19" fmla="*/ 2156877 h 1964924"/>
              <a:gd name="connsiteX20" fmla="*/ 721954 w 3750102"/>
              <a:gd name="connsiteY20" fmla="*/ 2343072 h 1964924"/>
              <a:gd name="connsiteX21" fmla="*/ 282458 w 3750102"/>
              <a:gd name="connsiteY21" fmla="*/ 2540784 h 1964924"/>
              <a:gd name="connsiteX22" fmla="*/ 625017 w 3750102"/>
              <a:gd name="connsiteY22" fmla="*/ 1964924 h 1964924"/>
              <a:gd name="connsiteX23" fmla="*/ 327494 w 3750102"/>
              <a:gd name="connsiteY23" fmla="*/ 1964924 h 1964924"/>
              <a:gd name="connsiteX24" fmla="*/ 0 w 3750102"/>
              <a:gd name="connsiteY24" fmla="*/ 1637430 h 1964924"/>
              <a:gd name="connsiteX25" fmla="*/ 0 w 3750102"/>
              <a:gd name="connsiteY25" fmla="*/ 1637437 h 1964924"/>
              <a:gd name="connsiteX26" fmla="*/ 0 w 3750102"/>
              <a:gd name="connsiteY26" fmla="*/ 1146206 h 1964924"/>
              <a:gd name="connsiteX27" fmla="*/ 0 w 3750102"/>
              <a:gd name="connsiteY27" fmla="*/ 1146206 h 1964924"/>
              <a:gd name="connsiteX28" fmla="*/ 0 w 3750102"/>
              <a:gd name="connsiteY28" fmla="*/ 761411 h 1964924"/>
              <a:gd name="connsiteX29" fmla="*/ 0 w 3750102"/>
              <a:gd name="connsiteY29" fmla="*/ 327494 h 1964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750102" h="1964924" fill="none" extrusionOk="0">
                <a:moveTo>
                  <a:pt x="0" y="327494"/>
                </a:moveTo>
                <a:cubicBezTo>
                  <a:pt x="-7888" y="135573"/>
                  <a:pt x="150153" y="-10533"/>
                  <a:pt x="327494" y="0"/>
                </a:cubicBezTo>
                <a:cubicBezTo>
                  <a:pt x="436453" y="-1374"/>
                  <a:pt x="539032" y="1041"/>
                  <a:pt x="625017" y="0"/>
                </a:cubicBezTo>
                <a:lnTo>
                  <a:pt x="625017" y="0"/>
                </a:lnTo>
                <a:cubicBezTo>
                  <a:pt x="741959" y="20287"/>
                  <a:pt x="876240" y="8841"/>
                  <a:pt x="1065654" y="0"/>
                </a:cubicBezTo>
                <a:cubicBezTo>
                  <a:pt x="1255068" y="-8841"/>
                  <a:pt x="1316996" y="11284"/>
                  <a:pt x="1562543" y="0"/>
                </a:cubicBezTo>
                <a:cubicBezTo>
                  <a:pt x="1747745" y="3663"/>
                  <a:pt x="1883143" y="-20377"/>
                  <a:pt x="2126763" y="0"/>
                </a:cubicBezTo>
                <a:cubicBezTo>
                  <a:pt x="2370383" y="20377"/>
                  <a:pt x="2572850" y="19029"/>
                  <a:pt x="2709583" y="0"/>
                </a:cubicBezTo>
                <a:cubicBezTo>
                  <a:pt x="2846316" y="-19029"/>
                  <a:pt x="3078505" y="22760"/>
                  <a:pt x="3422608" y="0"/>
                </a:cubicBezTo>
                <a:cubicBezTo>
                  <a:pt x="3621588" y="-37861"/>
                  <a:pt x="3753795" y="127062"/>
                  <a:pt x="3750102" y="327494"/>
                </a:cubicBezTo>
                <a:cubicBezTo>
                  <a:pt x="3751731" y="457114"/>
                  <a:pt x="3734264" y="591593"/>
                  <a:pt x="3750102" y="736850"/>
                </a:cubicBezTo>
                <a:cubicBezTo>
                  <a:pt x="3765940" y="882107"/>
                  <a:pt x="3734580" y="962564"/>
                  <a:pt x="3750102" y="1146206"/>
                </a:cubicBezTo>
                <a:lnTo>
                  <a:pt x="3750102" y="1146206"/>
                </a:lnTo>
                <a:cubicBezTo>
                  <a:pt x="3748754" y="1355366"/>
                  <a:pt x="3755743" y="1406135"/>
                  <a:pt x="3750102" y="1637437"/>
                </a:cubicBezTo>
                <a:lnTo>
                  <a:pt x="3750102" y="1637430"/>
                </a:lnTo>
                <a:cubicBezTo>
                  <a:pt x="3752435" y="1803094"/>
                  <a:pt x="3578915" y="1968122"/>
                  <a:pt x="3422608" y="1964924"/>
                </a:cubicBezTo>
                <a:cubicBezTo>
                  <a:pt x="3258088" y="1977960"/>
                  <a:pt x="2968428" y="1948418"/>
                  <a:pt x="2783986" y="1964924"/>
                </a:cubicBezTo>
                <a:cubicBezTo>
                  <a:pt x="2599544" y="1981430"/>
                  <a:pt x="2420042" y="1949044"/>
                  <a:pt x="2182565" y="1964924"/>
                </a:cubicBezTo>
                <a:cubicBezTo>
                  <a:pt x="1945088" y="1980804"/>
                  <a:pt x="1866999" y="1989766"/>
                  <a:pt x="1562543" y="1964924"/>
                </a:cubicBezTo>
                <a:cubicBezTo>
                  <a:pt x="1431212" y="2047260"/>
                  <a:pt x="1337466" y="2052239"/>
                  <a:pt x="1135848" y="2156877"/>
                </a:cubicBezTo>
                <a:cubicBezTo>
                  <a:pt x="934230" y="2261516"/>
                  <a:pt x="863877" y="2284462"/>
                  <a:pt x="721954" y="2343072"/>
                </a:cubicBezTo>
                <a:cubicBezTo>
                  <a:pt x="580031" y="2401682"/>
                  <a:pt x="378700" y="2503084"/>
                  <a:pt x="282458" y="2540784"/>
                </a:cubicBezTo>
                <a:cubicBezTo>
                  <a:pt x="412598" y="2338609"/>
                  <a:pt x="549826" y="2137491"/>
                  <a:pt x="625017" y="1964924"/>
                </a:cubicBezTo>
                <a:cubicBezTo>
                  <a:pt x="502352" y="1965975"/>
                  <a:pt x="424748" y="1967829"/>
                  <a:pt x="327494" y="1964924"/>
                </a:cubicBezTo>
                <a:cubicBezTo>
                  <a:pt x="176746" y="1989232"/>
                  <a:pt x="21902" y="1827132"/>
                  <a:pt x="0" y="1637430"/>
                </a:cubicBezTo>
                <a:lnTo>
                  <a:pt x="0" y="1637437"/>
                </a:lnTo>
                <a:cubicBezTo>
                  <a:pt x="4137" y="1530394"/>
                  <a:pt x="1986" y="1341397"/>
                  <a:pt x="0" y="1146206"/>
                </a:cubicBezTo>
                <a:lnTo>
                  <a:pt x="0" y="1146206"/>
                </a:lnTo>
                <a:cubicBezTo>
                  <a:pt x="289" y="978180"/>
                  <a:pt x="6952" y="843156"/>
                  <a:pt x="0" y="761411"/>
                </a:cubicBezTo>
                <a:cubicBezTo>
                  <a:pt x="-6952" y="679667"/>
                  <a:pt x="-9105" y="537220"/>
                  <a:pt x="0" y="327494"/>
                </a:cubicBezTo>
                <a:close/>
              </a:path>
              <a:path w="3750102" h="1964924" stroke="0" extrusionOk="0">
                <a:moveTo>
                  <a:pt x="0" y="327494"/>
                </a:moveTo>
                <a:cubicBezTo>
                  <a:pt x="1502" y="139027"/>
                  <a:pt x="167610" y="9063"/>
                  <a:pt x="327494" y="0"/>
                </a:cubicBezTo>
                <a:cubicBezTo>
                  <a:pt x="453314" y="-12567"/>
                  <a:pt x="500906" y="-1083"/>
                  <a:pt x="625017" y="0"/>
                </a:cubicBezTo>
                <a:lnTo>
                  <a:pt x="625017" y="0"/>
                </a:lnTo>
                <a:cubicBezTo>
                  <a:pt x="769327" y="-10596"/>
                  <a:pt x="923987" y="5625"/>
                  <a:pt x="1112531" y="0"/>
                </a:cubicBezTo>
                <a:cubicBezTo>
                  <a:pt x="1301075" y="-5625"/>
                  <a:pt x="1431509" y="4669"/>
                  <a:pt x="1562543" y="0"/>
                </a:cubicBezTo>
                <a:cubicBezTo>
                  <a:pt x="1819048" y="25283"/>
                  <a:pt x="1974990" y="22807"/>
                  <a:pt x="2163964" y="0"/>
                </a:cubicBezTo>
                <a:cubicBezTo>
                  <a:pt x="2352938" y="-22807"/>
                  <a:pt x="2553747" y="13520"/>
                  <a:pt x="2746784" y="0"/>
                </a:cubicBezTo>
                <a:cubicBezTo>
                  <a:pt x="2939821" y="-13520"/>
                  <a:pt x="3235854" y="-12891"/>
                  <a:pt x="3422608" y="0"/>
                </a:cubicBezTo>
                <a:cubicBezTo>
                  <a:pt x="3624165" y="-15968"/>
                  <a:pt x="3753522" y="137195"/>
                  <a:pt x="3750102" y="327494"/>
                </a:cubicBezTo>
                <a:cubicBezTo>
                  <a:pt x="3735818" y="475011"/>
                  <a:pt x="3734758" y="582000"/>
                  <a:pt x="3750102" y="736850"/>
                </a:cubicBezTo>
                <a:cubicBezTo>
                  <a:pt x="3765446" y="891700"/>
                  <a:pt x="3735197" y="993352"/>
                  <a:pt x="3750102" y="1146206"/>
                </a:cubicBezTo>
                <a:lnTo>
                  <a:pt x="3750102" y="1146206"/>
                </a:lnTo>
                <a:cubicBezTo>
                  <a:pt x="3763654" y="1377750"/>
                  <a:pt x="3726044" y="1449051"/>
                  <a:pt x="3750102" y="1637437"/>
                </a:cubicBezTo>
                <a:lnTo>
                  <a:pt x="3750102" y="1637430"/>
                </a:lnTo>
                <a:cubicBezTo>
                  <a:pt x="3746427" y="1842641"/>
                  <a:pt x="3604655" y="1922460"/>
                  <a:pt x="3422608" y="1964924"/>
                </a:cubicBezTo>
                <a:cubicBezTo>
                  <a:pt x="3167866" y="1961551"/>
                  <a:pt x="3134463" y="1975884"/>
                  <a:pt x="2858388" y="1964924"/>
                </a:cubicBezTo>
                <a:cubicBezTo>
                  <a:pt x="2582313" y="1953964"/>
                  <a:pt x="2428511" y="1951529"/>
                  <a:pt x="2294169" y="1964924"/>
                </a:cubicBezTo>
                <a:cubicBezTo>
                  <a:pt x="2159827" y="1978319"/>
                  <a:pt x="1899404" y="1999585"/>
                  <a:pt x="1562543" y="1964924"/>
                </a:cubicBezTo>
                <a:cubicBezTo>
                  <a:pt x="1362730" y="2039633"/>
                  <a:pt x="1326612" y="2091144"/>
                  <a:pt x="1135848" y="2156877"/>
                </a:cubicBezTo>
                <a:cubicBezTo>
                  <a:pt x="945084" y="2222610"/>
                  <a:pt x="811648" y="2297475"/>
                  <a:pt x="709153" y="2348831"/>
                </a:cubicBezTo>
                <a:cubicBezTo>
                  <a:pt x="606658" y="2400187"/>
                  <a:pt x="384961" y="2481520"/>
                  <a:pt x="282458" y="2540784"/>
                </a:cubicBezTo>
                <a:cubicBezTo>
                  <a:pt x="456403" y="2295221"/>
                  <a:pt x="504911" y="2169766"/>
                  <a:pt x="625017" y="1964924"/>
                </a:cubicBezTo>
                <a:cubicBezTo>
                  <a:pt x="530218" y="1954397"/>
                  <a:pt x="417948" y="1960754"/>
                  <a:pt x="327494" y="1964924"/>
                </a:cubicBezTo>
                <a:cubicBezTo>
                  <a:pt x="166200" y="1989380"/>
                  <a:pt x="-6394" y="1854070"/>
                  <a:pt x="0" y="1637430"/>
                </a:cubicBezTo>
                <a:lnTo>
                  <a:pt x="0" y="1637437"/>
                </a:lnTo>
                <a:cubicBezTo>
                  <a:pt x="-5581" y="1496471"/>
                  <a:pt x="-13038" y="1276150"/>
                  <a:pt x="0" y="1146206"/>
                </a:cubicBezTo>
                <a:lnTo>
                  <a:pt x="0" y="1146206"/>
                </a:lnTo>
                <a:cubicBezTo>
                  <a:pt x="-15618" y="1052892"/>
                  <a:pt x="-827" y="850295"/>
                  <a:pt x="0" y="745037"/>
                </a:cubicBezTo>
                <a:cubicBezTo>
                  <a:pt x="827" y="639779"/>
                  <a:pt x="18496" y="517353"/>
                  <a:pt x="0" y="327494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한 </a:t>
            </a:r>
            <a:r>
              <a:rPr lang="ko-KR" altLang="en-US" sz="3200" dirty="0" err="1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표씩</a:t>
            </a:r>
            <a:endParaRPr lang="en-US" altLang="ko-KR" sz="3200" dirty="0">
              <a:solidFill>
                <a:srgbClr val="FF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투표할 수 있어요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43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8" name="_x1137129728">
              <a:extLst>
                <a:ext uri="{FF2B5EF4-FFF2-40B4-BE49-F238E27FC236}">
                  <a16:creationId xmlns:a16="http://schemas.microsoft.com/office/drawing/2014/main" xmlns="" id="{8039AFCB-D89C-45B2-8358-B7D4313F0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4" y="5924"/>
              <a:ext cx="15842" cy="4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[</a:t>
              </a:r>
              <a:r>
                <a:rPr kumimoji="0" lang="ko-KR" altLang="en-US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관련 교과</a:t>
              </a:r>
              <a:r>
                <a:rPr kumimoji="0" lang="en-US" altLang="ko-KR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]</a:t>
              </a:r>
              <a:endParaRPr kumimoji="0" lang="en-US" altLang="ko-K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5" y="12430"/>
              <a:ext cx="59422" cy="17319"/>
              <a:chOff x="114" y="-601"/>
              <a:chExt cx="59422" cy="17319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" y="4475"/>
                <a:ext cx="59422" cy="12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25400" marR="25400" indent="0" algn="just" fontAlgn="base" latinLnBrk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[4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국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01-04]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적절한 표정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몸짓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말투로 말한다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endParaRPr lang="ko-KR" altLang="en-US" sz="3200" kern="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  <a:p>
                <a:pPr marL="25400" marR="25400" indent="0" algn="just" fontAlgn="base" latinLnBrk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[4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도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02-04] 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협동의 의미와 중요성을 알고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경청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․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도덕적 대화하기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도덕적 민감성을 통해 협동할 수 있는 능력을 기른다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endParaRPr lang="ko-KR" altLang="en-US" sz="3200" kern="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601"/>
                <a:ext cx="21411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관련 성취기준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594" y="618233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  <p:pic>
        <p:nvPicPr>
          <p:cNvPr id="23" name="_x1137129872" descr="cif00001">
            <a:extLst>
              <a:ext uri="{FF2B5EF4-FFF2-40B4-BE49-F238E27FC236}">
                <a16:creationId xmlns:a16="http://schemas.microsoft.com/office/drawing/2014/main" xmlns="" id="{F60766A1-F02F-491F-8B97-2655F366F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108" y="2176309"/>
            <a:ext cx="1746156" cy="107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그림 21" descr="시계이(가) 표시된 사진&#10;&#10;자동 생성된 설명">
            <a:extLst>
              <a:ext uri="{FF2B5EF4-FFF2-40B4-BE49-F238E27FC236}">
                <a16:creationId xmlns:a16="http://schemas.microsoft.com/office/drawing/2014/main" xmlns="" id="{5B0747A2-5B60-42C2-A6EF-76B9CEC9109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109" y="2176309"/>
            <a:ext cx="1567628" cy="11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7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투표할 때 지켜야할 일은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xmlns="" id="{22AA57B9-E6EB-4CA2-9D5B-A38BFEECC3FA}"/>
              </a:ext>
            </a:extLst>
          </p:cNvPr>
          <p:cNvSpPr/>
          <p:nvPr/>
        </p:nvSpPr>
        <p:spPr>
          <a:xfrm flipH="1">
            <a:off x="1705441" y="1946511"/>
            <a:ext cx="3750102" cy="1964924"/>
          </a:xfrm>
          <a:custGeom>
            <a:avLst/>
            <a:gdLst>
              <a:gd name="connsiteX0" fmla="*/ 0 w 3750102"/>
              <a:gd name="connsiteY0" fmla="*/ 327494 h 1964924"/>
              <a:gd name="connsiteX1" fmla="*/ 327494 w 3750102"/>
              <a:gd name="connsiteY1" fmla="*/ 0 h 1964924"/>
              <a:gd name="connsiteX2" fmla="*/ 625017 w 3750102"/>
              <a:gd name="connsiteY2" fmla="*/ 0 h 1964924"/>
              <a:gd name="connsiteX3" fmla="*/ 625017 w 3750102"/>
              <a:gd name="connsiteY3" fmla="*/ 0 h 1964924"/>
              <a:gd name="connsiteX4" fmla="*/ 1065654 w 3750102"/>
              <a:gd name="connsiteY4" fmla="*/ 0 h 1964924"/>
              <a:gd name="connsiteX5" fmla="*/ 1562543 w 3750102"/>
              <a:gd name="connsiteY5" fmla="*/ 0 h 1964924"/>
              <a:gd name="connsiteX6" fmla="*/ 2126763 w 3750102"/>
              <a:gd name="connsiteY6" fmla="*/ 0 h 1964924"/>
              <a:gd name="connsiteX7" fmla="*/ 2709583 w 3750102"/>
              <a:gd name="connsiteY7" fmla="*/ 0 h 1964924"/>
              <a:gd name="connsiteX8" fmla="*/ 3422608 w 3750102"/>
              <a:gd name="connsiteY8" fmla="*/ 0 h 1964924"/>
              <a:gd name="connsiteX9" fmla="*/ 3750102 w 3750102"/>
              <a:gd name="connsiteY9" fmla="*/ 327494 h 1964924"/>
              <a:gd name="connsiteX10" fmla="*/ 3750102 w 3750102"/>
              <a:gd name="connsiteY10" fmla="*/ 736850 h 1964924"/>
              <a:gd name="connsiteX11" fmla="*/ 3750102 w 3750102"/>
              <a:gd name="connsiteY11" fmla="*/ 1146206 h 1964924"/>
              <a:gd name="connsiteX12" fmla="*/ 3750102 w 3750102"/>
              <a:gd name="connsiteY12" fmla="*/ 1146206 h 1964924"/>
              <a:gd name="connsiteX13" fmla="*/ 3750102 w 3750102"/>
              <a:gd name="connsiteY13" fmla="*/ 1637437 h 1964924"/>
              <a:gd name="connsiteX14" fmla="*/ 3750102 w 3750102"/>
              <a:gd name="connsiteY14" fmla="*/ 1637430 h 1964924"/>
              <a:gd name="connsiteX15" fmla="*/ 3422608 w 3750102"/>
              <a:gd name="connsiteY15" fmla="*/ 1964924 h 1964924"/>
              <a:gd name="connsiteX16" fmla="*/ 2783986 w 3750102"/>
              <a:gd name="connsiteY16" fmla="*/ 1964924 h 1964924"/>
              <a:gd name="connsiteX17" fmla="*/ 2182565 w 3750102"/>
              <a:gd name="connsiteY17" fmla="*/ 1964924 h 1964924"/>
              <a:gd name="connsiteX18" fmla="*/ 1562543 w 3750102"/>
              <a:gd name="connsiteY18" fmla="*/ 1964924 h 1964924"/>
              <a:gd name="connsiteX19" fmla="*/ 1135848 w 3750102"/>
              <a:gd name="connsiteY19" fmla="*/ 2156877 h 1964924"/>
              <a:gd name="connsiteX20" fmla="*/ 721954 w 3750102"/>
              <a:gd name="connsiteY20" fmla="*/ 2343072 h 1964924"/>
              <a:gd name="connsiteX21" fmla="*/ 282458 w 3750102"/>
              <a:gd name="connsiteY21" fmla="*/ 2540784 h 1964924"/>
              <a:gd name="connsiteX22" fmla="*/ 625017 w 3750102"/>
              <a:gd name="connsiteY22" fmla="*/ 1964924 h 1964924"/>
              <a:gd name="connsiteX23" fmla="*/ 327494 w 3750102"/>
              <a:gd name="connsiteY23" fmla="*/ 1964924 h 1964924"/>
              <a:gd name="connsiteX24" fmla="*/ 0 w 3750102"/>
              <a:gd name="connsiteY24" fmla="*/ 1637430 h 1964924"/>
              <a:gd name="connsiteX25" fmla="*/ 0 w 3750102"/>
              <a:gd name="connsiteY25" fmla="*/ 1637437 h 1964924"/>
              <a:gd name="connsiteX26" fmla="*/ 0 w 3750102"/>
              <a:gd name="connsiteY26" fmla="*/ 1146206 h 1964924"/>
              <a:gd name="connsiteX27" fmla="*/ 0 w 3750102"/>
              <a:gd name="connsiteY27" fmla="*/ 1146206 h 1964924"/>
              <a:gd name="connsiteX28" fmla="*/ 0 w 3750102"/>
              <a:gd name="connsiteY28" fmla="*/ 761411 h 1964924"/>
              <a:gd name="connsiteX29" fmla="*/ 0 w 3750102"/>
              <a:gd name="connsiteY29" fmla="*/ 327494 h 1964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750102" h="1964924" fill="none" extrusionOk="0">
                <a:moveTo>
                  <a:pt x="0" y="327494"/>
                </a:moveTo>
                <a:cubicBezTo>
                  <a:pt x="-7888" y="135573"/>
                  <a:pt x="150153" y="-10533"/>
                  <a:pt x="327494" y="0"/>
                </a:cubicBezTo>
                <a:cubicBezTo>
                  <a:pt x="436453" y="-1374"/>
                  <a:pt x="539032" y="1041"/>
                  <a:pt x="625017" y="0"/>
                </a:cubicBezTo>
                <a:lnTo>
                  <a:pt x="625017" y="0"/>
                </a:lnTo>
                <a:cubicBezTo>
                  <a:pt x="741959" y="20287"/>
                  <a:pt x="876240" y="8841"/>
                  <a:pt x="1065654" y="0"/>
                </a:cubicBezTo>
                <a:cubicBezTo>
                  <a:pt x="1255068" y="-8841"/>
                  <a:pt x="1316996" y="11284"/>
                  <a:pt x="1562543" y="0"/>
                </a:cubicBezTo>
                <a:cubicBezTo>
                  <a:pt x="1747745" y="3663"/>
                  <a:pt x="1883143" y="-20377"/>
                  <a:pt x="2126763" y="0"/>
                </a:cubicBezTo>
                <a:cubicBezTo>
                  <a:pt x="2370383" y="20377"/>
                  <a:pt x="2572850" y="19029"/>
                  <a:pt x="2709583" y="0"/>
                </a:cubicBezTo>
                <a:cubicBezTo>
                  <a:pt x="2846316" y="-19029"/>
                  <a:pt x="3078505" y="22760"/>
                  <a:pt x="3422608" y="0"/>
                </a:cubicBezTo>
                <a:cubicBezTo>
                  <a:pt x="3621588" y="-37861"/>
                  <a:pt x="3753795" y="127062"/>
                  <a:pt x="3750102" y="327494"/>
                </a:cubicBezTo>
                <a:cubicBezTo>
                  <a:pt x="3751731" y="457114"/>
                  <a:pt x="3734264" y="591593"/>
                  <a:pt x="3750102" y="736850"/>
                </a:cubicBezTo>
                <a:cubicBezTo>
                  <a:pt x="3765940" y="882107"/>
                  <a:pt x="3734580" y="962564"/>
                  <a:pt x="3750102" y="1146206"/>
                </a:cubicBezTo>
                <a:lnTo>
                  <a:pt x="3750102" y="1146206"/>
                </a:lnTo>
                <a:cubicBezTo>
                  <a:pt x="3748754" y="1355366"/>
                  <a:pt x="3755743" y="1406135"/>
                  <a:pt x="3750102" y="1637437"/>
                </a:cubicBezTo>
                <a:lnTo>
                  <a:pt x="3750102" y="1637430"/>
                </a:lnTo>
                <a:cubicBezTo>
                  <a:pt x="3752435" y="1803094"/>
                  <a:pt x="3578915" y="1968122"/>
                  <a:pt x="3422608" y="1964924"/>
                </a:cubicBezTo>
                <a:cubicBezTo>
                  <a:pt x="3258088" y="1977960"/>
                  <a:pt x="2968428" y="1948418"/>
                  <a:pt x="2783986" y="1964924"/>
                </a:cubicBezTo>
                <a:cubicBezTo>
                  <a:pt x="2599544" y="1981430"/>
                  <a:pt x="2420042" y="1949044"/>
                  <a:pt x="2182565" y="1964924"/>
                </a:cubicBezTo>
                <a:cubicBezTo>
                  <a:pt x="1945088" y="1980804"/>
                  <a:pt x="1866999" y="1989766"/>
                  <a:pt x="1562543" y="1964924"/>
                </a:cubicBezTo>
                <a:cubicBezTo>
                  <a:pt x="1431212" y="2047260"/>
                  <a:pt x="1337466" y="2052239"/>
                  <a:pt x="1135848" y="2156877"/>
                </a:cubicBezTo>
                <a:cubicBezTo>
                  <a:pt x="934230" y="2261516"/>
                  <a:pt x="863877" y="2284462"/>
                  <a:pt x="721954" y="2343072"/>
                </a:cubicBezTo>
                <a:cubicBezTo>
                  <a:pt x="580031" y="2401682"/>
                  <a:pt x="378700" y="2503084"/>
                  <a:pt x="282458" y="2540784"/>
                </a:cubicBezTo>
                <a:cubicBezTo>
                  <a:pt x="412598" y="2338609"/>
                  <a:pt x="549826" y="2137491"/>
                  <a:pt x="625017" y="1964924"/>
                </a:cubicBezTo>
                <a:cubicBezTo>
                  <a:pt x="502352" y="1965975"/>
                  <a:pt x="424748" y="1967829"/>
                  <a:pt x="327494" y="1964924"/>
                </a:cubicBezTo>
                <a:cubicBezTo>
                  <a:pt x="176746" y="1989232"/>
                  <a:pt x="21902" y="1827132"/>
                  <a:pt x="0" y="1637430"/>
                </a:cubicBezTo>
                <a:lnTo>
                  <a:pt x="0" y="1637437"/>
                </a:lnTo>
                <a:cubicBezTo>
                  <a:pt x="4137" y="1530394"/>
                  <a:pt x="1986" y="1341397"/>
                  <a:pt x="0" y="1146206"/>
                </a:cubicBezTo>
                <a:lnTo>
                  <a:pt x="0" y="1146206"/>
                </a:lnTo>
                <a:cubicBezTo>
                  <a:pt x="289" y="978180"/>
                  <a:pt x="6952" y="843156"/>
                  <a:pt x="0" y="761411"/>
                </a:cubicBezTo>
                <a:cubicBezTo>
                  <a:pt x="-6952" y="679667"/>
                  <a:pt x="-9105" y="537220"/>
                  <a:pt x="0" y="327494"/>
                </a:cubicBezTo>
                <a:close/>
              </a:path>
              <a:path w="3750102" h="1964924" stroke="0" extrusionOk="0">
                <a:moveTo>
                  <a:pt x="0" y="327494"/>
                </a:moveTo>
                <a:cubicBezTo>
                  <a:pt x="1502" y="139027"/>
                  <a:pt x="167610" y="9063"/>
                  <a:pt x="327494" y="0"/>
                </a:cubicBezTo>
                <a:cubicBezTo>
                  <a:pt x="453314" y="-12567"/>
                  <a:pt x="500906" y="-1083"/>
                  <a:pt x="625017" y="0"/>
                </a:cubicBezTo>
                <a:lnTo>
                  <a:pt x="625017" y="0"/>
                </a:lnTo>
                <a:cubicBezTo>
                  <a:pt x="769327" y="-10596"/>
                  <a:pt x="923987" y="5625"/>
                  <a:pt x="1112531" y="0"/>
                </a:cubicBezTo>
                <a:cubicBezTo>
                  <a:pt x="1301075" y="-5625"/>
                  <a:pt x="1431509" y="4669"/>
                  <a:pt x="1562543" y="0"/>
                </a:cubicBezTo>
                <a:cubicBezTo>
                  <a:pt x="1819048" y="25283"/>
                  <a:pt x="1974990" y="22807"/>
                  <a:pt x="2163964" y="0"/>
                </a:cubicBezTo>
                <a:cubicBezTo>
                  <a:pt x="2352938" y="-22807"/>
                  <a:pt x="2553747" y="13520"/>
                  <a:pt x="2746784" y="0"/>
                </a:cubicBezTo>
                <a:cubicBezTo>
                  <a:pt x="2939821" y="-13520"/>
                  <a:pt x="3235854" y="-12891"/>
                  <a:pt x="3422608" y="0"/>
                </a:cubicBezTo>
                <a:cubicBezTo>
                  <a:pt x="3624165" y="-15968"/>
                  <a:pt x="3753522" y="137195"/>
                  <a:pt x="3750102" y="327494"/>
                </a:cubicBezTo>
                <a:cubicBezTo>
                  <a:pt x="3735818" y="475011"/>
                  <a:pt x="3734758" y="582000"/>
                  <a:pt x="3750102" y="736850"/>
                </a:cubicBezTo>
                <a:cubicBezTo>
                  <a:pt x="3765446" y="891700"/>
                  <a:pt x="3735197" y="993352"/>
                  <a:pt x="3750102" y="1146206"/>
                </a:cubicBezTo>
                <a:lnTo>
                  <a:pt x="3750102" y="1146206"/>
                </a:lnTo>
                <a:cubicBezTo>
                  <a:pt x="3763654" y="1377750"/>
                  <a:pt x="3726044" y="1449051"/>
                  <a:pt x="3750102" y="1637437"/>
                </a:cubicBezTo>
                <a:lnTo>
                  <a:pt x="3750102" y="1637430"/>
                </a:lnTo>
                <a:cubicBezTo>
                  <a:pt x="3746427" y="1842641"/>
                  <a:pt x="3604655" y="1922460"/>
                  <a:pt x="3422608" y="1964924"/>
                </a:cubicBezTo>
                <a:cubicBezTo>
                  <a:pt x="3167866" y="1961551"/>
                  <a:pt x="3134463" y="1975884"/>
                  <a:pt x="2858388" y="1964924"/>
                </a:cubicBezTo>
                <a:cubicBezTo>
                  <a:pt x="2582313" y="1953964"/>
                  <a:pt x="2428511" y="1951529"/>
                  <a:pt x="2294169" y="1964924"/>
                </a:cubicBezTo>
                <a:cubicBezTo>
                  <a:pt x="2159827" y="1978319"/>
                  <a:pt x="1899404" y="1999585"/>
                  <a:pt x="1562543" y="1964924"/>
                </a:cubicBezTo>
                <a:cubicBezTo>
                  <a:pt x="1362730" y="2039633"/>
                  <a:pt x="1326612" y="2091144"/>
                  <a:pt x="1135848" y="2156877"/>
                </a:cubicBezTo>
                <a:cubicBezTo>
                  <a:pt x="945084" y="2222610"/>
                  <a:pt x="811648" y="2297475"/>
                  <a:pt x="709153" y="2348831"/>
                </a:cubicBezTo>
                <a:cubicBezTo>
                  <a:pt x="606658" y="2400187"/>
                  <a:pt x="384961" y="2481520"/>
                  <a:pt x="282458" y="2540784"/>
                </a:cubicBezTo>
                <a:cubicBezTo>
                  <a:pt x="456403" y="2295221"/>
                  <a:pt x="504911" y="2169766"/>
                  <a:pt x="625017" y="1964924"/>
                </a:cubicBezTo>
                <a:cubicBezTo>
                  <a:pt x="530218" y="1954397"/>
                  <a:pt x="417948" y="1960754"/>
                  <a:pt x="327494" y="1964924"/>
                </a:cubicBezTo>
                <a:cubicBezTo>
                  <a:pt x="166200" y="1989380"/>
                  <a:pt x="-6394" y="1854070"/>
                  <a:pt x="0" y="1637430"/>
                </a:cubicBezTo>
                <a:lnTo>
                  <a:pt x="0" y="1637437"/>
                </a:lnTo>
                <a:cubicBezTo>
                  <a:pt x="-5581" y="1496471"/>
                  <a:pt x="-13038" y="1276150"/>
                  <a:pt x="0" y="1146206"/>
                </a:cubicBezTo>
                <a:lnTo>
                  <a:pt x="0" y="1146206"/>
                </a:lnTo>
                <a:cubicBezTo>
                  <a:pt x="-15618" y="1052892"/>
                  <a:pt x="-827" y="850295"/>
                  <a:pt x="0" y="745037"/>
                </a:cubicBezTo>
                <a:cubicBezTo>
                  <a:pt x="827" y="639779"/>
                  <a:pt x="18496" y="517353"/>
                  <a:pt x="0" y="327494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 용지에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낙서하거나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이름을 쓰지 않아요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DDE6533-F089-43BE-96F8-B4D4061B21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049" y="2795387"/>
            <a:ext cx="6435951" cy="347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77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39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투표할 때 지켜야할 일은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E133366F-ACE7-45DF-9995-2856E9841E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08" y="2771714"/>
            <a:ext cx="5373318" cy="5373318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314EEEE3-F8E9-4D94-9DB7-44CDB16316DD}"/>
              </a:ext>
            </a:extLst>
          </p:cNvPr>
          <p:cNvSpPr/>
          <p:nvPr/>
        </p:nvSpPr>
        <p:spPr>
          <a:xfrm>
            <a:off x="4983339" y="1555698"/>
            <a:ext cx="6487898" cy="2432032"/>
          </a:xfrm>
          <a:custGeom>
            <a:avLst/>
            <a:gdLst>
              <a:gd name="connsiteX0" fmla="*/ 0 w 6487898"/>
              <a:gd name="connsiteY0" fmla="*/ 405347 h 2432032"/>
              <a:gd name="connsiteX1" fmla="*/ 405347 w 6487898"/>
              <a:gd name="connsiteY1" fmla="*/ 0 h 2432032"/>
              <a:gd name="connsiteX2" fmla="*/ 1081316 w 6487898"/>
              <a:gd name="connsiteY2" fmla="*/ 0 h 2432032"/>
              <a:gd name="connsiteX3" fmla="*/ 1081316 w 6487898"/>
              <a:gd name="connsiteY3" fmla="*/ 0 h 2432032"/>
              <a:gd name="connsiteX4" fmla="*/ 1589535 w 6487898"/>
              <a:gd name="connsiteY4" fmla="*/ 0 h 2432032"/>
              <a:gd name="connsiteX5" fmla="*/ 2081534 w 6487898"/>
              <a:gd name="connsiteY5" fmla="*/ 0 h 2432032"/>
              <a:gd name="connsiteX6" fmla="*/ 2703291 w 6487898"/>
              <a:gd name="connsiteY6" fmla="*/ 0 h 2432032"/>
              <a:gd name="connsiteX7" fmla="*/ 3379143 w 6487898"/>
              <a:gd name="connsiteY7" fmla="*/ 0 h 2432032"/>
              <a:gd name="connsiteX8" fmla="*/ 4021202 w 6487898"/>
              <a:gd name="connsiteY8" fmla="*/ 0 h 2432032"/>
              <a:gd name="connsiteX9" fmla="*/ 4730847 w 6487898"/>
              <a:gd name="connsiteY9" fmla="*/ 0 h 2432032"/>
              <a:gd name="connsiteX10" fmla="*/ 5440492 w 6487898"/>
              <a:gd name="connsiteY10" fmla="*/ 0 h 2432032"/>
              <a:gd name="connsiteX11" fmla="*/ 6082551 w 6487898"/>
              <a:gd name="connsiteY11" fmla="*/ 0 h 2432032"/>
              <a:gd name="connsiteX12" fmla="*/ 6487898 w 6487898"/>
              <a:gd name="connsiteY12" fmla="*/ 405347 h 2432032"/>
              <a:gd name="connsiteX13" fmla="*/ 6487898 w 6487898"/>
              <a:gd name="connsiteY13" fmla="*/ 912016 h 2432032"/>
              <a:gd name="connsiteX14" fmla="*/ 6487898 w 6487898"/>
              <a:gd name="connsiteY14" fmla="*/ 1418685 h 2432032"/>
              <a:gd name="connsiteX15" fmla="*/ 6487898 w 6487898"/>
              <a:gd name="connsiteY15" fmla="*/ 1418685 h 2432032"/>
              <a:gd name="connsiteX16" fmla="*/ 6487898 w 6487898"/>
              <a:gd name="connsiteY16" fmla="*/ 2026693 h 2432032"/>
              <a:gd name="connsiteX17" fmla="*/ 6487898 w 6487898"/>
              <a:gd name="connsiteY17" fmla="*/ 2026685 h 2432032"/>
              <a:gd name="connsiteX18" fmla="*/ 6082551 w 6487898"/>
              <a:gd name="connsiteY18" fmla="*/ 2432032 h 2432032"/>
              <a:gd name="connsiteX19" fmla="*/ 5508077 w 6487898"/>
              <a:gd name="connsiteY19" fmla="*/ 2432032 h 2432032"/>
              <a:gd name="connsiteX20" fmla="*/ 4832225 w 6487898"/>
              <a:gd name="connsiteY20" fmla="*/ 2432032 h 2432032"/>
              <a:gd name="connsiteX21" fmla="*/ 4088788 w 6487898"/>
              <a:gd name="connsiteY21" fmla="*/ 2432032 h 2432032"/>
              <a:gd name="connsiteX22" fmla="*/ 3514313 w 6487898"/>
              <a:gd name="connsiteY22" fmla="*/ 2432032 h 2432032"/>
              <a:gd name="connsiteX23" fmla="*/ 2703291 w 6487898"/>
              <a:gd name="connsiteY23" fmla="*/ 2432032 h 2432032"/>
              <a:gd name="connsiteX24" fmla="*/ 2105343 w 6487898"/>
              <a:gd name="connsiteY24" fmla="*/ 2624476 h 2432032"/>
              <a:gd name="connsiteX25" fmla="*/ 1595980 w 6487898"/>
              <a:gd name="connsiteY25" fmla="*/ 2788410 h 2432032"/>
              <a:gd name="connsiteX26" fmla="*/ 1108762 w 6487898"/>
              <a:gd name="connsiteY26" fmla="*/ 2945216 h 2432032"/>
              <a:gd name="connsiteX27" fmla="*/ 488668 w 6487898"/>
              <a:gd name="connsiteY27" fmla="*/ 3144788 h 2432032"/>
              <a:gd name="connsiteX28" fmla="*/ 773139 w 6487898"/>
              <a:gd name="connsiteY28" fmla="*/ 2802665 h 2432032"/>
              <a:gd name="connsiteX29" fmla="*/ 1081316 w 6487898"/>
              <a:gd name="connsiteY29" fmla="*/ 2432032 h 2432032"/>
              <a:gd name="connsiteX30" fmla="*/ 405347 w 6487898"/>
              <a:gd name="connsiteY30" fmla="*/ 2432032 h 2432032"/>
              <a:gd name="connsiteX31" fmla="*/ 0 w 6487898"/>
              <a:gd name="connsiteY31" fmla="*/ 2026685 h 2432032"/>
              <a:gd name="connsiteX32" fmla="*/ 0 w 6487898"/>
              <a:gd name="connsiteY32" fmla="*/ 2026693 h 2432032"/>
              <a:gd name="connsiteX33" fmla="*/ 0 w 6487898"/>
              <a:gd name="connsiteY33" fmla="*/ 1418685 h 2432032"/>
              <a:gd name="connsiteX34" fmla="*/ 0 w 6487898"/>
              <a:gd name="connsiteY34" fmla="*/ 1418685 h 2432032"/>
              <a:gd name="connsiteX35" fmla="*/ 0 w 6487898"/>
              <a:gd name="connsiteY35" fmla="*/ 912016 h 2432032"/>
              <a:gd name="connsiteX36" fmla="*/ 0 w 6487898"/>
              <a:gd name="connsiteY36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487898" h="2432032" fill="none" extrusionOk="0">
                <a:moveTo>
                  <a:pt x="0" y="405347"/>
                </a:moveTo>
                <a:cubicBezTo>
                  <a:pt x="-7919" y="216774"/>
                  <a:pt x="190752" y="16075"/>
                  <a:pt x="405347" y="0"/>
                </a:cubicBezTo>
                <a:cubicBezTo>
                  <a:pt x="577637" y="31850"/>
                  <a:pt x="830778" y="23104"/>
                  <a:pt x="1081316" y="0"/>
                </a:cubicBezTo>
                <a:lnTo>
                  <a:pt x="1081316" y="0"/>
                </a:lnTo>
                <a:cubicBezTo>
                  <a:pt x="1201677" y="-19628"/>
                  <a:pt x="1385351" y="22856"/>
                  <a:pt x="1589535" y="0"/>
                </a:cubicBezTo>
                <a:cubicBezTo>
                  <a:pt x="1793719" y="-22856"/>
                  <a:pt x="1841373" y="-18377"/>
                  <a:pt x="2081534" y="0"/>
                </a:cubicBezTo>
                <a:cubicBezTo>
                  <a:pt x="2321695" y="18377"/>
                  <a:pt x="2552989" y="-22506"/>
                  <a:pt x="2703291" y="0"/>
                </a:cubicBezTo>
                <a:cubicBezTo>
                  <a:pt x="2939723" y="24385"/>
                  <a:pt x="3099536" y="-28605"/>
                  <a:pt x="3379143" y="0"/>
                </a:cubicBezTo>
                <a:cubicBezTo>
                  <a:pt x="3658750" y="28605"/>
                  <a:pt x="3888453" y="4129"/>
                  <a:pt x="4021202" y="0"/>
                </a:cubicBezTo>
                <a:cubicBezTo>
                  <a:pt x="4153951" y="-4129"/>
                  <a:pt x="4550196" y="-1266"/>
                  <a:pt x="4730847" y="0"/>
                </a:cubicBezTo>
                <a:cubicBezTo>
                  <a:pt x="4911498" y="1266"/>
                  <a:pt x="5153848" y="-18181"/>
                  <a:pt x="5440492" y="0"/>
                </a:cubicBezTo>
                <a:cubicBezTo>
                  <a:pt x="5727137" y="18181"/>
                  <a:pt x="5923850" y="-26940"/>
                  <a:pt x="6082551" y="0"/>
                </a:cubicBezTo>
                <a:cubicBezTo>
                  <a:pt x="6287424" y="-4165"/>
                  <a:pt x="6502823" y="203147"/>
                  <a:pt x="6487898" y="405347"/>
                </a:cubicBezTo>
                <a:cubicBezTo>
                  <a:pt x="6508864" y="562182"/>
                  <a:pt x="6477195" y="676585"/>
                  <a:pt x="6487898" y="912016"/>
                </a:cubicBezTo>
                <a:cubicBezTo>
                  <a:pt x="6498601" y="1147447"/>
                  <a:pt x="6504503" y="1300332"/>
                  <a:pt x="6487898" y="1418685"/>
                </a:cubicBezTo>
                <a:lnTo>
                  <a:pt x="6487898" y="1418685"/>
                </a:lnTo>
                <a:cubicBezTo>
                  <a:pt x="6502998" y="1552625"/>
                  <a:pt x="6504749" y="1815626"/>
                  <a:pt x="6487898" y="2026693"/>
                </a:cubicBezTo>
                <a:lnTo>
                  <a:pt x="6487898" y="2026685"/>
                </a:lnTo>
                <a:cubicBezTo>
                  <a:pt x="6510875" y="2273126"/>
                  <a:pt x="6318946" y="2415959"/>
                  <a:pt x="6082551" y="2432032"/>
                </a:cubicBezTo>
                <a:cubicBezTo>
                  <a:pt x="5796417" y="2412498"/>
                  <a:pt x="5633980" y="2432777"/>
                  <a:pt x="5508077" y="2432032"/>
                </a:cubicBezTo>
                <a:cubicBezTo>
                  <a:pt x="5382174" y="2431287"/>
                  <a:pt x="4994296" y="2463583"/>
                  <a:pt x="4832225" y="2432032"/>
                </a:cubicBezTo>
                <a:cubicBezTo>
                  <a:pt x="4670154" y="2400481"/>
                  <a:pt x="4279720" y="2436531"/>
                  <a:pt x="4088788" y="2432032"/>
                </a:cubicBezTo>
                <a:cubicBezTo>
                  <a:pt x="3897856" y="2427533"/>
                  <a:pt x="3777296" y="2418927"/>
                  <a:pt x="3514313" y="2432032"/>
                </a:cubicBezTo>
                <a:cubicBezTo>
                  <a:pt x="3251330" y="2445137"/>
                  <a:pt x="2959013" y="2406999"/>
                  <a:pt x="2703291" y="2432032"/>
                </a:cubicBezTo>
                <a:cubicBezTo>
                  <a:pt x="2573040" y="2491350"/>
                  <a:pt x="2388987" y="2511669"/>
                  <a:pt x="2105343" y="2624476"/>
                </a:cubicBezTo>
                <a:cubicBezTo>
                  <a:pt x="1821699" y="2737283"/>
                  <a:pt x="1799928" y="2747200"/>
                  <a:pt x="1595980" y="2788410"/>
                </a:cubicBezTo>
                <a:cubicBezTo>
                  <a:pt x="1392032" y="2829619"/>
                  <a:pt x="1242966" y="2892966"/>
                  <a:pt x="1108762" y="2945216"/>
                </a:cubicBezTo>
                <a:cubicBezTo>
                  <a:pt x="974558" y="2997466"/>
                  <a:pt x="770379" y="3079782"/>
                  <a:pt x="488668" y="3144788"/>
                </a:cubicBezTo>
                <a:cubicBezTo>
                  <a:pt x="574353" y="3063900"/>
                  <a:pt x="653716" y="2949765"/>
                  <a:pt x="773139" y="2802665"/>
                </a:cubicBezTo>
                <a:cubicBezTo>
                  <a:pt x="892562" y="2655565"/>
                  <a:pt x="980208" y="2554095"/>
                  <a:pt x="1081316" y="2432032"/>
                </a:cubicBezTo>
                <a:cubicBezTo>
                  <a:pt x="794395" y="2418368"/>
                  <a:pt x="682775" y="2410083"/>
                  <a:pt x="405347" y="2432032"/>
                </a:cubicBezTo>
                <a:cubicBezTo>
                  <a:pt x="144146" y="2445933"/>
                  <a:pt x="-22336" y="2234277"/>
                  <a:pt x="0" y="2026685"/>
                </a:cubicBezTo>
                <a:lnTo>
                  <a:pt x="0" y="2026693"/>
                </a:lnTo>
                <a:cubicBezTo>
                  <a:pt x="-16206" y="1814103"/>
                  <a:pt x="-4429" y="1568657"/>
                  <a:pt x="0" y="1418685"/>
                </a:cubicBezTo>
                <a:lnTo>
                  <a:pt x="0" y="1418685"/>
                </a:lnTo>
                <a:cubicBezTo>
                  <a:pt x="10241" y="1251429"/>
                  <a:pt x="14650" y="1020414"/>
                  <a:pt x="0" y="912016"/>
                </a:cubicBezTo>
                <a:cubicBezTo>
                  <a:pt x="-14650" y="803618"/>
                  <a:pt x="-15709" y="580355"/>
                  <a:pt x="0" y="405347"/>
                </a:cubicBezTo>
                <a:close/>
              </a:path>
              <a:path w="648789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619588" y="-33252"/>
                  <a:pt x="749145" y="31440"/>
                  <a:pt x="1081316" y="0"/>
                </a:cubicBezTo>
                <a:lnTo>
                  <a:pt x="1081316" y="0"/>
                </a:lnTo>
                <a:cubicBezTo>
                  <a:pt x="1259409" y="-7451"/>
                  <a:pt x="1373863" y="-6200"/>
                  <a:pt x="1654414" y="0"/>
                </a:cubicBezTo>
                <a:cubicBezTo>
                  <a:pt x="1934965" y="6200"/>
                  <a:pt x="1965606" y="-1146"/>
                  <a:pt x="2146413" y="0"/>
                </a:cubicBezTo>
                <a:cubicBezTo>
                  <a:pt x="2327220" y="1146"/>
                  <a:pt x="2543047" y="-19344"/>
                  <a:pt x="2703291" y="0"/>
                </a:cubicBezTo>
                <a:cubicBezTo>
                  <a:pt x="2951870" y="11683"/>
                  <a:pt x="3067857" y="2068"/>
                  <a:pt x="3311558" y="0"/>
                </a:cubicBezTo>
                <a:cubicBezTo>
                  <a:pt x="3555259" y="-2068"/>
                  <a:pt x="3820504" y="-22548"/>
                  <a:pt x="3953617" y="0"/>
                </a:cubicBezTo>
                <a:cubicBezTo>
                  <a:pt x="4086730" y="22548"/>
                  <a:pt x="4385370" y="3034"/>
                  <a:pt x="4561884" y="0"/>
                </a:cubicBezTo>
                <a:cubicBezTo>
                  <a:pt x="4738398" y="-3034"/>
                  <a:pt x="5003569" y="-1813"/>
                  <a:pt x="5170151" y="0"/>
                </a:cubicBezTo>
                <a:cubicBezTo>
                  <a:pt x="5336733" y="1813"/>
                  <a:pt x="5636343" y="11825"/>
                  <a:pt x="6082551" y="0"/>
                </a:cubicBezTo>
                <a:cubicBezTo>
                  <a:pt x="6259503" y="-6561"/>
                  <a:pt x="6538448" y="163796"/>
                  <a:pt x="6487898" y="405347"/>
                </a:cubicBezTo>
                <a:cubicBezTo>
                  <a:pt x="6483316" y="605489"/>
                  <a:pt x="6472763" y="797779"/>
                  <a:pt x="6487898" y="912016"/>
                </a:cubicBezTo>
                <a:cubicBezTo>
                  <a:pt x="6503033" y="1026253"/>
                  <a:pt x="6470594" y="1186055"/>
                  <a:pt x="6487898" y="1418685"/>
                </a:cubicBezTo>
                <a:lnTo>
                  <a:pt x="6487898" y="1418685"/>
                </a:lnTo>
                <a:cubicBezTo>
                  <a:pt x="6472436" y="1645092"/>
                  <a:pt x="6471245" y="1887984"/>
                  <a:pt x="6487898" y="2026693"/>
                </a:cubicBezTo>
                <a:lnTo>
                  <a:pt x="6487898" y="2026685"/>
                </a:lnTo>
                <a:cubicBezTo>
                  <a:pt x="6495801" y="2239730"/>
                  <a:pt x="6311541" y="2394367"/>
                  <a:pt x="6082551" y="2432032"/>
                </a:cubicBezTo>
                <a:cubicBezTo>
                  <a:pt x="5903395" y="2429094"/>
                  <a:pt x="5536813" y="2448113"/>
                  <a:pt x="5372906" y="2432032"/>
                </a:cubicBezTo>
                <a:cubicBezTo>
                  <a:pt x="5209000" y="2415951"/>
                  <a:pt x="4795474" y="2402467"/>
                  <a:pt x="4629469" y="2432032"/>
                </a:cubicBezTo>
                <a:cubicBezTo>
                  <a:pt x="4463464" y="2461597"/>
                  <a:pt x="4290830" y="2456892"/>
                  <a:pt x="4021202" y="2432032"/>
                </a:cubicBezTo>
                <a:cubicBezTo>
                  <a:pt x="3751574" y="2407172"/>
                  <a:pt x="3534105" y="2449002"/>
                  <a:pt x="3311558" y="2432032"/>
                </a:cubicBezTo>
                <a:cubicBezTo>
                  <a:pt x="3089011" y="2415062"/>
                  <a:pt x="2974157" y="2454271"/>
                  <a:pt x="2703291" y="2432032"/>
                </a:cubicBezTo>
                <a:cubicBezTo>
                  <a:pt x="2532718" y="2510869"/>
                  <a:pt x="2280589" y="2569791"/>
                  <a:pt x="2127489" y="2617349"/>
                </a:cubicBezTo>
                <a:cubicBezTo>
                  <a:pt x="1974389" y="2664907"/>
                  <a:pt x="1804331" y="2725607"/>
                  <a:pt x="1640272" y="2774155"/>
                </a:cubicBezTo>
                <a:cubicBezTo>
                  <a:pt x="1476213" y="2822703"/>
                  <a:pt x="1197397" y="2941037"/>
                  <a:pt x="1064470" y="2959471"/>
                </a:cubicBezTo>
                <a:cubicBezTo>
                  <a:pt x="931543" y="2977906"/>
                  <a:pt x="744705" y="3033821"/>
                  <a:pt x="488668" y="3144788"/>
                </a:cubicBezTo>
                <a:cubicBezTo>
                  <a:pt x="564033" y="3069155"/>
                  <a:pt x="695598" y="2886199"/>
                  <a:pt x="767213" y="2809793"/>
                </a:cubicBezTo>
                <a:cubicBezTo>
                  <a:pt x="838828" y="2733386"/>
                  <a:pt x="938139" y="2600943"/>
                  <a:pt x="1081316" y="2432032"/>
                </a:cubicBezTo>
                <a:cubicBezTo>
                  <a:pt x="880730" y="2411975"/>
                  <a:pt x="597037" y="2449101"/>
                  <a:pt x="405347" y="2432032"/>
                </a:cubicBezTo>
                <a:cubicBezTo>
                  <a:pt x="219385" y="2467932"/>
                  <a:pt x="31532" y="2222208"/>
                  <a:pt x="0" y="2026685"/>
                </a:cubicBezTo>
                <a:lnTo>
                  <a:pt x="0" y="2026693"/>
                </a:lnTo>
                <a:cubicBezTo>
                  <a:pt x="-28098" y="1780249"/>
                  <a:pt x="-25924" y="1584468"/>
                  <a:pt x="0" y="1418685"/>
                </a:cubicBezTo>
                <a:lnTo>
                  <a:pt x="0" y="1418685"/>
                </a:lnTo>
                <a:cubicBezTo>
                  <a:pt x="-16796" y="1247451"/>
                  <a:pt x="-13655" y="1094225"/>
                  <a:pt x="0" y="922149"/>
                </a:cubicBezTo>
                <a:cubicBezTo>
                  <a:pt x="13655" y="750073"/>
                  <a:pt x="-9044" y="55505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또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자신이 원하는 후보를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뽑을 수 있어요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우리 모둠이 아닌 후보를 뽑는 것도 여러분의 자유입니다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514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투표와 개표 참여하기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chemeClr val="accent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7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투표와 개표 참여하기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5514FDE4-3738-414B-981A-B5F2FCAE7600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A020953C-675C-40A3-B423-9016A2E006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658C734-5CD8-438D-A6D3-A83A3F58FD7F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xmlns="" id="{5AF1F487-AD5F-45CD-86CB-4B01CC5B9CE8}"/>
              </a:ext>
            </a:extLst>
          </p:cNvPr>
          <p:cNvSpPr/>
          <p:nvPr/>
        </p:nvSpPr>
        <p:spPr>
          <a:xfrm>
            <a:off x="509483" y="1513563"/>
            <a:ext cx="11173033" cy="45991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0" indent="-1143000">
              <a:buFontTx/>
              <a:buAutoNum type="arabicPeriod"/>
            </a:pP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 용지를 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장씩 가집니다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1143000" indent="-1143000">
              <a:buFontTx/>
              <a:buAutoNum type="arabicPeriod"/>
            </a:pP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투표소에 가서 원하는 후보를 선택합니다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1143000" indent="-1143000">
              <a:buFontTx/>
              <a:buAutoNum type="arabicPeriod"/>
            </a:pP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용지를 접어서 투표함에 넣습니다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422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투표와 개표 참여하기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5514FDE4-3738-414B-981A-B5F2FCAE7600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A020953C-675C-40A3-B423-9016A2E006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658C734-5CD8-438D-A6D3-A83A3F58FD7F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1F068173-E496-450A-8675-752CB66880FC}"/>
              </a:ext>
            </a:extLst>
          </p:cNvPr>
          <p:cNvSpPr/>
          <p:nvPr/>
        </p:nvSpPr>
        <p:spPr>
          <a:xfrm>
            <a:off x="5742749" y="2248199"/>
            <a:ext cx="3612021" cy="1696960"/>
          </a:xfrm>
          <a:custGeom>
            <a:avLst/>
            <a:gdLst>
              <a:gd name="connsiteX0" fmla="*/ 0 w 3612021"/>
              <a:gd name="connsiteY0" fmla="*/ 282832 h 1696960"/>
              <a:gd name="connsiteX1" fmla="*/ 282832 w 3612021"/>
              <a:gd name="connsiteY1" fmla="*/ 0 h 1696960"/>
              <a:gd name="connsiteX2" fmla="*/ 602004 w 3612021"/>
              <a:gd name="connsiteY2" fmla="*/ 0 h 1696960"/>
              <a:gd name="connsiteX3" fmla="*/ 602004 w 3612021"/>
              <a:gd name="connsiteY3" fmla="*/ 0 h 1696960"/>
              <a:gd name="connsiteX4" fmla="*/ 1044476 w 3612021"/>
              <a:gd name="connsiteY4" fmla="*/ 0 h 1696960"/>
              <a:gd name="connsiteX5" fmla="*/ 1505009 w 3612021"/>
              <a:gd name="connsiteY5" fmla="*/ 0 h 1696960"/>
              <a:gd name="connsiteX6" fmla="*/ 2076585 w 3612021"/>
              <a:gd name="connsiteY6" fmla="*/ 0 h 1696960"/>
              <a:gd name="connsiteX7" fmla="*/ 2666404 w 3612021"/>
              <a:gd name="connsiteY7" fmla="*/ 0 h 1696960"/>
              <a:gd name="connsiteX8" fmla="*/ 3329189 w 3612021"/>
              <a:gd name="connsiteY8" fmla="*/ 0 h 1696960"/>
              <a:gd name="connsiteX9" fmla="*/ 3612021 w 3612021"/>
              <a:gd name="connsiteY9" fmla="*/ 282832 h 1696960"/>
              <a:gd name="connsiteX10" fmla="*/ 3612021 w 3612021"/>
              <a:gd name="connsiteY10" fmla="*/ 629292 h 1696960"/>
              <a:gd name="connsiteX11" fmla="*/ 3612021 w 3612021"/>
              <a:gd name="connsiteY11" fmla="*/ 989893 h 1696960"/>
              <a:gd name="connsiteX12" fmla="*/ 3612021 w 3612021"/>
              <a:gd name="connsiteY12" fmla="*/ 989893 h 1696960"/>
              <a:gd name="connsiteX13" fmla="*/ 3612021 w 3612021"/>
              <a:gd name="connsiteY13" fmla="*/ 1414133 h 1696960"/>
              <a:gd name="connsiteX14" fmla="*/ 3612021 w 3612021"/>
              <a:gd name="connsiteY14" fmla="*/ 1414128 h 1696960"/>
              <a:gd name="connsiteX15" fmla="*/ 3329189 w 3612021"/>
              <a:gd name="connsiteY15" fmla="*/ 1696960 h 1696960"/>
              <a:gd name="connsiteX16" fmla="*/ 2739371 w 3612021"/>
              <a:gd name="connsiteY16" fmla="*/ 1696960 h 1696960"/>
              <a:gd name="connsiteX17" fmla="*/ 2149553 w 3612021"/>
              <a:gd name="connsiteY17" fmla="*/ 1696960 h 1696960"/>
              <a:gd name="connsiteX18" fmla="*/ 1505009 w 3612021"/>
              <a:gd name="connsiteY18" fmla="*/ 1696960 h 1696960"/>
              <a:gd name="connsiteX19" fmla="*/ 900863 w 3612021"/>
              <a:gd name="connsiteY19" fmla="*/ 1940651 h 1696960"/>
              <a:gd name="connsiteX20" fmla="*/ 272057 w 3612021"/>
              <a:gd name="connsiteY20" fmla="*/ 2194288 h 1696960"/>
              <a:gd name="connsiteX21" fmla="*/ 602004 w 3612021"/>
              <a:gd name="connsiteY21" fmla="*/ 1696960 h 1696960"/>
              <a:gd name="connsiteX22" fmla="*/ 282832 w 3612021"/>
              <a:gd name="connsiteY22" fmla="*/ 1696960 h 1696960"/>
              <a:gd name="connsiteX23" fmla="*/ 0 w 3612021"/>
              <a:gd name="connsiteY23" fmla="*/ 1414128 h 1696960"/>
              <a:gd name="connsiteX24" fmla="*/ 0 w 3612021"/>
              <a:gd name="connsiteY24" fmla="*/ 1414133 h 1696960"/>
              <a:gd name="connsiteX25" fmla="*/ 0 w 3612021"/>
              <a:gd name="connsiteY25" fmla="*/ 989893 h 1696960"/>
              <a:gd name="connsiteX26" fmla="*/ 0 w 3612021"/>
              <a:gd name="connsiteY26" fmla="*/ 989893 h 1696960"/>
              <a:gd name="connsiteX27" fmla="*/ 0 w 3612021"/>
              <a:gd name="connsiteY27" fmla="*/ 636363 h 1696960"/>
              <a:gd name="connsiteX28" fmla="*/ 0 w 3612021"/>
              <a:gd name="connsiteY28" fmla="*/ 282832 h 169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612021" h="1696960" fill="none" extrusionOk="0">
                <a:moveTo>
                  <a:pt x="0" y="282832"/>
                </a:moveTo>
                <a:cubicBezTo>
                  <a:pt x="28290" y="129971"/>
                  <a:pt x="135498" y="36979"/>
                  <a:pt x="282832" y="0"/>
                </a:cubicBezTo>
                <a:cubicBezTo>
                  <a:pt x="387169" y="-302"/>
                  <a:pt x="507441" y="-8186"/>
                  <a:pt x="602004" y="0"/>
                </a:cubicBezTo>
                <a:lnTo>
                  <a:pt x="602004" y="0"/>
                </a:lnTo>
                <a:cubicBezTo>
                  <a:pt x="801295" y="16544"/>
                  <a:pt x="912838" y="-13063"/>
                  <a:pt x="1044476" y="0"/>
                </a:cubicBezTo>
                <a:cubicBezTo>
                  <a:pt x="1176114" y="13063"/>
                  <a:pt x="1409218" y="-18312"/>
                  <a:pt x="1505009" y="0"/>
                </a:cubicBezTo>
                <a:cubicBezTo>
                  <a:pt x="1680108" y="-24104"/>
                  <a:pt x="1922327" y="12435"/>
                  <a:pt x="2076585" y="0"/>
                </a:cubicBezTo>
                <a:cubicBezTo>
                  <a:pt x="2230843" y="-12435"/>
                  <a:pt x="2426459" y="-7551"/>
                  <a:pt x="2666404" y="0"/>
                </a:cubicBezTo>
                <a:cubicBezTo>
                  <a:pt x="2906349" y="7551"/>
                  <a:pt x="3080299" y="-17188"/>
                  <a:pt x="3329189" y="0"/>
                </a:cubicBezTo>
                <a:cubicBezTo>
                  <a:pt x="3517802" y="-14829"/>
                  <a:pt x="3604673" y="94723"/>
                  <a:pt x="3612021" y="282832"/>
                </a:cubicBezTo>
                <a:cubicBezTo>
                  <a:pt x="3623915" y="370850"/>
                  <a:pt x="3599936" y="483921"/>
                  <a:pt x="3612021" y="629292"/>
                </a:cubicBezTo>
                <a:cubicBezTo>
                  <a:pt x="3624106" y="774663"/>
                  <a:pt x="3626089" y="880696"/>
                  <a:pt x="3612021" y="989893"/>
                </a:cubicBezTo>
                <a:lnTo>
                  <a:pt x="3612021" y="989893"/>
                </a:lnTo>
                <a:cubicBezTo>
                  <a:pt x="3597898" y="1182041"/>
                  <a:pt x="3604164" y="1269701"/>
                  <a:pt x="3612021" y="1414133"/>
                </a:cubicBezTo>
                <a:lnTo>
                  <a:pt x="3612021" y="1414128"/>
                </a:lnTo>
                <a:cubicBezTo>
                  <a:pt x="3607789" y="1544501"/>
                  <a:pt x="3455641" y="1712230"/>
                  <a:pt x="3329189" y="1696960"/>
                </a:cubicBezTo>
                <a:cubicBezTo>
                  <a:pt x="3051779" y="1682409"/>
                  <a:pt x="3004947" y="1701702"/>
                  <a:pt x="2739371" y="1696960"/>
                </a:cubicBezTo>
                <a:cubicBezTo>
                  <a:pt x="2473795" y="1692218"/>
                  <a:pt x="2438854" y="1689645"/>
                  <a:pt x="2149553" y="1696960"/>
                </a:cubicBezTo>
                <a:cubicBezTo>
                  <a:pt x="1860252" y="1704275"/>
                  <a:pt x="1690481" y="1703006"/>
                  <a:pt x="1505009" y="1696960"/>
                </a:cubicBezTo>
                <a:cubicBezTo>
                  <a:pt x="1227372" y="1827867"/>
                  <a:pt x="1072071" y="1886717"/>
                  <a:pt x="900863" y="1940651"/>
                </a:cubicBezTo>
                <a:cubicBezTo>
                  <a:pt x="729655" y="1994585"/>
                  <a:pt x="496749" y="2084634"/>
                  <a:pt x="272057" y="2194288"/>
                </a:cubicBezTo>
                <a:cubicBezTo>
                  <a:pt x="344134" y="2062079"/>
                  <a:pt x="503588" y="1796711"/>
                  <a:pt x="602004" y="1696960"/>
                </a:cubicBezTo>
                <a:cubicBezTo>
                  <a:pt x="512015" y="1712043"/>
                  <a:pt x="389374" y="1682180"/>
                  <a:pt x="282832" y="1696960"/>
                </a:cubicBezTo>
                <a:cubicBezTo>
                  <a:pt x="137622" y="1707761"/>
                  <a:pt x="7252" y="1561028"/>
                  <a:pt x="0" y="1414128"/>
                </a:cubicBezTo>
                <a:lnTo>
                  <a:pt x="0" y="1414133"/>
                </a:lnTo>
                <a:cubicBezTo>
                  <a:pt x="8515" y="1310309"/>
                  <a:pt x="11622" y="1147022"/>
                  <a:pt x="0" y="989893"/>
                </a:cubicBezTo>
                <a:lnTo>
                  <a:pt x="0" y="989893"/>
                </a:lnTo>
                <a:cubicBezTo>
                  <a:pt x="11855" y="814191"/>
                  <a:pt x="3738" y="790529"/>
                  <a:pt x="0" y="636363"/>
                </a:cubicBezTo>
                <a:cubicBezTo>
                  <a:pt x="-3738" y="482197"/>
                  <a:pt x="11545" y="456471"/>
                  <a:pt x="0" y="282832"/>
                </a:cubicBezTo>
                <a:close/>
              </a:path>
              <a:path w="3612021" h="1696960" stroke="0" extrusionOk="0">
                <a:moveTo>
                  <a:pt x="0" y="282832"/>
                </a:moveTo>
                <a:cubicBezTo>
                  <a:pt x="3267" y="110102"/>
                  <a:pt x="138069" y="4941"/>
                  <a:pt x="282832" y="0"/>
                </a:cubicBezTo>
                <a:cubicBezTo>
                  <a:pt x="430696" y="-10816"/>
                  <a:pt x="448974" y="8922"/>
                  <a:pt x="602004" y="0"/>
                </a:cubicBezTo>
                <a:lnTo>
                  <a:pt x="602004" y="0"/>
                </a:lnTo>
                <a:cubicBezTo>
                  <a:pt x="750667" y="-14484"/>
                  <a:pt x="932460" y="-3178"/>
                  <a:pt x="1071567" y="0"/>
                </a:cubicBezTo>
                <a:cubicBezTo>
                  <a:pt x="1210674" y="3178"/>
                  <a:pt x="1301021" y="2279"/>
                  <a:pt x="1505009" y="0"/>
                </a:cubicBezTo>
                <a:cubicBezTo>
                  <a:pt x="1774793" y="-1856"/>
                  <a:pt x="1864061" y="28662"/>
                  <a:pt x="2094827" y="0"/>
                </a:cubicBezTo>
                <a:cubicBezTo>
                  <a:pt x="2325593" y="-28662"/>
                  <a:pt x="2474838" y="16"/>
                  <a:pt x="2666404" y="0"/>
                </a:cubicBezTo>
                <a:cubicBezTo>
                  <a:pt x="2857970" y="-16"/>
                  <a:pt x="3066511" y="-2280"/>
                  <a:pt x="3329189" y="0"/>
                </a:cubicBezTo>
                <a:cubicBezTo>
                  <a:pt x="3494977" y="-7398"/>
                  <a:pt x="3620120" y="104297"/>
                  <a:pt x="3612021" y="282832"/>
                </a:cubicBezTo>
                <a:cubicBezTo>
                  <a:pt x="3595231" y="353674"/>
                  <a:pt x="3595883" y="556961"/>
                  <a:pt x="3612021" y="636363"/>
                </a:cubicBezTo>
                <a:cubicBezTo>
                  <a:pt x="3628159" y="715765"/>
                  <a:pt x="3608771" y="819350"/>
                  <a:pt x="3612021" y="989893"/>
                </a:cubicBezTo>
                <a:lnTo>
                  <a:pt x="3612021" y="989893"/>
                </a:lnTo>
                <a:cubicBezTo>
                  <a:pt x="3633073" y="1115069"/>
                  <a:pt x="3594830" y="1280946"/>
                  <a:pt x="3612021" y="1414133"/>
                </a:cubicBezTo>
                <a:lnTo>
                  <a:pt x="3612021" y="1414128"/>
                </a:lnTo>
                <a:cubicBezTo>
                  <a:pt x="3610468" y="1580622"/>
                  <a:pt x="3485812" y="1681835"/>
                  <a:pt x="3329189" y="1696960"/>
                </a:cubicBezTo>
                <a:cubicBezTo>
                  <a:pt x="3071948" y="1706614"/>
                  <a:pt x="2950230" y="1692482"/>
                  <a:pt x="2775854" y="1696960"/>
                </a:cubicBezTo>
                <a:cubicBezTo>
                  <a:pt x="2601479" y="1701438"/>
                  <a:pt x="2348981" y="1717048"/>
                  <a:pt x="2222520" y="1696960"/>
                </a:cubicBezTo>
                <a:cubicBezTo>
                  <a:pt x="2096059" y="1676872"/>
                  <a:pt x="1843364" y="1680727"/>
                  <a:pt x="1505009" y="1696960"/>
                </a:cubicBezTo>
                <a:cubicBezTo>
                  <a:pt x="1306716" y="1766081"/>
                  <a:pt x="1047185" y="1894109"/>
                  <a:pt x="888533" y="1945624"/>
                </a:cubicBezTo>
                <a:cubicBezTo>
                  <a:pt x="729881" y="1997139"/>
                  <a:pt x="549518" y="2052473"/>
                  <a:pt x="272057" y="2194288"/>
                </a:cubicBezTo>
                <a:cubicBezTo>
                  <a:pt x="420551" y="2018696"/>
                  <a:pt x="505435" y="1797469"/>
                  <a:pt x="602004" y="1696960"/>
                </a:cubicBezTo>
                <a:cubicBezTo>
                  <a:pt x="508423" y="1695191"/>
                  <a:pt x="401633" y="1685992"/>
                  <a:pt x="282832" y="1696960"/>
                </a:cubicBezTo>
                <a:cubicBezTo>
                  <a:pt x="134357" y="1694166"/>
                  <a:pt x="-33628" y="1569170"/>
                  <a:pt x="0" y="1414128"/>
                </a:cubicBezTo>
                <a:lnTo>
                  <a:pt x="0" y="1414133"/>
                </a:lnTo>
                <a:cubicBezTo>
                  <a:pt x="3781" y="1221383"/>
                  <a:pt x="-5160" y="1175317"/>
                  <a:pt x="0" y="989893"/>
                </a:cubicBezTo>
                <a:lnTo>
                  <a:pt x="0" y="989893"/>
                </a:lnTo>
                <a:cubicBezTo>
                  <a:pt x="531" y="881648"/>
                  <a:pt x="9753" y="717872"/>
                  <a:pt x="0" y="643433"/>
                </a:cubicBezTo>
                <a:cubicBezTo>
                  <a:pt x="-9753" y="568994"/>
                  <a:pt x="-16308" y="458335"/>
                  <a:pt x="0" y="282832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 용지를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살펴볼까요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7" name="그림 6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78150752-4FDA-4EB6-B275-855BE69205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67" r="50612"/>
          <a:stretch/>
        </p:blipFill>
        <p:spPr>
          <a:xfrm>
            <a:off x="2708988" y="3319682"/>
            <a:ext cx="3387012" cy="5426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2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투표와 개표 참여하기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5514FDE4-3738-414B-981A-B5F2FCAE7600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A020953C-675C-40A3-B423-9016A2E006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658C734-5CD8-438D-A6D3-A83A3F58FD7F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025" name="_x558315072">
            <a:extLst>
              <a:ext uri="{FF2B5EF4-FFF2-40B4-BE49-F238E27FC236}">
                <a16:creationId xmlns:a16="http://schemas.microsoft.com/office/drawing/2014/main" xmlns="" id="{C9C3DFA3-EC2D-48EA-84AA-DA94154937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222" y="2000923"/>
            <a:ext cx="5787917" cy="33598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9769818C-5744-4E3E-BB4F-4A5E46D6424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993339">
            <a:off x="8656879" y="1917585"/>
            <a:ext cx="2888968" cy="31044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388EC0A-DB23-4B24-80C9-74CD388EED4A}"/>
              </a:ext>
            </a:extLst>
          </p:cNvPr>
          <p:cNvSpPr txBox="1"/>
          <p:nvPr/>
        </p:nvSpPr>
        <p:spPr>
          <a:xfrm>
            <a:off x="9427941" y="2931217"/>
            <a:ext cx="13468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번호만</a:t>
            </a:r>
            <a:r>
              <a:rPr lang="en-US" altLang="ko-KR" sz="32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</a:p>
          <a:p>
            <a:pPr algn="ctr"/>
            <a:r>
              <a:rPr lang="ko-KR" altLang="en-US" sz="32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쓰세요</a:t>
            </a:r>
            <a:r>
              <a:rPr lang="en-US" altLang="ko-KR" sz="32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8481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투표와 개표 참여하기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5514FDE4-3738-414B-981A-B5F2FCAE7600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A020953C-675C-40A3-B423-9016A2E006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658C734-5CD8-438D-A6D3-A83A3F58FD7F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7" name="그림 6" descr="테이블, 셔츠이(가) 표시된 사진&#10;&#10;자동 생성된 설명">
            <a:extLst>
              <a:ext uri="{FF2B5EF4-FFF2-40B4-BE49-F238E27FC236}">
                <a16:creationId xmlns:a16="http://schemas.microsoft.com/office/drawing/2014/main" xmlns="" id="{6CCB31DC-8ABD-4718-847A-792ABC652C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66360">
            <a:off x="-195622" y="1392262"/>
            <a:ext cx="6730718" cy="669161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1998867D-19BA-4F7F-B7A3-34B5B8B3EFC1}"/>
              </a:ext>
            </a:extLst>
          </p:cNvPr>
          <p:cNvGrpSpPr/>
          <p:nvPr/>
        </p:nvGrpSpPr>
        <p:grpSpPr>
          <a:xfrm>
            <a:off x="6005175" y="994294"/>
            <a:ext cx="6216171" cy="5241929"/>
            <a:chOff x="3122124" y="675219"/>
            <a:chExt cx="5054668" cy="4890595"/>
          </a:xfrm>
        </p:grpSpPr>
        <p:pic>
          <p:nvPicPr>
            <p:cNvPr id="15" name="_x840200912" descr="cif00001">
              <a:extLst>
                <a:ext uri="{FF2B5EF4-FFF2-40B4-BE49-F238E27FC236}">
                  <a16:creationId xmlns:a16="http://schemas.microsoft.com/office/drawing/2014/main" xmlns="" id="{617DF7A3-E0DF-4539-A272-B0ECD82BEC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25525" flipH="1">
              <a:off x="3122124" y="675219"/>
              <a:ext cx="5054668" cy="48905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_x840199976">
              <a:extLst>
                <a:ext uri="{FF2B5EF4-FFF2-40B4-BE49-F238E27FC236}">
                  <a16:creationId xmlns:a16="http://schemas.microsoft.com/office/drawing/2014/main" xmlns="" id="{CCE85046-447F-487B-B8C9-3A5EEC907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7645" y="1702427"/>
              <a:ext cx="3603625" cy="203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한 명씩 나와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투표를 </a:t>
              </a:r>
              <a:r>
                <a:rPr lang="ko-KR" altLang="en-US" sz="3200" dirty="0" smtClean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해 주세요</a:t>
              </a:r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개표는 선생님과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후보가 아닌 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친구 한 명이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하겠습니다</a:t>
              </a:r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991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투표와 개표 참여하기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5514FDE4-3738-414B-981A-B5F2FCAE7600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A020953C-675C-40A3-B423-9016A2E006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658C734-5CD8-438D-A6D3-A83A3F58FD7F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7" name="그림 6" descr="우산이(가) 표시된 사진&#10;&#10;자동 생성된 설명">
            <a:extLst>
              <a:ext uri="{FF2B5EF4-FFF2-40B4-BE49-F238E27FC236}">
                <a16:creationId xmlns:a16="http://schemas.microsoft.com/office/drawing/2014/main" xmlns="" id="{85D7C6B6-B7C9-48F7-A9C5-CAEA92B039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289" y="1068587"/>
            <a:ext cx="5579711" cy="5044113"/>
          </a:xfrm>
          <a:prstGeom prst="rect">
            <a:avLst/>
          </a:prstGeom>
        </p:spPr>
      </p:pic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xmlns="" id="{6F5FA15C-AB26-4D8C-A17C-4E86F03534E9}"/>
              </a:ext>
            </a:extLst>
          </p:cNvPr>
          <p:cNvSpPr/>
          <p:nvPr/>
        </p:nvSpPr>
        <p:spPr>
          <a:xfrm flipH="1">
            <a:off x="1772694" y="2095295"/>
            <a:ext cx="4993866" cy="1944386"/>
          </a:xfrm>
          <a:custGeom>
            <a:avLst/>
            <a:gdLst>
              <a:gd name="connsiteX0" fmla="*/ 0 w 4993866"/>
              <a:gd name="connsiteY0" fmla="*/ 324071 h 1944386"/>
              <a:gd name="connsiteX1" fmla="*/ 324071 w 4993866"/>
              <a:gd name="connsiteY1" fmla="*/ 0 h 1944386"/>
              <a:gd name="connsiteX2" fmla="*/ 832311 w 4993866"/>
              <a:gd name="connsiteY2" fmla="*/ 0 h 1944386"/>
              <a:gd name="connsiteX3" fmla="*/ 832311 w 4993866"/>
              <a:gd name="connsiteY3" fmla="*/ 0 h 1944386"/>
              <a:gd name="connsiteX4" fmla="*/ 1431575 w 4993866"/>
              <a:gd name="connsiteY4" fmla="*/ 0 h 1944386"/>
              <a:gd name="connsiteX5" fmla="*/ 2080778 w 4993866"/>
              <a:gd name="connsiteY5" fmla="*/ 0 h 1944386"/>
              <a:gd name="connsiteX6" fmla="*/ 2676252 w 4993866"/>
              <a:gd name="connsiteY6" fmla="*/ 0 h 1944386"/>
              <a:gd name="connsiteX7" fmla="*/ 3375287 w 4993866"/>
              <a:gd name="connsiteY7" fmla="*/ 0 h 1944386"/>
              <a:gd name="connsiteX8" fmla="*/ 4048431 w 4993866"/>
              <a:gd name="connsiteY8" fmla="*/ 0 h 1944386"/>
              <a:gd name="connsiteX9" fmla="*/ 4669795 w 4993866"/>
              <a:gd name="connsiteY9" fmla="*/ 0 h 1944386"/>
              <a:gd name="connsiteX10" fmla="*/ 4993866 w 4993866"/>
              <a:gd name="connsiteY10" fmla="*/ 324071 h 1944386"/>
              <a:gd name="connsiteX11" fmla="*/ 4993866 w 4993866"/>
              <a:gd name="connsiteY11" fmla="*/ 737250 h 1944386"/>
              <a:gd name="connsiteX12" fmla="*/ 4993866 w 4993866"/>
              <a:gd name="connsiteY12" fmla="*/ 1134225 h 1944386"/>
              <a:gd name="connsiteX13" fmla="*/ 4993866 w 4993866"/>
              <a:gd name="connsiteY13" fmla="*/ 1134225 h 1944386"/>
              <a:gd name="connsiteX14" fmla="*/ 4993866 w 4993866"/>
              <a:gd name="connsiteY14" fmla="*/ 1620322 h 1944386"/>
              <a:gd name="connsiteX15" fmla="*/ 4993866 w 4993866"/>
              <a:gd name="connsiteY15" fmla="*/ 1620315 h 1944386"/>
              <a:gd name="connsiteX16" fmla="*/ 4669795 w 4993866"/>
              <a:gd name="connsiteY16" fmla="*/ 1944386 h 1944386"/>
              <a:gd name="connsiteX17" fmla="*/ 4022541 w 4993866"/>
              <a:gd name="connsiteY17" fmla="*/ 1944386 h 1944386"/>
              <a:gd name="connsiteX18" fmla="*/ 3452957 w 4993866"/>
              <a:gd name="connsiteY18" fmla="*/ 1944386 h 1944386"/>
              <a:gd name="connsiteX19" fmla="*/ 2753922 w 4993866"/>
              <a:gd name="connsiteY19" fmla="*/ 1944386 h 1944386"/>
              <a:gd name="connsiteX20" fmla="*/ 2080778 w 4993866"/>
              <a:gd name="connsiteY20" fmla="*/ 1944386 h 1944386"/>
              <a:gd name="connsiteX21" fmla="*/ 1512565 w 4993866"/>
              <a:gd name="connsiteY21" fmla="*/ 2134333 h 1944386"/>
              <a:gd name="connsiteX22" fmla="*/ 978444 w 4993866"/>
              <a:gd name="connsiteY22" fmla="*/ 2312883 h 1944386"/>
              <a:gd name="connsiteX23" fmla="*/ 376138 w 4993866"/>
              <a:gd name="connsiteY23" fmla="*/ 2514227 h 1944386"/>
              <a:gd name="connsiteX24" fmla="*/ 595101 w 4993866"/>
              <a:gd name="connsiteY24" fmla="*/ 2240703 h 1944386"/>
              <a:gd name="connsiteX25" fmla="*/ 832311 w 4993866"/>
              <a:gd name="connsiteY25" fmla="*/ 1944386 h 1944386"/>
              <a:gd name="connsiteX26" fmla="*/ 324071 w 4993866"/>
              <a:gd name="connsiteY26" fmla="*/ 1944386 h 1944386"/>
              <a:gd name="connsiteX27" fmla="*/ 0 w 4993866"/>
              <a:gd name="connsiteY27" fmla="*/ 1620315 h 1944386"/>
              <a:gd name="connsiteX28" fmla="*/ 0 w 4993866"/>
              <a:gd name="connsiteY28" fmla="*/ 1620322 h 1944386"/>
              <a:gd name="connsiteX29" fmla="*/ 0 w 4993866"/>
              <a:gd name="connsiteY29" fmla="*/ 1134225 h 1944386"/>
              <a:gd name="connsiteX30" fmla="*/ 0 w 4993866"/>
              <a:gd name="connsiteY30" fmla="*/ 1134225 h 1944386"/>
              <a:gd name="connsiteX31" fmla="*/ 0 w 4993866"/>
              <a:gd name="connsiteY31" fmla="*/ 753453 h 1944386"/>
              <a:gd name="connsiteX32" fmla="*/ 0 w 4993866"/>
              <a:gd name="connsiteY32" fmla="*/ 324071 h 194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993866" h="1944386" fill="none" extrusionOk="0">
                <a:moveTo>
                  <a:pt x="0" y="324071"/>
                </a:moveTo>
                <a:cubicBezTo>
                  <a:pt x="6517" y="137970"/>
                  <a:pt x="132501" y="13892"/>
                  <a:pt x="324071" y="0"/>
                </a:cubicBezTo>
                <a:cubicBezTo>
                  <a:pt x="459770" y="5868"/>
                  <a:pt x="704969" y="-4532"/>
                  <a:pt x="832311" y="0"/>
                </a:cubicBezTo>
                <a:lnTo>
                  <a:pt x="832311" y="0"/>
                </a:lnTo>
                <a:cubicBezTo>
                  <a:pt x="1045531" y="15172"/>
                  <a:pt x="1216433" y="24165"/>
                  <a:pt x="1431575" y="0"/>
                </a:cubicBezTo>
                <a:cubicBezTo>
                  <a:pt x="1646717" y="-24165"/>
                  <a:pt x="1860524" y="-26196"/>
                  <a:pt x="2080778" y="0"/>
                </a:cubicBezTo>
                <a:cubicBezTo>
                  <a:pt x="2212710" y="10806"/>
                  <a:pt x="2461024" y="-14557"/>
                  <a:pt x="2676252" y="0"/>
                </a:cubicBezTo>
                <a:cubicBezTo>
                  <a:pt x="2891480" y="14557"/>
                  <a:pt x="3195085" y="-4086"/>
                  <a:pt x="3375287" y="0"/>
                </a:cubicBezTo>
                <a:cubicBezTo>
                  <a:pt x="3555490" y="4086"/>
                  <a:pt x="3871485" y="-25008"/>
                  <a:pt x="4048431" y="0"/>
                </a:cubicBezTo>
                <a:cubicBezTo>
                  <a:pt x="4225377" y="25008"/>
                  <a:pt x="4371982" y="11730"/>
                  <a:pt x="4669795" y="0"/>
                </a:cubicBezTo>
                <a:cubicBezTo>
                  <a:pt x="4872724" y="26489"/>
                  <a:pt x="4990833" y="126579"/>
                  <a:pt x="4993866" y="324071"/>
                </a:cubicBezTo>
                <a:cubicBezTo>
                  <a:pt x="4976044" y="412232"/>
                  <a:pt x="4989257" y="631072"/>
                  <a:pt x="4993866" y="737250"/>
                </a:cubicBezTo>
                <a:cubicBezTo>
                  <a:pt x="4998475" y="843428"/>
                  <a:pt x="4985267" y="987071"/>
                  <a:pt x="4993866" y="1134225"/>
                </a:cubicBezTo>
                <a:lnTo>
                  <a:pt x="4993866" y="1134225"/>
                </a:lnTo>
                <a:cubicBezTo>
                  <a:pt x="4977919" y="1358441"/>
                  <a:pt x="4986404" y="1481282"/>
                  <a:pt x="4993866" y="1620322"/>
                </a:cubicBezTo>
                <a:lnTo>
                  <a:pt x="4993866" y="1620315"/>
                </a:lnTo>
                <a:cubicBezTo>
                  <a:pt x="4964797" y="1806486"/>
                  <a:pt x="4850868" y="1948336"/>
                  <a:pt x="4669795" y="1944386"/>
                </a:cubicBezTo>
                <a:cubicBezTo>
                  <a:pt x="4518820" y="1941862"/>
                  <a:pt x="4211313" y="1930872"/>
                  <a:pt x="4022541" y="1944386"/>
                </a:cubicBezTo>
                <a:cubicBezTo>
                  <a:pt x="3833769" y="1957900"/>
                  <a:pt x="3686928" y="1924991"/>
                  <a:pt x="3452957" y="1944386"/>
                </a:cubicBezTo>
                <a:cubicBezTo>
                  <a:pt x="3218986" y="1963781"/>
                  <a:pt x="2927973" y="1974091"/>
                  <a:pt x="2753922" y="1944386"/>
                </a:cubicBezTo>
                <a:cubicBezTo>
                  <a:pt x="2579872" y="1914681"/>
                  <a:pt x="2300655" y="1930672"/>
                  <a:pt x="2080778" y="1944386"/>
                </a:cubicBezTo>
                <a:cubicBezTo>
                  <a:pt x="1852777" y="2035217"/>
                  <a:pt x="1707228" y="2086224"/>
                  <a:pt x="1512565" y="2134333"/>
                </a:cubicBezTo>
                <a:cubicBezTo>
                  <a:pt x="1317902" y="2182441"/>
                  <a:pt x="1160074" y="2232881"/>
                  <a:pt x="978444" y="2312883"/>
                </a:cubicBezTo>
                <a:cubicBezTo>
                  <a:pt x="796814" y="2392885"/>
                  <a:pt x="614347" y="2451429"/>
                  <a:pt x="376138" y="2514227"/>
                </a:cubicBezTo>
                <a:cubicBezTo>
                  <a:pt x="435978" y="2427221"/>
                  <a:pt x="550008" y="2302267"/>
                  <a:pt x="595101" y="2240703"/>
                </a:cubicBezTo>
                <a:cubicBezTo>
                  <a:pt x="640194" y="2179139"/>
                  <a:pt x="752791" y="2058323"/>
                  <a:pt x="832311" y="1944386"/>
                </a:cubicBezTo>
                <a:cubicBezTo>
                  <a:pt x="616097" y="1942057"/>
                  <a:pt x="539883" y="1931453"/>
                  <a:pt x="324071" y="1944386"/>
                </a:cubicBezTo>
                <a:cubicBezTo>
                  <a:pt x="128382" y="1926808"/>
                  <a:pt x="10432" y="1787018"/>
                  <a:pt x="0" y="1620315"/>
                </a:cubicBezTo>
                <a:lnTo>
                  <a:pt x="0" y="1620322"/>
                </a:lnTo>
                <a:cubicBezTo>
                  <a:pt x="-12832" y="1394021"/>
                  <a:pt x="12191" y="1275494"/>
                  <a:pt x="0" y="1134225"/>
                </a:cubicBezTo>
                <a:lnTo>
                  <a:pt x="0" y="1134225"/>
                </a:lnTo>
                <a:cubicBezTo>
                  <a:pt x="-14232" y="1019051"/>
                  <a:pt x="-12483" y="882157"/>
                  <a:pt x="0" y="753453"/>
                </a:cubicBezTo>
                <a:cubicBezTo>
                  <a:pt x="12483" y="624749"/>
                  <a:pt x="7396" y="498768"/>
                  <a:pt x="0" y="324071"/>
                </a:cubicBezTo>
                <a:close/>
              </a:path>
              <a:path w="4993866" h="1944386" stroke="0" extrusionOk="0">
                <a:moveTo>
                  <a:pt x="0" y="324071"/>
                </a:moveTo>
                <a:cubicBezTo>
                  <a:pt x="2345" y="133230"/>
                  <a:pt x="150876" y="2498"/>
                  <a:pt x="324071" y="0"/>
                </a:cubicBezTo>
                <a:cubicBezTo>
                  <a:pt x="540262" y="-3357"/>
                  <a:pt x="660291" y="-24609"/>
                  <a:pt x="832311" y="0"/>
                </a:cubicBezTo>
                <a:lnTo>
                  <a:pt x="832311" y="0"/>
                </a:lnTo>
                <a:cubicBezTo>
                  <a:pt x="1101869" y="-4655"/>
                  <a:pt x="1264384" y="-8769"/>
                  <a:pt x="1481514" y="0"/>
                </a:cubicBezTo>
                <a:cubicBezTo>
                  <a:pt x="1698644" y="8769"/>
                  <a:pt x="1861819" y="9333"/>
                  <a:pt x="2080778" y="0"/>
                </a:cubicBezTo>
                <a:cubicBezTo>
                  <a:pt x="2217447" y="-28652"/>
                  <a:pt x="2546109" y="20995"/>
                  <a:pt x="2702142" y="0"/>
                </a:cubicBezTo>
                <a:cubicBezTo>
                  <a:pt x="2858175" y="-20995"/>
                  <a:pt x="3127163" y="2640"/>
                  <a:pt x="3297616" y="0"/>
                </a:cubicBezTo>
                <a:cubicBezTo>
                  <a:pt x="3468069" y="-2640"/>
                  <a:pt x="3690985" y="6950"/>
                  <a:pt x="3918980" y="0"/>
                </a:cubicBezTo>
                <a:cubicBezTo>
                  <a:pt x="4146975" y="-6950"/>
                  <a:pt x="4478670" y="-21880"/>
                  <a:pt x="4669795" y="0"/>
                </a:cubicBezTo>
                <a:cubicBezTo>
                  <a:pt x="4882447" y="12089"/>
                  <a:pt x="5008282" y="180682"/>
                  <a:pt x="4993866" y="324071"/>
                </a:cubicBezTo>
                <a:cubicBezTo>
                  <a:pt x="4980658" y="485757"/>
                  <a:pt x="4995153" y="546218"/>
                  <a:pt x="4993866" y="704843"/>
                </a:cubicBezTo>
                <a:cubicBezTo>
                  <a:pt x="4992579" y="863468"/>
                  <a:pt x="5012445" y="920796"/>
                  <a:pt x="4993866" y="1134225"/>
                </a:cubicBezTo>
                <a:lnTo>
                  <a:pt x="4993866" y="1134225"/>
                </a:lnTo>
                <a:cubicBezTo>
                  <a:pt x="4974889" y="1264714"/>
                  <a:pt x="5012524" y="1398762"/>
                  <a:pt x="4993866" y="1620322"/>
                </a:cubicBezTo>
                <a:lnTo>
                  <a:pt x="4993866" y="1620315"/>
                </a:lnTo>
                <a:cubicBezTo>
                  <a:pt x="4990692" y="1813110"/>
                  <a:pt x="4810112" y="1938088"/>
                  <a:pt x="4669795" y="1944386"/>
                </a:cubicBezTo>
                <a:cubicBezTo>
                  <a:pt x="4430542" y="1957566"/>
                  <a:pt x="4304038" y="1929842"/>
                  <a:pt x="4022541" y="1944386"/>
                </a:cubicBezTo>
                <a:cubicBezTo>
                  <a:pt x="3741044" y="1958930"/>
                  <a:pt x="3604077" y="1934629"/>
                  <a:pt x="3349396" y="1944386"/>
                </a:cubicBezTo>
                <a:cubicBezTo>
                  <a:pt x="3094715" y="1954143"/>
                  <a:pt x="2843658" y="1918852"/>
                  <a:pt x="2702142" y="1944386"/>
                </a:cubicBezTo>
                <a:cubicBezTo>
                  <a:pt x="2560626" y="1969920"/>
                  <a:pt x="2245825" y="1923080"/>
                  <a:pt x="2080778" y="1944386"/>
                </a:cubicBezTo>
                <a:cubicBezTo>
                  <a:pt x="1900024" y="2031381"/>
                  <a:pt x="1720145" y="2092122"/>
                  <a:pt x="1546657" y="2122936"/>
                </a:cubicBezTo>
                <a:cubicBezTo>
                  <a:pt x="1373169" y="2153750"/>
                  <a:pt x="1090583" y="2303239"/>
                  <a:pt x="944351" y="2324280"/>
                </a:cubicBezTo>
                <a:cubicBezTo>
                  <a:pt x="798119" y="2345321"/>
                  <a:pt x="626749" y="2413452"/>
                  <a:pt x="376138" y="2514227"/>
                </a:cubicBezTo>
                <a:cubicBezTo>
                  <a:pt x="467340" y="2376534"/>
                  <a:pt x="536495" y="2300030"/>
                  <a:pt x="599663" y="2235005"/>
                </a:cubicBezTo>
                <a:cubicBezTo>
                  <a:pt x="662831" y="2169980"/>
                  <a:pt x="759859" y="2043910"/>
                  <a:pt x="832311" y="1944386"/>
                </a:cubicBezTo>
                <a:cubicBezTo>
                  <a:pt x="725742" y="1924258"/>
                  <a:pt x="505917" y="1936786"/>
                  <a:pt x="324071" y="1944386"/>
                </a:cubicBezTo>
                <a:cubicBezTo>
                  <a:pt x="148221" y="1936332"/>
                  <a:pt x="16734" y="1780274"/>
                  <a:pt x="0" y="1620315"/>
                </a:cubicBezTo>
                <a:lnTo>
                  <a:pt x="0" y="1620322"/>
                </a:lnTo>
                <a:cubicBezTo>
                  <a:pt x="11095" y="1414773"/>
                  <a:pt x="-19024" y="1262978"/>
                  <a:pt x="0" y="1134225"/>
                </a:cubicBezTo>
                <a:lnTo>
                  <a:pt x="0" y="1134225"/>
                </a:lnTo>
                <a:cubicBezTo>
                  <a:pt x="-15410" y="996773"/>
                  <a:pt x="11228" y="812663"/>
                  <a:pt x="0" y="712945"/>
                </a:cubicBezTo>
                <a:cubicBezTo>
                  <a:pt x="-11228" y="613227"/>
                  <a:pt x="-4715" y="420754"/>
                  <a:pt x="0" y="324071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누가 당선되었나요</a:t>
            </a:r>
            <a:r>
              <a:rPr lang="en-US" altLang="ko-KR" sz="4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2123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투표와 개표 참여하기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5514FDE4-3738-414B-981A-B5F2FCAE7600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A020953C-675C-40A3-B423-9016A2E006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658C734-5CD8-438D-A6D3-A83A3F58FD7F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D407072D-29E1-45BA-AA8A-3198C2E844E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993339">
            <a:off x="7362457" y="1420114"/>
            <a:ext cx="3735310" cy="40139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0BC0CBD-879B-4F4F-83ED-A85D6EAED4DE}"/>
              </a:ext>
            </a:extLst>
          </p:cNvPr>
          <p:cNvSpPr txBox="1"/>
          <p:nvPr/>
        </p:nvSpPr>
        <p:spPr>
          <a:xfrm>
            <a:off x="8201380" y="2550508"/>
            <a:ext cx="22461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대통령이 </a:t>
            </a:r>
            <a:r>
              <a:rPr lang="ko-KR" altLang="en-US" sz="32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된</a:t>
            </a:r>
            <a:endParaRPr lang="en-US" altLang="ko-KR" sz="32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소감을 </a:t>
            </a:r>
            <a:endParaRPr lang="en-US" altLang="ko-KR" sz="3200" kern="0" dirty="0" smtClean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kern="0" dirty="0" smtClean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말해 주세요</a:t>
            </a:r>
            <a:r>
              <a:rPr lang="en-US" altLang="ko-KR" sz="3200" kern="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3200" kern="0" dirty="0">
              <a:solidFill>
                <a:srgbClr val="00000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 descr="시계, 방, 표지판이(가) 표시된 사진&#10;&#10;자동 생성된 설명">
            <a:extLst>
              <a:ext uri="{FF2B5EF4-FFF2-40B4-BE49-F238E27FC236}">
                <a16:creationId xmlns:a16="http://schemas.microsoft.com/office/drawing/2014/main" xmlns="" id="{AA0D1256-FB78-405E-97B7-25D4417BCF4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68517" y="1767655"/>
            <a:ext cx="3213820" cy="696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4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21CA3A89-9F16-4FE4-923F-49581E3F4C1B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29F39E0-31AE-4E4F-AEB8-3817847F0A84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시간에는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FD89DB3-6D1D-43E1-881B-B246AA614D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6467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 선거 뒷이야기를</a:t>
            </a:r>
            <a:endParaRPr lang="en-US" altLang="ko-KR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5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상상해 봅시다</a:t>
            </a:r>
            <a:r>
              <a:rPr lang="en-US" altLang="ko-KR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26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3942"/>
              <a:ext cx="57242" cy="29636"/>
              <a:chOff x="1463" y="-9089"/>
              <a:chExt cx="57242" cy="29636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4280"/>
                <a:ext cx="57242" cy="24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/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동기유발에서 지난 토론회에서 나눈 이야기 중 기억나는 것을 발표합니다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활동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1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에서 후보들이 마지막 선거 유세를 한 후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활동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2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에서 투표할 때 지켜야 하는 규칙을 확인합니다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이어 활동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3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에서 투표를 실시한 후 개표합니다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투표 결과를 확인하고 당선이 된 후보자가 당선 소감을 말하며 </a:t>
                </a:r>
                <a:r>
                  <a:rPr lang="ko-KR" altLang="en-US" sz="3100" dirty="0" err="1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차시를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마무리합니다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 </a:t>
                </a:r>
                <a:endParaRPr lang="ko-KR" altLang="en-US" sz="3100" dirty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9089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안내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9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3942"/>
              <a:ext cx="57242" cy="29636"/>
              <a:chOff x="1463" y="-9089"/>
              <a:chExt cx="57242" cy="29636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4280"/>
                <a:ext cx="57242" cy="24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/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이번 차시에서 후보자 역할을 맡은 학생들은 어떤 표정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몸짓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말투로 말하는 것이 상황에 적절한지 </a:t>
                </a:r>
                <a:r>
                  <a:rPr lang="ko-KR" altLang="en-US" sz="3100" dirty="0" smtClean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생각해 볼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수 있으며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나머지 학생들은 후보자 역할의 학생들이 적절한 말하기를 </a:t>
                </a:r>
                <a:endParaRPr lang="en-US" altLang="ko-KR" sz="3100" dirty="0" smtClean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  <a:p>
                <a:pPr fontAlgn="base"/>
                <a:r>
                  <a:rPr lang="ko-KR" altLang="en-US" sz="3100" dirty="0" smtClean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하였는지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평가해볼 수 있습니다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또 투표와 개표를 거치며 </a:t>
                </a:r>
                <a:endParaRPr lang="en-US" altLang="ko-KR" sz="3100" dirty="0" smtClean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  <a:p>
                <a:pPr fontAlgn="base"/>
                <a:r>
                  <a:rPr lang="ko-KR" altLang="en-US" sz="3100" dirty="0" err="1" smtClean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그동안의</a:t>
                </a:r>
                <a:r>
                  <a:rPr lang="ko-KR" altLang="en-US" sz="3100" dirty="0" smtClean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과정에서 선거가 혼자의 힘으로 이루어질 수 없다는 것을 배우게 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endParaRPr lang="ko-KR" altLang="en-US" sz="3100" dirty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9089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안내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44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토론회 되돌아보기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E328ABAC-9727-4B15-B2CB-0C56736EBA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08" y="2782471"/>
            <a:ext cx="5373318" cy="5373318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3C3C1DCA-A4ED-4590-A5C6-3A151B077FF3}"/>
              </a:ext>
            </a:extLst>
          </p:cNvPr>
          <p:cNvSpPr/>
          <p:nvPr/>
        </p:nvSpPr>
        <p:spPr>
          <a:xfrm>
            <a:off x="6016074" y="1648228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교실에 게시되어 있던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 정리 자료는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모두 살펴보았나요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702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토론회 되돌아보기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E328ABAC-9727-4B15-B2CB-0C56736EBA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08" y="2782471"/>
            <a:ext cx="5373318" cy="5373318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3C3C1DCA-A4ED-4590-A5C6-3A151B077FF3}"/>
              </a:ext>
            </a:extLst>
          </p:cNvPr>
          <p:cNvSpPr/>
          <p:nvPr/>
        </p:nvSpPr>
        <p:spPr>
          <a:xfrm>
            <a:off x="6016074" y="1648228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토론회에서 어떤 이야기들을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나누었는지 기억나나요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216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토론회 되돌아보기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81637941-CB40-491F-A15A-9C4D2764554A}"/>
              </a:ext>
            </a:extLst>
          </p:cNvPr>
          <p:cNvSpPr/>
          <p:nvPr/>
        </p:nvSpPr>
        <p:spPr>
          <a:xfrm>
            <a:off x="5940770" y="1512231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rgbClr val="FBF7E6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모든 동물이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행복하기 위해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동물 대통령이 필요한지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토론했어요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5EBD0D1E-2CE9-4369-9475-6799511969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463" y="3024573"/>
            <a:ext cx="5358730" cy="648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64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토론회 되돌아보기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81637941-CB40-491F-A15A-9C4D2764554A}"/>
              </a:ext>
            </a:extLst>
          </p:cNvPr>
          <p:cNvSpPr/>
          <p:nvPr/>
        </p:nvSpPr>
        <p:spPr>
          <a:xfrm flipH="1">
            <a:off x="1625414" y="1828217"/>
            <a:ext cx="4796900" cy="1494731"/>
          </a:xfrm>
          <a:custGeom>
            <a:avLst/>
            <a:gdLst>
              <a:gd name="connsiteX0" fmla="*/ 0 w 4796900"/>
              <a:gd name="connsiteY0" fmla="*/ 249127 h 1494731"/>
              <a:gd name="connsiteX1" fmla="*/ 249127 w 4796900"/>
              <a:gd name="connsiteY1" fmla="*/ 0 h 1494731"/>
              <a:gd name="connsiteX2" fmla="*/ 799483 w 4796900"/>
              <a:gd name="connsiteY2" fmla="*/ 0 h 1494731"/>
              <a:gd name="connsiteX3" fmla="*/ 799483 w 4796900"/>
              <a:gd name="connsiteY3" fmla="*/ 0 h 1494731"/>
              <a:gd name="connsiteX4" fmla="*/ 1363119 w 4796900"/>
              <a:gd name="connsiteY4" fmla="*/ 0 h 1494731"/>
              <a:gd name="connsiteX5" fmla="*/ 1998708 w 4796900"/>
              <a:gd name="connsiteY5" fmla="*/ 0 h 1494731"/>
              <a:gd name="connsiteX6" fmla="*/ 2559502 w 4796900"/>
              <a:gd name="connsiteY6" fmla="*/ 0 h 1494731"/>
              <a:gd name="connsiteX7" fmla="*/ 3145787 w 4796900"/>
              <a:gd name="connsiteY7" fmla="*/ 0 h 1494731"/>
              <a:gd name="connsiteX8" fmla="*/ 3808544 w 4796900"/>
              <a:gd name="connsiteY8" fmla="*/ 0 h 1494731"/>
              <a:gd name="connsiteX9" fmla="*/ 4547773 w 4796900"/>
              <a:gd name="connsiteY9" fmla="*/ 0 h 1494731"/>
              <a:gd name="connsiteX10" fmla="*/ 4796900 w 4796900"/>
              <a:gd name="connsiteY10" fmla="*/ 249127 h 1494731"/>
              <a:gd name="connsiteX11" fmla="*/ 4796900 w 4796900"/>
              <a:gd name="connsiteY11" fmla="*/ 871926 h 1494731"/>
              <a:gd name="connsiteX12" fmla="*/ 4796900 w 4796900"/>
              <a:gd name="connsiteY12" fmla="*/ 871926 h 1494731"/>
              <a:gd name="connsiteX13" fmla="*/ 4796900 w 4796900"/>
              <a:gd name="connsiteY13" fmla="*/ 1245609 h 1494731"/>
              <a:gd name="connsiteX14" fmla="*/ 4796900 w 4796900"/>
              <a:gd name="connsiteY14" fmla="*/ 1245604 h 1494731"/>
              <a:gd name="connsiteX15" fmla="*/ 4547773 w 4796900"/>
              <a:gd name="connsiteY15" fmla="*/ 1494731 h 1494731"/>
              <a:gd name="connsiteX16" fmla="*/ 3885016 w 4796900"/>
              <a:gd name="connsiteY16" fmla="*/ 1494731 h 1494731"/>
              <a:gd name="connsiteX17" fmla="*/ 3273241 w 4796900"/>
              <a:gd name="connsiteY17" fmla="*/ 1494731 h 1494731"/>
              <a:gd name="connsiteX18" fmla="*/ 2661465 w 4796900"/>
              <a:gd name="connsiteY18" fmla="*/ 1494731 h 1494731"/>
              <a:gd name="connsiteX19" fmla="*/ 1998708 w 4796900"/>
              <a:gd name="connsiteY19" fmla="*/ 1494731 h 1494731"/>
              <a:gd name="connsiteX20" fmla="*/ 1485654 w 4796900"/>
              <a:gd name="connsiteY20" fmla="*/ 1631990 h 1494731"/>
              <a:gd name="connsiteX21" fmla="*/ 972601 w 4796900"/>
              <a:gd name="connsiteY21" fmla="*/ 1769249 h 1494731"/>
              <a:gd name="connsiteX22" fmla="*/ 361303 w 4796900"/>
              <a:gd name="connsiteY22" fmla="*/ 1932792 h 1494731"/>
              <a:gd name="connsiteX23" fmla="*/ 799483 w 4796900"/>
              <a:gd name="connsiteY23" fmla="*/ 1494731 h 1494731"/>
              <a:gd name="connsiteX24" fmla="*/ 249127 w 4796900"/>
              <a:gd name="connsiteY24" fmla="*/ 1494731 h 1494731"/>
              <a:gd name="connsiteX25" fmla="*/ 0 w 4796900"/>
              <a:gd name="connsiteY25" fmla="*/ 1245604 h 1494731"/>
              <a:gd name="connsiteX26" fmla="*/ 0 w 4796900"/>
              <a:gd name="connsiteY26" fmla="*/ 1245609 h 1494731"/>
              <a:gd name="connsiteX27" fmla="*/ 0 w 4796900"/>
              <a:gd name="connsiteY27" fmla="*/ 871926 h 1494731"/>
              <a:gd name="connsiteX28" fmla="*/ 0 w 4796900"/>
              <a:gd name="connsiteY28" fmla="*/ 871926 h 1494731"/>
              <a:gd name="connsiteX29" fmla="*/ 0 w 4796900"/>
              <a:gd name="connsiteY29" fmla="*/ 249127 h 1494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796900" h="1494731" fill="none" extrusionOk="0">
                <a:moveTo>
                  <a:pt x="0" y="249127"/>
                </a:moveTo>
                <a:cubicBezTo>
                  <a:pt x="-3517" y="106611"/>
                  <a:pt x="117225" y="-16974"/>
                  <a:pt x="249127" y="0"/>
                </a:cubicBezTo>
                <a:cubicBezTo>
                  <a:pt x="513789" y="16596"/>
                  <a:pt x="550532" y="9049"/>
                  <a:pt x="799483" y="0"/>
                </a:cubicBezTo>
                <a:lnTo>
                  <a:pt x="799483" y="0"/>
                </a:lnTo>
                <a:cubicBezTo>
                  <a:pt x="948287" y="20304"/>
                  <a:pt x="1188984" y="6337"/>
                  <a:pt x="1363119" y="0"/>
                </a:cubicBezTo>
                <a:cubicBezTo>
                  <a:pt x="1537254" y="-6337"/>
                  <a:pt x="1835868" y="-1845"/>
                  <a:pt x="1998708" y="0"/>
                </a:cubicBezTo>
                <a:cubicBezTo>
                  <a:pt x="2136898" y="7676"/>
                  <a:pt x="2439176" y="4969"/>
                  <a:pt x="2559502" y="0"/>
                </a:cubicBezTo>
                <a:cubicBezTo>
                  <a:pt x="2679828" y="-4969"/>
                  <a:pt x="2885160" y="-15976"/>
                  <a:pt x="3145787" y="0"/>
                </a:cubicBezTo>
                <a:cubicBezTo>
                  <a:pt x="3406414" y="15976"/>
                  <a:pt x="3590599" y="-12271"/>
                  <a:pt x="3808544" y="0"/>
                </a:cubicBezTo>
                <a:cubicBezTo>
                  <a:pt x="4026489" y="12271"/>
                  <a:pt x="4385294" y="24394"/>
                  <a:pt x="4547773" y="0"/>
                </a:cubicBezTo>
                <a:cubicBezTo>
                  <a:pt x="4653993" y="-10455"/>
                  <a:pt x="4774761" y="129897"/>
                  <a:pt x="4796900" y="249127"/>
                </a:cubicBezTo>
                <a:cubicBezTo>
                  <a:pt x="4772561" y="535362"/>
                  <a:pt x="4775326" y="724567"/>
                  <a:pt x="4796900" y="871926"/>
                </a:cubicBezTo>
                <a:lnTo>
                  <a:pt x="4796900" y="871926"/>
                </a:lnTo>
                <a:cubicBezTo>
                  <a:pt x="4797594" y="1004445"/>
                  <a:pt x="4814146" y="1077611"/>
                  <a:pt x="4796900" y="1245609"/>
                </a:cubicBezTo>
                <a:lnTo>
                  <a:pt x="4796900" y="1245604"/>
                </a:lnTo>
                <a:cubicBezTo>
                  <a:pt x="4799547" y="1365938"/>
                  <a:pt x="4677398" y="1495768"/>
                  <a:pt x="4547773" y="1494731"/>
                </a:cubicBezTo>
                <a:cubicBezTo>
                  <a:pt x="4326013" y="1464811"/>
                  <a:pt x="4190129" y="1489590"/>
                  <a:pt x="3885016" y="1494731"/>
                </a:cubicBezTo>
                <a:cubicBezTo>
                  <a:pt x="3579903" y="1499872"/>
                  <a:pt x="3481579" y="1472529"/>
                  <a:pt x="3273241" y="1494731"/>
                </a:cubicBezTo>
                <a:cubicBezTo>
                  <a:pt x="3064903" y="1516933"/>
                  <a:pt x="2884231" y="1507789"/>
                  <a:pt x="2661465" y="1494731"/>
                </a:cubicBezTo>
                <a:cubicBezTo>
                  <a:pt x="2438699" y="1481673"/>
                  <a:pt x="2199997" y="1521125"/>
                  <a:pt x="1998708" y="1494731"/>
                </a:cubicBezTo>
                <a:cubicBezTo>
                  <a:pt x="1865906" y="1518045"/>
                  <a:pt x="1722184" y="1596191"/>
                  <a:pt x="1485654" y="1631990"/>
                </a:cubicBezTo>
                <a:cubicBezTo>
                  <a:pt x="1249124" y="1667789"/>
                  <a:pt x="1201777" y="1708520"/>
                  <a:pt x="972601" y="1769249"/>
                </a:cubicBezTo>
                <a:cubicBezTo>
                  <a:pt x="743425" y="1829978"/>
                  <a:pt x="669045" y="1878583"/>
                  <a:pt x="361303" y="1932792"/>
                </a:cubicBezTo>
                <a:cubicBezTo>
                  <a:pt x="454876" y="1807291"/>
                  <a:pt x="678700" y="1612059"/>
                  <a:pt x="799483" y="1494731"/>
                </a:cubicBezTo>
                <a:cubicBezTo>
                  <a:pt x="529528" y="1467320"/>
                  <a:pt x="510888" y="1488382"/>
                  <a:pt x="249127" y="1494731"/>
                </a:cubicBezTo>
                <a:cubicBezTo>
                  <a:pt x="93554" y="1523133"/>
                  <a:pt x="8033" y="1374625"/>
                  <a:pt x="0" y="1245604"/>
                </a:cubicBezTo>
                <a:lnTo>
                  <a:pt x="0" y="1245609"/>
                </a:lnTo>
                <a:cubicBezTo>
                  <a:pt x="-1567" y="1066676"/>
                  <a:pt x="-7307" y="993379"/>
                  <a:pt x="0" y="871926"/>
                </a:cubicBezTo>
                <a:lnTo>
                  <a:pt x="0" y="871926"/>
                </a:lnTo>
                <a:cubicBezTo>
                  <a:pt x="-2199" y="580385"/>
                  <a:pt x="-2201" y="401881"/>
                  <a:pt x="0" y="249127"/>
                </a:cubicBezTo>
                <a:close/>
              </a:path>
              <a:path w="4796900" h="1494731" stroke="0" extrusionOk="0">
                <a:moveTo>
                  <a:pt x="0" y="249127"/>
                </a:moveTo>
                <a:cubicBezTo>
                  <a:pt x="3028" y="96224"/>
                  <a:pt x="135141" y="10193"/>
                  <a:pt x="249127" y="0"/>
                </a:cubicBezTo>
                <a:cubicBezTo>
                  <a:pt x="444674" y="22332"/>
                  <a:pt x="598267" y="15994"/>
                  <a:pt x="799483" y="0"/>
                </a:cubicBezTo>
                <a:lnTo>
                  <a:pt x="799483" y="0"/>
                </a:lnTo>
                <a:cubicBezTo>
                  <a:pt x="968042" y="-1105"/>
                  <a:pt x="1124119" y="-8994"/>
                  <a:pt x="1423080" y="0"/>
                </a:cubicBezTo>
                <a:cubicBezTo>
                  <a:pt x="1722041" y="8994"/>
                  <a:pt x="1830246" y="-4248"/>
                  <a:pt x="1998708" y="0"/>
                </a:cubicBezTo>
                <a:cubicBezTo>
                  <a:pt x="2210217" y="14779"/>
                  <a:pt x="2360960" y="21978"/>
                  <a:pt x="2610484" y="0"/>
                </a:cubicBezTo>
                <a:cubicBezTo>
                  <a:pt x="2860008" y="-21978"/>
                  <a:pt x="3014958" y="27704"/>
                  <a:pt x="3196769" y="0"/>
                </a:cubicBezTo>
                <a:cubicBezTo>
                  <a:pt x="3378581" y="-27704"/>
                  <a:pt x="3553118" y="-12226"/>
                  <a:pt x="3808544" y="0"/>
                </a:cubicBezTo>
                <a:cubicBezTo>
                  <a:pt x="4063971" y="12226"/>
                  <a:pt x="4286449" y="-856"/>
                  <a:pt x="4547773" y="0"/>
                </a:cubicBezTo>
                <a:cubicBezTo>
                  <a:pt x="4696008" y="3822"/>
                  <a:pt x="4803353" y="127468"/>
                  <a:pt x="4796900" y="249127"/>
                </a:cubicBezTo>
                <a:cubicBezTo>
                  <a:pt x="4809330" y="511969"/>
                  <a:pt x="4799840" y="562598"/>
                  <a:pt x="4796900" y="871926"/>
                </a:cubicBezTo>
                <a:lnTo>
                  <a:pt x="4796900" y="871926"/>
                </a:lnTo>
                <a:cubicBezTo>
                  <a:pt x="4814561" y="978085"/>
                  <a:pt x="4809886" y="1072820"/>
                  <a:pt x="4796900" y="1245609"/>
                </a:cubicBezTo>
                <a:lnTo>
                  <a:pt x="4796900" y="1245604"/>
                </a:lnTo>
                <a:cubicBezTo>
                  <a:pt x="4794879" y="1396578"/>
                  <a:pt x="4685671" y="1483564"/>
                  <a:pt x="4547773" y="1494731"/>
                </a:cubicBezTo>
                <a:cubicBezTo>
                  <a:pt x="4304805" y="1478061"/>
                  <a:pt x="4122374" y="1485166"/>
                  <a:pt x="3986979" y="1494731"/>
                </a:cubicBezTo>
                <a:cubicBezTo>
                  <a:pt x="3851584" y="1504296"/>
                  <a:pt x="3562381" y="1498006"/>
                  <a:pt x="3426184" y="1494731"/>
                </a:cubicBezTo>
                <a:cubicBezTo>
                  <a:pt x="3289988" y="1491456"/>
                  <a:pt x="3038669" y="1506282"/>
                  <a:pt x="2763428" y="1494731"/>
                </a:cubicBezTo>
                <a:cubicBezTo>
                  <a:pt x="2488187" y="1483180"/>
                  <a:pt x="2292872" y="1462246"/>
                  <a:pt x="1998708" y="1494731"/>
                </a:cubicBezTo>
                <a:cubicBezTo>
                  <a:pt x="1779336" y="1569630"/>
                  <a:pt x="1565353" y="1595639"/>
                  <a:pt x="1420158" y="1649513"/>
                </a:cubicBezTo>
                <a:cubicBezTo>
                  <a:pt x="1274963" y="1703387"/>
                  <a:pt x="1078169" y="1758378"/>
                  <a:pt x="907105" y="1786772"/>
                </a:cubicBezTo>
                <a:cubicBezTo>
                  <a:pt x="736041" y="1815166"/>
                  <a:pt x="572686" y="1870032"/>
                  <a:pt x="361303" y="1932792"/>
                </a:cubicBezTo>
                <a:cubicBezTo>
                  <a:pt x="505215" y="1803929"/>
                  <a:pt x="650951" y="1656064"/>
                  <a:pt x="799483" y="1494731"/>
                </a:cubicBezTo>
                <a:cubicBezTo>
                  <a:pt x="578743" y="1500245"/>
                  <a:pt x="389460" y="1473507"/>
                  <a:pt x="249127" y="1494731"/>
                </a:cubicBezTo>
                <a:cubicBezTo>
                  <a:pt x="120206" y="1509973"/>
                  <a:pt x="18729" y="1406330"/>
                  <a:pt x="0" y="1245604"/>
                </a:cubicBezTo>
                <a:lnTo>
                  <a:pt x="0" y="1245609"/>
                </a:lnTo>
                <a:cubicBezTo>
                  <a:pt x="-4791" y="1091594"/>
                  <a:pt x="-16277" y="1000781"/>
                  <a:pt x="0" y="871926"/>
                </a:cubicBezTo>
                <a:lnTo>
                  <a:pt x="0" y="871926"/>
                </a:lnTo>
                <a:cubicBezTo>
                  <a:pt x="-16441" y="603951"/>
                  <a:pt x="-3794" y="535257"/>
                  <a:pt x="0" y="249127"/>
                </a:cubicBezTo>
                <a:close/>
              </a:path>
            </a:pathLst>
          </a:custGeom>
          <a:solidFill>
            <a:srgbClr val="FBF7E6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후보들에게 궁금한 것을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질문했어요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pic>
        <p:nvPicPr>
          <p:cNvPr id="7" name="그림 6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130743D6-EADF-4E39-869E-E3A062F51F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232" y="2886126"/>
            <a:ext cx="52796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26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EFB82A0D-1A11-4767-A409-727A68031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030200F-47A5-4E09-AA48-8C800620C064}"/>
              </a:ext>
            </a:extLst>
          </p:cNvPr>
          <p:cNvGrpSpPr/>
          <p:nvPr/>
        </p:nvGrpSpPr>
        <p:grpSpPr>
          <a:xfrm>
            <a:off x="13840" y="379296"/>
            <a:ext cx="12178160" cy="1127771"/>
            <a:chOff x="-297951" y="-42846"/>
            <a:chExt cx="9914562" cy="1655889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5EB91258-9989-4ABE-B76B-5C42EC12B823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xmlns="" id="{EC4210DF-5C41-4433-B2B6-F66B15D410B5}"/>
                </a:ext>
              </a:extLst>
            </p:cNvPr>
            <p:cNvSpPr/>
            <p:nvPr/>
          </p:nvSpPr>
          <p:spPr>
            <a:xfrm>
              <a:off x="3126422" y="39456"/>
              <a:ext cx="3065816" cy="14912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solidFill>
                    <a:srgbClr val="FC8B9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공부할</a:t>
              </a:r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문제</a:t>
              </a: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2FFC36C0-F120-44C0-8E71-5A9833E62313}"/>
              </a:ext>
            </a:extLst>
          </p:cNvPr>
          <p:cNvSpPr/>
          <p:nvPr/>
        </p:nvSpPr>
        <p:spPr>
          <a:xfrm>
            <a:off x="565719" y="1774255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 투표에</a:t>
            </a:r>
            <a:endParaRPr lang="en-US" altLang="ko-KR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참여할 수 있다</a:t>
            </a:r>
            <a:r>
              <a:rPr lang="en-US" altLang="ko-KR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714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620</Words>
  <Application>Microsoft Office PowerPoint</Application>
  <PresentationFormat>와이드스크린</PresentationFormat>
  <Paragraphs>146</Paragraphs>
  <Slides>29</Slides>
  <Notes>28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33" baseType="lpstr">
      <vt:lpstr>Arial</vt:lpstr>
      <vt:lpstr>휴먼모음T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199</cp:revision>
  <dcterms:created xsi:type="dcterms:W3CDTF">2019-09-22T00:13:29Z</dcterms:created>
  <dcterms:modified xsi:type="dcterms:W3CDTF">2020-07-29T00:38:31Z</dcterms:modified>
</cp:coreProperties>
</file>