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81" r:id="rId3"/>
    <p:sldId id="275" r:id="rId4"/>
    <p:sldId id="278" r:id="rId5"/>
    <p:sldId id="279" r:id="rId6"/>
    <p:sldId id="280" r:id="rId7"/>
    <p:sldId id="298" r:id="rId8"/>
    <p:sldId id="319" r:id="rId9"/>
    <p:sldId id="317" r:id="rId10"/>
    <p:sldId id="307" r:id="rId11"/>
    <p:sldId id="306" r:id="rId12"/>
    <p:sldId id="259" r:id="rId13"/>
    <p:sldId id="263" r:id="rId14"/>
    <p:sldId id="288" r:id="rId15"/>
    <p:sldId id="258" r:id="rId16"/>
    <p:sldId id="308" r:id="rId17"/>
    <p:sldId id="309" r:id="rId18"/>
    <p:sldId id="310" r:id="rId19"/>
    <p:sldId id="289" r:id="rId20"/>
    <p:sldId id="265" r:id="rId21"/>
    <p:sldId id="311" r:id="rId22"/>
    <p:sldId id="313" r:id="rId23"/>
    <p:sldId id="314" r:id="rId24"/>
    <p:sldId id="290" r:id="rId25"/>
    <p:sldId id="296" r:id="rId26"/>
    <p:sldId id="315" r:id="rId27"/>
    <p:sldId id="316" r:id="rId28"/>
    <p:sldId id="262" r:id="rId29"/>
  </p:sldIdLst>
  <p:sldSz cx="12192000" cy="6858000"/>
  <p:notesSz cx="6858000" cy="9144000"/>
  <p:embeddedFontLst>
    <p:embeddedFont>
      <p:font typeface="휴먼모음T" panose="02030504000101010101" pitchFamily="18" charset="-127"/>
      <p:regular r:id="rId31"/>
    </p:embeddedFont>
    <p:embeddedFont>
      <p:font typeface="맑은 고딕" panose="020B0503020000020004" pitchFamily="50" charset="-127"/>
      <p:regular r:id="rId32"/>
      <p:bold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EAB"/>
    <a:srgbClr val="000000"/>
    <a:srgbClr val="C16D96"/>
    <a:srgbClr val="FC8B91"/>
    <a:srgbClr val="EB967B"/>
    <a:srgbClr val="FAF0B8"/>
    <a:srgbClr val="FBF7E6"/>
    <a:srgbClr val="EBA09A"/>
    <a:srgbClr val="F6FEFF"/>
    <a:srgbClr val="93C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8824" autoAdjust="0"/>
  </p:normalViewPr>
  <p:slideViewPr>
    <p:cSldViewPr snapToGrid="0">
      <p:cViewPr varScale="1">
        <p:scale>
          <a:sx n="97" d="100"/>
          <a:sy n="97" d="100"/>
        </p:scale>
        <p:origin x="1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2020-07-29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910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599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00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5339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857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무슨 뜻일까요</a:t>
            </a:r>
            <a:r>
              <a:rPr lang="en-US" altLang="ko-KR" dirty="0"/>
              <a:t>?</a:t>
            </a:r>
            <a:r>
              <a:rPr lang="ko-KR" altLang="en-US" dirty="0"/>
              <a:t>는 그림책 뒤쪽에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037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399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89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4637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학생들의 발표내용을 모든 학생들이 볼 수 있도록 선생님이 칠판에 </a:t>
            </a:r>
            <a:r>
              <a:rPr lang="ko-KR" altLang="en-US" dirty="0" err="1"/>
              <a:t>정리해주실</a:t>
            </a:r>
            <a:r>
              <a:rPr lang="ko-KR" altLang="en-US" dirty="0"/>
              <a:t> 수 있습니다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99706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학생들의 발표내용을 모든 학생들이 볼 수 있도록 선생님이 칠판에 </a:t>
            </a:r>
            <a:r>
              <a:rPr lang="ko-KR" altLang="en-US" dirty="0" err="1"/>
              <a:t>정리해주실</a:t>
            </a:r>
            <a:r>
              <a:rPr lang="ko-KR" altLang="en-US" dirty="0"/>
              <a:t> 수 있습니다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70911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학생들의 발표내용을 모든 학생들이 볼 수 있도록 선생님이 칠판에 </a:t>
            </a:r>
            <a:r>
              <a:rPr lang="ko-KR" altLang="en-US" dirty="0" err="1"/>
              <a:t>정리해주실</a:t>
            </a:r>
            <a:r>
              <a:rPr lang="ko-KR" altLang="en-US" dirty="0"/>
              <a:t> 수 있습니다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7955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5131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9020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86345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학생들과</a:t>
            </a:r>
            <a:r>
              <a:rPr lang="ko-KR" altLang="en-US" baseline="0" dirty="0"/>
              <a:t> 함께 고친 규칙은 선생님이 작성하셔서 학생들이 볼 수 있도록 게시해주세요</a:t>
            </a:r>
            <a:r>
              <a:rPr lang="en-US" altLang="ko-KR" baseline="0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3469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39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133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그림책 뒤쪽에 있는 무슨 뜻일까요</a:t>
            </a:r>
            <a:r>
              <a:rPr lang="en-US" altLang="ko-KR" dirty="0"/>
              <a:t>?</a:t>
            </a:r>
            <a:r>
              <a:rPr lang="ko-KR" altLang="en-US" dirty="0"/>
              <a:t>를 참고할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618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248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616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2020-07-29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D997BFC-4771-4D09-896B-0D078D98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"/>
          <a:stretch/>
        </p:blipFill>
        <p:spPr>
          <a:xfrm>
            <a:off x="1" y="-90811"/>
            <a:ext cx="12178160" cy="6948811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F81016F9-25DD-4FC0-855A-650D8393A1FD}"/>
              </a:ext>
            </a:extLst>
          </p:cNvPr>
          <p:cNvGrpSpPr/>
          <p:nvPr/>
        </p:nvGrpSpPr>
        <p:grpSpPr>
          <a:xfrm>
            <a:off x="2" y="1268296"/>
            <a:ext cx="12178160" cy="2032650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A70072D2-FB43-4B69-97F7-13BDFBD549C5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35804593-1451-4711-A3D3-9A0127AEEC17}"/>
                </a:ext>
              </a:extLst>
            </p:cNvPr>
            <p:cNvSpPr/>
            <p:nvPr/>
          </p:nvSpPr>
          <p:spPr>
            <a:xfrm>
              <a:off x="130450" y="246031"/>
              <a:ext cx="9069033" cy="10781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>
                  <a:ln w="28575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동물들의 </a:t>
              </a:r>
              <a:r>
                <a:rPr lang="ko-KR" altLang="en-US" sz="8000" dirty="0" err="1">
                  <a:ln w="28575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우당탕탕</a:t>
              </a:r>
              <a:r>
                <a:rPr lang="ko-KR" altLang="en-US" sz="8000" dirty="0">
                  <a:ln w="28575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첫 선거</a:t>
              </a: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50074D17-1539-475F-BDC8-95A1379E824C}"/>
              </a:ext>
            </a:extLst>
          </p:cNvPr>
          <p:cNvGrpSpPr/>
          <p:nvPr/>
        </p:nvGrpSpPr>
        <p:grpSpPr>
          <a:xfrm>
            <a:off x="482347" y="628768"/>
            <a:ext cx="1320983" cy="899107"/>
            <a:chOff x="8703988" y="1560668"/>
            <a:chExt cx="1320983" cy="899107"/>
          </a:xfrm>
        </p:grpSpPr>
        <p:sp>
          <p:nvSpPr>
            <p:cNvPr id="4" name="말풍선: 타원형 3">
              <a:extLst>
                <a:ext uri="{FF2B5EF4-FFF2-40B4-BE49-F238E27FC236}">
                  <a16:creationId xmlns:a16="http://schemas.microsoft.com/office/drawing/2014/main" xmlns="" id="{4A44F7D1-BB24-4F38-A393-23D6AB9C6F99}"/>
                </a:ext>
              </a:extLst>
            </p:cNvPr>
            <p:cNvSpPr/>
            <p:nvPr/>
          </p:nvSpPr>
          <p:spPr>
            <a:xfrm>
              <a:off x="8703988" y="1560668"/>
              <a:ext cx="1320983" cy="899107"/>
            </a:xfrm>
            <a:custGeom>
              <a:avLst/>
              <a:gdLst>
                <a:gd name="connsiteX0" fmla="*/ 1166018 w 1320983"/>
                <a:gd name="connsiteY0" fmla="*/ 1031321 h 899107"/>
                <a:gd name="connsiteX1" fmla="*/ 882073 w 1320983"/>
                <a:gd name="connsiteY1" fmla="*/ 873054 h 899107"/>
                <a:gd name="connsiteX2" fmla="*/ 190001 w 1320983"/>
                <a:gd name="connsiteY2" fmla="*/ 765068 h 899107"/>
                <a:gd name="connsiteX3" fmla="*/ 332288 w 1320983"/>
                <a:gd name="connsiteY3" fmla="*/ 59428 h 899107"/>
                <a:gd name="connsiteX4" fmla="*/ 1020617 w 1320983"/>
                <a:gd name="connsiteY4" fmla="*/ 72700 h 899107"/>
                <a:gd name="connsiteX5" fmla="*/ 1099024 w 1320983"/>
                <a:gd name="connsiteY5" fmla="*/ 785719 h 899107"/>
                <a:gd name="connsiteX6" fmla="*/ 1166018 w 1320983"/>
                <a:gd name="connsiteY6" fmla="*/ 1031321 h 89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983" h="899107" fill="none" extrusionOk="0">
                  <a:moveTo>
                    <a:pt x="1166018" y="1031321"/>
                  </a:moveTo>
                  <a:cubicBezTo>
                    <a:pt x="1081335" y="1010749"/>
                    <a:pt x="969035" y="909845"/>
                    <a:pt x="882073" y="873054"/>
                  </a:cubicBezTo>
                  <a:cubicBezTo>
                    <a:pt x="625505" y="905693"/>
                    <a:pt x="365634" y="863934"/>
                    <a:pt x="190001" y="765068"/>
                  </a:cubicBezTo>
                  <a:cubicBezTo>
                    <a:pt x="-83159" y="514566"/>
                    <a:pt x="-72581" y="195521"/>
                    <a:pt x="332288" y="59428"/>
                  </a:cubicBezTo>
                  <a:cubicBezTo>
                    <a:pt x="529008" y="-37171"/>
                    <a:pt x="811324" y="-35827"/>
                    <a:pt x="1020617" y="72700"/>
                  </a:cubicBezTo>
                  <a:cubicBezTo>
                    <a:pt x="1323987" y="222361"/>
                    <a:pt x="1387880" y="541674"/>
                    <a:pt x="1099024" y="785719"/>
                  </a:cubicBezTo>
                  <a:cubicBezTo>
                    <a:pt x="1143225" y="864121"/>
                    <a:pt x="1118593" y="937599"/>
                    <a:pt x="1166018" y="1031321"/>
                  </a:cubicBezTo>
                  <a:close/>
                </a:path>
                <a:path w="1320983" h="899107" stroke="0" extrusionOk="0">
                  <a:moveTo>
                    <a:pt x="1166018" y="1031321"/>
                  </a:moveTo>
                  <a:cubicBezTo>
                    <a:pt x="1115673" y="995738"/>
                    <a:pt x="923142" y="881928"/>
                    <a:pt x="882073" y="873054"/>
                  </a:cubicBezTo>
                  <a:cubicBezTo>
                    <a:pt x="670278" y="947596"/>
                    <a:pt x="376022" y="921697"/>
                    <a:pt x="190001" y="765068"/>
                  </a:cubicBezTo>
                  <a:cubicBezTo>
                    <a:pt x="-175972" y="558342"/>
                    <a:pt x="-59961" y="192413"/>
                    <a:pt x="332288" y="59428"/>
                  </a:cubicBezTo>
                  <a:cubicBezTo>
                    <a:pt x="548327" y="-37893"/>
                    <a:pt x="784911" y="-26960"/>
                    <a:pt x="1020617" y="72700"/>
                  </a:cubicBezTo>
                  <a:cubicBezTo>
                    <a:pt x="1398441" y="258349"/>
                    <a:pt x="1426476" y="569419"/>
                    <a:pt x="1099024" y="785719"/>
                  </a:cubicBezTo>
                  <a:cubicBezTo>
                    <a:pt x="1129258" y="838098"/>
                    <a:pt x="1149370" y="942870"/>
                    <a:pt x="1166018" y="1031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xmlns="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585F8D2-FA7D-4728-918F-E889350E6B07}"/>
                </a:ext>
              </a:extLst>
            </p:cNvPr>
            <p:cNvSpPr txBox="1"/>
            <p:nvPr/>
          </p:nvSpPr>
          <p:spPr>
            <a:xfrm>
              <a:off x="8822503" y="1717833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차시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3919539" y="5826110"/>
            <a:ext cx="4793536" cy="939365"/>
            <a:chOff x="3919539" y="5826110"/>
            <a:chExt cx="4793536" cy="939365"/>
          </a:xfrm>
        </p:grpSpPr>
        <p:pic>
          <p:nvPicPr>
            <p:cNvPr id="11" name="그림 10" descr="그리기, 옅은이(가) 표시된 사진&#10;&#10;자동 생성된 설명">
              <a:extLst>
                <a:ext uri="{FF2B5EF4-FFF2-40B4-BE49-F238E27FC236}">
                  <a16:creationId xmlns:a16="http://schemas.microsoft.com/office/drawing/2014/main" xmlns="" id="{F1C266D4-D41A-4078-92C2-48EE5E16D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9539" y="6064125"/>
              <a:ext cx="2176461" cy="463336"/>
            </a:xfrm>
            <a:prstGeom prst="rect">
              <a:avLst/>
            </a:prstGeom>
          </p:spPr>
        </p:pic>
        <p:pic>
          <p:nvPicPr>
            <p:cNvPr id="16" name="그림 15" descr="그리기이(가) 표시된 사진&#10;&#10;자동 생성된 설명">
              <a:extLst>
                <a:ext uri="{FF2B5EF4-FFF2-40B4-BE49-F238E27FC236}">
                  <a16:creationId xmlns:a16="http://schemas.microsoft.com/office/drawing/2014/main" xmlns="" id="{1C710A3A-8063-424E-8069-2FA9A90AC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5747" y="5826110"/>
              <a:ext cx="2507328" cy="9393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선거에 대한 나의 경험을 발표해 볼까요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14" name="그림 13" descr="방이(가) 표시된 사진&#10;&#10;자동 생성된 설명">
            <a:extLst>
              <a:ext uri="{FF2B5EF4-FFF2-40B4-BE49-F238E27FC236}">
                <a16:creationId xmlns:a16="http://schemas.microsoft.com/office/drawing/2014/main" xmlns="" id="{892E9E17-85FB-4A4A-8940-A8B1DCC7F1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3" b="65754"/>
          <a:stretch/>
        </p:blipFill>
        <p:spPr>
          <a:xfrm>
            <a:off x="4779882" y="4178710"/>
            <a:ext cx="3399152" cy="2013085"/>
          </a:xfrm>
          <a:prstGeom prst="rect">
            <a:avLst/>
          </a:prstGeom>
        </p:spPr>
      </p:pic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xmlns="" id="{DC58DADF-E108-4D29-B794-23F46F90A0C7}"/>
              </a:ext>
            </a:extLst>
          </p:cNvPr>
          <p:cNvSpPr/>
          <p:nvPr/>
        </p:nvSpPr>
        <p:spPr>
          <a:xfrm flipH="1">
            <a:off x="2133600" y="1539842"/>
            <a:ext cx="7236542" cy="2638868"/>
          </a:xfrm>
          <a:custGeom>
            <a:avLst/>
            <a:gdLst>
              <a:gd name="connsiteX0" fmla="*/ 0 w 7236542"/>
              <a:gd name="connsiteY0" fmla="*/ 439820 h 2638868"/>
              <a:gd name="connsiteX1" fmla="*/ 439820 w 7236542"/>
              <a:gd name="connsiteY1" fmla="*/ 0 h 2638868"/>
              <a:gd name="connsiteX2" fmla="*/ 1145699 w 7236542"/>
              <a:gd name="connsiteY2" fmla="*/ 0 h 2638868"/>
              <a:gd name="connsiteX3" fmla="*/ 1662504 w 7236542"/>
              <a:gd name="connsiteY3" fmla="*/ 0 h 2638868"/>
              <a:gd name="connsiteX4" fmla="*/ 2292753 w 7236542"/>
              <a:gd name="connsiteY4" fmla="*/ 0 h 2638868"/>
              <a:gd name="connsiteX5" fmla="*/ 2923002 w 7236542"/>
              <a:gd name="connsiteY5" fmla="*/ 0 h 2638868"/>
              <a:gd name="connsiteX6" fmla="*/ 3439807 w 7236542"/>
              <a:gd name="connsiteY6" fmla="*/ 0 h 2638868"/>
              <a:gd name="connsiteX7" fmla="*/ 4221316 w 7236542"/>
              <a:gd name="connsiteY7" fmla="*/ 0 h 2638868"/>
              <a:gd name="connsiteX8" fmla="*/ 4221316 w 7236542"/>
              <a:gd name="connsiteY8" fmla="*/ 0 h 2638868"/>
              <a:gd name="connsiteX9" fmla="*/ 4806270 w 7236542"/>
              <a:gd name="connsiteY9" fmla="*/ 0 h 2638868"/>
              <a:gd name="connsiteX10" fmla="*/ 5355041 w 7236542"/>
              <a:gd name="connsiteY10" fmla="*/ 0 h 2638868"/>
              <a:gd name="connsiteX11" fmla="*/ 6030452 w 7236542"/>
              <a:gd name="connsiteY11" fmla="*/ 0 h 2638868"/>
              <a:gd name="connsiteX12" fmla="*/ 6413587 w 7236542"/>
              <a:gd name="connsiteY12" fmla="*/ 0 h 2638868"/>
              <a:gd name="connsiteX13" fmla="*/ 6796722 w 7236542"/>
              <a:gd name="connsiteY13" fmla="*/ 0 h 2638868"/>
              <a:gd name="connsiteX14" fmla="*/ 7236542 w 7236542"/>
              <a:gd name="connsiteY14" fmla="*/ 439820 h 2638868"/>
              <a:gd name="connsiteX15" fmla="*/ 7236542 w 7236542"/>
              <a:gd name="connsiteY15" fmla="*/ 989580 h 2638868"/>
              <a:gd name="connsiteX16" fmla="*/ 7236542 w 7236542"/>
              <a:gd name="connsiteY16" fmla="*/ 1539340 h 2638868"/>
              <a:gd name="connsiteX17" fmla="*/ 7236542 w 7236542"/>
              <a:gd name="connsiteY17" fmla="*/ 1539340 h 2638868"/>
              <a:gd name="connsiteX18" fmla="*/ 7236542 w 7236542"/>
              <a:gd name="connsiteY18" fmla="*/ 2199057 h 2638868"/>
              <a:gd name="connsiteX19" fmla="*/ 7236542 w 7236542"/>
              <a:gd name="connsiteY19" fmla="*/ 2199048 h 2638868"/>
              <a:gd name="connsiteX20" fmla="*/ 6796722 w 7236542"/>
              <a:gd name="connsiteY20" fmla="*/ 2638868 h 2638868"/>
              <a:gd name="connsiteX21" fmla="*/ 6428912 w 7236542"/>
              <a:gd name="connsiteY21" fmla="*/ 2638868 h 2638868"/>
              <a:gd name="connsiteX22" fmla="*/ 6030452 w 7236542"/>
              <a:gd name="connsiteY22" fmla="*/ 2638868 h 2638868"/>
              <a:gd name="connsiteX23" fmla="*/ 5495792 w 7236542"/>
              <a:gd name="connsiteY23" fmla="*/ 2732997 h 2638868"/>
              <a:gd name="connsiteX24" fmla="*/ 5025291 w 7236542"/>
              <a:gd name="connsiteY24" fmla="*/ 2815830 h 2638868"/>
              <a:gd name="connsiteX25" fmla="*/ 4512018 w 7236542"/>
              <a:gd name="connsiteY25" fmla="*/ 2906193 h 2638868"/>
              <a:gd name="connsiteX26" fmla="*/ 3891812 w 7236542"/>
              <a:gd name="connsiteY26" fmla="*/ 3015382 h 2638868"/>
              <a:gd name="connsiteX27" fmla="*/ 4221316 w 7236542"/>
              <a:gd name="connsiteY27" fmla="*/ 2638868 h 2638868"/>
              <a:gd name="connsiteX28" fmla="*/ 3628882 w 7236542"/>
              <a:gd name="connsiteY28" fmla="*/ 2638868 h 2638868"/>
              <a:gd name="connsiteX29" fmla="*/ 3074262 w 7236542"/>
              <a:gd name="connsiteY29" fmla="*/ 2638868 h 2638868"/>
              <a:gd name="connsiteX30" fmla="*/ 2557458 w 7236542"/>
              <a:gd name="connsiteY30" fmla="*/ 2638868 h 2638868"/>
              <a:gd name="connsiteX31" fmla="*/ 1927208 w 7236542"/>
              <a:gd name="connsiteY31" fmla="*/ 2638868 h 2638868"/>
              <a:gd name="connsiteX32" fmla="*/ 1296959 w 7236542"/>
              <a:gd name="connsiteY32" fmla="*/ 2638868 h 2638868"/>
              <a:gd name="connsiteX33" fmla="*/ 439820 w 7236542"/>
              <a:gd name="connsiteY33" fmla="*/ 2638868 h 2638868"/>
              <a:gd name="connsiteX34" fmla="*/ 0 w 7236542"/>
              <a:gd name="connsiteY34" fmla="*/ 2199048 h 2638868"/>
              <a:gd name="connsiteX35" fmla="*/ 0 w 7236542"/>
              <a:gd name="connsiteY35" fmla="*/ 2199057 h 2638868"/>
              <a:gd name="connsiteX36" fmla="*/ 0 w 7236542"/>
              <a:gd name="connsiteY36" fmla="*/ 1539340 h 2638868"/>
              <a:gd name="connsiteX37" fmla="*/ 0 w 7236542"/>
              <a:gd name="connsiteY37" fmla="*/ 1539340 h 2638868"/>
              <a:gd name="connsiteX38" fmla="*/ 0 w 7236542"/>
              <a:gd name="connsiteY38" fmla="*/ 978585 h 2638868"/>
              <a:gd name="connsiteX39" fmla="*/ 0 w 7236542"/>
              <a:gd name="connsiteY39" fmla="*/ 439820 h 263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6542" h="2638868" fill="none" extrusionOk="0">
                <a:moveTo>
                  <a:pt x="0" y="439820"/>
                </a:moveTo>
                <a:cubicBezTo>
                  <a:pt x="-12197" y="143958"/>
                  <a:pt x="190094" y="-6445"/>
                  <a:pt x="439820" y="0"/>
                </a:cubicBezTo>
                <a:cubicBezTo>
                  <a:pt x="790287" y="-18636"/>
                  <a:pt x="847084" y="-3028"/>
                  <a:pt x="1145699" y="0"/>
                </a:cubicBezTo>
                <a:cubicBezTo>
                  <a:pt x="1444314" y="3028"/>
                  <a:pt x="1527393" y="19595"/>
                  <a:pt x="1662504" y="0"/>
                </a:cubicBezTo>
                <a:cubicBezTo>
                  <a:pt x="1797616" y="-19595"/>
                  <a:pt x="2126867" y="6709"/>
                  <a:pt x="2292753" y="0"/>
                </a:cubicBezTo>
                <a:cubicBezTo>
                  <a:pt x="2458639" y="-6709"/>
                  <a:pt x="2619181" y="9172"/>
                  <a:pt x="2923002" y="0"/>
                </a:cubicBezTo>
                <a:cubicBezTo>
                  <a:pt x="3226823" y="-9172"/>
                  <a:pt x="3270888" y="16601"/>
                  <a:pt x="3439807" y="0"/>
                </a:cubicBezTo>
                <a:cubicBezTo>
                  <a:pt x="3608727" y="-16601"/>
                  <a:pt x="3869191" y="14467"/>
                  <a:pt x="4221316" y="0"/>
                </a:cubicBezTo>
                <a:lnTo>
                  <a:pt x="4221316" y="0"/>
                </a:lnTo>
                <a:cubicBezTo>
                  <a:pt x="4461848" y="3558"/>
                  <a:pt x="4672785" y="10607"/>
                  <a:pt x="4806270" y="0"/>
                </a:cubicBezTo>
                <a:cubicBezTo>
                  <a:pt x="4939755" y="-10607"/>
                  <a:pt x="5136980" y="-7005"/>
                  <a:pt x="5355041" y="0"/>
                </a:cubicBezTo>
                <a:cubicBezTo>
                  <a:pt x="5573102" y="7005"/>
                  <a:pt x="5867414" y="1500"/>
                  <a:pt x="6030452" y="0"/>
                </a:cubicBezTo>
                <a:cubicBezTo>
                  <a:pt x="6219237" y="-18712"/>
                  <a:pt x="6326795" y="-7295"/>
                  <a:pt x="6413587" y="0"/>
                </a:cubicBezTo>
                <a:cubicBezTo>
                  <a:pt x="6500379" y="7295"/>
                  <a:pt x="6653813" y="-11884"/>
                  <a:pt x="6796722" y="0"/>
                </a:cubicBezTo>
                <a:cubicBezTo>
                  <a:pt x="7087132" y="-14966"/>
                  <a:pt x="7220326" y="144637"/>
                  <a:pt x="7236542" y="439820"/>
                </a:cubicBezTo>
                <a:cubicBezTo>
                  <a:pt x="7250389" y="573151"/>
                  <a:pt x="7241186" y="826697"/>
                  <a:pt x="7236542" y="989580"/>
                </a:cubicBezTo>
                <a:cubicBezTo>
                  <a:pt x="7231898" y="1152463"/>
                  <a:pt x="7218319" y="1316838"/>
                  <a:pt x="7236542" y="1539340"/>
                </a:cubicBezTo>
                <a:lnTo>
                  <a:pt x="7236542" y="1539340"/>
                </a:lnTo>
                <a:cubicBezTo>
                  <a:pt x="7256851" y="1730155"/>
                  <a:pt x="7219816" y="1921708"/>
                  <a:pt x="7236542" y="2199057"/>
                </a:cubicBezTo>
                <a:lnTo>
                  <a:pt x="7236542" y="2199048"/>
                </a:lnTo>
                <a:cubicBezTo>
                  <a:pt x="7232411" y="2447647"/>
                  <a:pt x="7015263" y="2680098"/>
                  <a:pt x="6796722" y="2638868"/>
                </a:cubicBezTo>
                <a:cubicBezTo>
                  <a:pt x="6687919" y="2644456"/>
                  <a:pt x="6536822" y="2645203"/>
                  <a:pt x="6428912" y="2638868"/>
                </a:cubicBezTo>
                <a:cubicBezTo>
                  <a:pt x="6321002" y="2632534"/>
                  <a:pt x="6168807" y="2647680"/>
                  <a:pt x="6030452" y="2638868"/>
                </a:cubicBezTo>
                <a:cubicBezTo>
                  <a:pt x="5834352" y="2699857"/>
                  <a:pt x="5757013" y="2663070"/>
                  <a:pt x="5495792" y="2732997"/>
                </a:cubicBezTo>
                <a:cubicBezTo>
                  <a:pt x="5234571" y="2802924"/>
                  <a:pt x="5241078" y="2792434"/>
                  <a:pt x="5025291" y="2815830"/>
                </a:cubicBezTo>
                <a:cubicBezTo>
                  <a:pt x="4809504" y="2839226"/>
                  <a:pt x="4689288" y="2878346"/>
                  <a:pt x="4512018" y="2906193"/>
                </a:cubicBezTo>
                <a:cubicBezTo>
                  <a:pt x="4334748" y="2934040"/>
                  <a:pt x="4135902" y="2981249"/>
                  <a:pt x="3891812" y="3015382"/>
                </a:cubicBezTo>
                <a:cubicBezTo>
                  <a:pt x="3973553" y="2945458"/>
                  <a:pt x="4139522" y="2765874"/>
                  <a:pt x="4221316" y="2638868"/>
                </a:cubicBezTo>
                <a:cubicBezTo>
                  <a:pt x="3944138" y="2658424"/>
                  <a:pt x="3795554" y="2661958"/>
                  <a:pt x="3628882" y="2638868"/>
                </a:cubicBezTo>
                <a:cubicBezTo>
                  <a:pt x="3462210" y="2615778"/>
                  <a:pt x="3234346" y="2613715"/>
                  <a:pt x="3074262" y="2638868"/>
                </a:cubicBezTo>
                <a:cubicBezTo>
                  <a:pt x="2914178" y="2664021"/>
                  <a:pt x="2714425" y="2614831"/>
                  <a:pt x="2557458" y="2638868"/>
                </a:cubicBezTo>
                <a:cubicBezTo>
                  <a:pt x="2400491" y="2662905"/>
                  <a:pt x="2155487" y="2660023"/>
                  <a:pt x="1927208" y="2638868"/>
                </a:cubicBezTo>
                <a:cubicBezTo>
                  <a:pt x="1698929" y="2617714"/>
                  <a:pt x="1433376" y="2653999"/>
                  <a:pt x="1296959" y="2638868"/>
                </a:cubicBezTo>
                <a:cubicBezTo>
                  <a:pt x="1160542" y="2623737"/>
                  <a:pt x="722801" y="2612418"/>
                  <a:pt x="439820" y="2638868"/>
                </a:cubicBezTo>
                <a:cubicBezTo>
                  <a:pt x="169779" y="2598744"/>
                  <a:pt x="-418" y="2435687"/>
                  <a:pt x="0" y="2199048"/>
                </a:cubicBezTo>
                <a:lnTo>
                  <a:pt x="0" y="2199057"/>
                </a:lnTo>
                <a:cubicBezTo>
                  <a:pt x="-29433" y="1870816"/>
                  <a:pt x="10323" y="1829792"/>
                  <a:pt x="0" y="1539340"/>
                </a:cubicBezTo>
                <a:lnTo>
                  <a:pt x="0" y="1539340"/>
                </a:lnTo>
                <a:cubicBezTo>
                  <a:pt x="2853" y="1398810"/>
                  <a:pt x="-2987" y="1136787"/>
                  <a:pt x="0" y="978585"/>
                </a:cubicBezTo>
                <a:cubicBezTo>
                  <a:pt x="2987" y="820384"/>
                  <a:pt x="-10782" y="550062"/>
                  <a:pt x="0" y="439820"/>
                </a:cubicBezTo>
                <a:close/>
              </a:path>
              <a:path w="7236542" h="2638868" stroke="0" extrusionOk="0">
                <a:moveTo>
                  <a:pt x="0" y="439820"/>
                </a:moveTo>
                <a:cubicBezTo>
                  <a:pt x="2850" y="182496"/>
                  <a:pt x="232399" y="15324"/>
                  <a:pt x="439820" y="0"/>
                </a:cubicBezTo>
                <a:cubicBezTo>
                  <a:pt x="603710" y="18963"/>
                  <a:pt x="883344" y="13007"/>
                  <a:pt x="1145699" y="0"/>
                </a:cubicBezTo>
                <a:cubicBezTo>
                  <a:pt x="1408054" y="-13007"/>
                  <a:pt x="1698204" y="11346"/>
                  <a:pt x="1851579" y="0"/>
                </a:cubicBezTo>
                <a:cubicBezTo>
                  <a:pt x="2004954" y="-11346"/>
                  <a:pt x="2295795" y="8137"/>
                  <a:pt x="2557458" y="0"/>
                </a:cubicBezTo>
                <a:cubicBezTo>
                  <a:pt x="2819121" y="-8137"/>
                  <a:pt x="2879510" y="18219"/>
                  <a:pt x="3187707" y="0"/>
                </a:cubicBezTo>
                <a:cubicBezTo>
                  <a:pt x="3495904" y="-18219"/>
                  <a:pt x="3993731" y="24996"/>
                  <a:pt x="4221316" y="0"/>
                </a:cubicBezTo>
                <a:lnTo>
                  <a:pt x="4221316" y="0"/>
                </a:lnTo>
                <a:cubicBezTo>
                  <a:pt x="4430206" y="-3772"/>
                  <a:pt x="4501489" y="2917"/>
                  <a:pt x="4770087" y="0"/>
                </a:cubicBezTo>
                <a:cubicBezTo>
                  <a:pt x="5038685" y="-2917"/>
                  <a:pt x="5220887" y="-5997"/>
                  <a:pt x="5373133" y="0"/>
                </a:cubicBezTo>
                <a:cubicBezTo>
                  <a:pt x="5525379" y="5997"/>
                  <a:pt x="5784906" y="-14458"/>
                  <a:pt x="6030452" y="0"/>
                </a:cubicBezTo>
                <a:cubicBezTo>
                  <a:pt x="6174011" y="13289"/>
                  <a:pt x="6310818" y="14427"/>
                  <a:pt x="6413587" y="0"/>
                </a:cubicBezTo>
                <a:cubicBezTo>
                  <a:pt x="6516356" y="-14427"/>
                  <a:pt x="6605316" y="-46"/>
                  <a:pt x="6796722" y="0"/>
                </a:cubicBezTo>
                <a:cubicBezTo>
                  <a:pt x="7008124" y="14689"/>
                  <a:pt x="7253717" y="202229"/>
                  <a:pt x="7236542" y="439820"/>
                </a:cubicBezTo>
                <a:cubicBezTo>
                  <a:pt x="7212711" y="573130"/>
                  <a:pt x="7216361" y="745287"/>
                  <a:pt x="7236542" y="1011570"/>
                </a:cubicBezTo>
                <a:cubicBezTo>
                  <a:pt x="7256724" y="1277853"/>
                  <a:pt x="7211285" y="1347348"/>
                  <a:pt x="7236542" y="1539340"/>
                </a:cubicBezTo>
                <a:lnTo>
                  <a:pt x="7236542" y="1539340"/>
                </a:lnTo>
                <a:cubicBezTo>
                  <a:pt x="7247351" y="1862607"/>
                  <a:pt x="7228763" y="1929127"/>
                  <a:pt x="7236542" y="2199057"/>
                </a:cubicBezTo>
                <a:lnTo>
                  <a:pt x="7236542" y="2199048"/>
                </a:lnTo>
                <a:cubicBezTo>
                  <a:pt x="7231696" y="2452375"/>
                  <a:pt x="6990587" y="2641160"/>
                  <a:pt x="6796722" y="2638868"/>
                </a:cubicBezTo>
                <a:cubicBezTo>
                  <a:pt x="6703007" y="2644589"/>
                  <a:pt x="6510221" y="2651011"/>
                  <a:pt x="6413587" y="2638868"/>
                </a:cubicBezTo>
                <a:cubicBezTo>
                  <a:pt x="6316954" y="2626725"/>
                  <a:pt x="6146496" y="2627074"/>
                  <a:pt x="6030452" y="2638868"/>
                </a:cubicBezTo>
                <a:cubicBezTo>
                  <a:pt x="5759899" y="2660159"/>
                  <a:pt x="5638401" y="2687652"/>
                  <a:pt x="5474406" y="2736762"/>
                </a:cubicBezTo>
                <a:cubicBezTo>
                  <a:pt x="5310411" y="2785872"/>
                  <a:pt x="5164288" y="2811398"/>
                  <a:pt x="4918359" y="2834655"/>
                </a:cubicBezTo>
                <a:cubicBezTo>
                  <a:pt x="4672430" y="2857913"/>
                  <a:pt x="4531286" y="2885528"/>
                  <a:pt x="4405086" y="2925019"/>
                </a:cubicBezTo>
                <a:cubicBezTo>
                  <a:pt x="4278886" y="2964510"/>
                  <a:pt x="4025753" y="3018013"/>
                  <a:pt x="3891812" y="3015382"/>
                </a:cubicBezTo>
                <a:cubicBezTo>
                  <a:pt x="4024427" y="2897214"/>
                  <a:pt x="4121246" y="2732755"/>
                  <a:pt x="4221316" y="2638868"/>
                </a:cubicBezTo>
                <a:cubicBezTo>
                  <a:pt x="4018185" y="2622083"/>
                  <a:pt x="3777642" y="2629397"/>
                  <a:pt x="3553252" y="2638868"/>
                </a:cubicBezTo>
                <a:cubicBezTo>
                  <a:pt x="3328862" y="2648339"/>
                  <a:pt x="3223148" y="2656234"/>
                  <a:pt x="2923002" y="2638868"/>
                </a:cubicBezTo>
                <a:cubicBezTo>
                  <a:pt x="2622856" y="2621503"/>
                  <a:pt x="2595179" y="2626906"/>
                  <a:pt x="2330568" y="2638868"/>
                </a:cubicBezTo>
                <a:cubicBezTo>
                  <a:pt x="2065957" y="2650830"/>
                  <a:pt x="1928641" y="2665223"/>
                  <a:pt x="1624689" y="2638868"/>
                </a:cubicBezTo>
                <a:cubicBezTo>
                  <a:pt x="1320737" y="2612513"/>
                  <a:pt x="1307886" y="2661343"/>
                  <a:pt x="1107884" y="2638868"/>
                </a:cubicBezTo>
                <a:cubicBezTo>
                  <a:pt x="907883" y="2616393"/>
                  <a:pt x="584574" y="2616658"/>
                  <a:pt x="439820" y="2638868"/>
                </a:cubicBezTo>
                <a:cubicBezTo>
                  <a:pt x="250195" y="2656708"/>
                  <a:pt x="91" y="2403869"/>
                  <a:pt x="0" y="2199048"/>
                </a:cubicBezTo>
                <a:lnTo>
                  <a:pt x="0" y="2199057"/>
                </a:lnTo>
                <a:cubicBezTo>
                  <a:pt x="-18044" y="1893407"/>
                  <a:pt x="-3130" y="1786164"/>
                  <a:pt x="0" y="1539340"/>
                </a:cubicBezTo>
                <a:lnTo>
                  <a:pt x="0" y="1539340"/>
                </a:lnTo>
                <a:cubicBezTo>
                  <a:pt x="-12776" y="1382989"/>
                  <a:pt x="-784" y="1216497"/>
                  <a:pt x="0" y="1000575"/>
                </a:cubicBezTo>
                <a:cubicBezTo>
                  <a:pt x="784" y="784654"/>
                  <a:pt x="10411" y="654856"/>
                  <a:pt x="0" y="43982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아파트 게시판에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커다란 사람 얼굴 사진들이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여러 개 붙어있었는데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</a:t>
            </a: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부모님께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여쭤 보니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라고 하셨어요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921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선거에 대한 나의 경험을 발표해 볼까요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14" name="그림 13" descr="방이(가) 표시된 사진&#10;&#10;자동 생성된 설명">
            <a:extLst>
              <a:ext uri="{FF2B5EF4-FFF2-40B4-BE49-F238E27FC236}">
                <a16:creationId xmlns:a16="http://schemas.microsoft.com/office/drawing/2014/main" xmlns="" id="{892E9E17-85FB-4A4A-8940-A8B1DCC7F1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3" b="65754"/>
          <a:stretch/>
        </p:blipFill>
        <p:spPr>
          <a:xfrm>
            <a:off x="4396424" y="3883332"/>
            <a:ext cx="3399152" cy="2013085"/>
          </a:xfrm>
          <a:prstGeom prst="rect">
            <a:avLst/>
          </a:prstGeom>
        </p:spPr>
      </p:pic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xmlns="" id="{DC58DADF-E108-4D29-B794-23F46F90A0C7}"/>
              </a:ext>
            </a:extLst>
          </p:cNvPr>
          <p:cNvSpPr/>
          <p:nvPr/>
        </p:nvSpPr>
        <p:spPr>
          <a:xfrm>
            <a:off x="4846621" y="1638282"/>
            <a:ext cx="6489973" cy="2432032"/>
          </a:xfrm>
          <a:custGeom>
            <a:avLst/>
            <a:gdLst>
              <a:gd name="connsiteX0" fmla="*/ 0 w 6489973"/>
              <a:gd name="connsiteY0" fmla="*/ 405347 h 2432032"/>
              <a:gd name="connsiteX1" fmla="*/ 405347 w 6489973"/>
              <a:gd name="connsiteY1" fmla="*/ 0 h 2432032"/>
              <a:gd name="connsiteX2" fmla="*/ 1013832 w 6489973"/>
              <a:gd name="connsiteY2" fmla="*/ 0 h 2432032"/>
              <a:gd name="connsiteX3" fmla="*/ 1656121 w 6489973"/>
              <a:gd name="connsiteY3" fmla="*/ 0 h 2432032"/>
              <a:gd name="connsiteX4" fmla="*/ 2298411 w 6489973"/>
              <a:gd name="connsiteY4" fmla="*/ 0 h 2432032"/>
              <a:gd name="connsiteX5" fmla="*/ 2906896 w 6489973"/>
              <a:gd name="connsiteY5" fmla="*/ 0 h 2432032"/>
              <a:gd name="connsiteX6" fmla="*/ 3785818 w 6489973"/>
              <a:gd name="connsiteY6" fmla="*/ 0 h 2432032"/>
              <a:gd name="connsiteX7" fmla="*/ 3785818 w 6489973"/>
              <a:gd name="connsiteY7" fmla="*/ 0 h 2432032"/>
              <a:gd name="connsiteX8" fmla="*/ 4342874 w 6489973"/>
              <a:gd name="connsiteY8" fmla="*/ 0 h 2432032"/>
              <a:gd name="connsiteX9" fmla="*/ 4883705 w 6489973"/>
              <a:gd name="connsiteY9" fmla="*/ 0 h 2432032"/>
              <a:gd name="connsiteX10" fmla="*/ 5408311 w 6489973"/>
              <a:gd name="connsiteY10" fmla="*/ 0 h 2432032"/>
              <a:gd name="connsiteX11" fmla="*/ 6084626 w 6489973"/>
              <a:gd name="connsiteY11" fmla="*/ 0 h 2432032"/>
              <a:gd name="connsiteX12" fmla="*/ 6489973 w 6489973"/>
              <a:gd name="connsiteY12" fmla="*/ 405347 h 2432032"/>
              <a:gd name="connsiteX13" fmla="*/ 6489973 w 6489973"/>
              <a:gd name="connsiteY13" fmla="*/ 891749 h 2432032"/>
              <a:gd name="connsiteX14" fmla="*/ 6489973 w 6489973"/>
              <a:gd name="connsiteY14" fmla="*/ 1418685 h 2432032"/>
              <a:gd name="connsiteX15" fmla="*/ 6489973 w 6489973"/>
              <a:gd name="connsiteY15" fmla="*/ 1418685 h 2432032"/>
              <a:gd name="connsiteX16" fmla="*/ 6489973 w 6489973"/>
              <a:gd name="connsiteY16" fmla="*/ 2026693 h 2432032"/>
              <a:gd name="connsiteX17" fmla="*/ 6489973 w 6489973"/>
              <a:gd name="connsiteY17" fmla="*/ 2026685 h 2432032"/>
              <a:gd name="connsiteX18" fmla="*/ 6084626 w 6489973"/>
              <a:gd name="connsiteY18" fmla="*/ 2432032 h 2432032"/>
              <a:gd name="connsiteX19" fmla="*/ 5408311 w 6489973"/>
              <a:gd name="connsiteY19" fmla="*/ 2432032 h 2432032"/>
              <a:gd name="connsiteX20" fmla="*/ 4768976 w 6489973"/>
              <a:gd name="connsiteY20" fmla="*/ 2547699 h 2432032"/>
              <a:gd name="connsiteX21" fmla="*/ 4168002 w 6489973"/>
              <a:gd name="connsiteY21" fmla="*/ 2656427 h 2432032"/>
              <a:gd name="connsiteX22" fmla="*/ 3490307 w 6489973"/>
              <a:gd name="connsiteY22" fmla="*/ 2779034 h 2432032"/>
              <a:gd name="connsiteX23" fmla="*/ 3785818 w 6489973"/>
              <a:gd name="connsiteY23" fmla="*/ 2432032 h 2432032"/>
              <a:gd name="connsiteX24" fmla="*/ 3177333 w 6489973"/>
              <a:gd name="connsiteY24" fmla="*/ 2432032 h 2432032"/>
              <a:gd name="connsiteX25" fmla="*/ 2433630 w 6489973"/>
              <a:gd name="connsiteY25" fmla="*/ 2432032 h 2432032"/>
              <a:gd name="connsiteX26" fmla="*/ 1757535 w 6489973"/>
              <a:gd name="connsiteY26" fmla="*/ 2432032 h 2432032"/>
              <a:gd name="connsiteX27" fmla="*/ 1149051 w 6489973"/>
              <a:gd name="connsiteY27" fmla="*/ 2432032 h 2432032"/>
              <a:gd name="connsiteX28" fmla="*/ 405347 w 6489973"/>
              <a:gd name="connsiteY28" fmla="*/ 2432032 h 2432032"/>
              <a:gd name="connsiteX29" fmla="*/ 0 w 6489973"/>
              <a:gd name="connsiteY29" fmla="*/ 2026685 h 2432032"/>
              <a:gd name="connsiteX30" fmla="*/ 0 w 6489973"/>
              <a:gd name="connsiteY30" fmla="*/ 2026693 h 2432032"/>
              <a:gd name="connsiteX31" fmla="*/ 0 w 6489973"/>
              <a:gd name="connsiteY31" fmla="*/ 1418685 h 2432032"/>
              <a:gd name="connsiteX32" fmla="*/ 0 w 6489973"/>
              <a:gd name="connsiteY32" fmla="*/ 1418685 h 2432032"/>
              <a:gd name="connsiteX33" fmla="*/ 0 w 6489973"/>
              <a:gd name="connsiteY33" fmla="*/ 912016 h 2432032"/>
              <a:gd name="connsiteX34" fmla="*/ 0 w 6489973"/>
              <a:gd name="connsiteY34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489973" h="2432032" fill="none" extrusionOk="0">
                <a:moveTo>
                  <a:pt x="0" y="405347"/>
                </a:moveTo>
                <a:cubicBezTo>
                  <a:pt x="103" y="138446"/>
                  <a:pt x="176505" y="-3070"/>
                  <a:pt x="405347" y="0"/>
                </a:cubicBezTo>
                <a:cubicBezTo>
                  <a:pt x="575254" y="25086"/>
                  <a:pt x="870398" y="4238"/>
                  <a:pt x="1013832" y="0"/>
                </a:cubicBezTo>
                <a:cubicBezTo>
                  <a:pt x="1157266" y="-4238"/>
                  <a:pt x="1373820" y="23298"/>
                  <a:pt x="1656121" y="0"/>
                </a:cubicBezTo>
                <a:cubicBezTo>
                  <a:pt x="1938422" y="-23298"/>
                  <a:pt x="2032800" y="-14127"/>
                  <a:pt x="2298411" y="0"/>
                </a:cubicBezTo>
                <a:cubicBezTo>
                  <a:pt x="2564022" y="14127"/>
                  <a:pt x="2609705" y="29183"/>
                  <a:pt x="2906896" y="0"/>
                </a:cubicBezTo>
                <a:cubicBezTo>
                  <a:pt x="3204088" y="-29183"/>
                  <a:pt x="3516491" y="41232"/>
                  <a:pt x="3785818" y="0"/>
                </a:cubicBezTo>
                <a:lnTo>
                  <a:pt x="3785818" y="0"/>
                </a:lnTo>
                <a:cubicBezTo>
                  <a:pt x="4023885" y="18660"/>
                  <a:pt x="4144138" y="27761"/>
                  <a:pt x="4342874" y="0"/>
                </a:cubicBezTo>
                <a:cubicBezTo>
                  <a:pt x="4541610" y="-27761"/>
                  <a:pt x="4767401" y="-9686"/>
                  <a:pt x="4883705" y="0"/>
                </a:cubicBezTo>
                <a:cubicBezTo>
                  <a:pt x="5000009" y="9686"/>
                  <a:pt x="5243969" y="13889"/>
                  <a:pt x="5408311" y="0"/>
                </a:cubicBezTo>
                <a:cubicBezTo>
                  <a:pt x="5708255" y="-29987"/>
                  <a:pt x="5881599" y="25923"/>
                  <a:pt x="6084626" y="0"/>
                </a:cubicBezTo>
                <a:cubicBezTo>
                  <a:pt x="6266789" y="19400"/>
                  <a:pt x="6462258" y="161377"/>
                  <a:pt x="6489973" y="405347"/>
                </a:cubicBezTo>
                <a:cubicBezTo>
                  <a:pt x="6465971" y="520568"/>
                  <a:pt x="6507248" y="674637"/>
                  <a:pt x="6489973" y="891749"/>
                </a:cubicBezTo>
                <a:cubicBezTo>
                  <a:pt x="6472698" y="1108861"/>
                  <a:pt x="6476666" y="1308231"/>
                  <a:pt x="6489973" y="1418685"/>
                </a:cubicBezTo>
                <a:lnTo>
                  <a:pt x="6489973" y="1418685"/>
                </a:lnTo>
                <a:cubicBezTo>
                  <a:pt x="6499339" y="1593826"/>
                  <a:pt x="6476881" y="1783948"/>
                  <a:pt x="6489973" y="2026693"/>
                </a:cubicBezTo>
                <a:lnTo>
                  <a:pt x="6489973" y="2026685"/>
                </a:lnTo>
                <a:cubicBezTo>
                  <a:pt x="6484581" y="2228507"/>
                  <a:pt x="6335673" y="2444865"/>
                  <a:pt x="6084626" y="2432032"/>
                </a:cubicBezTo>
                <a:cubicBezTo>
                  <a:pt x="5769118" y="2435926"/>
                  <a:pt x="5708430" y="2443524"/>
                  <a:pt x="5408311" y="2432032"/>
                </a:cubicBezTo>
                <a:cubicBezTo>
                  <a:pt x="5128497" y="2509367"/>
                  <a:pt x="5085482" y="2516267"/>
                  <a:pt x="4768976" y="2547699"/>
                </a:cubicBezTo>
                <a:cubicBezTo>
                  <a:pt x="4452470" y="2579132"/>
                  <a:pt x="4461998" y="2612621"/>
                  <a:pt x="4168002" y="2656427"/>
                </a:cubicBezTo>
                <a:cubicBezTo>
                  <a:pt x="3874006" y="2700232"/>
                  <a:pt x="3742212" y="2741608"/>
                  <a:pt x="3490307" y="2779034"/>
                </a:cubicBezTo>
                <a:cubicBezTo>
                  <a:pt x="3581369" y="2670699"/>
                  <a:pt x="3674388" y="2593949"/>
                  <a:pt x="3785818" y="2432032"/>
                </a:cubicBezTo>
                <a:cubicBezTo>
                  <a:pt x="3541948" y="2418396"/>
                  <a:pt x="3336645" y="2422808"/>
                  <a:pt x="3177333" y="2432032"/>
                </a:cubicBezTo>
                <a:cubicBezTo>
                  <a:pt x="3018021" y="2441256"/>
                  <a:pt x="2751192" y="2440287"/>
                  <a:pt x="2433630" y="2432032"/>
                </a:cubicBezTo>
                <a:cubicBezTo>
                  <a:pt x="2116068" y="2423777"/>
                  <a:pt x="1921867" y="2437985"/>
                  <a:pt x="1757535" y="2432032"/>
                </a:cubicBezTo>
                <a:cubicBezTo>
                  <a:pt x="1593203" y="2426079"/>
                  <a:pt x="1449525" y="2451929"/>
                  <a:pt x="1149051" y="2432032"/>
                </a:cubicBezTo>
                <a:cubicBezTo>
                  <a:pt x="848577" y="2412135"/>
                  <a:pt x="752143" y="2461095"/>
                  <a:pt x="405347" y="2432032"/>
                </a:cubicBezTo>
                <a:cubicBezTo>
                  <a:pt x="185708" y="2436238"/>
                  <a:pt x="-40372" y="2231897"/>
                  <a:pt x="0" y="2026685"/>
                </a:cubicBezTo>
                <a:lnTo>
                  <a:pt x="0" y="2026693"/>
                </a:lnTo>
                <a:cubicBezTo>
                  <a:pt x="24796" y="1833374"/>
                  <a:pt x="-10250" y="1664583"/>
                  <a:pt x="0" y="1418685"/>
                </a:cubicBezTo>
                <a:lnTo>
                  <a:pt x="0" y="1418685"/>
                </a:lnTo>
                <a:cubicBezTo>
                  <a:pt x="-20841" y="1173002"/>
                  <a:pt x="-17081" y="1101626"/>
                  <a:pt x="0" y="912016"/>
                </a:cubicBezTo>
                <a:cubicBezTo>
                  <a:pt x="17081" y="722406"/>
                  <a:pt x="21279" y="609781"/>
                  <a:pt x="0" y="405347"/>
                </a:cubicBezTo>
                <a:close/>
              </a:path>
              <a:path w="6489973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710351" y="-14205"/>
                  <a:pt x="868702" y="-32236"/>
                  <a:pt x="1149051" y="0"/>
                </a:cubicBezTo>
                <a:cubicBezTo>
                  <a:pt x="1429400" y="32236"/>
                  <a:pt x="1586863" y="6274"/>
                  <a:pt x="1892754" y="0"/>
                </a:cubicBezTo>
                <a:cubicBezTo>
                  <a:pt x="2198645" y="-6274"/>
                  <a:pt x="2418902" y="-26767"/>
                  <a:pt x="2636458" y="0"/>
                </a:cubicBezTo>
                <a:cubicBezTo>
                  <a:pt x="2854014" y="26767"/>
                  <a:pt x="3436126" y="56576"/>
                  <a:pt x="3785818" y="0"/>
                </a:cubicBezTo>
                <a:lnTo>
                  <a:pt x="3785818" y="0"/>
                </a:lnTo>
                <a:cubicBezTo>
                  <a:pt x="3969613" y="215"/>
                  <a:pt x="4089491" y="3957"/>
                  <a:pt x="4359099" y="0"/>
                </a:cubicBezTo>
                <a:cubicBezTo>
                  <a:pt x="4628707" y="-3957"/>
                  <a:pt x="4654450" y="-6183"/>
                  <a:pt x="4932380" y="0"/>
                </a:cubicBezTo>
                <a:cubicBezTo>
                  <a:pt x="5210310" y="6183"/>
                  <a:pt x="5220405" y="-4301"/>
                  <a:pt x="5408311" y="0"/>
                </a:cubicBezTo>
                <a:cubicBezTo>
                  <a:pt x="5744391" y="8389"/>
                  <a:pt x="5916443" y="19461"/>
                  <a:pt x="6084626" y="0"/>
                </a:cubicBezTo>
                <a:cubicBezTo>
                  <a:pt x="6300984" y="8738"/>
                  <a:pt x="6534978" y="201205"/>
                  <a:pt x="6489973" y="405347"/>
                </a:cubicBezTo>
                <a:cubicBezTo>
                  <a:pt x="6465388" y="555231"/>
                  <a:pt x="6498523" y="670503"/>
                  <a:pt x="6489973" y="922149"/>
                </a:cubicBezTo>
                <a:cubicBezTo>
                  <a:pt x="6481423" y="1173795"/>
                  <a:pt x="6508899" y="1293725"/>
                  <a:pt x="6489973" y="1418685"/>
                </a:cubicBezTo>
                <a:lnTo>
                  <a:pt x="6489973" y="1418685"/>
                </a:lnTo>
                <a:cubicBezTo>
                  <a:pt x="6515058" y="1705527"/>
                  <a:pt x="6515610" y="1757200"/>
                  <a:pt x="6489973" y="2026693"/>
                </a:cubicBezTo>
                <a:lnTo>
                  <a:pt x="6489973" y="2026685"/>
                </a:lnTo>
                <a:cubicBezTo>
                  <a:pt x="6535612" y="2264486"/>
                  <a:pt x="6308804" y="2452927"/>
                  <a:pt x="6084626" y="2432032"/>
                </a:cubicBezTo>
                <a:cubicBezTo>
                  <a:pt x="5783398" y="2431637"/>
                  <a:pt x="5630688" y="2438774"/>
                  <a:pt x="5408311" y="2432032"/>
                </a:cubicBezTo>
                <a:cubicBezTo>
                  <a:pt x="5154512" y="2447385"/>
                  <a:pt x="4905713" y="2497323"/>
                  <a:pt x="4768976" y="2547699"/>
                </a:cubicBezTo>
                <a:cubicBezTo>
                  <a:pt x="4632239" y="2598075"/>
                  <a:pt x="4417656" y="2639485"/>
                  <a:pt x="4129642" y="2663367"/>
                </a:cubicBezTo>
                <a:cubicBezTo>
                  <a:pt x="3841628" y="2687248"/>
                  <a:pt x="3673627" y="2752730"/>
                  <a:pt x="3490307" y="2779034"/>
                </a:cubicBezTo>
                <a:cubicBezTo>
                  <a:pt x="3603515" y="2654019"/>
                  <a:pt x="3661176" y="2549105"/>
                  <a:pt x="3785818" y="2432032"/>
                </a:cubicBezTo>
                <a:cubicBezTo>
                  <a:pt x="3583756" y="2464737"/>
                  <a:pt x="3360907" y="2413408"/>
                  <a:pt x="3042114" y="2432032"/>
                </a:cubicBezTo>
                <a:cubicBezTo>
                  <a:pt x="2723321" y="2450656"/>
                  <a:pt x="2586278" y="2420458"/>
                  <a:pt x="2366020" y="2432032"/>
                </a:cubicBezTo>
                <a:cubicBezTo>
                  <a:pt x="2145762" y="2443606"/>
                  <a:pt x="2060134" y="2418358"/>
                  <a:pt x="1757535" y="2432032"/>
                </a:cubicBezTo>
                <a:cubicBezTo>
                  <a:pt x="1454937" y="2445706"/>
                  <a:pt x="1320913" y="2439875"/>
                  <a:pt x="1115246" y="2432032"/>
                </a:cubicBezTo>
                <a:cubicBezTo>
                  <a:pt x="909579" y="2424189"/>
                  <a:pt x="593790" y="2463340"/>
                  <a:pt x="405347" y="2432032"/>
                </a:cubicBezTo>
                <a:cubicBezTo>
                  <a:pt x="185984" y="2434790"/>
                  <a:pt x="21706" y="2253117"/>
                  <a:pt x="0" y="2026685"/>
                </a:cubicBezTo>
                <a:lnTo>
                  <a:pt x="0" y="2026693"/>
                </a:lnTo>
                <a:cubicBezTo>
                  <a:pt x="-10364" y="1738144"/>
                  <a:pt x="7807" y="1559268"/>
                  <a:pt x="0" y="1418685"/>
                </a:cubicBezTo>
                <a:lnTo>
                  <a:pt x="0" y="1418685"/>
                </a:lnTo>
                <a:cubicBezTo>
                  <a:pt x="-14241" y="1304897"/>
                  <a:pt x="10538" y="1083151"/>
                  <a:pt x="0" y="942416"/>
                </a:cubicBezTo>
                <a:cubicBezTo>
                  <a:pt x="-10538" y="801681"/>
                  <a:pt x="-23331" y="588768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TV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에 </a:t>
            </a:r>
            <a:r>
              <a:rPr lang="ko-KR" altLang="en-US" sz="32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후보들이 나와서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이야기하는 것을 봤어요</a:t>
            </a:r>
            <a:r>
              <a:rPr lang="en-US" altLang="ko-KR" sz="320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88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126422" y="39456"/>
              <a:ext cx="3065816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공부할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565719" y="1774255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 반 동물 대통령 선거를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계획할 수 있다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383514" y="-42846"/>
              <a:ext cx="2551628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안내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9C983877-7D14-4CE9-AA10-368DA137418E}"/>
              </a:ext>
            </a:extLst>
          </p:cNvPr>
          <p:cNvSpPr/>
          <p:nvPr/>
        </p:nvSpPr>
        <p:spPr>
          <a:xfrm>
            <a:off x="309750" y="1941892"/>
            <a:ext cx="11589331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책을 읽고 모르는 단어 찾기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C0B8D5D3-BC05-4036-A9E9-7DA17D0783CC}"/>
              </a:ext>
            </a:extLst>
          </p:cNvPr>
          <p:cNvSpPr/>
          <p:nvPr/>
        </p:nvSpPr>
        <p:spPr>
          <a:xfrm>
            <a:off x="347421" y="2114461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7AA769A8-4A31-44DF-BB37-F6DB41940967}"/>
              </a:ext>
            </a:extLst>
          </p:cNvPr>
          <p:cNvSpPr/>
          <p:nvPr/>
        </p:nvSpPr>
        <p:spPr>
          <a:xfrm>
            <a:off x="309751" y="3336571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우리 반 동물 대통령 선거 계획하기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7BFA93C0-339C-4E22-B761-4F6D640D3091}"/>
              </a:ext>
            </a:extLst>
          </p:cNvPr>
          <p:cNvSpPr/>
          <p:nvPr/>
        </p:nvSpPr>
        <p:spPr>
          <a:xfrm>
            <a:off x="309751" y="4731250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동물 대통령 선거 규칙 고치기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0362BB47-61F4-48D4-B5DC-6DC45580BEA7}"/>
              </a:ext>
            </a:extLst>
          </p:cNvPr>
          <p:cNvSpPr/>
          <p:nvPr/>
        </p:nvSpPr>
        <p:spPr>
          <a:xfrm>
            <a:off x="387497" y="4903819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74B5C0AE-6E91-45D4-9E1E-E606CC158E16}"/>
              </a:ext>
            </a:extLst>
          </p:cNvPr>
          <p:cNvSpPr/>
          <p:nvPr/>
        </p:nvSpPr>
        <p:spPr>
          <a:xfrm>
            <a:off x="387496" y="3509140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73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책을 읽고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모르는 단어 찾기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책을 읽고 모르는 단어 찾기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CDB9B9B5-C8FD-40D4-8A8B-E2812E1BA415}"/>
              </a:ext>
            </a:extLst>
          </p:cNvPr>
          <p:cNvGrpSpPr/>
          <p:nvPr/>
        </p:nvGrpSpPr>
        <p:grpSpPr>
          <a:xfrm>
            <a:off x="1354317" y="1319905"/>
            <a:ext cx="5353007" cy="4218190"/>
            <a:chOff x="3336389" y="647192"/>
            <a:chExt cx="4352788" cy="3935471"/>
          </a:xfrm>
        </p:grpSpPr>
        <p:pic>
          <p:nvPicPr>
            <p:cNvPr id="10" name="_x840200912" descr="cif00001">
              <a:extLst>
                <a:ext uri="{FF2B5EF4-FFF2-40B4-BE49-F238E27FC236}">
                  <a16:creationId xmlns:a16="http://schemas.microsoft.com/office/drawing/2014/main" xmlns="" id="{525A5E32-0AE0-4CF4-A1D7-842A93065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3336389" y="647192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_x840199976">
              <a:extLst>
                <a:ext uri="{FF2B5EF4-FFF2-40B4-BE49-F238E27FC236}">
                  <a16:creationId xmlns:a16="http://schemas.microsoft.com/office/drawing/2014/main" xmlns="" id="{A6B5621A-FEBA-4790-92CF-6C7028B63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0970" y="2042034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책에 선거와 관련된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여러 가지 단어들이 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나와요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pic>
        <p:nvPicPr>
          <p:cNvPr id="18" name="그림 17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7CB88517-623C-4E2D-A127-F8F37B1E25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1"/>
          <a:stretch/>
        </p:blipFill>
        <p:spPr>
          <a:xfrm>
            <a:off x="5591949" y="2292175"/>
            <a:ext cx="2776204" cy="541600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BB4F823-2922-4154-86D9-FC345DE79639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4" name="그림 13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221C79E0-696B-4E84-8DA2-C326AE31C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854C87C-BF0A-46D0-B1E9-063943724052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54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책을 읽고 모르는 단어 찾기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CDB9B9B5-C8FD-40D4-8A8B-E2812E1BA415}"/>
              </a:ext>
            </a:extLst>
          </p:cNvPr>
          <p:cNvGrpSpPr/>
          <p:nvPr/>
        </p:nvGrpSpPr>
        <p:grpSpPr>
          <a:xfrm>
            <a:off x="72270" y="1319905"/>
            <a:ext cx="5353007" cy="4218190"/>
            <a:chOff x="3336389" y="647192"/>
            <a:chExt cx="4352788" cy="3935471"/>
          </a:xfrm>
        </p:grpSpPr>
        <p:pic>
          <p:nvPicPr>
            <p:cNvPr id="10" name="_x840200912" descr="cif00001">
              <a:extLst>
                <a:ext uri="{FF2B5EF4-FFF2-40B4-BE49-F238E27FC236}">
                  <a16:creationId xmlns:a16="http://schemas.microsoft.com/office/drawing/2014/main" xmlns="" id="{525A5E32-0AE0-4CF4-A1D7-842A93065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3336389" y="647192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_x840199976">
              <a:extLst>
                <a:ext uri="{FF2B5EF4-FFF2-40B4-BE49-F238E27FC236}">
                  <a16:creationId xmlns:a16="http://schemas.microsoft.com/office/drawing/2014/main" xmlns="" id="{A6B5621A-FEBA-4790-92CF-6C7028B63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236" y="1876745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단어의 뜻을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인터넷이나 사전에서 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찾아볼까요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</a:p>
          </p:txBody>
        </p:sp>
      </p:grpSp>
      <p:pic>
        <p:nvPicPr>
          <p:cNvPr id="18" name="그림 17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7CB88517-623C-4E2D-A127-F8F37B1E25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1"/>
          <a:stretch/>
        </p:blipFill>
        <p:spPr>
          <a:xfrm>
            <a:off x="4309902" y="2292175"/>
            <a:ext cx="2776204" cy="541600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B4F823-2922-4154-86D9-FC345DE79639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221C79E0-696B-4E84-8DA2-C326AE31C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854C87C-BF0A-46D0-B1E9-063943724052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718">
            <a:off x="7620404" y="1627035"/>
            <a:ext cx="3067589" cy="43385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9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책을 읽고 모르는 단어 찾기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B4F823-2922-4154-86D9-FC345DE79639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221C79E0-696B-4E84-8DA2-C326AE31C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854C87C-BF0A-46D0-B1E9-063943724052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13"/>
          <a:stretch/>
        </p:blipFill>
        <p:spPr>
          <a:xfrm>
            <a:off x="2785165" y="1555706"/>
            <a:ext cx="6621669" cy="41662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직사각형 6"/>
          <p:cNvSpPr/>
          <p:nvPr/>
        </p:nvSpPr>
        <p:spPr>
          <a:xfrm>
            <a:off x="3839798" y="4606207"/>
            <a:ext cx="562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5232380" y="4606207"/>
            <a:ext cx="3269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투표를 통해 대표자를 뽑는 일</a:t>
            </a:r>
            <a:endParaRPr lang="ko-KR" altLang="en-US" dirty="0"/>
          </a:p>
        </p:txBody>
      </p:sp>
      <p:sp>
        <p:nvSpPr>
          <p:cNvPr id="22" name="_x840199976">
            <a:extLst>
              <a:ext uri="{FF2B5EF4-FFF2-40B4-BE49-F238E27FC236}">
                <a16:creationId xmlns:a16="http://schemas.microsoft.com/office/drawing/2014/main" xmlns="" id="{A6B5621A-FEBA-4790-92CF-6C7028B63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3" y="2637787"/>
            <a:ext cx="4431695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5" name="_x840200912" descr="cif00001">
            <a:extLst>
              <a:ext uri="{FF2B5EF4-FFF2-40B4-BE49-F238E27FC236}">
                <a16:creationId xmlns:a16="http://schemas.microsoft.com/office/drawing/2014/main" xmlns="" id="{525A5E32-0AE0-4CF4-A1D7-842A93065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8361" flipH="1">
            <a:off x="377780" y="2425153"/>
            <a:ext cx="2875216" cy="226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_x840199976">
            <a:extLst>
              <a:ext uri="{FF2B5EF4-FFF2-40B4-BE49-F238E27FC236}">
                <a16:creationId xmlns:a16="http://schemas.microsoft.com/office/drawing/2014/main" xmlns="" id="{A6B5621A-FEBA-4790-92CF-6C7028B63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04" y="3037915"/>
            <a:ext cx="4431695" cy="2185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예시를</a:t>
            </a:r>
            <a:endParaRPr lang="en-US" altLang="ko-KR" sz="28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살펴볼까요</a:t>
            </a:r>
            <a:r>
              <a:rPr lang="en-US" altLang="ko-KR" sz="28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6456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책을 읽고 모르는 단어 찾기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CDB9B9B5-C8FD-40D4-8A8B-E2812E1BA415}"/>
              </a:ext>
            </a:extLst>
          </p:cNvPr>
          <p:cNvGrpSpPr/>
          <p:nvPr/>
        </p:nvGrpSpPr>
        <p:grpSpPr>
          <a:xfrm>
            <a:off x="72270" y="1319905"/>
            <a:ext cx="5353007" cy="4218190"/>
            <a:chOff x="3336389" y="647192"/>
            <a:chExt cx="4352788" cy="3935471"/>
          </a:xfrm>
        </p:grpSpPr>
        <p:pic>
          <p:nvPicPr>
            <p:cNvPr id="10" name="_x840200912" descr="cif00001">
              <a:extLst>
                <a:ext uri="{FF2B5EF4-FFF2-40B4-BE49-F238E27FC236}">
                  <a16:creationId xmlns:a16="http://schemas.microsoft.com/office/drawing/2014/main" xmlns="" id="{525A5E32-0AE0-4CF4-A1D7-842A93065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3336389" y="647192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_x840199976">
              <a:extLst>
                <a:ext uri="{FF2B5EF4-FFF2-40B4-BE49-F238E27FC236}">
                  <a16:creationId xmlns:a16="http://schemas.microsoft.com/office/drawing/2014/main" xmlns="" id="{A6B5621A-FEBA-4790-92CF-6C7028B63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0970" y="1693060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그림책 속에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&lt;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무슨 뜻일까요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?&gt;</a:t>
              </a: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부분을 함께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살펴보세요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!</a:t>
              </a:r>
            </a:p>
          </p:txBody>
        </p:sp>
      </p:grpSp>
      <p:pic>
        <p:nvPicPr>
          <p:cNvPr id="18" name="그림 17" descr="그리기이(가) 표시된 사진&#10;&#10;자동 생성된 설명">
            <a:extLst>
              <a:ext uri="{FF2B5EF4-FFF2-40B4-BE49-F238E27FC236}">
                <a16:creationId xmlns:a16="http://schemas.microsoft.com/office/drawing/2014/main" xmlns="" id="{7CB88517-623C-4E2D-A127-F8F37B1E25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1"/>
          <a:stretch/>
        </p:blipFill>
        <p:spPr>
          <a:xfrm>
            <a:off x="4109443" y="2298140"/>
            <a:ext cx="2776204" cy="541600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BB4F823-2922-4154-86D9-FC345DE79639}"/>
              </a:ext>
            </a:extLst>
          </p:cNvPr>
          <p:cNvGrpSpPr/>
          <p:nvPr/>
        </p:nvGrpSpPr>
        <p:grpSpPr>
          <a:xfrm>
            <a:off x="9926108" y="6033143"/>
            <a:ext cx="2352454" cy="729105"/>
            <a:chOff x="9926108" y="6033143"/>
            <a:chExt cx="2352454" cy="729105"/>
          </a:xfrm>
        </p:grpSpPr>
        <p:pic>
          <p:nvPicPr>
            <p:cNvPr id="13" name="그림 12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221C79E0-696B-4E84-8DA2-C326AE31C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854C87C-BF0A-46D0-B1E9-063943724052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05" t="8729" b="33233"/>
          <a:stretch/>
        </p:blipFill>
        <p:spPr>
          <a:xfrm rot="5941291">
            <a:off x="7473342" y="1146781"/>
            <a:ext cx="3602360" cy="466317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7115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 반 대통령 선거 계획하기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B1C4115E-549F-459F-AB21-DC9D0B7EF68F}"/>
              </a:ext>
            </a:extLst>
          </p:cNvPr>
          <p:cNvSpPr/>
          <p:nvPr/>
        </p:nvSpPr>
        <p:spPr>
          <a:xfrm>
            <a:off x="228597" y="271566"/>
            <a:ext cx="4267199" cy="625899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선거가 뭐예요</a:t>
            </a:r>
            <a:r>
              <a:rPr lang="en-US" altLang="ko-KR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289F0D36-CF46-4FBE-A803-AEE4D2E8E7F9}"/>
              </a:ext>
            </a:extLst>
          </p:cNvPr>
          <p:cNvSpPr/>
          <p:nvPr/>
        </p:nvSpPr>
        <p:spPr>
          <a:xfrm>
            <a:off x="228598" y="964256"/>
            <a:ext cx="4225406" cy="1252013"/>
          </a:xfrm>
          <a:custGeom>
            <a:avLst/>
            <a:gdLst>
              <a:gd name="connsiteX0" fmla="*/ 0 w 4225406"/>
              <a:gd name="connsiteY0" fmla="*/ 0 h 1252013"/>
              <a:gd name="connsiteX1" fmla="*/ 688138 w 4225406"/>
              <a:gd name="connsiteY1" fmla="*/ 0 h 1252013"/>
              <a:gd name="connsiteX2" fmla="*/ 1207259 w 4225406"/>
              <a:gd name="connsiteY2" fmla="*/ 0 h 1252013"/>
              <a:gd name="connsiteX3" fmla="*/ 1768634 w 4225406"/>
              <a:gd name="connsiteY3" fmla="*/ 0 h 1252013"/>
              <a:gd name="connsiteX4" fmla="*/ 2330010 w 4225406"/>
              <a:gd name="connsiteY4" fmla="*/ 0 h 1252013"/>
              <a:gd name="connsiteX5" fmla="*/ 2849131 w 4225406"/>
              <a:gd name="connsiteY5" fmla="*/ 0 h 1252013"/>
              <a:gd name="connsiteX6" fmla="*/ 3495014 w 4225406"/>
              <a:gd name="connsiteY6" fmla="*/ 0 h 1252013"/>
              <a:gd name="connsiteX7" fmla="*/ 4225406 w 4225406"/>
              <a:gd name="connsiteY7" fmla="*/ 0 h 1252013"/>
              <a:gd name="connsiteX8" fmla="*/ 4225406 w 4225406"/>
              <a:gd name="connsiteY8" fmla="*/ 613486 h 1252013"/>
              <a:gd name="connsiteX9" fmla="*/ 4225406 w 4225406"/>
              <a:gd name="connsiteY9" fmla="*/ 1252013 h 1252013"/>
              <a:gd name="connsiteX10" fmla="*/ 3621777 w 4225406"/>
              <a:gd name="connsiteY10" fmla="*/ 1252013 h 1252013"/>
              <a:gd name="connsiteX11" fmla="*/ 2975893 w 4225406"/>
              <a:gd name="connsiteY11" fmla="*/ 1252013 h 1252013"/>
              <a:gd name="connsiteX12" fmla="*/ 2287756 w 4225406"/>
              <a:gd name="connsiteY12" fmla="*/ 1252013 h 1252013"/>
              <a:gd name="connsiteX13" fmla="*/ 1684126 w 4225406"/>
              <a:gd name="connsiteY13" fmla="*/ 1252013 h 1252013"/>
              <a:gd name="connsiteX14" fmla="*/ 1080497 w 4225406"/>
              <a:gd name="connsiteY14" fmla="*/ 1252013 h 1252013"/>
              <a:gd name="connsiteX15" fmla="*/ 0 w 4225406"/>
              <a:gd name="connsiteY15" fmla="*/ 1252013 h 1252013"/>
              <a:gd name="connsiteX16" fmla="*/ 0 w 4225406"/>
              <a:gd name="connsiteY16" fmla="*/ 638527 h 1252013"/>
              <a:gd name="connsiteX17" fmla="*/ 0 w 4225406"/>
              <a:gd name="connsiteY17" fmla="*/ 0 h 125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25406" h="1252013" fill="none" extrusionOk="0">
                <a:moveTo>
                  <a:pt x="0" y="0"/>
                </a:moveTo>
                <a:cubicBezTo>
                  <a:pt x="216034" y="3704"/>
                  <a:pt x="401310" y="19557"/>
                  <a:pt x="688138" y="0"/>
                </a:cubicBezTo>
                <a:cubicBezTo>
                  <a:pt x="974966" y="-19557"/>
                  <a:pt x="1052304" y="10070"/>
                  <a:pt x="1207259" y="0"/>
                </a:cubicBezTo>
                <a:cubicBezTo>
                  <a:pt x="1362214" y="-10070"/>
                  <a:pt x="1546256" y="7601"/>
                  <a:pt x="1768634" y="0"/>
                </a:cubicBezTo>
                <a:cubicBezTo>
                  <a:pt x="1991012" y="-7601"/>
                  <a:pt x="2183324" y="-6636"/>
                  <a:pt x="2330010" y="0"/>
                </a:cubicBezTo>
                <a:cubicBezTo>
                  <a:pt x="2476696" y="6636"/>
                  <a:pt x="2629693" y="-2833"/>
                  <a:pt x="2849131" y="0"/>
                </a:cubicBezTo>
                <a:cubicBezTo>
                  <a:pt x="3068569" y="2833"/>
                  <a:pt x="3172734" y="23407"/>
                  <a:pt x="3495014" y="0"/>
                </a:cubicBezTo>
                <a:cubicBezTo>
                  <a:pt x="3817294" y="-23407"/>
                  <a:pt x="3908580" y="24428"/>
                  <a:pt x="4225406" y="0"/>
                </a:cubicBezTo>
                <a:cubicBezTo>
                  <a:pt x="4232690" y="219517"/>
                  <a:pt x="4203163" y="461592"/>
                  <a:pt x="4225406" y="613486"/>
                </a:cubicBezTo>
                <a:cubicBezTo>
                  <a:pt x="4247649" y="765380"/>
                  <a:pt x="4226032" y="943705"/>
                  <a:pt x="4225406" y="1252013"/>
                </a:cubicBezTo>
                <a:cubicBezTo>
                  <a:pt x="3932771" y="1234942"/>
                  <a:pt x="3868159" y="1243563"/>
                  <a:pt x="3621777" y="1252013"/>
                </a:cubicBezTo>
                <a:cubicBezTo>
                  <a:pt x="3375395" y="1260463"/>
                  <a:pt x="3136661" y="1245711"/>
                  <a:pt x="2975893" y="1252013"/>
                </a:cubicBezTo>
                <a:cubicBezTo>
                  <a:pt x="2815125" y="1258315"/>
                  <a:pt x="2599644" y="1233995"/>
                  <a:pt x="2287756" y="1252013"/>
                </a:cubicBezTo>
                <a:cubicBezTo>
                  <a:pt x="1975868" y="1270031"/>
                  <a:pt x="1835062" y="1260704"/>
                  <a:pt x="1684126" y="1252013"/>
                </a:cubicBezTo>
                <a:cubicBezTo>
                  <a:pt x="1533190" y="1243323"/>
                  <a:pt x="1201971" y="1262069"/>
                  <a:pt x="1080497" y="1252013"/>
                </a:cubicBezTo>
                <a:cubicBezTo>
                  <a:pt x="959023" y="1241957"/>
                  <a:pt x="310286" y="1258844"/>
                  <a:pt x="0" y="1252013"/>
                </a:cubicBezTo>
                <a:cubicBezTo>
                  <a:pt x="-28967" y="997021"/>
                  <a:pt x="-26446" y="884803"/>
                  <a:pt x="0" y="638527"/>
                </a:cubicBezTo>
                <a:cubicBezTo>
                  <a:pt x="26446" y="392251"/>
                  <a:pt x="28783" y="254336"/>
                  <a:pt x="0" y="0"/>
                </a:cubicBezTo>
                <a:close/>
              </a:path>
              <a:path w="4225406" h="1252013" stroke="0" extrusionOk="0">
                <a:moveTo>
                  <a:pt x="0" y="0"/>
                </a:moveTo>
                <a:cubicBezTo>
                  <a:pt x="290571" y="-4621"/>
                  <a:pt x="412376" y="-20280"/>
                  <a:pt x="645883" y="0"/>
                </a:cubicBezTo>
                <a:cubicBezTo>
                  <a:pt x="879390" y="20280"/>
                  <a:pt x="1024457" y="19178"/>
                  <a:pt x="1122751" y="0"/>
                </a:cubicBezTo>
                <a:cubicBezTo>
                  <a:pt x="1221045" y="-19178"/>
                  <a:pt x="1450481" y="-6974"/>
                  <a:pt x="1726380" y="0"/>
                </a:cubicBezTo>
                <a:cubicBezTo>
                  <a:pt x="2002279" y="6974"/>
                  <a:pt x="2121929" y="-14703"/>
                  <a:pt x="2245501" y="0"/>
                </a:cubicBezTo>
                <a:cubicBezTo>
                  <a:pt x="2369073" y="14703"/>
                  <a:pt x="2542683" y="-6713"/>
                  <a:pt x="2764623" y="0"/>
                </a:cubicBezTo>
                <a:cubicBezTo>
                  <a:pt x="2986563" y="6713"/>
                  <a:pt x="3295246" y="-25017"/>
                  <a:pt x="3452760" y="0"/>
                </a:cubicBezTo>
                <a:cubicBezTo>
                  <a:pt x="3610274" y="25017"/>
                  <a:pt x="4065433" y="-23326"/>
                  <a:pt x="4225406" y="0"/>
                </a:cubicBezTo>
                <a:cubicBezTo>
                  <a:pt x="4210645" y="307335"/>
                  <a:pt x="4240235" y="418570"/>
                  <a:pt x="4225406" y="626007"/>
                </a:cubicBezTo>
                <a:cubicBezTo>
                  <a:pt x="4210577" y="833444"/>
                  <a:pt x="4196693" y="983875"/>
                  <a:pt x="4225406" y="1252013"/>
                </a:cubicBezTo>
                <a:cubicBezTo>
                  <a:pt x="3994492" y="1219802"/>
                  <a:pt x="3852635" y="1252473"/>
                  <a:pt x="3579523" y="1252013"/>
                </a:cubicBezTo>
                <a:cubicBezTo>
                  <a:pt x="3306411" y="1251553"/>
                  <a:pt x="3203607" y="1233503"/>
                  <a:pt x="3102655" y="1252013"/>
                </a:cubicBezTo>
                <a:cubicBezTo>
                  <a:pt x="3001703" y="1270523"/>
                  <a:pt x="2745215" y="1249099"/>
                  <a:pt x="2541280" y="1252013"/>
                </a:cubicBezTo>
                <a:cubicBezTo>
                  <a:pt x="2337345" y="1254927"/>
                  <a:pt x="2072832" y="1237532"/>
                  <a:pt x="1937650" y="1252013"/>
                </a:cubicBezTo>
                <a:cubicBezTo>
                  <a:pt x="1802468" y="1266495"/>
                  <a:pt x="1450831" y="1274520"/>
                  <a:pt x="1249513" y="1252013"/>
                </a:cubicBezTo>
                <a:cubicBezTo>
                  <a:pt x="1048195" y="1229506"/>
                  <a:pt x="838761" y="1245369"/>
                  <a:pt x="561375" y="1252013"/>
                </a:cubicBezTo>
                <a:cubicBezTo>
                  <a:pt x="283989" y="1258657"/>
                  <a:pt x="163752" y="1260228"/>
                  <a:pt x="0" y="1252013"/>
                </a:cubicBezTo>
                <a:cubicBezTo>
                  <a:pt x="1259" y="1023886"/>
                  <a:pt x="14168" y="923477"/>
                  <a:pt x="0" y="638527"/>
                </a:cubicBezTo>
                <a:cubicBezTo>
                  <a:pt x="-14168" y="353577"/>
                  <a:pt x="9704" y="25344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모르는 단어 찾기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 반 동물 대통령 선거 계획하기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규칙 수정하기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F48F11CE-8827-40F5-86F3-CBA3B19D16C4}"/>
              </a:ext>
            </a:extLst>
          </p:cNvPr>
          <p:cNvSpPr/>
          <p:nvPr/>
        </p:nvSpPr>
        <p:spPr>
          <a:xfrm>
            <a:off x="228597" y="2340146"/>
            <a:ext cx="4267199" cy="797121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5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endParaRPr lang="en-US" altLang="ko-KR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 만들기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1898902C-997E-4145-A954-129E95B9A126}"/>
              </a:ext>
            </a:extLst>
          </p:cNvPr>
          <p:cNvSpPr/>
          <p:nvPr/>
        </p:nvSpPr>
        <p:spPr>
          <a:xfrm>
            <a:off x="228597" y="3227773"/>
            <a:ext cx="4275485" cy="1174619"/>
          </a:xfrm>
          <a:custGeom>
            <a:avLst/>
            <a:gdLst>
              <a:gd name="connsiteX0" fmla="*/ 0 w 4275485"/>
              <a:gd name="connsiteY0" fmla="*/ 0 h 1174619"/>
              <a:gd name="connsiteX1" fmla="*/ 696293 w 4275485"/>
              <a:gd name="connsiteY1" fmla="*/ 0 h 1174619"/>
              <a:gd name="connsiteX2" fmla="*/ 1221567 w 4275485"/>
              <a:gd name="connsiteY2" fmla="*/ 0 h 1174619"/>
              <a:gd name="connsiteX3" fmla="*/ 1789596 w 4275485"/>
              <a:gd name="connsiteY3" fmla="*/ 0 h 1174619"/>
              <a:gd name="connsiteX4" fmla="*/ 2357625 w 4275485"/>
              <a:gd name="connsiteY4" fmla="*/ 0 h 1174619"/>
              <a:gd name="connsiteX5" fmla="*/ 2882898 w 4275485"/>
              <a:gd name="connsiteY5" fmla="*/ 0 h 1174619"/>
              <a:gd name="connsiteX6" fmla="*/ 3536437 w 4275485"/>
              <a:gd name="connsiteY6" fmla="*/ 0 h 1174619"/>
              <a:gd name="connsiteX7" fmla="*/ 4275485 w 4275485"/>
              <a:gd name="connsiteY7" fmla="*/ 0 h 1174619"/>
              <a:gd name="connsiteX8" fmla="*/ 4275485 w 4275485"/>
              <a:gd name="connsiteY8" fmla="*/ 575563 h 1174619"/>
              <a:gd name="connsiteX9" fmla="*/ 4275485 w 4275485"/>
              <a:gd name="connsiteY9" fmla="*/ 1174619 h 1174619"/>
              <a:gd name="connsiteX10" fmla="*/ 3664701 w 4275485"/>
              <a:gd name="connsiteY10" fmla="*/ 1174619 h 1174619"/>
              <a:gd name="connsiteX11" fmla="*/ 3011163 w 4275485"/>
              <a:gd name="connsiteY11" fmla="*/ 1174619 h 1174619"/>
              <a:gd name="connsiteX12" fmla="*/ 2314870 w 4275485"/>
              <a:gd name="connsiteY12" fmla="*/ 1174619 h 1174619"/>
              <a:gd name="connsiteX13" fmla="*/ 1704086 w 4275485"/>
              <a:gd name="connsiteY13" fmla="*/ 1174619 h 1174619"/>
              <a:gd name="connsiteX14" fmla="*/ 1093303 w 4275485"/>
              <a:gd name="connsiteY14" fmla="*/ 1174619 h 1174619"/>
              <a:gd name="connsiteX15" fmla="*/ 0 w 4275485"/>
              <a:gd name="connsiteY15" fmla="*/ 1174619 h 1174619"/>
              <a:gd name="connsiteX16" fmla="*/ 0 w 4275485"/>
              <a:gd name="connsiteY16" fmla="*/ 599056 h 1174619"/>
              <a:gd name="connsiteX17" fmla="*/ 0 w 4275485"/>
              <a:gd name="connsiteY17" fmla="*/ 0 h 11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75485" h="1174619" fill="none" extrusionOk="0">
                <a:moveTo>
                  <a:pt x="0" y="0"/>
                </a:moveTo>
                <a:cubicBezTo>
                  <a:pt x="321375" y="21186"/>
                  <a:pt x="507792" y="-6881"/>
                  <a:pt x="696293" y="0"/>
                </a:cubicBezTo>
                <a:cubicBezTo>
                  <a:pt x="884794" y="6881"/>
                  <a:pt x="1106682" y="-3155"/>
                  <a:pt x="1221567" y="0"/>
                </a:cubicBezTo>
                <a:cubicBezTo>
                  <a:pt x="1336452" y="3155"/>
                  <a:pt x="1543848" y="-21517"/>
                  <a:pt x="1789596" y="0"/>
                </a:cubicBezTo>
                <a:cubicBezTo>
                  <a:pt x="2035344" y="21517"/>
                  <a:pt x="2229474" y="11849"/>
                  <a:pt x="2357625" y="0"/>
                </a:cubicBezTo>
                <a:cubicBezTo>
                  <a:pt x="2485776" y="-11849"/>
                  <a:pt x="2740511" y="20643"/>
                  <a:pt x="2882898" y="0"/>
                </a:cubicBezTo>
                <a:cubicBezTo>
                  <a:pt x="3025285" y="-20643"/>
                  <a:pt x="3401928" y="8924"/>
                  <a:pt x="3536437" y="0"/>
                </a:cubicBezTo>
                <a:cubicBezTo>
                  <a:pt x="3670946" y="-8924"/>
                  <a:pt x="3993523" y="-1046"/>
                  <a:pt x="4275485" y="0"/>
                </a:cubicBezTo>
                <a:cubicBezTo>
                  <a:pt x="4275834" y="257178"/>
                  <a:pt x="4275775" y="409213"/>
                  <a:pt x="4275485" y="575563"/>
                </a:cubicBezTo>
                <a:cubicBezTo>
                  <a:pt x="4275195" y="741913"/>
                  <a:pt x="4249225" y="1014735"/>
                  <a:pt x="4275485" y="1174619"/>
                </a:cubicBezTo>
                <a:cubicBezTo>
                  <a:pt x="4147233" y="1150822"/>
                  <a:pt x="3863311" y="1156596"/>
                  <a:pt x="3664701" y="1174619"/>
                </a:cubicBezTo>
                <a:cubicBezTo>
                  <a:pt x="3466091" y="1192642"/>
                  <a:pt x="3266575" y="1180646"/>
                  <a:pt x="3011163" y="1174619"/>
                </a:cubicBezTo>
                <a:cubicBezTo>
                  <a:pt x="2755751" y="1168592"/>
                  <a:pt x="2483303" y="1140203"/>
                  <a:pt x="2314870" y="1174619"/>
                </a:cubicBezTo>
                <a:cubicBezTo>
                  <a:pt x="2146437" y="1209035"/>
                  <a:pt x="1890408" y="1165502"/>
                  <a:pt x="1704086" y="1174619"/>
                </a:cubicBezTo>
                <a:cubicBezTo>
                  <a:pt x="1517764" y="1183736"/>
                  <a:pt x="1369162" y="1166721"/>
                  <a:pt x="1093303" y="1174619"/>
                </a:cubicBezTo>
                <a:cubicBezTo>
                  <a:pt x="817444" y="1182517"/>
                  <a:pt x="407163" y="1221402"/>
                  <a:pt x="0" y="1174619"/>
                </a:cubicBezTo>
                <a:cubicBezTo>
                  <a:pt x="25662" y="903539"/>
                  <a:pt x="-8996" y="778626"/>
                  <a:pt x="0" y="599056"/>
                </a:cubicBezTo>
                <a:cubicBezTo>
                  <a:pt x="8996" y="419486"/>
                  <a:pt x="-26834" y="168273"/>
                  <a:pt x="0" y="0"/>
                </a:cubicBezTo>
                <a:close/>
              </a:path>
              <a:path w="4275485" h="1174619" stroke="0" extrusionOk="0">
                <a:moveTo>
                  <a:pt x="0" y="0"/>
                </a:moveTo>
                <a:cubicBezTo>
                  <a:pt x="263993" y="-27532"/>
                  <a:pt x="492817" y="-3540"/>
                  <a:pt x="653538" y="0"/>
                </a:cubicBezTo>
                <a:cubicBezTo>
                  <a:pt x="814259" y="3540"/>
                  <a:pt x="973843" y="14575"/>
                  <a:pt x="1136057" y="0"/>
                </a:cubicBezTo>
                <a:cubicBezTo>
                  <a:pt x="1298271" y="-14575"/>
                  <a:pt x="1590780" y="-24018"/>
                  <a:pt x="1746841" y="0"/>
                </a:cubicBezTo>
                <a:cubicBezTo>
                  <a:pt x="1902902" y="24018"/>
                  <a:pt x="2154187" y="-23234"/>
                  <a:pt x="2272115" y="0"/>
                </a:cubicBezTo>
                <a:cubicBezTo>
                  <a:pt x="2390043" y="23234"/>
                  <a:pt x="2654356" y="19985"/>
                  <a:pt x="2797389" y="0"/>
                </a:cubicBezTo>
                <a:cubicBezTo>
                  <a:pt x="2940422" y="-19985"/>
                  <a:pt x="3214059" y="21737"/>
                  <a:pt x="3493682" y="0"/>
                </a:cubicBezTo>
                <a:cubicBezTo>
                  <a:pt x="3773305" y="-21737"/>
                  <a:pt x="4114224" y="5912"/>
                  <a:pt x="4275485" y="0"/>
                </a:cubicBezTo>
                <a:cubicBezTo>
                  <a:pt x="4273020" y="157266"/>
                  <a:pt x="4255098" y="337270"/>
                  <a:pt x="4275485" y="587310"/>
                </a:cubicBezTo>
                <a:cubicBezTo>
                  <a:pt x="4295873" y="837350"/>
                  <a:pt x="4297112" y="881023"/>
                  <a:pt x="4275485" y="1174619"/>
                </a:cubicBezTo>
                <a:cubicBezTo>
                  <a:pt x="4104778" y="1173089"/>
                  <a:pt x="3755232" y="1149947"/>
                  <a:pt x="3621947" y="1174619"/>
                </a:cubicBezTo>
                <a:cubicBezTo>
                  <a:pt x="3488662" y="1199291"/>
                  <a:pt x="3294243" y="1158739"/>
                  <a:pt x="3139428" y="1174619"/>
                </a:cubicBezTo>
                <a:cubicBezTo>
                  <a:pt x="2984613" y="1190499"/>
                  <a:pt x="2772933" y="1151105"/>
                  <a:pt x="2571399" y="1174619"/>
                </a:cubicBezTo>
                <a:cubicBezTo>
                  <a:pt x="2369865" y="1198133"/>
                  <a:pt x="2159575" y="1177035"/>
                  <a:pt x="1960615" y="1174619"/>
                </a:cubicBezTo>
                <a:cubicBezTo>
                  <a:pt x="1761655" y="1172203"/>
                  <a:pt x="1564977" y="1146287"/>
                  <a:pt x="1264322" y="1174619"/>
                </a:cubicBezTo>
                <a:cubicBezTo>
                  <a:pt x="963667" y="1202951"/>
                  <a:pt x="906184" y="1200383"/>
                  <a:pt x="568029" y="1174619"/>
                </a:cubicBezTo>
                <a:cubicBezTo>
                  <a:pt x="229874" y="1148855"/>
                  <a:pt x="178821" y="1182635"/>
                  <a:pt x="0" y="1174619"/>
                </a:cubicBezTo>
                <a:cubicBezTo>
                  <a:pt x="20590" y="934122"/>
                  <a:pt x="-955" y="783287"/>
                  <a:pt x="0" y="599056"/>
                </a:cubicBezTo>
                <a:cubicBezTo>
                  <a:pt x="955" y="414825"/>
                  <a:pt x="14711" y="14843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입후보하기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포스터에 들어갈 내용 정하기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포스터 만들기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3B4E4F8E-C72E-465C-9B5D-E4FA96367D9E}"/>
              </a:ext>
            </a:extLst>
          </p:cNvPr>
          <p:cNvSpPr/>
          <p:nvPr/>
        </p:nvSpPr>
        <p:spPr>
          <a:xfrm>
            <a:off x="7700342" y="682277"/>
            <a:ext cx="4267199" cy="1054100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5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endParaRPr lang="en-US" altLang="ko-KR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</a:t>
            </a:r>
            <a:endParaRPr lang="en-US" altLang="ko-KR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90E0B77C-7F44-405F-AC20-5005F86D431C}"/>
              </a:ext>
            </a:extLst>
          </p:cNvPr>
          <p:cNvSpPr/>
          <p:nvPr/>
        </p:nvSpPr>
        <p:spPr>
          <a:xfrm>
            <a:off x="7696202" y="1822650"/>
            <a:ext cx="4267200" cy="1511300"/>
          </a:xfrm>
          <a:custGeom>
            <a:avLst/>
            <a:gdLst>
              <a:gd name="connsiteX0" fmla="*/ 0 w 4267200"/>
              <a:gd name="connsiteY0" fmla="*/ 0 h 1511300"/>
              <a:gd name="connsiteX1" fmla="*/ 609600 w 4267200"/>
              <a:gd name="connsiteY1" fmla="*/ 0 h 1511300"/>
              <a:gd name="connsiteX2" fmla="*/ 1176528 w 4267200"/>
              <a:gd name="connsiteY2" fmla="*/ 0 h 1511300"/>
              <a:gd name="connsiteX3" fmla="*/ 1743456 w 4267200"/>
              <a:gd name="connsiteY3" fmla="*/ 0 h 1511300"/>
              <a:gd name="connsiteX4" fmla="*/ 2267712 w 4267200"/>
              <a:gd name="connsiteY4" fmla="*/ 0 h 1511300"/>
              <a:gd name="connsiteX5" fmla="*/ 2919984 w 4267200"/>
              <a:gd name="connsiteY5" fmla="*/ 0 h 1511300"/>
              <a:gd name="connsiteX6" fmla="*/ 3572256 w 4267200"/>
              <a:gd name="connsiteY6" fmla="*/ 0 h 1511300"/>
              <a:gd name="connsiteX7" fmla="*/ 4267200 w 4267200"/>
              <a:gd name="connsiteY7" fmla="*/ 0 h 1511300"/>
              <a:gd name="connsiteX8" fmla="*/ 4267200 w 4267200"/>
              <a:gd name="connsiteY8" fmla="*/ 458428 h 1511300"/>
              <a:gd name="connsiteX9" fmla="*/ 4267200 w 4267200"/>
              <a:gd name="connsiteY9" fmla="*/ 962194 h 1511300"/>
              <a:gd name="connsiteX10" fmla="*/ 4267200 w 4267200"/>
              <a:gd name="connsiteY10" fmla="*/ 1511300 h 1511300"/>
              <a:gd name="connsiteX11" fmla="*/ 3572256 w 4267200"/>
              <a:gd name="connsiteY11" fmla="*/ 1511300 h 1511300"/>
              <a:gd name="connsiteX12" fmla="*/ 2962656 w 4267200"/>
              <a:gd name="connsiteY12" fmla="*/ 1511300 h 1511300"/>
              <a:gd name="connsiteX13" fmla="*/ 2353056 w 4267200"/>
              <a:gd name="connsiteY13" fmla="*/ 1511300 h 1511300"/>
              <a:gd name="connsiteX14" fmla="*/ 1700784 w 4267200"/>
              <a:gd name="connsiteY14" fmla="*/ 1511300 h 1511300"/>
              <a:gd name="connsiteX15" fmla="*/ 1133856 w 4267200"/>
              <a:gd name="connsiteY15" fmla="*/ 1511300 h 1511300"/>
              <a:gd name="connsiteX16" fmla="*/ 652272 w 4267200"/>
              <a:gd name="connsiteY16" fmla="*/ 1511300 h 1511300"/>
              <a:gd name="connsiteX17" fmla="*/ 0 w 4267200"/>
              <a:gd name="connsiteY17" fmla="*/ 1511300 h 1511300"/>
              <a:gd name="connsiteX18" fmla="*/ 0 w 4267200"/>
              <a:gd name="connsiteY18" fmla="*/ 992420 h 1511300"/>
              <a:gd name="connsiteX19" fmla="*/ 0 w 4267200"/>
              <a:gd name="connsiteY19" fmla="*/ 533993 h 1511300"/>
              <a:gd name="connsiteX20" fmla="*/ 0 w 4267200"/>
              <a:gd name="connsiteY20" fmla="*/ 0 h 151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67200" h="1511300" fill="none" extrusionOk="0">
                <a:moveTo>
                  <a:pt x="0" y="0"/>
                </a:moveTo>
                <a:cubicBezTo>
                  <a:pt x="171723" y="15685"/>
                  <a:pt x="445978" y="1342"/>
                  <a:pt x="609600" y="0"/>
                </a:cubicBezTo>
                <a:cubicBezTo>
                  <a:pt x="773222" y="-1342"/>
                  <a:pt x="958691" y="13753"/>
                  <a:pt x="1176528" y="0"/>
                </a:cubicBezTo>
                <a:cubicBezTo>
                  <a:pt x="1394365" y="-13753"/>
                  <a:pt x="1478718" y="21287"/>
                  <a:pt x="1743456" y="0"/>
                </a:cubicBezTo>
                <a:cubicBezTo>
                  <a:pt x="2008194" y="-21287"/>
                  <a:pt x="2143584" y="-9876"/>
                  <a:pt x="2267712" y="0"/>
                </a:cubicBezTo>
                <a:cubicBezTo>
                  <a:pt x="2391840" y="9876"/>
                  <a:pt x="2733166" y="-18087"/>
                  <a:pt x="2919984" y="0"/>
                </a:cubicBezTo>
                <a:cubicBezTo>
                  <a:pt x="3106802" y="18087"/>
                  <a:pt x="3313884" y="-7076"/>
                  <a:pt x="3572256" y="0"/>
                </a:cubicBezTo>
                <a:cubicBezTo>
                  <a:pt x="3830628" y="7076"/>
                  <a:pt x="4026485" y="-26187"/>
                  <a:pt x="4267200" y="0"/>
                </a:cubicBezTo>
                <a:cubicBezTo>
                  <a:pt x="4281768" y="111904"/>
                  <a:pt x="4269233" y="271257"/>
                  <a:pt x="4267200" y="458428"/>
                </a:cubicBezTo>
                <a:cubicBezTo>
                  <a:pt x="4265167" y="645599"/>
                  <a:pt x="4283685" y="817160"/>
                  <a:pt x="4267200" y="962194"/>
                </a:cubicBezTo>
                <a:cubicBezTo>
                  <a:pt x="4250715" y="1107228"/>
                  <a:pt x="4293350" y="1344058"/>
                  <a:pt x="4267200" y="1511300"/>
                </a:cubicBezTo>
                <a:cubicBezTo>
                  <a:pt x="4053261" y="1483510"/>
                  <a:pt x="3788380" y="1497762"/>
                  <a:pt x="3572256" y="1511300"/>
                </a:cubicBezTo>
                <a:cubicBezTo>
                  <a:pt x="3356132" y="1524838"/>
                  <a:pt x="3249509" y="1506495"/>
                  <a:pt x="2962656" y="1511300"/>
                </a:cubicBezTo>
                <a:cubicBezTo>
                  <a:pt x="2675803" y="1516105"/>
                  <a:pt x="2495385" y="1498173"/>
                  <a:pt x="2353056" y="1511300"/>
                </a:cubicBezTo>
                <a:cubicBezTo>
                  <a:pt x="2210727" y="1524427"/>
                  <a:pt x="1841087" y="1483790"/>
                  <a:pt x="1700784" y="1511300"/>
                </a:cubicBezTo>
                <a:cubicBezTo>
                  <a:pt x="1560481" y="1538810"/>
                  <a:pt x="1255022" y="1533744"/>
                  <a:pt x="1133856" y="1511300"/>
                </a:cubicBezTo>
                <a:cubicBezTo>
                  <a:pt x="1012690" y="1488856"/>
                  <a:pt x="788114" y="1494317"/>
                  <a:pt x="652272" y="1511300"/>
                </a:cubicBezTo>
                <a:cubicBezTo>
                  <a:pt x="516430" y="1528283"/>
                  <a:pt x="242384" y="1512644"/>
                  <a:pt x="0" y="1511300"/>
                </a:cubicBezTo>
                <a:cubicBezTo>
                  <a:pt x="-21879" y="1372143"/>
                  <a:pt x="-18066" y="1237942"/>
                  <a:pt x="0" y="992420"/>
                </a:cubicBezTo>
                <a:cubicBezTo>
                  <a:pt x="18066" y="746898"/>
                  <a:pt x="-7364" y="655284"/>
                  <a:pt x="0" y="533993"/>
                </a:cubicBezTo>
                <a:cubicBezTo>
                  <a:pt x="7364" y="412702"/>
                  <a:pt x="-16497" y="170050"/>
                  <a:pt x="0" y="0"/>
                </a:cubicBezTo>
                <a:close/>
              </a:path>
              <a:path w="4267200" h="1511300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76451" y="112708"/>
                  <a:pt x="4243014" y="396360"/>
                  <a:pt x="4267200" y="503767"/>
                </a:cubicBezTo>
                <a:cubicBezTo>
                  <a:pt x="4291386" y="611174"/>
                  <a:pt x="4277687" y="827589"/>
                  <a:pt x="4267200" y="992420"/>
                </a:cubicBezTo>
                <a:cubicBezTo>
                  <a:pt x="4256713" y="1157251"/>
                  <a:pt x="4255411" y="1342809"/>
                  <a:pt x="4267200" y="1511300"/>
                </a:cubicBezTo>
                <a:cubicBezTo>
                  <a:pt x="4089750" y="1534040"/>
                  <a:pt x="3936455" y="1504380"/>
                  <a:pt x="3657600" y="1511300"/>
                </a:cubicBezTo>
                <a:cubicBezTo>
                  <a:pt x="3378745" y="1518220"/>
                  <a:pt x="3366562" y="1515791"/>
                  <a:pt x="3090672" y="1511300"/>
                </a:cubicBezTo>
                <a:cubicBezTo>
                  <a:pt x="2814782" y="1506809"/>
                  <a:pt x="2658442" y="1524735"/>
                  <a:pt x="2481072" y="1511300"/>
                </a:cubicBezTo>
                <a:cubicBezTo>
                  <a:pt x="2303702" y="1497865"/>
                  <a:pt x="1964631" y="1523440"/>
                  <a:pt x="1786128" y="1511300"/>
                </a:cubicBezTo>
                <a:cubicBezTo>
                  <a:pt x="1607625" y="1499160"/>
                  <a:pt x="1286274" y="1490786"/>
                  <a:pt x="1091184" y="1511300"/>
                </a:cubicBezTo>
                <a:cubicBezTo>
                  <a:pt x="896094" y="1531814"/>
                  <a:pt x="430430" y="1544934"/>
                  <a:pt x="0" y="1511300"/>
                </a:cubicBezTo>
                <a:cubicBezTo>
                  <a:pt x="1061" y="1318078"/>
                  <a:pt x="-20174" y="1164424"/>
                  <a:pt x="0" y="1022646"/>
                </a:cubicBezTo>
                <a:cubicBezTo>
                  <a:pt x="20174" y="880868"/>
                  <a:pt x="-18936" y="776103"/>
                  <a:pt x="0" y="533993"/>
                </a:cubicBezTo>
                <a:cubicBezTo>
                  <a:pt x="18936" y="291883"/>
                  <a:pt x="-18952" y="253779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마지막 선거 유세하기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투표와 개표 참여하기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당선 소감 말하기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5F4747F2-2679-4C24-847B-EC21721E99ED}"/>
              </a:ext>
            </a:extLst>
          </p:cNvPr>
          <p:cNvSpPr/>
          <p:nvPr/>
        </p:nvSpPr>
        <p:spPr>
          <a:xfrm>
            <a:off x="7696202" y="4512048"/>
            <a:ext cx="4267200" cy="1891537"/>
          </a:xfrm>
          <a:custGeom>
            <a:avLst/>
            <a:gdLst>
              <a:gd name="connsiteX0" fmla="*/ 0 w 4267200"/>
              <a:gd name="connsiteY0" fmla="*/ 0 h 1891537"/>
              <a:gd name="connsiteX1" fmla="*/ 609600 w 4267200"/>
              <a:gd name="connsiteY1" fmla="*/ 0 h 1891537"/>
              <a:gd name="connsiteX2" fmla="*/ 1176528 w 4267200"/>
              <a:gd name="connsiteY2" fmla="*/ 0 h 1891537"/>
              <a:gd name="connsiteX3" fmla="*/ 1743456 w 4267200"/>
              <a:gd name="connsiteY3" fmla="*/ 0 h 1891537"/>
              <a:gd name="connsiteX4" fmla="*/ 2267712 w 4267200"/>
              <a:gd name="connsiteY4" fmla="*/ 0 h 1891537"/>
              <a:gd name="connsiteX5" fmla="*/ 2919984 w 4267200"/>
              <a:gd name="connsiteY5" fmla="*/ 0 h 1891537"/>
              <a:gd name="connsiteX6" fmla="*/ 3572256 w 4267200"/>
              <a:gd name="connsiteY6" fmla="*/ 0 h 1891537"/>
              <a:gd name="connsiteX7" fmla="*/ 4267200 w 4267200"/>
              <a:gd name="connsiteY7" fmla="*/ 0 h 1891537"/>
              <a:gd name="connsiteX8" fmla="*/ 4267200 w 4267200"/>
              <a:gd name="connsiteY8" fmla="*/ 573766 h 1891537"/>
              <a:gd name="connsiteX9" fmla="*/ 4267200 w 4267200"/>
              <a:gd name="connsiteY9" fmla="*/ 1204279 h 1891537"/>
              <a:gd name="connsiteX10" fmla="*/ 4267200 w 4267200"/>
              <a:gd name="connsiteY10" fmla="*/ 1891537 h 1891537"/>
              <a:gd name="connsiteX11" fmla="*/ 3572256 w 4267200"/>
              <a:gd name="connsiteY11" fmla="*/ 1891537 h 1891537"/>
              <a:gd name="connsiteX12" fmla="*/ 2962656 w 4267200"/>
              <a:gd name="connsiteY12" fmla="*/ 1891537 h 1891537"/>
              <a:gd name="connsiteX13" fmla="*/ 2353056 w 4267200"/>
              <a:gd name="connsiteY13" fmla="*/ 1891537 h 1891537"/>
              <a:gd name="connsiteX14" fmla="*/ 1700784 w 4267200"/>
              <a:gd name="connsiteY14" fmla="*/ 1891537 h 1891537"/>
              <a:gd name="connsiteX15" fmla="*/ 1133856 w 4267200"/>
              <a:gd name="connsiteY15" fmla="*/ 1891537 h 1891537"/>
              <a:gd name="connsiteX16" fmla="*/ 652272 w 4267200"/>
              <a:gd name="connsiteY16" fmla="*/ 1891537 h 1891537"/>
              <a:gd name="connsiteX17" fmla="*/ 0 w 4267200"/>
              <a:gd name="connsiteY17" fmla="*/ 1891537 h 1891537"/>
              <a:gd name="connsiteX18" fmla="*/ 0 w 4267200"/>
              <a:gd name="connsiteY18" fmla="*/ 1242109 h 1891537"/>
              <a:gd name="connsiteX19" fmla="*/ 0 w 4267200"/>
              <a:gd name="connsiteY19" fmla="*/ 668343 h 1891537"/>
              <a:gd name="connsiteX20" fmla="*/ 0 w 4267200"/>
              <a:gd name="connsiteY20" fmla="*/ 0 h 189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267200" h="1891537" fill="none" extrusionOk="0">
                <a:moveTo>
                  <a:pt x="0" y="0"/>
                </a:moveTo>
                <a:cubicBezTo>
                  <a:pt x="171723" y="15685"/>
                  <a:pt x="445978" y="1342"/>
                  <a:pt x="609600" y="0"/>
                </a:cubicBezTo>
                <a:cubicBezTo>
                  <a:pt x="773222" y="-1342"/>
                  <a:pt x="958691" y="13753"/>
                  <a:pt x="1176528" y="0"/>
                </a:cubicBezTo>
                <a:cubicBezTo>
                  <a:pt x="1394365" y="-13753"/>
                  <a:pt x="1478718" y="21287"/>
                  <a:pt x="1743456" y="0"/>
                </a:cubicBezTo>
                <a:cubicBezTo>
                  <a:pt x="2008194" y="-21287"/>
                  <a:pt x="2143584" y="-9876"/>
                  <a:pt x="2267712" y="0"/>
                </a:cubicBezTo>
                <a:cubicBezTo>
                  <a:pt x="2391840" y="9876"/>
                  <a:pt x="2733166" y="-18087"/>
                  <a:pt x="2919984" y="0"/>
                </a:cubicBezTo>
                <a:cubicBezTo>
                  <a:pt x="3106802" y="18087"/>
                  <a:pt x="3313884" y="-7076"/>
                  <a:pt x="3572256" y="0"/>
                </a:cubicBezTo>
                <a:cubicBezTo>
                  <a:pt x="3830628" y="7076"/>
                  <a:pt x="4026485" y="-26187"/>
                  <a:pt x="4267200" y="0"/>
                </a:cubicBezTo>
                <a:cubicBezTo>
                  <a:pt x="4245276" y="237054"/>
                  <a:pt x="4255246" y="292981"/>
                  <a:pt x="4267200" y="573766"/>
                </a:cubicBezTo>
                <a:cubicBezTo>
                  <a:pt x="4279154" y="854551"/>
                  <a:pt x="4267800" y="959919"/>
                  <a:pt x="4267200" y="1204279"/>
                </a:cubicBezTo>
                <a:cubicBezTo>
                  <a:pt x="4266600" y="1448639"/>
                  <a:pt x="4258699" y="1599611"/>
                  <a:pt x="4267200" y="1891537"/>
                </a:cubicBezTo>
                <a:cubicBezTo>
                  <a:pt x="4053261" y="1863747"/>
                  <a:pt x="3788380" y="1877999"/>
                  <a:pt x="3572256" y="1891537"/>
                </a:cubicBezTo>
                <a:cubicBezTo>
                  <a:pt x="3356132" y="1905075"/>
                  <a:pt x="3249509" y="1886732"/>
                  <a:pt x="2962656" y="1891537"/>
                </a:cubicBezTo>
                <a:cubicBezTo>
                  <a:pt x="2675803" y="1896342"/>
                  <a:pt x="2495385" y="1878410"/>
                  <a:pt x="2353056" y="1891537"/>
                </a:cubicBezTo>
                <a:cubicBezTo>
                  <a:pt x="2210727" y="1904664"/>
                  <a:pt x="1841087" y="1864027"/>
                  <a:pt x="1700784" y="1891537"/>
                </a:cubicBezTo>
                <a:cubicBezTo>
                  <a:pt x="1560481" y="1919047"/>
                  <a:pt x="1255022" y="1913981"/>
                  <a:pt x="1133856" y="1891537"/>
                </a:cubicBezTo>
                <a:cubicBezTo>
                  <a:pt x="1012690" y="1869093"/>
                  <a:pt x="788114" y="1874554"/>
                  <a:pt x="652272" y="1891537"/>
                </a:cubicBezTo>
                <a:cubicBezTo>
                  <a:pt x="516430" y="1908520"/>
                  <a:pt x="242384" y="1892881"/>
                  <a:pt x="0" y="1891537"/>
                </a:cubicBezTo>
                <a:cubicBezTo>
                  <a:pt x="25717" y="1571411"/>
                  <a:pt x="19925" y="1477374"/>
                  <a:pt x="0" y="1242109"/>
                </a:cubicBezTo>
                <a:cubicBezTo>
                  <a:pt x="-19925" y="1006844"/>
                  <a:pt x="21855" y="947218"/>
                  <a:pt x="0" y="668343"/>
                </a:cubicBezTo>
                <a:cubicBezTo>
                  <a:pt x="-21855" y="389468"/>
                  <a:pt x="-8753" y="187964"/>
                  <a:pt x="0" y="0"/>
                </a:cubicBezTo>
                <a:close/>
              </a:path>
              <a:path w="4267200" h="1891537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97849" y="275410"/>
                  <a:pt x="4281622" y="474327"/>
                  <a:pt x="4267200" y="630512"/>
                </a:cubicBezTo>
                <a:cubicBezTo>
                  <a:pt x="4252778" y="786697"/>
                  <a:pt x="4268474" y="987647"/>
                  <a:pt x="4267200" y="1242109"/>
                </a:cubicBezTo>
                <a:cubicBezTo>
                  <a:pt x="4265926" y="1496571"/>
                  <a:pt x="4280430" y="1656653"/>
                  <a:pt x="4267200" y="1891537"/>
                </a:cubicBezTo>
                <a:cubicBezTo>
                  <a:pt x="4089750" y="1914277"/>
                  <a:pt x="3936455" y="1884617"/>
                  <a:pt x="3657600" y="1891537"/>
                </a:cubicBezTo>
                <a:cubicBezTo>
                  <a:pt x="3378745" y="1898457"/>
                  <a:pt x="3366562" y="1896028"/>
                  <a:pt x="3090672" y="1891537"/>
                </a:cubicBezTo>
                <a:cubicBezTo>
                  <a:pt x="2814782" y="1887046"/>
                  <a:pt x="2658442" y="1904972"/>
                  <a:pt x="2481072" y="1891537"/>
                </a:cubicBezTo>
                <a:cubicBezTo>
                  <a:pt x="2303702" y="1878102"/>
                  <a:pt x="1964631" y="1903677"/>
                  <a:pt x="1786128" y="1891537"/>
                </a:cubicBezTo>
                <a:cubicBezTo>
                  <a:pt x="1607625" y="1879397"/>
                  <a:pt x="1286274" y="1871023"/>
                  <a:pt x="1091184" y="1891537"/>
                </a:cubicBezTo>
                <a:cubicBezTo>
                  <a:pt x="896094" y="1912051"/>
                  <a:pt x="430430" y="1925171"/>
                  <a:pt x="0" y="1891537"/>
                </a:cubicBezTo>
                <a:cubicBezTo>
                  <a:pt x="781" y="1613790"/>
                  <a:pt x="-30399" y="1519312"/>
                  <a:pt x="0" y="1279940"/>
                </a:cubicBezTo>
                <a:cubicBezTo>
                  <a:pt x="30399" y="1040568"/>
                  <a:pt x="-22934" y="903584"/>
                  <a:pt x="0" y="668343"/>
                </a:cubicBezTo>
                <a:cubicBezTo>
                  <a:pt x="22934" y="433102"/>
                  <a:pt x="54" y="29881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책 속 결과에 대한 나의 생각 말하기</a:t>
            </a:r>
            <a:endParaRPr lang="en-US" altLang="ko-KR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상상하여 이어 쓰기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쓴 이야기 발표하기</a:t>
            </a:r>
            <a:endParaRPr lang="en-US" altLang="ko-KR" sz="2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5275A189-1125-42D8-9D68-B1AD4C345599}"/>
              </a:ext>
            </a:extLst>
          </p:cNvPr>
          <p:cNvSpPr/>
          <p:nvPr/>
        </p:nvSpPr>
        <p:spPr>
          <a:xfrm>
            <a:off x="7687917" y="3524051"/>
            <a:ext cx="4267199" cy="896454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5</a:t>
            </a:r>
            <a:r>
              <a:rPr lang="ko-KR" altLang="en-US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5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두둥</a:t>
            </a:r>
            <a:r>
              <a:rPr lang="en-US" altLang="ko-KR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! </a:t>
            </a:r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선거 결과는</a:t>
            </a:r>
            <a:r>
              <a:rPr lang="en-US" altLang="ko-KR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25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D57C1E0F-576C-46CC-B2F7-9E25B4055CE5}"/>
              </a:ext>
            </a:extLst>
          </p:cNvPr>
          <p:cNvSpPr/>
          <p:nvPr/>
        </p:nvSpPr>
        <p:spPr>
          <a:xfrm>
            <a:off x="228596" y="4566790"/>
            <a:ext cx="4267199" cy="738118"/>
          </a:xfrm>
          <a:prstGeom prst="rect">
            <a:avLst/>
          </a:prstGeom>
          <a:solidFill>
            <a:srgbClr val="9AC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차시</a:t>
            </a:r>
            <a:r>
              <a:rPr lang="en-US" altLang="ko-KR" sz="2500" dirty="0">
                <a:ln>
                  <a:solidFill>
                    <a:srgbClr val="FEFA74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25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25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토론회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DD79C757-FDD1-433D-B8FC-1DFBB7AB1412}"/>
              </a:ext>
            </a:extLst>
          </p:cNvPr>
          <p:cNvSpPr/>
          <p:nvPr/>
        </p:nvSpPr>
        <p:spPr>
          <a:xfrm>
            <a:off x="228596" y="5398305"/>
            <a:ext cx="4267200" cy="1115432"/>
          </a:xfrm>
          <a:custGeom>
            <a:avLst/>
            <a:gdLst>
              <a:gd name="connsiteX0" fmla="*/ 0 w 4267200"/>
              <a:gd name="connsiteY0" fmla="*/ 0 h 1115432"/>
              <a:gd name="connsiteX1" fmla="*/ 694944 w 4267200"/>
              <a:gd name="connsiteY1" fmla="*/ 0 h 1115432"/>
              <a:gd name="connsiteX2" fmla="*/ 1219200 w 4267200"/>
              <a:gd name="connsiteY2" fmla="*/ 0 h 1115432"/>
              <a:gd name="connsiteX3" fmla="*/ 1786128 w 4267200"/>
              <a:gd name="connsiteY3" fmla="*/ 0 h 1115432"/>
              <a:gd name="connsiteX4" fmla="*/ 2353056 w 4267200"/>
              <a:gd name="connsiteY4" fmla="*/ 0 h 1115432"/>
              <a:gd name="connsiteX5" fmla="*/ 2877312 w 4267200"/>
              <a:gd name="connsiteY5" fmla="*/ 0 h 1115432"/>
              <a:gd name="connsiteX6" fmla="*/ 3529584 w 4267200"/>
              <a:gd name="connsiteY6" fmla="*/ 0 h 1115432"/>
              <a:gd name="connsiteX7" fmla="*/ 4267200 w 4267200"/>
              <a:gd name="connsiteY7" fmla="*/ 0 h 1115432"/>
              <a:gd name="connsiteX8" fmla="*/ 4267200 w 4267200"/>
              <a:gd name="connsiteY8" fmla="*/ 546562 h 1115432"/>
              <a:gd name="connsiteX9" fmla="*/ 4267200 w 4267200"/>
              <a:gd name="connsiteY9" fmla="*/ 1115432 h 1115432"/>
              <a:gd name="connsiteX10" fmla="*/ 3657600 w 4267200"/>
              <a:gd name="connsiteY10" fmla="*/ 1115432 h 1115432"/>
              <a:gd name="connsiteX11" fmla="*/ 3005328 w 4267200"/>
              <a:gd name="connsiteY11" fmla="*/ 1115432 h 1115432"/>
              <a:gd name="connsiteX12" fmla="*/ 2310384 w 4267200"/>
              <a:gd name="connsiteY12" fmla="*/ 1115432 h 1115432"/>
              <a:gd name="connsiteX13" fmla="*/ 1700784 w 4267200"/>
              <a:gd name="connsiteY13" fmla="*/ 1115432 h 1115432"/>
              <a:gd name="connsiteX14" fmla="*/ 1091184 w 4267200"/>
              <a:gd name="connsiteY14" fmla="*/ 1115432 h 1115432"/>
              <a:gd name="connsiteX15" fmla="*/ 0 w 4267200"/>
              <a:gd name="connsiteY15" fmla="*/ 1115432 h 1115432"/>
              <a:gd name="connsiteX16" fmla="*/ 0 w 4267200"/>
              <a:gd name="connsiteY16" fmla="*/ 568870 h 1115432"/>
              <a:gd name="connsiteX17" fmla="*/ 0 w 4267200"/>
              <a:gd name="connsiteY17" fmla="*/ 0 h 111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67200" h="1115432" fill="none" extrusionOk="0">
                <a:moveTo>
                  <a:pt x="0" y="0"/>
                </a:moveTo>
                <a:cubicBezTo>
                  <a:pt x="297108" y="-24682"/>
                  <a:pt x="499391" y="-32741"/>
                  <a:pt x="694944" y="0"/>
                </a:cubicBezTo>
                <a:cubicBezTo>
                  <a:pt x="890497" y="32741"/>
                  <a:pt x="1068211" y="-19994"/>
                  <a:pt x="1219200" y="0"/>
                </a:cubicBezTo>
                <a:cubicBezTo>
                  <a:pt x="1370189" y="19994"/>
                  <a:pt x="1568291" y="13753"/>
                  <a:pt x="1786128" y="0"/>
                </a:cubicBezTo>
                <a:cubicBezTo>
                  <a:pt x="2003965" y="-13753"/>
                  <a:pt x="2088318" y="21287"/>
                  <a:pt x="2353056" y="0"/>
                </a:cubicBezTo>
                <a:cubicBezTo>
                  <a:pt x="2617794" y="-21287"/>
                  <a:pt x="2753184" y="-9876"/>
                  <a:pt x="2877312" y="0"/>
                </a:cubicBezTo>
                <a:cubicBezTo>
                  <a:pt x="3001440" y="9876"/>
                  <a:pt x="3342766" y="-18087"/>
                  <a:pt x="3529584" y="0"/>
                </a:cubicBezTo>
                <a:cubicBezTo>
                  <a:pt x="3716402" y="18087"/>
                  <a:pt x="4077398" y="-980"/>
                  <a:pt x="4267200" y="0"/>
                </a:cubicBezTo>
                <a:cubicBezTo>
                  <a:pt x="4262246" y="197491"/>
                  <a:pt x="4271374" y="311203"/>
                  <a:pt x="4267200" y="546562"/>
                </a:cubicBezTo>
                <a:cubicBezTo>
                  <a:pt x="4263026" y="781921"/>
                  <a:pt x="4244489" y="922611"/>
                  <a:pt x="4267200" y="1115432"/>
                </a:cubicBezTo>
                <a:cubicBezTo>
                  <a:pt x="4093589" y="1088517"/>
                  <a:pt x="3931067" y="1130099"/>
                  <a:pt x="3657600" y="1115432"/>
                </a:cubicBezTo>
                <a:cubicBezTo>
                  <a:pt x="3384133" y="1100765"/>
                  <a:pt x="3282317" y="1142654"/>
                  <a:pt x="3005328" y="1115432"/>
                </a:cubicBezTo>
                <a:cubicBezTo>
                  <a:pt x="2728339" y="1088210"/>
                  <a:pt x="2526508" y="1101894"/>
                  <a:pt x="2310384" y="1115432"/>
                </a:cubicBezTo>
                <a:cubicBezTo>
                  <a:pt x="2094260" y="1128970"/>
                  <a:pt x="1987637" y="1110627"/>
                  <a:pt x="1700784" y="1115432"/>
                </a:cubicBezTo>
                <a:cubicBezTo>
                  <a:pt x="1413931" y="1120237"/>
                  <a:pt x="1233513" y="1102305"/>
                  <a:pt x="1091184" y="1115432"/>
                </a:cubicBezTo>
                <a:cubicBezTo>
                  <a:pt x="948855" y="1128559"/>
                  <a:pt x="490760" y="1129375"/>
                  <a:pt x="0" y="1115432"/>
                </a:cubicBezTo>
                <a:cubicBezTo>
                  <a:pt x="-27080" y="894321"/>
                  <a:pt x="8544" y="828218"/>
                  <a:pt x="0" y="568870"/>
                </a:cubicBezTo>
                <a:cubicBezTo>
                  <a:pt x="-8544" y="309522"/>
                  <a:pt x="22292" y="183960"/>
                  <a:pt x="0" y="0"/>
                </a:cubicBezTo>
                <a:close/>
              </a:path>
              <a:path w="4267200" h="1115432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62894" y="246392"/>
                  <a:pt x="4269410" y="436039"/>
                  <a:pt x="4267200" y="557716"/>
                </a:cubicBezTo>
                <a:cubicBezTo>
                  <a:pt x="4264990" y="679393"/>
                  <a:pt x="4270993" y="924561"/>
                  <a:pt x="4267200" y="1115432"/>
                </a:cubicBezTo>
                <a:cubicBezTo>
                  <a:pt x="4091349" y="1123186"/>
                  <a:pt x="3810905" y="1091773"/>
                  <a:pt x="3614928" y="1115432"/>
                </a:cubicBezTo>
                <a:cubicBezTo>
                  <a:pt x="3418951" y="1139091"/>
                  <a:pt x="3343137" y="1139297"/>
                  <a:pt x="3133344" y="1115432"/>
                </a:cubicBezTo>
                <a:cubicBezTo>
                  <a:pt x="2923551" y="1091567"/>
                  <a:pt x="2842306" y="1119923"/>
                  <a:pt x="2566416" y="1115432"/>
                </a:cubicBezTo>
                <a:cubicBezTo>
                  <a:pt x="2290526" y="1110941"/>
                  <a:pt x="2134186" y="1128867"/>
                  <a:pt x="1956816" y="1115432"/>
                </a:cubicBezTo>
                <a:cubicBezTo>
                  <a:pt x="1779446" y="1101997"/>
                  <a:pt x="1440375" y="1127572"/>
                  <a:pt x="1261872" y="1115432"/>
                </a:cubicBezTo>
                <a:cubicBezTo>
                  <a:pt x="1083369" y="1103292"/>
                  <a:pt x="762018" y="1094918"/>
                  <a:pt x="566928" y="1115432"/>
                </a:cubicBezTo>
                <a:cubicBezTo>
                  <a:pt x="371838" y="1135946"/>
                  <a:pt x="140704" y="1117977"/>
                  <a:pt x="0" y="1115432"/>
                </a:cubicBezTo>
                <a:cubicBezTo>
                  <a:pt x="7700" y="973530"/>
                  <a:pt x="-26845" y="681200"/>
                  <a:pt x="0" y="568870"/>
                </a:cubicBezTo>
                <a:cubicBezTo>
                  <a:pt x="26845" y="456540"/>
                  <a:pt x="-15108" y="15267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9ACDC5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sz="19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준비하기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토론회 열기</a:t>
            </a:r>
            <a:endParaRPr lang="en-US" altLang="ko-KR" sz="19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sz="19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토론회 결과 정리해서 게시하기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C10F80B-2155-4FCB-BCDE-102302EFAF1C}"/>
              </a:ext>
            </a:extLst>
          </p:cNvPr>
          <p:cNvSpPr/>
          <p:nvPr/>
        </p:nvSpPr>
        <p:spPr>
          <a:xfrm>
            <a:off x="5247050" y="406476"/>
            <a:ext cx="169790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동물들의</a:t>
            </a:r>
            <a:endParaRPr lang="en-US" altLang="ko-KR" sz="3600" dirty="0">
              <a:ln w="38100">
                <a:noFill/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600" dirty="0" err="1">
                <a:ln w="38100">
                  <a:noFill/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endParaRPr lang="en-US" altLang="ko-KR" sz="3600" dirty="0">
              <a:ln w="38100">
                <a:noFill/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6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첫 선거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3A37D17C-C573-429D-9D47-B41A47BDCFFD}"/>
              </a:ext>
            </a:extLst>
          </p:cNvPr>
          <p:cNvSpPr/>
          <p:nvPr/>
        </p:nvSpPr>
        <p:spPr>
          <a:xfrm>
            <a:off x="4601903" y="2138531"/>
            <a:ext cx="2946400" cy="556766"/>
          </a:xfrm>
          <a:prstGeom prst="rect">
            <a:avLst/>
          </a:prstGeom>
          <a:solidFill>
            <a:srgbClr val="EB9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안드레 로드리게스 외</a:t>
            </a:r>
          </a:p>
        </p:txBody>
      </p:sp>
      <p:pic>
        <p:nvPicPr>
          <p:cNvPr id="4" name="그림 3" descr="텍스트, 책, 남자, 기차이(가) 표시된 사진&#10;&#10;자동 생성된 설명">
            <a:extLst>
              <a:ext uri="{FF2B5EF4-FFF2-40B4-BE49-F238E27FC236}">
                <a16:creationId xmlns:a16="http://schemas.microsoft.com/office/drawing/2014/main" xmlns="" id="{0C9888E9-483E-4004-8F43-BF81DCE612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629" y="2853430"/>
            <a:ext cx="2955117" cy="302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우리 반 대통령 선거 계획하기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xmlns="" id="{B0C9665D-C761-4754-BAE3-BE9640896EA0}"/>
              </a:ext>
            </a:extLst>
          </p:cNvPr>
          <p:cNvSpPr/>
          <p:nvPr/>
        </p:nvSpPr>
        <p:spPr>
          <a:xfrm>
            <a:off x="6505255" y="1436031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우리도 그림책 속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동물들처럼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대통령 선거를 해 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8" name="그림 7" descr="방, 음식이(가) 표시된 사진&#10;&#10;자동 생성된 설명">
            <a:extLst>
              <a:ext uri="{FF2B5EF4-FFF2-40B4-BE49-F238E27FC236}">
                <a16:creationId xmlns:a16="http://schemas.microsoft.com/office/drawing/2014/main" xmlns="" id="{78697476-572E-4F22-9DA8-CC307C5041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97" y="1987997"/>
            <a:ext cx="7612258" cy="432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8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우리 반 대통령 선거 계획하기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B0C9665D-C761-4754-BAE3-BE9640896EA0}"/>
              </a:ext>
            </a:extLst>
          </p:cNvPr>
          <p:cNvSpPr/>
          <p:nvPr/>
        </p:nvSpPr>
        <p:spPr>
          <a:xfrm>
            <a:off x="5918515" y="162090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선거를 하기 위해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필요한 것들에 대해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발표해 볼까요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_x1131115888" descr="cif00001">
            <a:extLst>
              <a:ext uri="{FF2B5EF4-FFF2-40B4-BE49-F238E27FC236}">
                <a16:creationId xmlns:a16="http://schemas.microsoft.com/office/drawing/2014/main" xmlns="" id="{9401C5F6-2788-49F4-85A4-5FF9AD374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874" y="2095295"/>
            <a:ext cx="5232215" cy="523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9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우리 반 대통령 선거 계획하기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말풍선: 모서리가 둥근 사각형 14">
            <a:extLst>
              <a:ext uri="{FF2B5EF4-FFF2-40B4-BE49-F238E27FC236}">
                <a16:creationId xmlns:a16="http://schemas.microsoft.com/office/drawing/2014/main" xmlns="" id="{B0C9665D-C761-4754-BAE3-BE9640896EA0}"/>
              </a:ext>
            </a:extLst>
          </p:cNvPr>
          <p:cNvSpPr/>
          <p:nvPr/>
        </p:nvSpPr>
        <p:spPr>
          <a:xfrm flipH="1">
            <a:off x="1301750" y="1903792"/>
            <a:ext cx="3867150" cy="1957645"/>
          </a:xfrm>
          <a:custGeom>
            <a:avLst/>
            <a:gdLst>
              <a:gd name="connsiteX0" fmla="*/ 0 w 3867150"/>
              <a:gd name="connsiteY0" fmla="*/ 326281 h 1957645"/>
              <a:gd name="connsiteX1" fmla="*/ 326281 w 3867150"/>
              <a:gd name="connsiteY1" fmla="*/ 0 h 1957645"/>
              <a:gd name="connsiteX2" fmla="*/ 644525 w 3867150"/>
              <a:gd name="connsiteY2" fmla="*/ 0 h 1957645"/>
              <a:gd name="connsiteX3" fmla="*/ 644525 w 3867150"/>
              <a:gd name="connsiteY3" fmla="*/ 0 h 1957645"/>
              <a:gd name="connsiteX4" fmla="*/ 1098915 w 3867150"/>
              <a:gd name="connsiteY4" fmla="*/ 0 h 1957645"/>
              <a:gd name="connsiteX5" fmla="*/ 1611313 w 3867150"/>
              <a:gd name="connsiteY5" fmla="*/ 0 h 1957645"/>
              <a:gd name="connsiteX6" fmla="*/ 2196612 w 3867150"/>
              <a:gd name="connsiteY6" fmla="*/ 0 h 1957645"/>
              <a:gd name="connsiteX7" fmla="*/ 2801206 w 3867150"/>
              <a:gd name="connsiteY7" fmla="*/ 0 h 1957645"/>
              <a:gd name="connsiteX8" fmla="*/ 3540869 w 3867150"/>
              <a:gd name="connsiteY8" fmla="*/ 0 h 1957645"/>
              <a:gd name="connsiteX9" fmla="*/ 3867150 w 3867150"/>
              <a:gd name="connsiteY9" fmla="*/ 326281 h 1957645"/>
              <a:gd name="connsiteX10" fmla="*/ 3867150 w 3867150"/>
              <a:gd name="connsiteY10" fmla="*/ 734121 h 1957645"/>
              <a:gd name="connsiteX11" fmla="*/ 3867150 w 3867150"/>
              <a:gd name="connsiteY11" fmla="*/ 1141960 h 1957645"/>
              <a:gd name="connsiteX12" fmla="*/ 3867150 w 3867150"/>
              <a:gd name="connsiteY12" fmla="*/ 1141960 h 1957645"/>
              <a:gd name="connsiteX13" fmla="*/ 3867150 w 3867150"/>
              <a:gd name="connsiteY13" fmla="*/ 1631371 h 1957645"/>
              <a:gd name="connsiteX14" fmla="*/ 3867150 w 3867150"/>
              <a:gd name="connsiteY14" fmla="*/ 1631364 h 1957645"/>
              <a:gd name="connsiteX15" fmla="*/ 3540869 w 3867150"/>
              <a:gd name="connsiteY15" fmla="*/ 1957645 h 1957645"/>
              <a:gd name="connsiteX16" fmla="*/ 2878388 w 3867150"/>
              <a:gd name="connsiteY16" fmla="*/ 1957645 h 1957645"/>
              <a:gd name="connsiteX17" fmla="*/ 2254498 w 3867150"/>
              <a:gd name="connsiteY17" fmla="*/ 1957645 h 1957645"/>
              <a:gd name="connsiteX18" fmla="*/ 1611313 w 3867150"/>
              <a:gd name="connsiteY18" fmla="*/ 1957645 h 1957645"/>
              <a:gd name="connsiteX19" fmla="*/ 1171300 w 3867150"/>
              <a:gd name="connsiteY19" fmla="*/ 2148887 h 1957645"/>
              <a:gd name="connsiteX20" fmla="*/ 744487 w 3867150"/>
              <a:gd name="connsiteY20" fmla="*/ 2334392 h 1957645"/>
              <a:gd name="connsiteX21" fmla="*/ 291274 w 3867150"/>
              <a:gd name="connsiteY21" fmla="*/ 2531372 h 1957645"/>
              <a:gd name="connsiteX22" fmla="*/ 644525 w 3867150"/>
              <a:gd name="connsiteY22" fmla="*/ 1957645 h 1957645"/>
              <a:gd name="connsiteX23" fmla="*/ 326281 w 3867150"/>
              <a:gd name="connsiteY23" fmla="*/ 1957645 h 1957645"/>
              <a:gd name="connsiteX24" fmla="*/ 0 w 3867150"/>
              <a:gd name="connsiteY24" fmla="*/ 1631364 h 1957645"/>
              <a:gd name="connsiteX25" fmla="*/ 0 w 3867150"/>
              <a:gd name="connsiteY25" fmla="*/ 1631371 h 1957645"/>
              <a:gd name="connsiteX26" fmla="*/ 0 w 3867150"/>
              <a:gd name="connsiteY26" fmla="*/ 1141960 h 1957645"/>
              <a:gd name="connsiteX27" fmla="*/ 0 w 3867150"/>
              <a:gd name="connsiteY27" fmla="*/ 1141960 h 1957645"/>
              <a:gd name="connsiteX28" fmla="*/ 0 w 3867150"/>
              <a:gd name="connsiteY28" fmla="*/ 758591 h 1957645"/>
              <a:gd name="connsiteX29" fmla="*/ 0 w 3867150"/>
              <a:gd name="connsiteY29" fmla="*/ 326281 h 195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67150" h="1957645" fill="none" extrusionOk="0">
                <a:moveTo>
                  <a:pt x="0" y="326281"/>
                </a:moveTo>
                <a:cubicBezTo>
                  <a:pt x="-23958" y="112516"/>
                  <a:pt x="150252" y="-12446"/>
                  <a:pt x="326281" y="0"/>
                </a:cubicBezTo>
                <a:cubicBezTo>
                  <a:pt x="477298" y="4697"/>
                  <a:pt x="575448" y="8957"/>
                  <a:pt x="644525" y="0"/>
                </a:cubicBezTo>
                <a:lnTo>
                  <a:pt x="644525" y="0"/>
                </a:lnTo>
                <a:cubicBezTo>
                  <a:pt x="738094" y="10467"/>
                  <a:pt x="876348" y="9411"/>
                  <a:pt x="1098915" y="0"/>
                </a:cubicBezTo>
                <a:cubicBezTo>
                  <a:pt x="1321482" y="-9411"/>
                  <a:pt x="1423935" y="8915"/>
                  <a:pt x="1611313" y="0"/>
                </a:cubicBezTo>
                <a:cubicBezTo>
                  <a:pt x="1860319" y="12231"/>
                  <a:pt x="2034422" y="-8998"/>
                  <a:pt x="2196612" y="0"/>
                </a:cubicBezTo>
                <a:cubicBezTo>
                  <a:pt x="2358802" y="8998"/>
                  <a:pt x="2515402" y="6724"/>
                  <a:pt x="2801206" y="0"/>
                </a:cubicBezTo>
                <a:cubicBezTo>
                  <a:pt x="3087010" y="-6724"/>
                  <a:pt x="3262162" y="6482"/>
                  <a:pt x="3540869" y="0"/>
                </a:cubicBezTo>
                <a:cubicBezTo>
                  <a:pt x="3727643" y="-13744"/>
                  <a:pt x="3871340" y="123892"/>
                  <a:pt x="3867150" y="326281"/>
                </a:cubicBezTo>
                <a:cubicBezTo>
                  <a:pt x="3870870" y="527363"/>
                  <a:pt x="3856782" y="633591"/>
                  <a:pt x="3867150" y="734121"/>
                </a:cubicBezTo>
                <a:cubicBezTo>
                  <a:pt x="3877518" y="834651"/>
                  <a:pt x="3877386" y="974271"/>
                  <a:pt x="3867150" y="1141960"/>
                </a:cubicBezTo>
                <a:lnTo>
                  <a:pt x="3867150" y="1141960"/>
                </a:lnTo>
                <a:cubicBezTo>
                  <a:pt x="3891372" y="1302413"/>
                  <a:pt x="3870207" y="1412447"/>
                  <a:pt x="3867150" y="1631371"/>
                </a:cubicBezTo>
                <a:lnTo>
                  <a:pt x="3867150" y="1631364"/>
                </a:lnTo>
                <a:cubicBezTo>
                  <a:pt x="3870004" y="1792964"/>
                  <a:pt x="3684930" y="1962349"/>
                  <a:pt x="3540869" y="1957645"/>
                </a:cubicBezTo>
                <a:cubicBezTo>
                  <a:pt x="3395791" y="1969088"/>
                  <a:pt x="3014023" y="1930230"/>
                  <a:pt x="2878388" y="1957645"/>
                </a:cubicBezTo>
                <a:cubicBezTo>
                  <a:pt x="2742753" y="1985060"/>
                  <a:pt x="2401448" y="1972060"/>
                  <a:pt x="2254498" y="1957645"/>
                </a:cubicBezTo>
                <a:cubicBezTo>
                  <a:pt x="2107548" y="1943231"/>
                  <a:pt x="1887740" y="1949005"/>
                  <a:pt x="1611313" y="1957645"/>
                </a:cubicBezTo>
                <a:cubicBezTo>
                  <a:pt x="1464938" y="2016643"/>
                  <a:pt x="1364873" y="2058929"/>
                  <a:pt x="1171300" y="2148887"/>
                </a:cubicBezTo>
                <a:cubicBezTo>
                  <a:pt x="977727" y="2238845"/>
                  <a:pt x="909560" y="2277154"/>
                  <a:pt x="744487" y="2334392"/>
                </a:cubicBezTo>
                <a:cubicBezTo>
                  <a:pt x="579414" y="2391630"/>
                  <a:pt x="443880" y="2449317"/>
                  <a:pt x="291274" y="2531372"/>
                </a:cubicBezTo>
                <a:cubicBezTo>
                  <a:pt x="360000" y="2405704"/>
                  <a:pt x="445652" y="2218858"/>
                  <a:pt x="644525" y="1957645"/>
                </a:cubicBezTo>
                <a:cubicBezTo>
                  <a:pt x="573455" y="1967233"/>
                  <a:pt x="450494" y="1960083"/>
                  <a:pt x="326281" y="1957645"/>
                </a:cubicBezTo>
                <a:cubicBezTo>
                  <a:pt x="164191" y="1972260"/>
                  <a:pt x="31579" y="1824298"/>
                  <a:pt x="0" y="1631364"/>
                </a:cubicBezTo>
                <a:lnTo>
                  <a:pt x="0" y="1631371"/>
                </a:lnTo>
                <a:cubicBezTo>
                  <a:pt x="3777" y="1453559"/>
                  <a:pt x="20386" y="1309680"/>
                  <a:pt x="0" y="1141960"/>
                </a:cubicBezTo>
                <a:lnTo>
                  <a:pt x="0" y="1141960"/>
                </a:lnTo>
                <a:cubicBezTo>
                  <a:pt x="-5316" y="1029589"/>
                  <a:pt x="-7376" y="944316"/>
                  <a:pt x="0" y="758591"/>
                </a:cubicBezTo>
                <a:cubicBezTo>
                  <a:pt x="7376" y="572866"/>
                  <a:pt x="11406" y="470593"/>
                  <a:pt x="0" y="326281"/>
                </a:cubicBezTo>
                <a:close/>
              </a:path>
              <a:path w="3867150" h="1957645" stroke="0" extrusionOk="0">
                <a:moveTo>
                  <a:pt x="0" y="326281"/>
                </a:moveTo>
                <a:cubicBezTo>
                  <a:pt x="5198" y="119789"/>
                  <a:pt x="153525" y="3215"/>
                  <a:pt x="326281" y="0"/>
                </a:cubicBezTo>
                <a:cubicBezTo>
                  <a:pt x="472881" y="2662"/>
                  <a:pt x="548183" y="-14053"/>
                  <a:pt x="644525" y="0"/>
                </a:cubicBezTo>
                <a:lnTo>
                  <a:pt x="644525" y="0"/>
                </a:lnTo>
                <a:cubicBezTo>
                  <a:pt x="814091" y="8850"/>
                  <a:pt x="929087" y="3782"/>
                  <a:pt x="1147255" y="0"/>
                </a:cubicBezTo>
                <a:cubicBezTo>
                  <a:pt x="1365423" y="-3782"/>
                  <a:pt x="1511514" y="18843"/>
                  <a:pt x="1611313" y="0"/>
                </a:cubicBezTo>
                <a:cubicBezTo>
                  <a:pt x="1796814" y="5889"/>
                  <a:pt x="2017989" y="-7462"/>
                  <a:pt x="2235203" y="0"/>
                </a:cubicBezTo>
                <a:cubicBezTo>
                  <a:pt x="2452417" y="7462"/>
                  <a:pt x="2706224" y="-26857"/>
                  <a:pt x="2839797" y="0"/>
                </a:cubicBezTo>
                <a:cubicBezTo>
                  <a:pt x="2973370" y="26857"/>
                  <a:pt x="3301303" y="-31604"/>
                  <a:pt x="3540869" y="0"/>
                </a:cubicBezTo>
                <a:cubicBezTo>
                  <a:pt x="3750535" y="-22745"/>
                  <a:pt x="3880619" y="108946"/>
                  <a:pt x="3867150" y="326281"/>
                </a:cubicBezTo>
                <a:cubicBezTo>
                  <a:pt x="3868267" y="453018"/>
                  <a:pt x="3848361" y="569481"/>
                  <a:pt x="3867150" y="734121"/>
                </a:cubicBezTo>
                <a:cubicBezTo>
                  <a:pt x="3885939" y="898761"/>
                  <a:pt x="3865811" y="1056571"/>
                  <a:pt x="3867150" y="1141960"/>
                </a:cubicBezTo>
                <a:lnTo>
                  <a:pt x="3867150" y="1141960"/>
                </a:lnTo>
                <a:cubicBezTo>
                  <a:pt x="3857913" y="1315517"/>
                  <a:pt x="3864178" y="1527486"/>
                  <a:pt x="3867150" y="1631371"/>
                </a:cubicBezTo>
                <a:lnTo>
                  <a:pt x="3867150" y="1631364"/>
                </a:lnTo>
                <a:cubicBezTo>
                  <a:pt x="3866355" y="1816831"/>
                  <a:pt x="3721669" y="1935989"/>
                  <a:pt x="3540869" y="1957645"/>
                </a:cubicBezTo>
                <a:cubicBezTo>
                  <a:pt x="3406608" y="1934882"/>
                  <a:pt x="3082676" y="1962275"/>
                  <a:pt x="2955570" y="1957645"/>
                </a:cubicBezTo>
                <a:cubicBezTo>
                  <a:pt x="2828464" y="1953015"/>
                  <a:pt x="2541164" y="1928549"/>
                  <a:pt x="2370272" y="1957645"/>
                </a:cubicBezTo>
                <a:cubicBezTo>
                  <a:pt x="2199380" y="1986741"/>
                  <a:pt x="1855286" y="1945500"/>
                  <a:pt x="1611313" y="1957645"/>
                </a:cubicBezTo>
                <a:cubicBezTo>
                  <a:pt x="1496328" y="2022349"/>
                  <a:pt x="1345946" y="2051068"/>
                  <a:pt x="1171300" y="2148887"/>
                </a:cubicBezTo>
                <a:cubicBezTo>
                  <a:pt x="996655" y="2246706"/>
                  <a:pt x="943443" y="2272321"/>
                  <a:pt x="731287" y="2340130"/>
                </a:cubicBezTo>
                <a:cubicBezTo>
                  <a:pt x="519131" y="2407939"/>
                  <a:pt x="489101" y="2427078"/>
                  <a:pt x="291274" y="2531372"/>
                </a:cubicBezTo>
                <a:cubicBezTo>
                  <a:pt x="361270" y="2391775"/>
                  <a:pt x="568754" y="2133367"/>
                  <a:pt x="644525" y="1957645"/>
                </a:cubicBezTo>
                <a:cubicBezTo>
                  <a:pt x="492033" y="1966469"/>
                  <a:pt x="407145" y="1961758"/>
                  <a:pt x="326281" y="1957645"/>
                </a:cubicBezTo>
                <a:cubicBezTo>
                  <a:pt x="160712" y="1975922"/>
                  <a:pt x="-4495" y="1836711"/>
                  <a:pt x="0" y="1631364"/>
                </a:cubicBezTo>
                <a:lnTo>
                  <a:pt x="0" y="1631371"/>
                </a:lnTo>
                <a:cubicBezTo>
                  <a:pt x="24420" y="1501980"/>
                  <a:pt x="23489" y="1314470"/>
                  <a:pt x="0" y="1141960"/>
                </a:cubicBezTo>
                <a:lnTo>
                  <a:pt x="0" y="1141960"/>
                </a:lnTo>
                <a:cubicBezTo>
                  <a:pt x="-5178" y="980478"/>
                  <a:pt x="-12763" y="917076"/>
                  <a:pt x="0" y="742277"/>
                </a:cubicBezTo>
                <a:cubicBezTo>
                  <a:pt x="12763" y="567478"/>
                  <a:pt x="3773" y="531050"/>
                  <a:pt x="0" y="326281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사자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원숭이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뱀처럼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후보가 필요해요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78" y="3594100"/>
            <a:ext cx="2319504" cy="259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우리 반 대통령 선거 계획하기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말풍선: 모서리가 둥근 사각형 14">
            <a:extLst>
              <a:ext uri="{FF2B5EF4-FFF2-40B4-BE49-F238E27FC236}">
                <a16:creationId xmlns:a16="http://schemas.microsoft.com/office/drawing/2014/main" xmlns="" id="{B0C9665D-C761-4754-BAE3-BE9640896EA0}"/>
              </a:ext>
            </a:extLst>
          </p:cNvPr>
          <p:cNvSpPr/>
          <p:nvPr/>
        </p:nvSpPr>
        <p:spPr>
          <a:xfrm>
            <a:off x="7061515" y="1693167"/>
            <a:ext cx="3860485" cy="1957645"/>
          </a:xfrm>
          <a:custGeom>
            <a:avLst/>
            <a:gdLst>
              <a:gd name="connsiteX0" fmla="*/ 0 w 3860485"/>
              <a:gd name="connsiteY0" fmla="*/ 326281 h 1957645"/>
              <a:gd name="connsiteX1" fmla="*/ 326281 w 3860485"/>
              <a:gd name="connsiteY1" fmla="*/ 0 h 1957645"/>
              <a:gd name="connsiteX2" fmla="*/ 643414 w 3860485"/>
              <a:gd name="connsiteY2" fmla="*/ 0 h 1957645"/>
              <a:gd name="connsiteX3" fmla="*/ 643414 w 3860485"/>
              <a:gd name="connsiteY3" fmla="*/ 0 h 1957645"/>
              <a:gd name="connsiteX4" fmla="*/ 1097021 w 3860485"/>
              <a:gd name="connsiteY4" fmla="*/ 0 h 1957645"/>
              <a:gd name="connsiteX5" fmla="*/ 1608535 w 3860485"/>
              <a:gd name="connsiteY5" fmla="*/ 0 h 1957645"/>
              <a:gd name="connsiteX6" fmla="*/ 2192655 w 3860485"/>
              <a:gd name="connsiteY6" fmla="*/ 0 h 1957645"/>
              <a:gd name="connsiteX7" fmla="*/ 2796031 w 3860485"/>
              <a:gd name="connsiteY7" fmla="*/ 0 h 1957645"/>
              <a:gd name="connsiteX8" fmla="*/ 3534204 w 3860485"/>
              <a:gd name="connsiteY8" fmla="*/ 0 h 1957645"/>
              <a:gd name="connsiteX9" fmla="*/ 3860485 w 3860485"/>
              <a:gd name="connsiteY9" fmla="*/ 326281 h 1957645"/>
              <a:gd name="connsiteX10" fmla="*/ 3860485 w 3860485"/>
              <a:gd name="connsiteY10" fmla="*/ 734121 h 1957645"/>
              <a:gd name="connsiteX11" fmla="*/ 3860485 w 3860485"/>
              <a:gd name="connsiteY11" fmla="*/ 1141960 h 1957645"/>
              <a:gd name="connsiteX12" fmla="*/ 3860485 w 3860485"/>
              <a:gd name="connsiteY12" fmla="*/ 1141960 h 1957645"/>
              <a:gd name="connsiteX13" fmla="*/ 3860485 w 3860485"/>
              <a:gd name="connsiteY13" fmla="*/ 1631371 h 1957645"/>
              <a:gd name="connsiteX14" fmla="*/ 3860485 w 3860485"/>
              <a:gd name="connsiteY14" fmla="*/ 1631364 h 1957645"/>
              <a:gd name="connsiteX15" fmla="*/ 3534204 w 3860485"/>
              <a:gd name="connsiteY15" fmla="*/ 1957645 h 1957645"/>
              <a:gd name="connsiteX16" fmla="*/ 2873058 w 3860485"/>
              <a:gd name="connsiteY16" fmla="*/ 1957645 h 1957645"/>
              <a:gd name="connsiteX17" fmla="*/ 2250425 w 3860485"/>
              <a:gd name="connsiteY17" fmla="*/ 1957645 h 1957645"/>
              <a:gd name="connsiteX18" fmla="*/ 1608535 w 3860485"/>
              <a:gd name="connsiteY18" fmla="*/ 1957645 h 1957645"/>
              <a:gd name="connsiteX19" fmla="*/ 1169281 w 3860485"/>
              <a:gd name="connsiteY19" fmla="*/ 2148887 h 1957645"/>
              <a:gd name="connsiteX20" fmla="*/ 743204 w 3860485"/>
              <a:gd name="connsiteY20" fmla="*/ 2334392 h 1957645"/>
              <a:gd name="connsiteX21" fmla="*/ 290772 w 3860485"/>
              <a:gd name="connsiteY21" fmla="*/ 2531372 h 1957645"/>
              <a:gd name="connsiteX22" fmla="*/ 643414 w 3860485"/>
              <a:gd name="connsiteY22" fmla="*/ 1957645 h 1957645"/>
              <a:gd name="connsiteX23" fmla="*/ 326281 w 3860485"/>
              <a:gd name="connsiteY23" fmla="*/ 1957645 h 1957645"/>
              <a:gd name="connsiteX24" fmla="*/ 0 w 3860485"/>
              <a:gd name="connsiteY24" fmla="*/ 1631364 h 1957645"/>
              <a:gd name="connsiteX25" fmla="*/ 0 w 3860485"/>
              <a:gd name="connsiteY25" fmla="*/ 1631371 h 1957645"/>
              <a:gd name="connsiteX26" fmla="*/ 0 w 3860485"/>
              <a:gd name="connsiteY26" fmla="*/ 1141960 h 1957645"/>
              <a:gd name="connsiteX27" fmla="*/ 0 w 3860485"/>
              <a:gd name="connsiteY27" fmla="*/ 1141960 h 1957645"/>
              <a:gd name="connsiteX28" fmla="*/ 0 w 3860485"/>
              <a:gd name="connsiteY28" fmla="*/ 758591 h 1957645"/>
              <a:gd name="connsiteX29" fmla="*/ 0 w 3860485"/>
              <a:gd name="connsiteY29" fmla="*/ 326281 h 195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60485" h="1957645" fill="none" extrusionOk="0">
                <a:moveTo>
                  <a:pt x="0" y="326281"/>
                </a:moveTo>
                <a:cubicBezTo>
                  <a:pt x="-23958" y="112516"/>
                  <a:pt x="150252" y="-12446"/>
                  <a:pt x="326281" y="0"/>
                </a:cubicBezTo>
                <a:cubicBezTo>
                  <a:pt x="455891" y="10032"/>
                  <a:pt x="509658" y="3485"/>
                  <a:pt x="643414" y="0"/>
                </a:cubicBezTo>
                <a:lnTo>
                  <a:pt x="643414" y="0"/>
                </a:lnTo>
                <a:cubicBezTo>
                  <a:pt x="748178" y="-629"/>
                  <a:pt x="935042" y="18722"/>
                  <a:pt x="1097021" y="0"/>
                </a:cubicBezTo>
                <a:cubicBezTo>
                  <a:pt x="1259000" y="-18722"/>
                  <a:pt x="1365833" y="494"/>
                  <a:pt x="1608535" y="0"/>
                </a:cubicBezTo>
                <a:cubicBezTo>
                  <a:pt x="1733782" y="-20076"/>
                  <a:pt x="1968578" y="9958"/>
                  <a:pt x="2192655" y="0"/>
                </a:cubicBezTo>
                <a:cubicBezTo>
                  <a:pt x="2416732" y="-9958"/>
                  <a:pt x="2532589" y="-7430"/>
                  <a:pt x="2796031" y="0"/>
                </a:cubicBezTo>
                <a:cubicBezTo>
                  <a:pt x="3059473" y="7430"/>
                  <a:pt x="3351835" y="-18613"/>
                  <a:pt x="3534204" y="0"/>
                </a:cubicBezTo>
                <a:cubicBezTo>
                  <a:pt x="3720978" y="-13744"/>
                  <a:pt x="3864675" y="123892"/>
                  <a:pt x="3860485" y="326281"/>
                </a:cubicBezTo>
                <a:cubicBezTo>
                  <a:pt x="3864205" y="527363"/>
                  <a:pt x="3850117" y="633591"/>
                  <a:pt x="3860485" y="734121"/>
                </a:cubicBezTo>
                <a:cubicBezTo>
                  <a:pt x="3870853" y="834651"/>
                  <a:pt x="3870721" y="974271"/>
                  <a:pt x="3860485" y="1141960"/>
                </a:cubicBezTo>
                <a:lnTo>
                  <a:pt x="3860485" y="1141960"/>
                </a:lnTo>
                <a:cubicBezTo>
                  <a:pt x="3884707" y="1302413"/>
                  <a:pt x="3863542" y="1412447"/>
                  <a:pt x="3860485" y="1631371"/>
                </a:cubicBezTo>
                <a:lnTo>
                  <a:pt x="3860485" y="1631364"/>
                </a:lnTo>
                <a:cubicBezTo>
                  <a:pt x="3863339" y="1792964"/>
                  <a:pt x="3678265" y="1962349"/>
                  <a:pt x="3534204" y="1957645"/>
                </a:cubicBezTo>
                <a:cubicBezTo>
                  <a:pt x="3206664" y="1982479"/>
                  <a:pt x="3162323" y="1976382"/>
                  <a:pt x="2873058" y="1957645"/>
                </a:cubicBezTo>
                <a:cubicBezTo>
                  <a:pt x="2583793" y="1938908"/>
                  <a:pt x="2448925" y="1935541"/>
                  <a:pt x="2250425" y="1957645"/>
                </a:cubicBezTo>
                <a:cubicBezTo>
                  <a:pt x="2051925" y="1979749"/>
                  <a:pt x="1754582" y="1974340"/>
                  <a:pt x="1608535" y="1957645"/>
                </a:cubicBezTo>
                <a:cubicBezTo>
                  <a:pt x="1472267" y="2019272"/>
                  <a:pt x="1257054" y="2103567"/>
                  <a:pt x="1169281" y="2148887"/>
                </a:cubicBezTo>
                <a:cubicBezTo>
                  <a:pt x="1081508" y="2194207"/>
                  <a:pt x="835125" y="2291266"/>
                  <a:pt x="743204" y="2334392"/>
                </a:cubicBezTo>
                <a:cubicBezTo>
                  <a:pt x="651283" y="2377518"/>
                  <a:pt x="502846" y="2458180"/>
                  <a:pt x="290772" y="2531372"/>
                </a:cubicBezTo>
                <a:cubicBezTo>
                  <a:pt x="400288" y="2353824"/>
                  <a:pt x="535971" y="2162381"/>
                  <a:pt x="643414" y="1957645"/>
                </a:cubicBezTo>
                <a:cubicBezTo>
                  <a:pt x="539724" y="1953440"/>
                  <a:pt x="395083" y="1947860"/>
                  <a:pt x="326281" y="1957645"/>
                </a:cubicBezTo>
                <a:cubicBezTo>
                  <a:pt x="164191" y="1972260"/>
                  <a:pt x="31579" y="1824298"/>
                  <a:pt x="0" y="1631364"/>
                </a:cubicBezTo>
                <a:lnTo>
                  <a:pt x="0" y="1631371"/>
                </a:lnTo>
                <a:cubicBezTo>
                  <a:pt x="3777" y="1453559"/>
                  <a:pt x="20386" y="1309680"/>
                  <a:pt x="0" y="1141960"/>
                </a:cubicBezTo>
                <a:lnTo>
                  <a:pt x="0" y="1141960"/>
                </a:lnTo>
                <a:cubicBezTo>
                  <a:pt x="-5316" y="1029589"/>
                  <a:pt x="-7376" y="944316"/>
                  <a:pt x="0" y="758591"/>
                </a:cubicBezTo>
                <a:cubicBezTo>
                  <a:pt x="7376" y="572866"/>
                  <a:pt x="11406" y="470593"/>
                  <a:pt x="0" y="326281"/>
                </a:cubicBezTo>
                <a:close/>
              </a:path>
              <a:path w="3860485" h="1957645" stroke="0" extrusionOk="0">
                <a:moveTo>
                  <a:pt x="0" y="326281"/>
                </a:moveTo>
                <a:cubicBezTo>
                  <a:pt x="5198" y="119789"/>
                  <a:pt x="153525" y="3215"/>
                  <a:pt x="326281" y="0"/>
                </a:cubicBezTo>
                <a:cubicBezTo>
                  <a:pt x="396325" y="9798"/>
                  <a:pt x="572759" y="-10506"/>
                  <a:pt x="643414" y="0"/>
                </a:cubicBezTo>
                <a:lnTo>
                  <a:pt x="643414" y="0"/>
                </a:lnTo>
                <a:cubicBezTo>
                  <a:pt x="770422" y="16999"/>
                  <a:pt x="992115" y="-10208"/>
                  <a:pt x="1145277" y="0"/>
                </a:cubicBezTo>
                <a:cubicBezTo>
                  <a:pt x="1298439" y="10208"/>
                  <a:pt x="1471275" y="18179"/>
                  <a:pt x="1608535" y="0"/>
                </a:cubicBezTo>
                <a:cubicBezTo>
                  <a:pt x="1757073" y="4957"/>
                  <a:pt x="2040600" y="18626"/>
                  <a:pt x="2231168" y="0"/>
                </a:cubicBezTo>
                <a:cubicBezTo>
                  <a:pt x="2421736" y="-18626"/>
                  <a:pt x="2560140" y="16104"/>
                  <a:pt x="2834544" y="0"/>
                </a:cubicBezTo>
                <a:cubicBezTo>
                  <a:pt x="3108948" y="-16104"/>
                  <a:pt x="3260928" y="-6756"/>
                  <a:pt x="3534204" y="0"/>
                </a:cubicBezTo>
                <a:cubicBezTo>
                  <a:pt x="3743870" y="-22745"/>
                  <a:pt x="3873954" y="108946"/>
                  <a:pt x="3860485" y="326281"/>
                </a:cubicBezTo>
                <a:cubicBezTo>
                  <a:pt x="3861602" y="453018"/>
                  <a:pt x="3841696" y="569481"/>
                  <a:pt x="3860485" y="734121"/>
                </a:cubicBezTo>
                <a:cubicBezTo>
                  <a:pt x="3879274" y="898761"/>
                  <a:pt x="3859146" y="1056571"/>
                  <a:pt x="3860485" y="1141960"/>
                </a:cubicBezTo>
                <a:lnTo>
                  <a:pt x="3860485" y="1141960"/>
                </a:lnTo>
                <a:cubicBezTo>
                  <a:pt x="3851248" y="1315517"/>
                  <a:pt x="3857513" y="1527486"/>
                  <a:pt x="3860485" y="1631371"/>
                </a:cubicBezTo>
                <a:lnTo>
                  <a:pt x="3860485" y="1631364"/>
                </a:lnTo>
                <a:cubicBezTo>
                  <a:pt x="3859690" y="1816831"/>
                  <a:pt x="3715004" y="1935989"/>
                  <a:pt x="3534204" y="1957645"/>
                </a:cubicBezTo>
                <a:cubicBezTo>
                  <a:pt x="3364025" y="1961341"/>
                  <a:pt x="3124447" y="1934086"/>
                  <a:pt x="2950084" y="1957645"/>
                </a:cubicBezTo>
                <a:cubicBezTo>
                  <a:pt x="2775721" y="1981204"/>
                  <a:pt x="2641418" y="1960469"/>
                  <a:pt x="2365965" y="1957645"/>
                </a:cubicBezTo>
                <a:cubicBezTo>
                  <a:pt x="2090512" y="1954821"/>
                  <a:pt x="1889666" y="1931194"/>
                  <a:pt x="1608535" y="1957645"/>
                </a:cubicBezTo>
                <a:cubicBezTo>
                  <a:pt x="1420145" y="2042492"/>
                  <a:pt x="1373884" y="2039292"/>
                  <a:pt x="1169281" y="2148887"/>
                </a:cubicBezTo>
                <a:cubicBezTo>
                  <a:pt x="964678" y="2258482"/>
                  <a:pt x="820870" y="2306403"/>
                  <a:pt x="730026" y="2340130"/>
                </a:cubicBezTo>
                <a:cubicBezTo>
                  <a:pt x="639182" y="2373857"/>
                  <a:pt x="454225" y="2435678"/>
                  <a:pt x="290772" y="2531372"/>
                </a:cubicBezTo>
                <a:cubicBezTo>
                  <a:pt x="349755" y="2407581"/>
                  <a:pt x="580088" y="2092699"/>
                  <a:pt x="643414" y="1957645"/>
                </a:cubicBezTo>
                <a:cubicBezTo>
                  <a:pt x="492871" y="1957395"/>
                  <a:pt x="423386" y="1959989"/>
                  <a:pt x="326281" y="1957645"/>
                </a:cubicBezTo>
                <a:cubicBezTo>
                  <a:pt x="160712" y="1975922"/>
                  <a:pt x="-4495" y="1836711"/>
                  <a:pt x="0" y="1631364"/>
                </a:cubicBezTo>
                <a:lnTo>
                  <a:pt x="0" y="1631371"/>
                </a:lnTo>
                <a:cubicBezTo>
                  <a:pt x="24420" y="1501980"/>
                  <a:pt x="23489" y="1314470"/>
                  <a:pt x="0" y="1141960"/>
                </a:cubicBezTo>
                <a:lnTo>
                  <a:pt x="0" y="1141960"/>
                </a:lnTo>
                <a:cubicBezTo>
                  <a:pt x="-5178" y="980478"/>
                  <a:pt x="-12763" y="917076"/>
                  <a:pt x="0" y="742277"/>
                </a:cubicBezTo>
                <a:cubicBezTo>
                  <a:pt x="12763" y="567478"/>
                  <a:pt x="3773" y="531050"/>
                  <a:pt x="0" y="326281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 규칙을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정해요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405" y="3510190"/>
            <a:ext cx="3428621" cy="250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 규칙 고치기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규칙 고치기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951162" y="1436031"/>
            <a:ext cx="5897909" cy="2432032"/>
          </a:xfrm>
          <a:custGeom>
            <a:avLst/>
            <a:gdLst>
              <a:gd name="connsiteX0" fmla="*/ 0 w 5897909"/>
              <a:gd name="connsiteY0" fmla="*/ 405347 h 2432032"/>
              <a:gd name="connsiteX1" fmla="*/ 405347 w 5897909"/>
              <a:gd name="connsiteY1" fmla="*/ 0 h 2432032"/>
              <a:gd name="connsiteX2" fmla="*/ 951665 w 5897909"/>
              <a:gd name="connsiteY2" fmla="*/ 0 h 2432032"/>
              <a:gd name="connsiteX3" fmla="*/ 1528334 w 5897909"/>
              <a:gd name="connsiteY3" fmla="*/ 0 h 2432032"/>
              <a:gd name="connsiteX4" fmla="*/ 2105003 w 5897909"/>
              <a:gd name="connsiteY4" fmla="*/ 0 h 2432032"/>
              <a:gd name="connsiteX5" fmla="*/ 2651321 w 5897909"/>
              <a:gd name="connsiteY5" fmla="*/ 0 h 2432032"/>
              <a:gd name="connsiteX6" fmla="*/ 3440447 w 5897909"/>
              <a:gd name="connsiteY6" fmla="*/ 0 h 2432032"/>
              <a:gd name="connsiteX7" fmla="*/ 3440447 w 5897909"/>
              <a:gd name="connsiteY7" fmla="*/ 0 h 2432032"/>
              <a:gd name="connsiteX8" fmla="*/ 3946684 w 5897909"/>
              <a:gd name="connsiteY8" fmla="*/ 0 h 2432032"/>
              <a:gd name="connsiteX9" fmla="*/ 4438176 w 5897909"/>
              <a:gd name="connsiteY9" fmla="*/ 0 h 2432032"/>
              <a:gd name="connsiteX10" fmla="*/ 4914924 w 5897909"/>
              <a:gd name="connsiteY10" fmla="*/ 0 h 2432032"/>
              <a:gd name="connsiteX11" fmla="*/ 5492562 w 5897909"/>
              <a:gd name="connsiteY11" fmla="*/ 0 h 2432032"/>
              <a:gd name="connsiteX12" fmla="*/ 5897909 w 5897909"/>
              <a:gd name="connsiteY12" fmla="*/ 405347 h 2432032"/>
              <a:gd name="connsiteX13" fmla="*/ 5897909 w 5897909"/>
              <a:gd name="connsiteY13" fmla="*/ 891749 h 2432032"/>
              <a:gd name="connsiteX14" fmla="*/ 5897909 w 5897909"/>
              <a:gd name="connsiteY14" fmla="*/ 1418685 h 2432032"/>
              <a:gd name="connsiteX15" fmla="*/ 5897909 w 5897909"/>
              <a:gd name="connsiteY15" fmla="*/ 1418685 h 2432032"/>
              <a:gd name="connsiteX16" fmla="*/ 5897909 w 5897909"/>
              <a:gd name="connsiteY16" fmla="*/ 2026693 h 2432032"/>
              <a:gd name="connsiteX17" fmla="*/ 5897909 w 5897909"/>
              <a:gd name="connsiteY17" fmla="*/ 2026685 h 2432032"/>
              <a:gd name="connsiteX18" fmla="*/ 5492562 w 5897909"/>
              <a:gd name="connsiteY18" fmla="*/ 2432032 h 2432032"/>
              <a:gd name="connsiteX19" fmla="*/ 4914924 w 5897909"/>
              <a:gd name="connsiteY19" fmla="*/ 2432032 h 2432032"/>
              <a:gd name="connsiteX20" fmla="*/ 4333914 w 5897909"/>
              <a:gd name="connsiteY20" fmla="*/ 2547699 h 2432032"/>
              <a:gd name="connsiteX21" fmla="*/ 3787765 w 5897909"/>
              <a:gd name="connsiteY21" fmla="*/ 2656427 h 2432032"/>
              <a:gd name="connsiteX22" fmla="*/ 3171895 w 5897909"/>
              <a:gd name="connsiteY22" fmla="*/ 2779034 h 2432032"/>
              <a:gd name="connsiteX23" fmla="*/ 3440447 w 5897909"/>
              <a:gd name="connsiteY23" fmla="*/ 2432032 h 2432032"/>
              <a:gd name="connsiteX24" fmla="*/ 2894129 w 5897909"/>
              <a:gd name="connsiteY24" fmla="*/ 2432032 h 2432032"/>
              <a:gd name="connsiteX25" fmla="*/ 2226407 w 5897909"/>
              <a:gd name="connsiteY25" fmla="*/ 2432032 h 2432032"/>
              <a:gd name="connsiteX26" fmla="*/ 1619387 w 5897909"/>
              <a:gd name="connsiteY26" fmla="*/ 2432032 h 2432032"/>
              <a:gd name="connsiteX27" fmla="*/ 1073069 w 5897909"/>
              <a:gd name="connsiteY27" fmla="*/ 2432032 h 2432032"/>
              <a:gd name="connsiteX28" fmla="*/ 405347 w 5897909"/>
              <a:gd name="connsiteY28" fmla="*/ 2432032 h 2432032"/>
              <a:gd name="connsiteX29" fmla="*/ 0 w 5897909"/>
              <a:gd name="connsiteY29" fmla="*/ 2026685 h 2432032"/>
              <a:gd name="connsiteX30" fmla="*/ 0 w 5897909"/>
              <a:gd name="connsiteY30" fmla="*/ 2026693 h 2432032"/>
              <a:gd name="connsiteX31" fmla="*/ 0 w 5897909"/>
              <a:gd name="connsiteY31" fmla="*/ 1418685 h 2432032"/>
              <a:gd name="connsiteX32" fmla="*/ 0 w 5897909"/>
              <a:gd name="connsiteY32" fmla="*/ 1418685 h 2432032"/>
              <a:gd name="connsiteX33" fmla="*/ 0 w 5897909"/>
              <a:gd name="connsiteY33" fmla="*/ 912016 h 2432032"/>
              <a:gd name="connsiteX34" fmla="*/ 0 w 5897909"/>
              <a:gd name="connsiteY34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97909" h="2432032" fill="none" extrusionOk="0">
                <a:moveTo>
                  <a:pt x="0" y="405347"/>
                </a:moveTo>
                <a:cubicBezTo>
                  <a:pt x="103" y="138446"/>
                  <a:pt x="176505" y="-3070"/>
                  <a:pt x="405347" y="0"/>
                </a:cubicBezTo>
                <a:cubicBezTo>
                  <a:pt x="623652" y="23975"/>
                  <a:pt x="790621" y="24123"/>
                  <a:pt x="951665" y="0"/>
                </a:cubicBezTo>
                <a:cubicBezTo>
                  <a:pt x="1112709" y="-24123"/>
                  <a:pt x="1344025" y="12237"/>
                  <a:pt x="1528334" y="0"/>
                </a:cubicBezTo>
                <a:cubicBezTo>
                  <a:pt x="1712643" y="-12237"/>
                  <a:pt x="1835319" y="3407"/>
                  <a:pt x="2105003" y="0"/>
                </a:cubicBezTo>
                <a:cubicBezTo>
                  <a:pt x="2374687" y="-3407"/>
                  <a:pt x="2490719" y="20260"/>
                  <a:pt x="2651321" y="0"/>
                </a:cubicBezTo>
                <a:cubicBezTo>
                  <a:pt x="2811923" y="-20260"/>
                  <a:pt x="3277364" y="-32655"/>
                  <a:pt x="3440447" y="0"/>
                </a:cubicBezTo>
                <a:lnTo>
                  <a:pt x="3440447" y="0"/>
                </a:lnTo>
                <a:cubicBezTo>
                  <a:pt x="3631582" y="13682"/>
                  <a:pt x="3742159" y="-8832"/>
                  <a:pt x="3946684" y="0"/>
                </a:cubicBezTo>
                <a:cubicBezTo>
                  <a:pt x="4151209" y="8832"/>
                  <a:pt x="4280281" y="17964"/>
                  <a:pt x="4438176" y="0"/>
                </a:cubicBezTo>
                <a:cubicBezTo>
                  <a:pt x="4596071" y="-17964"/>
                  <a:pt x="4746729" y="-17006"/>
                  <a:pt x="4914924" y="0"/>
                </a:cubicBezTo>
                <a:cubicBezTo>
                  <a:pt x="5081765" y="-21487"/>
                  <a:pt x="5302533" y="1353"/>
                  <a:pt x="5492562" y="0"/>
                </a:cubicBezTo>
                <a:cubicBezTo>
                  <a:pt x="5674725" y="19400"/>
                  <a:pt x="5870194" y="161377"/>
                  <a:pt x="5897909" y="405347"/>
                </a:cubicBezTo>
                <a:cubicBezTo>
                  <a:pt x="5873907" y="520568"/>
                  <a:pt x="5915184" y="674637"/>
                  <a:pt x="5897909" y="891749"/>
                </a:cubicBezTo>
                <a:cubicBezTo>
                  <a:pt x="5880634" y="1108861"/>
                  <a:pt x="5884602" y="1308231"/>
                  <a:pt x="5897909" y="1418685"/>
                </a:cubicBezTo>
                <a:lnTo>
                  <a:pt x="5897909" y="1418685"/>
                </a:lnTo>
                <a:cubicBezTo>
                  <a:pt x="5907275" y="1593826"/>
                  <a:pt x="5884817" y="1783948"/>
                  <a:pt x="5897909" y="2026693"/>
                </a:cubicBezTo>
                <a:lnTo>
                  <a:pt x="5897909" y="2026685"/>
                </a:lnTo>
                <a:cubicBezTo>
                  <a:pt x="5892517" y="2228507"/>
                  <a:pt x="5743609" y="2444865"/>
                  <a:pt x="5492562" y="2432032"/>
                </a:cubicBezTo>
                <a:cubicBezTo>
                  <a:pt x="5247766" y="2405433"/>
                  <a:pt x="5196028" y="2431594"/>
                  <a:pt x="4914924" y="2432032"/>
                </a:cubicBezTo>
                <a:cubicBezTo>
                  <a:pt x="4672272" y="2453601"/>
                  <a:pt x="4533991" y="2509152"/>
                  <a:pt x="4333914" y="2547699"/>
                </a:cubicBezTo>
                <a:cubicBezTo>
                  <a:pt x="4133837" y="2586247"/>
                  <a:pt x="4000053" y="2626199"/>
                  <a:pt x="3787765" y="2656427"/>
                </a:cubicBezTo>
                <a:cubicBezTo>
                  <a:pt x="3575477" y="2686654"/>
                  <a:pt x="3462513" y="2708613"/>
                  <a:pt x="3171895" y="2779034"/>
                </a:cubicBezTo>
                <a:cubicBezTo>
                  <a:pt x="3248435" y="2651444"/>
                  <a:pt x="3340799" y="2565659"/>
                  <a:pt x="3440447" y="2432032"/>
                </a:cubicBezTo>
                <a:cubicBezTo>
                  <a:pt x="3213721" y="2408008"/>
                  <a:pt x="3077759" y="2433282"/>
                  <a:pt x="2894129" y="2432032"/>
                </a:cubicBezTo>
                <a:cubicBezTo>
                  <a:pt x="2710499" y="2430782"/>
                  <a:pt x="2380190" y="2432961"/>
                  <a:pt x="2226407" y="2432032"/>
                </a:cubicBezTo>
                <a:cubicBezTo>
                  <a:pt x="2072624" y="2431103"/>
                  <a:pt x="1894323" y="2401968"/>
                  <a:pt x="1619387" y="2432032"/>
                </a:cubicBezTo>
                <a:cubicBezTo>
                  <a:pt x="1344451" y="2462096"/>
                  <a:pt x="1302052" y="2441484"/>
                  <a:pt x="1073069" y="2432032"/>
                </a:cubicBezTo>
                <a:cubicBezTo>
                  <a:pt x="844086" y="2422580"/>
                  <a:pt x="639590" y="2449827"/>
                  <a:pt x="405347" y="2432032"/>
                </a:cubicBezTo>
                <a:cubicBezTo>
                  <a:pt x="185708" y="2436238"/>
                  <a:pt x="-40372" y="2231897"/>
                  <a:pt x="0" y="2026685"/>
                </a:cubicBezTo>
                <a:lnTo>
                  <a:pt x="0" y="2026693"/>
                </a:lnTo>
                <a:cubicBezTo>
                  <a:pt x="24796" y="1833374"/>
                  <a:pt x="-10250" y="1664583"/>
                  <a:pt x="0" y="1418685"/>
                </a:cubicBezTo>
                <a:lnTo>
                  <a:pt x="0" y="1418685"/>
                </a:lnTo>
                <a:cubicBezTo>
                  <a:pt x="-20841" y="1173002"/>
                  <a:pt x="-17081" y="1101626"/>
                  <a:pt x="0" y="912016"/>
                </a:cubicBezTo>
                <a:cubicBezTo>
                  <a:pt x="17081" y="722406"/>
                  <a:pt x="21279" y="609781"/>
                  <a:pt x="0" y="405347"/>
                </a:cubicBezTo>
                <a:close/>
              </a:path>
              <a:path w="5897909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612342" y="22216"/>
                  <a:pt x="780203" y="340"/>
                  <a:pt x="1073069" y="0"/>
                </a:cubicBezTo>
                <a:cubicBezTo>
                  <a:pt x="1365935" y="-340"/>
                  <a:pt x="1438640" y="-27688"/>
                  <a:pt x="1740791" y="0"/>
                </a:cubicBezTo>
                <a:cubicBezTo>
                  <a:pt x="2042942" y="27688"/>
                  <a:pt x="2160786" y="13931"/>
                  <a:pt x="2408513" y="0"/>
                </a:cubicBezTo>
                <a:cubicBezTo>
                  <a:pt x="2656240" y="-13931"/>
                  <a:pt x="3231275" y="9008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3498" y="-25325"/>
                  <a:pt x="5292722" y="-19560"/>
                  <a:pt x="5492562" y="0"/>
                </a:cubicBezTo>
                <a:cubicBezTo>
                  <a:pt x="5708920" y="8738"/>
                  <a:pt x="5942914" y="201205"/>
                  <a:pt x="5897909" y="405347"/>
                </a:cubicBezTo>
                <a:cubicBezTo>
                  <a:pt x="5873324" y="555231"/>
                  <a:pt x="5906459" y="670503"/>
                  <a:pt x="5897909" y="922149"/>
                </a:cubicBezTo>
                <a:cubicBezTo>
                  <a:pt x="5889359" y="1173795"/>
                  <a:pt x="5916835" y="1293725"/>
                  <a:pt x="5897909" y="1418685"/>
                </a:cubicBezTo>
                <a:lnTo>
                  <a:pt x="5897909" y="1418685"/>
                </a:lnTo>
                <a:cubicBezTo>
                  <a:pt x="5922994" y="1705527"/>
                  <a:pt x="5923546" y="1757200"/>
                  <a:pt x="5897909" y="2026693"/>
                </a:cubicBezTo>
                <a:lnTo>
                  <a:pt x="5897909" y="2026685"/>
                </a:lnTo>
                <a:cubicBezTo>
                  <a:pt x="5943548" y="2264486"/>
                  <a:pt x="5716740" y="2452927"/>
                  <a:pt x="5492562" y="2432032"/>
                </a:cubicBezTo>
                <a:cubicBezTo>
                  <a:pt x="5235641" y="2434501"/>
                  <a:pt x="5149791" y="2430640"/>
                  <a:pt x="4914924" y="2432032"/>
                </a:cubicBezTo>
                <a:cubicBezTo>
                  <a:pt x="4691875" y="2483203"/>
                  <a:pt x="4600013" y="2493640"/>
                  <a:pt x="4333914" y="2547699"/>
                </a:cubicBezTo>
                <a:cubicBezTo>
                  <a:pt x="4067815" y="2601759"/>
                  <a:pt x="3985622" y="2604630"/>
                  <a:pt x="3752905" y="2663367"/>
                </a:cubicBezTo>
                <a:cubicBezTo>
                  <a:pt x="3520188" y="2722104"/>
                  <a:pt x="3335480" y="2742936"/>
                  <a:pt x="3171895" y="2779034"/>
                </a:cubicBezTo>
                <a:cubicBezTo>
                  <a:pt x="3235970" y="2694648"/>
                  <a:pt x="3371544" y="2538883"/>
                  <a:pt x="3440447" y="2432032"/>
                </a:cubicBezTo>
                <a:cubicBezTo>
                  <a:pt x="3241680" y="2411516"/>
                  <a:pt x="3069032" y="2448874"/>
                  <a:pt x="2772725" y="2432032"/>
                </a:cubicBezTo>
                <a:cubicBezTo>
                  <a:pt x="2476418" y="2415190"/>
                  <a:pt x="2453965" y="2452917"/>
                  <a:pt x="2165705" y="2432032"/>
                </a:cubicBezTo>
                <a:cubicBezTo>
                  <a:pt x="1877445" y="2411147"/>
                  <a:pt x="1743920" y="2424467"/>
                  <a:pt x="1619387" y="2432032"/>
                </a:cubicBezTo>
                <a:cubicBezTo>
                  <a:pt x="1494854" y="2439597"/>
                  <a:pt x="1267558" y="2416796"/>
                  <a:pt x="1042718" y="2432032"/>
                </a:cubicBezTo>
                <a:cubicBezTo>
                  <a:pt x="817878" y="2447268"/>
                  <a:pt x="534469" y="2401139"/>
                  <a:pt x="405347" y="2432032"/>
                </a:cubicBezTo>
                <a:cubicBezTo>
                  <a:pt x="185984" y="2434790"/>
                  <a:pt x="21706" y="2253117"/>
                  <a:pt x="0" y="2026685"/>
                </a:cubicBezTo>
                <a:lnTo>
                  <a:pt x="0" y="2026693"/>
                </a:lnTo>
                <a:cubicBezTo>
                  <a:pt x="-10364" y="1738144"/>
                  <a:pt x="7807" y="1559268"/>
                  <a:pt x="0" y="1418685"/>
                </a:cubicBezTo>
                <a:lnTo>
                  <a:pt x="0" y="1418685"/>
                </a:lnTo>
                <a:cubicBezTo>
                  <a:pt x="-14241" y="1304897"/>
                  <a:pt x="10538" y="1083151"/>
                  <a:pt x="0" y="942416"/>
                </a:cubicBezTo>
                <a:cubicBezTo>
                  <a:pt x="-10538" y="801681"/>
                  <a:pt x="-23331" y="588768"/>
                  <a:pt x="0" y="40534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책에 나온 선거 규칙을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살펴볼까요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4" name="그림 13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7562438B-E4FA-4B9F-BD10-E5C0C3631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34" y="3072623"/>
            <a:ext cx="4556760" cy="455676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8" t="9629" r="5749" b="42037"/>
          <a:stretch/>
        </p:blipFill>
        <p:spPr>
          <a:xfrm rot="5400000">
            <a:off x="6918715" y="1349545"/>
            <a:ext cx="4778262" cy="456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규칙 고치기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951162" y="1436031"/>
            <a:ext cx="5897909" cy="2432032"/>
          </a:xfrm>
          <a:custGeom>
            <a:avLst/>
            <a:gdLst>
              <a:gd name="connsiteX0" fmla="*/ 0 w 5897909"/>
              <a:gd name="connsiteY0" fmla="*/ 405347 h 2432032"/>
              <a:gd name="connsiteX1" fmla="*/ 405347 w 5897909"/>
              <a:gd name="connsiteY1" fmla="*/ 0 h 2432032"/>
              <a:gd name="connsiteX2" fmla="*/ 951665 w 5897909"/>
              <a:gd name="connsiteY2" fmla="*/ 0 h 2432032"/>
              <a:gd name="connsiteX3" fmla="*/ 1528334 w 5897909"/>
              <a:gd name="connsiteY3" fmla="*/ 0 h 2432032"/>
              <a:gd name="connsiteX4" fmla="*/ 2105003 w 5897909"/>
              <a:gd name="connsiteY4" fmla="*/ 0 h 2432032"/>
              <a:gd name="connsiteX5" fmla="*/ 2651321 w 5897909"/>
              <a:gd name="connsiteY5" fmla="*/ 0 h 2432032"/>
              <a:gd name="connsiteX6" fmla="*/ 3440447 w 5897909"/>
              <a:gd name="connsiteY6" fmla="*/ 0 h 2432032"/>
              <a:gd name="connsiteX7" fmla="*/ 3440447 w 5897909"/>
              <a:gd name="connsiteY7" fmla="*/ 0 h 2432032"/>
              <a:gd name="connsiteX8" fmla="*/ 3946684 w 5897909"/>
              <a:gd name="connsiteY8" fmla="*/ 0 h 2432032"/>
              <a:gd name="connsiteX9" fmla="*/ 4438176 w 5897909"/>
              <a:gd name="connsiteY9" fmla="*/ 0 h 2432032"/>
              <a:gd name="connsiteX10" fmla="*/ 4914924 w 5897909"/>
              <a:gd name="connsiteY10" fmla="*/ 0 h 2432032"/>
              <a:gd name="connsiteX11" fmla="*/ 5492562 w 5897909"/>
              <a:gd name="connsiteY11" fmla="*/ 0 h 2432032"/>
              <a:gd name="connsiteX12" fmla="*/ 5897909 w 5897909"/>
              <a:gd name="connsiteY12" fmla="*/ 405347 h 2432032"/>
              <a:gd name="connsiteX13" fmla="*/ 5897909 w 5897909"/>
              <a:gd name="connsiteY13" fmla="*/ 891749 h 2432032"/>
              <a:gd name="connsiteX14" fmla="*/ 5897909 w 5897909"/>
              <a:gd name="connsiteY14" fmla="*/ 1418685 h 2432032"/>
              <a:gd name="connsiteX15" fmla="*/ 5897909 w 5897909"/>
              <a:gd name="connsiteY15" fmla="*/ 1418685 h 2432032"/>
              <a:gd name="connsiteX16" fmla="*/ 5897909 w 5897909"/>
              <a:gd name="connsiteY16" fmla="*/ 2026693 h 2432032"/>
              <a:gd name="connsiteX17" fmla="*/ 5897909 w 5897909"/>
              <a:gd name="connsiteY17" fmla="*/ 2026685 h 2432032"/>
              <a:gd name="connsiteX18" fmla="*/ 5492562 w 5897909"/>
              <a:gd name="connsiteY18" fmla="*/ 2432032 h 2432032"/>
              <a:gd name="connsiteX19" fmla="*/ 4914924 w 5897909"/>
              <a:gd name="connsiteY19" fmla="*/ 2432032 h 2432032"/>
              <a:gd name="connsiteX20" fmla="*/ 4333914 w 5897909"/>
              <a:gd name="connsiteY20" fmla="*/ 2547699 h 2432032"/>
              <a:gd name="connsiteX21" fmla="*/ 3787765 w 5897909"/>
              <a:gd name="connsiteY21" fmla="*/ 2656427 h 2432032"/>
              <a:gd name="connsiteX22" fmla="*/ 3171895 w 5897909"/>
              <a:gd name="connsiteY22" fmla="*/ 2779034 h 2432032"/>
              <a:gd name="connsiteX23" fmla="*/ 3440447 w 5897909"/>
              <a:gd name="connsiteY23" fmla="*/ 2432032 h 2432032"/>
              <a:gd name="connsiteX24" fmla="*/ 2894129 w 5897909"/>
              <a:gd name="connsiteY24" fmla="*/ 2432032 h 2432032"/>
              <a:gd name="connsiteX25" fmla="*/ 2226407 w 5897909"/>
              <a:gd name="connsiteY25" fmla="*/ 2432032 h 2432032"/>
              <a:gd name="connsiteX26" fmla="*/ 1619387 w 5897909"/>
              <a:gd name="connsiteY26" fmla="*/ 2432032 h 2432032"/>
              <a:gd name="connsiteX27" fmla="*/ 1073069 w 5897909"/>
              <a:gd name="connsiteY27" fmla="*/ 2432032 h 2432032"/>
              <a:gd name="connsiteX28" fmla="*/ 405347 w 5897909"/>
              <a:gd name="connsiteY28" fmla="*/ 2432032 h 2432032"/>
              <a:gd name="connsiteX29" fmla="*/ 0 w 5897909"/>
              <a:gd name="connsiteY29" fmla="*/ 2026685 h 2432032"/>
              <a:gd name="connsiteX30" fmla="*/ 0 w 5897909"/>
              <a:gd name="connsiteY30" fmla="*/ 2026693 h 2432032"/>
              <a:gd name="connsiteX31" fmla="*/ 0 w 5897909"/>
              <a:gd name="connsiteY31" fmla="*/ 1418685 h 2432032"/>
              <a:gd name="connsiteX32" fmla="*/ 0 w 5897909"/>
              <a:gd name="connsiteY32" fmla="*/ 1418685 h 2432032"/>
              <a:gd name="connsiteX33" fmla="*/ 0 w 5897909"/>
              <a:gd name="connsiteY33" fmla="*/ 912016 h 2432032"/>
              <a:gd name="connsiteX34" fmla="*/ 0 w 5897909"/>
              <a:gd name="connsiteY34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97909" h="2432032" fill="none" extrusionOk="0">
                <a:moveTo>
                  <a:pt x="0" y="405347"/>
                </a:moveTo>
                <a:cubicBezTo>
                  <a:pt x="103" y="138446"/>
                  <a:pt x="176505" y="-3070"/>
                  <a:pt x="405347" y="0"/>
                </a:cubicBezTo>
                <a:cubicBezTo>
                  <a:pt x="623652" y="23975"/>
                  <a:pt x="790621" y="24123"/>
                  <a:pt x="951665" y="0"/>
                </a:cubicBezTo>
                <a:cubicBezTo>
                  <a:pt x="1112709" y="-24123"/>
                  <a:pt x="1344025" y="12237"/>
                  <a:pt x="1528334" y="0"/>
                </a:cubicBezTo>
                <a:cubicBezTo>
                  <a:pt x="1712643" y="-12237"/>
                  <a:pt x="1835319" y="3407"/>
                  <a:pt x="2105003" y="0"/>
                </a:cubicBezTo>
                <a:cubicBezTo>
                  <a:pt x="2374687" y="-3407"/>
                  <a:pt x="2490719" y="20260"/>
                  <a:pt x="2651321" y="0"/>
                </a:cubicBezTo>
                <a:cubicBezTo>
                  <a:pt x="2811923" y="-20260"/>
                  <a:pt x="3277364" y="-32655"/>
                  <a:pt x="3440447" y="0"/>
                </a:cubicBezTo>
                <a:lnTo>
                  <a:pt x="3440447" y="0"/>
                </a:lnTo>
                <a:cubicBezTo>
                  <a:pt x="3631582" y="13682"/>
                  <a:pt x="3742159" y="-8832"/>
                  <a:pt x="3946684" y="0"/>
                </a:cubicBezTo>
                <a:cubicBezTo>
                  <a:pt x="4151209" y="8832"/>
                  <a:pt x="4280281" y="17964"/>
                  <a:pt x="4438176" y="0"/>
                </a:cubicBezTo>
                <a:cubicBezTo>
                  <a:pt x="4596071" y="-17964"/>
                  <a:pt x="4746729" y="-17006"/>
                  <a:pt x="4914924" y="0"/>
                </a:cubicBezTo>
                <a:cubicBezTo>
                  <a:pt x="5081765" y="-21487"/>
                  <a:pt x="5302533" y="1353"/>
                  <a:pt x="5492562" y="0"/>
                </a:cubicBezTo>
                <a:cubicBezTo>
                  <a:pt x="5674725" y="19400"/>
                  <a:pt x="5870194" y="161377"/>
                  <a:pt x="5897909" y="405347"/>
                </a:cubicBezTo>
                <a:cubicBezTo>
                  <a:pt x="5873907" y="520568"/>
                  <a:pt x="5915184" y="674637"/>
                  <a:pt x="5897909" y="891749"/>
                </a:cubicBezTo>
                <a:cubicBezTo>
                  <a:pt x="5880634" y="1108861"/>
                  <a:pt x="5884602" y="1308231"/>
                  <a:pt x="5897909" y="1418685"/>
                </a:cubicBezTo>
                <a:lnTo>
                  <a:pt x="5897909" y="1418685"/>
                </a:lnTo>
                <a:cubicBezTo>
                  <a:pt x="5907275" y="1593826"/>
                  <a:pt x="5884817" y="1783948"/>
                  <a:pt x="5897909" y="2026693"/>
                </a:cubicBezTo>
                <a:lnTo>
                  <a:pt x="5897909" y="2026685"/>
                </a:lnTo>
                <a:cubicBezTo>
                  <a:pt x="5892517" y="2228507"/>
                  <a:pt x="5743609" y="2444865"/>
                  <a:pt x="5492562" y="2432032"/>
                </a:cubicBezTo>
                <a:cubicBezTo>
                  <a:pt x="5247766" y="2405433"/>
                  <a:pt x="5196028" y="2431594"/>
                  <a:pt x="4914924" y="2432032"/>
                </a:cubicBezTo>
                <a:cubicBezTo>
                  <a:pt x="4672272" y="2453601"/>
                  <a:pt x="4533991" y="2509152"/>
                  <a:pt x="4333914" y="2547699"/>
                </a:cubicBezTo>
                <a:cubicBezTo>
                  <a:pt x="4133837" y="2586247"/>
                  <a:pt x="4000053" y="2626199"/>
                  <a:pt x="3787765" y="2656427"/>
                </a:cubicBezTo>
                <a:cubicBezTo>
                  <a:pt x="3575477" y="2686654"/>
                  <a:pt x="3462513" y="2708613"/>
                  <a:pt x="3171895" y="2779034"/>
                </a:cubicBezTo>
                <a:cubicBezTo>
                  <a:pt x="3248435" y="2651444"/>
                  <a:pt x="3340799" y="2565659"/>
                  <a:pt x="3440447" y="2432032"/>
                </a:cubicBezTo>
                <a:cubicBezTo>
                  <a:pt x="3213721" y="2408008"/>
                  <a:pt x="3077759" y="2433282"/>
                  <a:pt x="2894129" y="2432032"/>
                </a:cubicBezTo>
                <a:cubicBezTo>
                  <a:pt x="2710499" y="2430782"/>
                  <a:pt x="2380190" y="2432961"/>
                  <a:pt x="2226407" y="2432032"/>
                </a:cubicBezTo>
                <a:cubicBezTo>
                  <a:pt x="2072624" y="2431103"/>
                  <a:pt x="1894323" y="2401968"/>
                  <a:pt x="1619387" y="2432032"/>
                </a:cubicBezTo>
                <a:cubicBezTo>
                  <a:pt x="1344451" y="2462096"/>
                  <a:pt x="1302052" y="2441484"/>
                  <a:pt x="1073069" y="2432032"/>
                </a:cubicBezTo>
                <a:cubicBezTo>
                  <a:pt x="844086" y="2422580"/>
                  <a:pt x="639590" y="2449827"/>
                  <a:pt x="405347" y="2432032"/>
                </a:cubicBezTo>
                <a:cubicBezTo>
                  <a:pt x="185708" y="2436238"/>
                  <a:pt x="-40372" y="2231897"/>
                  <a:pt x="0" y="2026685"/>
                </a:cubicBezTo>
                <a:lnTo>
                  <a:pt x="0" y="2026693"/>
                </a:lnTo>
                <a:cubicBezTo>
                  <a:pt x="24796" y="1833374"/>
                  <a:pt x="-10250" y="1664583"/>
                  <a:pt x="0" y="1418685"/>
                </a:cubicBezTo>
                <a:lnTo>
                  <a:pt x="0" y="1418685"/>
                </a:lnTo>
                <a:cubicBezTo>
                  <a:pt x="-20841" y="1173002"/>
                  <a:pt x="-17081" y="1101626"/>
                  <a:pt x="0" y="912016"/>
                </a:cubicBezTo>
                <a:cubicBezTo>
                  <a:pt x="17081" y="722406"/>
                  <a:pt x="21279" y="609781"/>
                  <a:pt x="0" y="405347"/>
                </a:cubicBezTo>
                <a:close/>
              </a:path>
              <a:path w="5897909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612342" y="22216"/>
                  <a:pt x="780203" y="340"/>
                  <a:pt x="1073069" y="0"/>
                </a:cubicBezTo>
                <a:cubicBezTo>
                  <a:pt x="1365935" y="-340"/>
                  <a:pt x="1438640" y="-27688"/>
                  <a:pt x="1740791" y="0"/>
                </a:cubicBezTo>
                <a:cubicBezTo>
                  <a:pt x="2042942" y="27688"/>
                  <a:pt x="2160786" y="13931"/>
                  <a:pt x="2408513" y="0"/>
                </a:cubicBezTo>
                <a:cubicBezTo>
                  <a:pt x="2656240" y="-13931"/>
                  <a:pt x="3231275" y="9008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3498" y="-25325"/>
                  <a:pt x="5292722" y="-19560"/>
                  <a:pt x="5492562" y="0"/>
                </a:cubicBezTo>
                <a:cubicBezTo>
                  <a:pt x="5708920" y="8738"/>
                  <a:pt x="5942914" y="201205"/>
                  <a:pt x="5897909" y="405347"/>
                </a:cubicBezTo>
                <a:cubicBezTo>
                  <a:pt x="5873324" y="555231"/>
                  <a:pt x="5906459" y="670503"/>
                  <a:pt x="5897909" y="922149"/>
                </a:cubicBezTo>
                <a:cubicBezTo>
                  <a:pt x="5889359" y="1173795"/>
                  <a:pt x="5916835" y="1293725"/>
                  <a:pt x="5897909" y="1418685"/>
                </a:cubicBezTo>
                <a:lnTo>
                  <a:pt x="5897909" y="1418685"/>
                </a:lnTo>
                <a:cubicBezTo>
                  <a:pt x="5922994" y="1705527"/>
                  <a:pt x="5923546" y="1757200"/>
                  <a:pt x="5897909" y="2026693"/>
                </a:cubicBezTo>
                <a:lnTo>
                  <a:pt x="5897909" y="2026685"/>
                </a:lnTo>
                <a:cubicBezTo>
                  <a:pt x="5943548" y="2264486"/>
                  <a:pt x="5716740" y="2452927"/>
                  <a:pt x="5492562" y="2432032"/>
                </a:cubicBezTo>
                <a:cubicBezTo>
                  <a:pt x="5235641" y="2434501"/>
                  <a:pt x="5149791" y="2430640"/>
                  <a:pt x="4914924" y="2432032"/>
                </a:cubicBezTo>
                <a:cubicBezTo>
                  <a:pt x="4691875" y="2483203"/>
                  <a:pt x="4600013" y="2493640"/>
                  <a:pt x="4333914" y="2547699"/>
                </a:cubicBezTo>
                <a:cubicBezTo>
                  <a:pt x="4067815" y="2601759"/>
                  <a:pt x="3985622" y="2604630"/>
                  <a:pt x="3752905" y="2663367"/>
                </a:cubicBezTo>
                <a:cubicBezTo>
                  <a:pt x="3520188" y="2722104"/>
                  <a:pt x="3335480" y="2742936"/>
                  <a:pt x="3171895" y="2779034"/>
                </a:cubicBezTo>
                <a:cubicBezTo>
                  <a:pt x="3235970" y="2694648"/>
                  <a:pt x="3371544" y="2538883"/>
                  <a:pt x="3440447" y="2432032"/>
                </a:cubicBezTo>
                <a:cubicBezTo>
                  <a:pt x="3241680" y="2411516"/>
                  <a:pt x="3069032" y="2448874"/>
                  <a:pt x="2772725" y="2432032"/>
                </a:cubicBezTo>
                <a:cubicBezTo>
                  <a:pt x="2476418" y="2415190"/>
                  <a:pt x="2453965" y="2452917"/>
                  <a:pt x="2165705" y="2432032"/>
                </a:cubicBezTo>
                <a:cubicBezTo>
                  <a:pt x="1877445" y="2411147"/>
                  <a:pt x="1743920" y="2424467"/>
                  <a:pt x="1619387" y="2432032"/>
                </a:cubicBezTo>
                <a:cubicBezTo>
                  <a:pt x="1494854" y="2439597"/>
                  <a:pt x="1267558" y="2416796"/>
                  <a:pt x="1042718" y="2432032"/>
                </a:cubicBezTo>
                <a:cubicBezTo>
                  <a:pt x="817878" y="2447268"/>
                  <a:pt x="534469" y="2401139"/>
                  <a:pt x="405347" y="2432032"/>
                </a:cubicBezTo>
                <a:cubicBezTo>
                  <a:pt x="185984" y="2434790"/>
                  <a:pt x="21706" y="2253117"/>
                  <a:pt x="0" y="2026685"/>
                </a:cubicBezTo>
                <a:lnTo>
                  <a:pt x="0" y="2026693"/>
                </a:lnTo>
                <a:cubicBezTo>
                  <a:pt x="-10364" y="1738144"/>
                  <a:pt x="7807" y="1559268"/>
                  <a:pt x="0" y="1418685"/>
                </a:cubicBezTo>
                <a:lnTo>
                  <a:pt x="0" y="1418685"/>
                </a:lnTo>
                <a:cubicBezTo>
                  <a:pt x="-14241" y="1304897"/>
                  <a:pt x="10538" y="1083151"/>
                  <a:pt x="0" y="942416"/>
                </a:cubicBezTo>
                <a:cubicBezTo>
                  <a:pt x="-10538" y="801681"/>
                  <a:pt x="-23331" y="588768"/>
                  <a:pt x="0" y="405347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어떤 부분을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고쳐야 할지 발표를 통해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의견을 내 봅시다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4" name="그림 13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7562438B-E4FA-4B9F-BD10-E5C0C3631D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34" y="3072623"/>
            <a:ext cx="4556760" cy="455676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8" t="9629" r="5749" b="42037"/>
          <a:stretch/>
        </p:blipFill>
        <p:spPr>
          <a:xfrm rot="5400000">
            <a:off x="6918715" y="1349545"/>
            <a:ext cx="4778262" cy="456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동물 대통령 선거 규칙 고치기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5049735" y="1436031"/>
            <a:ext cx="5897909" cy="2818469"/>
          </a:xfrm>
          <a:custGeom>
            <a:avLst/>
            <a:gdLst>
              <a:gd name="connsiteX0" fmla="*/ 0 w 5897909"/>
              <a:gd name="connsiteY0" fmla="*/ 469754 h 2818469"/>
              <a:gd name="connsiteX1" fmla="*/ 469754 w 5897909"/>
              <a:gd name="connsiteY1" fmla="*/ 0 h 2818469"/>
              <a:gd name="connsiteX2" fmla="*/ 1004479 w 5897909"/>
              <a:gd name="connsiteY2" fmla="*/ 0 h 2818469"/>
              <a:gd name="connsiteX3" fmla="*/ 1539203 w 5897909"/>
              <a:gd name="connsiteY3" fmla="*/ 0 h 2818469"/>
              <a:gd name="connsiteX4" fmla="*/ 2073928 w 5897909"/>
              <a:gd name="connsiteY4" fmla="*/ 0 h 2818469"/>
              <a:gd name="connsiteX5" fmla="*/ 2697774 w 5897909"/>
              <a:gd name="connsiteY5" fmla="*/ 0 h 2818469"/>
              <a:gd name="connsiteX6" fmla="*/ 3440447 w 5897909"/>
              <a:gd name="connsiteY6" fmla="*/ 0 h 2818469"/>
              <a:gd name="connsiteX7" fmla="*/ 3440447 w 5897909"/>
              <a:gd name="connsiteY7" fmla="*/ 0 h 2818469"/>
              <a:gd name="connsiteX8" fmla="*/ 3931939 w 5897909"/>
              <a:gd name="connsiteY8" fmla="*/ 0 h 2818469"/>
              <a:gd name="connsiteX9" fmla="*/ 4438176 w 5897909"/>
              <a:gd name="connsiteY9" fmla="*/ 0 h 2818469"/>
              <a:gd name="connsiteX10" fmla="*/ 4914924 w 5897909"/>
              <a:gd name="connsiteY10" fmla="*/ 0 h 2818469"/>
              <a:gd name="connsiteX11" fmla="*/ 5428155 w 5897909"/>
              <a:gd name="connsiteY11" fmla="*/ 0 h 2818469"/>
              <a:gd name="connsiteX12" fmla="*/ 5897909 w 5897909"/>
              <a:gd name="connsiteY12" fmla="*/ 469754 h 2818469"/>
              <a:gd name="connsiteX13" fmla="*/ 5897909 w 5897909"/>
              <a:gd name="connsiteY13" fmla="*/ 1045187 h 2818469"/>
              <a:gd name="connsiteX14" fmla="*/ 5897909 w 5897909"/>
              <a:gd name="connsiteY14" fmla="*/ 1644107 h 2818469"/>
              <a:gd name="connsiteX15" fmla="*/ 5897909 w 5897909"/>
              <a:gd name="connsiteY15" fmla="*/ 1644107 h 2818469"/>
              <a:gd name="connsiteX16" fmla="*/ 5897909 w 5897909"/>
              <a:gd name="connsiteY16" fmla="*/ 1989369 h 2818469"/>
              <a:gd name="connsiteX17" fmla="*/ 5897909 w 5897909"/>
              <a:gd name="connsiteY17" fmla="*/ 2348724 h 2818469"/>
              <a:gd name="connsiteX18" fmla="*/ 5897909 w 5897909"/>
              <a:gd name="connsiteY18" fmla="*/ 2348715 h 2818469"/>
              <a:gd name="connsiteX19" fmla="*/ 5428155 w 5897909"/>
              <a:gd name="connsiteY19" fmla="*/ 2818469 h 2818469"/>
              <a:gd name="connsiteX20" fmla="*/ 4914924 w 5897909"/>
              <a:gd name="connsiteY20" fmla="*/ 2818469 h 2818469"/>
              <a:gd name="connsiteX21" fmla="*/ 4333914 w 5897909"/>
              <a:gd name="connsiteY21" fmla="*/ 2952515 h 2818469"/>
              <a:gd name="connsiteX22" fmla="*/ 3770335 w 5897909"/>
              <a:gd name="connsiteY22" fmla="*/ 3082540 h 2818469"/>
              <a:gd name="connsiteX23" fmla="*/ 3171895 w 5897909"/>
              <a:gd name="connsiteY23" fmla="*/ 3220608 h 2818469"/>
              <a:gd name="connsiteX24" fmla="*/ 3440447 w 5897909"/>
              <a:gd name="connsiteY24" fmla="*/ 2818469 h 2818469"/>
              <a:gd name="connsiteX25" fmla="*/ 2786895 w 5897909"/>
              <a:gd name="connsiteY25" fmla="*/ 2818469 h 2818469"/>
              <a:gd name="connsiteX26" fmla="*/ 2281877 w 5897909"/>
              <a:gd name="connsiteY26" fmla="*/ 2818469 h 2818469"/>
              <a:gd name="connsiteX27" fmla="*/ 1776859 w 5897909"/>
              <a:gd name="connsiteY27" fmla="*/ 2818469 h 2818469"/>
              <a:gd name="connsiteX28" fmla="*/ 1182720 w 5897909"/>
              <a:gd name="connsiteY28" fmla="*/ 2818469 h 2818469"/>
              <a:gd name="connsiteX29" fmla="*/ 469754 w 5897909"/>
              <a:gd name="connsiteY29" fmla="*/ 2818469 h 2818469"/>
              <a:gd name="connsiteX30" fmla="*/ 0 w 5897909"/>
              <a:gd name="connsiteY30" fmla="*/ 2348715 h 2818469"/>
              <a:gd name="connsiteX31" fmla="*/ 0 w 5897909"/>
              <a:gd name="connsiteY31" fmla="*/ 2348724 h 2818469"/>
              <a:gd name="connsiteX32" fmla="*/ 0 w 5897909"/>
              <a:gd name="connsiteY32" fmla="*/ 1996416 h 2818469"/>
              <a:gd name="connsiteX33" fmla="*/ 0 w 5897909"/>
              <a:gd name="connsiteY33" fmla="*/ 1644107 h 2818469"/>
              <a:gd name="connsiteX34" fmla="*/ 0 w 5897909"/>
              <a:gd name="connsiteY34" fmla="*/ 1644107 h 2818469"/>
              <a:gd name="connsiteX35" fmla="*/ 0 w 5897909"/>
              <a:gd name="connsiteY35" fmla="*/ 1056931 h 2818469"/>
              <a:gd name="connsiteX36" fmla="*/ 0 w 5897909"/>
              <a:gd name="connsiteY36" fmla="*/ 469754 h 281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97909" h="2818469" fill="none" extrusionOk="0">
                <a:moveTo>
                  <a:pt x="0" y="469754"/>
                </a:moveTo>
                <a:cubicBezTo>
                  <a:pt x="-964" y="237881"/>
                  <a:pt x="207443" y="15818"/>
                  <a:pt x="469754" y="0"/>
                </a:cubicBezTo>
                <a:cubicBezTo>
                  <a:pt x="646720" y="5374"/>
                  <a:pt x="885417" y="-9003"/>
                  <a:pt x="1004479" y="0"/>
                </a:cubicBezTo>
                <a:cubicBezTo>
                  <a:pt x="1123542" y="9003"/>
                  <a:pt x="1406036" y="9258"/>
                  <a:pt x="1539203" y="0"/>
                </a:cubicBezTo>
                <a:cubicBezTo>
                  <a:pt x="1672370" y="-9258"/>
                  <a:pt x="1832287" y="-23866"/>
                  <a:pt x="2073928" y="0"/>
                </a:cubicBezTo>
                <a:cubicBezTo>
                  <a:pt x="2315570" y="23866"/>
                  <a:pt x="2543441" y="2482"/>
                  <a:pt x="2697774" y="0"/>
                </a:cubicBezTo>
                <a:cubicBezTo>
                  <a:pt x="2852107" y="-2482"/>
                  <a:pt x="3249103" y="-21490"/>
                  <a:pt x="3440447" y="0"/>
                </a:cubicBezTo>
                <a:lnTo>
                  <a:pt x="3440447" y="0"/>
                </a:lnTo>
                <a:cubicBezTo>
                  <a:pt x="3567120" y="-8621"/>
                  <a:pt x="3714436" y="-9756"/>
                  <a:pt x="3931939" y="0"/>
                </a:cubicBezTo>
                <a:cubicBezTo>
                  <a:pt x="4149442" y="9756"/>
                  <a:pt x="4302757" y="-24332"/>
                  <a:pt x="4438176" y="0"/>
                </a:cubicBezTo>
                <a:cubicBezTo>
                  <a:pt x="4573595" y="24332"/>
                  <a:pt x="4692585" y="11864"/>
                  <a:pt x="4914924" y="0"/>
                </a:cubicBezTo>
                <a:cubicBezTo>
                  <a:pt x="5043533" y="23725"/>
                  <a:pt x="5276309" y="18322"/>
                  <a:pt x="5428155" y="0"/>
                </a:cubicBezTo>
                <a:cubicBezTo>
                  <a:pt x="5713468" y="14569"/>
                  <a:pt x="5863199" y="218903"/>
                  <a:pt x="5897909" y="469754"/>
                </a:cubicBezTo>
                <a:cubicBezTo>
                  <a:pt x="5912229" y="624552"/>
                  <a:pt x="5883535" y="824792"/>
                  <a:pt x="5897909" y="1045187"/>
                </a:cubicBezTo>
                <a:cubicBezTo>
                  <a:pt x="5912283" y="1265582"/>
                  <a:pt x="5907581" y="1515631"/>
                  <a:pt x="5897909" y="1644107"/>
                </a:cubicBezTo>
                <a:lnTo>
                  <a:pt x="5897909" y="1644107"/>
                </a:lnTo>
                <a:cubicBezTo>
                  <a:pt x="5901140" y="1780071"/>
                  <a:pt x="5897176" y="1830703"/>
                  <a:pt x="5897909" y="1989369"/>
                </a:cubicBezTo>
                <a:cubicBezTo>
                  <a:pt x="5898642" y="2148035"/>
                  <a:pt x="5884776" y="2178340"/>
                  <a:pt x="5897909" y="2348724"/>
                </a:cubicBezTo>
                <a:lnTo>
                  <a:pt x="5897909" y="2348715"/>
                </a:lnTo>
                <a:cubicBezTo>
                  <a:pt x="5942929" y="2652384"/>
                  <a:pt x="5724811" y="2770721"/>
                  <a:pt x="5428155" y="2818469"/>
                </a:cubicBezTo>
                <a:cubicBezTo>
                  <a:pt x="5215137" y="2820369"/>
                  <a:pt x="5105132" y="2830392"/>
                  <a:pt x="4914924" y="2818469"/>
                </a:cubicBezTo>
                <a:cubicBezTo>
                  <a:pt x="4762410" y="2833204"/>
                  <a:pt x="4591283" y="2876258"/>
                  <a:pt x="4333914" y="2952515"/>
                </a:cubicBezTo>
                <a:cubicBezTo>
                  <a:pt x="4076545" y="3028772"/>
                  <a:pt x="3902259" y="3074989"/>
                  <a:pt x="3770335" y="3082540"/>
                </a:cubicBezTo>
                <a:cubicBezTo>
                  <a:pt x="3638411" y="3090092"/>
                  <a:pt x="3453775" y="3131008"/>
                  <a:pt x="3171895" y="3220608"/>
                </a:cubicBezTo>
                <a:cubicBezTo>
                  <a:pt x="3219784" y="3133246"/>
                  <a:pt x="3316021" y="3012905"/>
                  <a:pt x="3440447" y="2818469"/>
                </a:cubicBezTo>
                <a:cubicBezTo>
                  <a:pt x="3199760" y="2825966"/>
                  <a:pt x="3066804" y="2827234"/>
                  <a:pt x="2786895" y="2818469"/>
                </a:cubicBezTo>
                <a:cubicBezTo>
                  <a:pt x="2506986" y="2809704"/>
                  <a:pt x="2493408" y="2823196"/>
                  <a:pt x="2281877" y="2818469"/>
                </a:cubicBezTo>
                <a:cubicBezTo>
                  <a:pt x="2070346" y="2813742"/>
                  <a:pt x="1976433" y="2807442"/>
                  <a:pt x="1776859" y="2818469"/>
                </a:cubicBezTo>
                <a:cubicBezTo>
                  <a:pt x="1577285" y="2829496"/>
                  <a:pt x="1342336" y="2820957"/>
                  <a:pt x="1182720" y="2818469"/>
                </a:cubicBezTo>
                <a:cubicBezTo>
                  <a:pt x="1023104" y="2815981"/>
                  <a:pt x="646511" y="2797879"/>
                  <a:pt x="469754" y="2818469"/>
                </a:cubicBezTo>
                <a:cubicBezTo>
                  <a:pt x="182794" y="2791387"/>
                  <a:pt x="-20373" y="2642876"/>
                  <a:pt x="0" y="2348715"/>
                </a:cubicBezTo>
                <a:lnTo>
                  <a:pt x="0" y="2348724"/>
                </a:lnTo>
                <a:cubicBezTo>
                  <a:pt x="-13508" y="2257041"/>
                  <a:pt x="808" y="2121110"/>
                  <a:pt x="0" y="1996416"/>
                </a:cubicBezTo>
                <a:cubicBezTo>
                  <a:pt x="-808" y="1871722"/>
                  <a:pt x="-935" y="1754033"/>
                  <a:pt x="0" y="1644107"/>
                </a:cubicBezTo>
                <a:lnTo>
                  <a:pt x="0" y="1644107"/>
                </a:lnTo>
                <a:cubicBezTo>
                  <a:pt x="16724" y="1355951"/>
                  <a:pt x="-15756" y="1205201"/>
                  <a:pt x="0" y="1056931"/>
                </a:cubicBezTo>
                <a:cubicBezTo>
                  <a:pt x="15756" y="908661"/>
                  <a:pt x="24163" y="672546"/>
                  <a:pt x="0" y="469754"/>
                </a:cubicBezTo>
                <a:close/>
              </a:path>
              <a:path w="5897909" h="2818469" stroke="0" extrusionOk="0">
                <a:moveTo>
                  <a:pt x="0" y="469754"/>
                </a:moveTo>
                <a:cubicBezTo>
                  <a:pt x="3968" y="190247"/>
                  <a:pt x="230380" y="8665"/>
                  <a:pt x="469754" y="0"/>
                </a:cubicBezTo>
                <a:cubicBezTo>
                  <a:pt x="773836" y="11233"/>
                  <a:pt x="802641" y="17289"/>
                  <a:pt x="1123306" y="0"/>
                </a:cubicBezTo>
                <a:cubicBezTo>
                  <a:pt x="1443971" y="-17289"/>
                  <a:pt x="1604097" y="-25638"/>
                  <a:pt x="1776859" y="0"/>
                </a:cubicBezTo>
                <a:cubicBezTo>
                  <a:pt x="1949621" y="25638"/>
                  <a:pt x="2234248" y="-31845"/>
                  <a:pt x="2430411" y="0"/>
                </a:cubicBezTo>
                <a:cubicBezTo>
                  <a:pt x="2626574" y="31845"/>
                  <a:pt x="3092217" y="5653"/>
                  <a:pt x="3440447" y="0"/>
                </a:cubicBezTo>
                <a:lnTo>
                  <a:pt x="3440447" y="0"/>
                </a:lnTo>
                <a:cubicBezTo>
                  <a:pt x="3577203" y="-9820"/>
                  <a:pt x="3755516" y="21314"/>
                  <a:pt x="3961429" y="0"/>
                </a:cubicBezTo>
                <a:cubicBezTo>
                  <a:pt x="4167342" y="-21314"/>
                  <a:pt x="4252235" y="15144"/>
                  <a:pt x="4482411" y="0"/>
                </a:cubicBezTo>
                <a:cubicBezTo>
                  <a:pt x="4712587" y="-15144"/>
                  <a:pt x="4784068" y="97"/>
                  <a:pt x="4914924" y="0"/>
                </a:cubicBezTo>
                <a:cubicBezTo>
                  <a:pt x="5031604" y="6642"/>
                  <a:pt x="5229404" y="19906"/>
                  <a:pt x="5428155" y="0"/>
                </a:cubicBezTo>
                <a:cubicBezTo>
                  <a:pt x="5662198" y="29552"/>
                  <a:pt x="5934731" y="226455"/>
                  <a:pt x="5897909" y="469754"/>
                </a:cubicBezTo>
                <a:cubicBezTo>
                  <a:pt x="5912332" y="681012"/>
                  <a:pt x="5900263" y="937422"/>
                  <a:pt x="5897909" y="1068674"/>
                </a:cubicBezTo>
                <a:cubicBezTo>
                  <a:pt x="5895555" y="1199926"/>
                  <a:pt x="5893189" y="1377806"/>
                  <a:pt x="5897909" y="1644107"/>
                </a:cubicBezTo>
                <a:lnTo>
                  <a:pt x="5897909" y="1644107"/>
                </a:lnTo>
                <a:cubicBezTo>
                  <a:pt x="5913940" y="1744209"/>
                  <a:pt x="5903017" y="1879569"/>
                  <a:pt x="5897909" y="2003462"/>
                </a:cubicBezTo>
                <a:cubicBezTo>
                  <a:pt x="5892801" y="2127355"/>
                  <a:pt x="5904385" y="2264544"/>
                  <a:pt x="5897909" y="2348724"/>
                </a:cubicBezTo>
                <a:lnTo>
                  <a:pt x="5897909" y="2348715"/>
                </a:lnTo>
                <a:cubicBezTo>
                  <a:pt x="5932010" y="2561458"/>
                  <a:pt x="5693341" y="2776205"/>
                  <a:pt x="5428155" y="2818469"/>
                </a:cubicBezTo>
                <a:cubicBezTo>
                  <a:pt x="5182529" y="2839847"/>
                  <a:pt x="5027960" y="2823251"/>
                  <a:pt x="4914924" y="2818469"/>
                </a:cubicBezTo>
                <a:cubicBezTo>
                  <a:pt x="4720639" y="2843786"/>
                  <a:pt x="4461957" y="2944533"/>
                  <a:pt x="4299054" y="2960558"/>
                </a:cubicBezTo>
                <a:cubicBezTo>
                  <a:pt x="4136151" y="2976583"/>
                  <a:pt x="4007820" y="3028626"/>
                  <a:pt x="3752905" y="3086562"/>
                </a:cubicBezTo>
                <a:cubicBezTo>
                  <a:pt x="3497990" y="3144498"/>
                  <a:pt x="3315148" y="3189109"/>
                  <a:pt x="3171895" y="3220608"/>
                </a:cubicBezTo>
                <a:cubicBezTo>
                  <a:pt x="3286657" y="3050655"/>
                  <a:pt x="3349485" y="2967366"/>
                  <a:pt x="3440447" y="2818469"/>
                </a:cubicBezTo>
                <a:cubicBezTo>
                  <a:pt x="3179806" y="2844814"/>
                  <a:pt x="3088279" y="2795093"/>
                  <a:pt x="2876015" y="2818469"/>
                </a:cubicBezTo>
                <a:cubicBezTo>
                  <a:pt x="2663751" y="2841845"/>
                  <a:pt x="2591478" y="2836329"/>
                  <a:pt x="2341291" y="2818469"/>
                </a:cubicBezTo>
                <a:cubicBezTo>
                  <a:pt x="2091104" y="2800609"/>
                  <a:pt x="2029526" y="2799139"/>
                  <a:pt x="1776859" y="2818469"/>
                </a:cubicBezTo>
                <a:cubicBezTo>
                  <a:pt x="1524192" y="2837799"/>
                  <a:pt x="1448451" y="2835194"/>
                  <a:pt x="1212427" y="2818469"/>
                </a:cubicBezTo>
                <a:cubicBezTo>
                  <a:pt x="976403" y="2801744"/>
                  <a:pt x="682567" y="2830908"/>
                  <a:pt x="469754" y="2818469"/>
                </a:cubicBezTo>
                <a:cubicBezTo>
                  <a:pt x="253498" y="2802657"/>
                  <a:pt x="-8002" y="2596943"/>
                  <a:pt x="0" y="2348715"/>
                </a:cubicBezTo>
                <a:lnTo>
                  <a:pt x="0" y="2348724"/>
                </a:lnTo>
                <a:cubicBezTo>
                  <a:pt x="-3826" y="2202061"/>
                  <a:pt x="-12545" y="2133932"/>
                  <a:pt x="0" y="1982323"/>
                </a:cubicBezTo>
                <a:cubicBezTo>
                  <a:pt x="12545" y="1830714"/>
                  <a:pt x="-13199" y="1804286"/>
                  <a:pt x="0" y="1644107"/>
                </a:cubicBezTo>
                <a:lnTo>
                  <a:pt x="0" y="1644107"/>
                </a:lnTo>
                <a:cubicBezTo>
                  <a:pt x="-27811" y="1497538"/>
                  <a:pt x="17703" y="1241750"/>
                  <a:pt x="0" y="1033443"/>
                </a:cubicBezTo>
                <a:cubicBezTo>
                  <a:pt x="-17703" y="825136"/>
                  <a:pt x="-17806" y="693337"/>
                  <a:pt x="0" y="469754"/>
                </a:cubicBezTo>
                <a:close/>
              </a:path>
            </a:pathLst>
          </a:custGeom>
          <a:solidFill>
            <a:srgbClr val="FAEEAB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완성된 규칙을 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교실에 게시하면 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다음 시간까지 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꼭 읽어 보세요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 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48"/>
          <a:stretch/>
        </p:blipFill>
        <p:spPr>
          <a:xfrm>
            <a:off x="1286398" y="3493318"/>
            <a:ext cx="4689294" cy="336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7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1CA3A89-9F16-4FE4-923F-49581E3F4C1B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29F39E0-31AE-4E4F-AEB8-3817847F0A84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시간에는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FD89DB3-6D1D-43E1-881B-B246AA614D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6467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 선거를 위한 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포스터를 만들어 봅시다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CB52FF50-9EE0-4EEF-A04D-55BE359D0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956B7DC7-18AC-458D-8C17-BC3A3B83B6C2}"/>
              </a:ext>
            </a:extLst>
          </p:cNvPr>
          <p:cNvSpPr/>
          <p:nvPr/>
        </p:nvSpPr>
        <p:spPr>
          <a:xfrm>
            <a:off x="13840" y="88765"/>
            <a:ext cx="12178160" cy="1000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F0540FDE-6053-4A1A-BA93-B4AF29C2C628}"/>
              </a:ext>
            </a:extLst>
          </p:cNvPr>
          <p:cNvSpPr/>
          <p:nvPr/>
        </p:nvSpPr>
        <p:spPr>
          <a:xfrm>
            <a:off x="295374" y="204429"/>
            <a:ext cx="116012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4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동물들의 </a:t>
            </a:r>
            <a:r>
              <a:rPr lang="ko-KR" altLang="en-US" sz="4400" dirty="0" err="1">
                <a:ln w="38100">
                  <a:noFill/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우당탕탕</a:t>
            </a:r>
            <a:r>
              <a:rPr lang="ko-KR" altLang="en-US" sz="44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첫 선거</a:t>
            </a:r>
            <a:r>
              <a:rPr lang="en-US" altLang="ko-KR" sz="44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4400" dirty="0">
                <a:ln w="381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x</a:t>
            </a:r>
            <a:r>
              <a:rPr lang="en-US" altLang="ko-KR" sz="4400" dirty="0">
                <a:ln w="38100">
                  <a:noFill/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44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44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학년 </a:t>
            </a:r>
            <a:r>
              <a:rPr lang="en-US" altLang="ko-KR" sz="44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4400" dirty="0">
                <a:ln w="381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학기 흐름도</a:t>
            </a:r>
          </a:p>
        </p:txBody>
      </p:sp>
      <p:pic>
        <p:nvPicPr>
          <p:cNvPr id="7" name="내용 개체 틀 6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02AB344D-93A6-432B-820F-1DE10FAB0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" t="6139" r="4298" b="11582"/>
          <a:stretch/>
        </p:blipFill>
        <p:spPr>
          <a:xfrm>
            <a:off x="2433083" y="1205200"/>
            <a:ext cx="7325834" cy="4696361"/>
          </a:xfrm>
        </p:spPr>
      </p:pic>
    </p:spTree>
    <p:extLst>
      <p:ext uri="{BB962C8B-B14F-4D97-AF65-F5344CB8AC3E}">
        <p14:creationId xmlns:p14="http://schemas.microsoft.com/office/powerpoint/2010/main" val="13879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         </a:t>
            </a: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4" name="_x1137130520">
              <a:extLst>
                <a:ext uri="{FF2B5EF4-FFF2-40B4-BE49-F238E27FC236}">
                  <a16:creationId xmlns:a16="http://schemas.microsoft.com/office/drawing/2014/main" xmlns="" id="{BF62656A-29F6-4A81-9E95-5CECA356B0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675"/>
              <a:ext cx="21999" cy="8149"/>
              <a:chOff x="1463" y="-737"/>
              <a:chExt cx="21999" cy="8149"/>
            </a:xfrm>
          </p:grpSpPr>
          <p:pic>
            <p:nvPicPr>
              <p:cNvPr id="6154" name="_x1137129872" descr="cif00001">
                <a:extLst>
                  <a:ext uri="{FF2B5EF4-FFF2-40B4-BE49-F238E27FC236}">
                    <a16:creationId xmlns:a16="http://schemas.microsoft.com/office/drawing/2014/main" xmlns="" id="{6BF0E3A6-CAE7-4FD0-8DAA-0C7AED0CB9B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84" y="-737"/>
                <a:ext cx="10178" cy="8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_x1137129728">
                <a:extLst>
                  <a:ext uri="{FF2B5EF4-FFF2-40B4-BE49-F238E27FC236}">
                    <a16:creationId xmlns:a16="http://schemas.microsoft.com/office/drawing/2014/main" xmlns="" id="{8039AFCB-D89C-45B2-8358-B7D4313F0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1512"/>
                <a:ext cx="15842" cy="4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교과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4050"/>
              <a:ext cx="58121" cy="17319"/>
              <a:chOff x="1463" y="1019"/>
              <a:chExt cx="58121" cy="17319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095"/>
                <a:ext cx="58121" cy="12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04-01] </a:t>
                </a:r>
                <a:r>
                  <a:rPr lang="ko-KR" altLang="en-US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낱말을 분류하고 국어사전에서 찾는다</a:t>
                </a:r>
                <a:r>
                  <a:rPr lang="en-US" altLang="ko-KR" sz="3200" kern="0" spc="0" dirty="0">
                    <a:solidFill>
                      <a:srgbClr val="000000"/>
                    </a:solidFill>
                    <a:effectLst/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spc="-100" dirty="0">
                  <a:solidFill>
                    <a:srgbClr val="000000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101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성취기준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         </a:t>
            </a: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5976"/>
              <a:ext cx="57242" cy="25411"/>
              <a:chOff x="1463" y="-7055"/>
              <a:chExt cx="57242" cy="25411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636"/>
                <a:ext cx="57242" cy="18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 책은 사자의 행동에 참을 수 없었던 동물들이 새 대표를 뽑는 이야기를 담은 그림책입니다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학생들은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1~5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 동안 책의 내용에 따라 직접 선거에 참여해 보게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이번 차시는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&lt;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동물들의 </a:t>
                </a:r>
                <a:r>
                  <a:rPr lang="ko-KR" altLang="en-US" sz="3100" dirty="0" err="1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우당탕탕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첫 선거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&gt;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책을 처음 만나는 차시기 때문에 책의 전체적인 내용을 살펴보게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7055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8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         </a:t>
            </a: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lang="en-US" altLang="ko-KR" sz="440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동기유발에서는 선거에 대한 경험을 나누게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학교 사정에 따라 다르지만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학년 학생들이 학급 임원 선거에 참여한다면 그 경험을 나누어도 좋고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만약에 학급 임원 선거 경험이 없다면 어른들이 참여하는 선거를 본 경험에 대해 나누면 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‘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1’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선거에 대한 용어를 찾아보고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‘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2’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와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‘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 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3’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직접 선거를 해 보기 위한 계획을 세웁니다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xmlns="" id="{591C926B-7C80-42A0-BDE8-EA31DD864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9700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8093348-F89A-47BA-B1A3-CFB53D52D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4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선거에 대한 나의 경험을 발표해 볼까요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2509284" y="1512231"/>
            <a:ext cx="7726097" cy="2432032"/>
          </a:xfrm>
          <a:custGeom>
            <a:avLst/>
            <a:gdLst>
              <a:gd name="connsiteX0" fmla="*/ 0 w 7726097"/>
              <a:gd name="connsiteY0" fmla="*/ 405347 h 2432032"/>
              <a:gd name="connsiteX1" fmla="*/ 405347 w 7726097"/>
              <a:gd name="connsiteY1" fmla="*/ 0 h 2432032"/>
              <a:gd name="connsiteX2" fmla="*/ 1170968 w 7726097"/>
              <a:gd name="connsiteY2" fmla="*/ 0 h 2432032"/>
              <a:gd name="connsiteX3" fmla="*/ 1731513 w 7726097"/>
              <a:gd name="connsiteY3" fmla="*/ 0 h 2432032"/>
              <a:gd name="connsiteX4" fmla="*/ 2415103 w 7726097"/>
              <a:gd name="connsiteY4" fmla="*/ 0 h 2432032"/>
              <a:gd name="connsiteX5" fmla="*/ 3098694 w 7726097"/>
              <a:gd name="connsiteY5" fmla="*/ 0 h 2432032"/>
              <a:gd name="connsiteX6" fmla="*/ 3659238 w 7726097"/>
              <a:gd name="connsiteY6" fmla="*/ 0 h 2432032"/>
              <a:gd name="connsiteX7" fmla="*/ 4506890 w 7726097"/>
              <a:gd name="connsiteY7" fmla="*/ 0 h 2432032"/>
              <a:gd name="connsiteX8" fmla="*/ 4506890 w 7726097"/>
              <a:gd name="connsiteY8" fmla="*/ 0 h 2432032"/>
              <a:gd name="connsiteX9" fmla="*/ 5131416 w 7726097"/>
              <a:gd name="connsiteY9" fmla="*/ 0 h 2432032"/>
              <a:gd name="connsiteX10" fmla="*/ 5717312 w 7726097"/>
              <a:gd name="connsiteY10" fmla="*/ 0 h 2432032"/>
              <a:gd name="connsiteX11" fmla="*/ 6438414 w 7726097"/>
              <a:gd name="connsiteY11" fmla="*/ 0 h 2432032"/>
              <a:gd name="connsiteX12" fmla="*/ 6879582 w 7726097"/>
              <a:gd name="connsiteY12" fmla="*/ 0 h 2432032"/>
              <a:gd name="connsiteX13" fmla="*/ 7320750 w 7726097"/>
              <a:gd name="connsiteY13" fmla="*/ 0 h 2432032"/>
              <a:gd name="connsiteX14" fmla="*/ 7726097 w 7726097"/>
              <a:gd name="connsiteY14" fmla="*/ 405347 h 2432032"/>
              <a:gd name="connsiteX15" fmla="*/ 7726097 w 7726097"/>
              <a:gd name="connsiteY15" fmla="*/ 912016 h 2432032"/>
              <a:gd name="connsiteX16" fmla="*/ 7726097 w 7726097"/>
              <a:gd name="connsiteY16" fmla="*/ 1418685 h 2432032"/>
              <a:gd name="connsiteX17" fmla="*/ 7726097 w 7726097"/>
              <a:gd name="connsiteY17" fmla="*/ 1418685 h 2432032"/>
              <a:gd name="connsiteX18" fmla="*/ 7726097 w 7726097"/>
              <a:gd name="connsiteY18" fmla="*/ 2026693 h 2432032"/>
              <a:gd name="connsiteX19" fmla="*/ 7726097 w 7726097"/>
              <a:gd name="connsiteY19" fmla="*/ 2026685 h 2432032"/>
              <a:gd name="connsiteX20" fmla="*/ 7320750 w 7726097"/>
              <a:gd name="connsiteY20" fmla="*/ 2432032 h 2432032"/>
              <a:gd name="connsiteX21" fmla="*/ 6897229 w 7726097"/>
              <a:gd name="connsiteY21" fmla="*/ 2432032 h 2432032"/>
              <a:gd name="connsiteX22" fmla="*/ 6438414 w 7726097"/>
              <a:gd name="connsiteY22" fmla="*/ 2432032 h 2432032"/>
              <a:gd name="connsiteX23" fmla="*/ 5867584 w 7726097"/>
              <a:gd name="connsiteY23" fmla="*/ 2518783 h 2432032"/>
              <a:gd name="connsiteX24" fmla="*/ 5365254 w 7726097"/>
              <a:gd name="connsiteY24" fmla="*/ 2595123 h 2432032"/>
              <a:gd name="connsiteX25" fmla="*/ 4817258 w 7726097"/>
              <a:gd name="connsiteY25" fmla="*/ 2678403 h 2432032"/>
              <a:gd name="connsiteX26" fmla="*/ 4155095 w 7726097"/>
              <a:gd name="connsiteY26" fmla="*/ 2779034 h 2432032"/>
              <a:gd name="connsiteX27" fmla="*/ 4506890 w 7726097"/>
              <a:gd name="connsiteY27" fmla="*/ 2432032 h 2432032"/>
              <a:gd name="connsiteX28" fmla="*/ 3864315 w 7726097"/>
              <a:gd name="connsiteY28" fmla="*/ 2432032 h 2432032"/>
              <a:gd name="connsiteX29" fmla="*/ 3262755 w 7726097"/>
              <a:gd name="connsiteY29" fmla="*/ 2432032 h 2432032"/>
              <a:gd name="connsiteX30" fmla="*/ 2702211 w 7726097"/>
              <a:gd name="connsiteY30" fmla="*/ 2432032 h 2432032"/>
              <a:gd name="connsiteX31" fmla="*/ 2018621 w 7726097"/>
              <a:gd name="connsiteY31" fmla="*/ 2432032 h 2432032"/>
              <a:gd name="connsiteX32" fmla="*/ 1335030 w 7726097"/>
              <a:gd name="connsiteY32" fmla="*/ 2432032 h 2432032"/>
              <a:gd name="connsiteX33" fmla="*/ 405347 w 7726097"/>
              <a:gd name="connsiteY33" fmla="*/ 2432032 h 2432032"/>
              <a:gd name="connsiteX34" fmla="*/ 0 w 7726097"/>
              <a:gd name="connsiteY34" fmla="*/ 2026685 h 2432032"/>
              <a:gd name="connsiteX35" fmla="*/ 0 w 7726097"/>
              <a:gd name="connsiteY35" fmla="*/ 2026693 h 2432032"/>
              <a:gd name="connsiteX36" fmla="*/ 0 w 7726097"/>
              <a:gd name="connsiteY36" fmla="*/ 1418685 h 2432032"/>
              <a:gd name="connsiteX37" fmla="*/ 0 w 7726097"/>
              <a:gd name="connsiteY37" fmla="*/ 1418685 h 2432032"/>
              <a:gd name="connsiteX38" fmla="*/ 0 w 7726097"/>
              <a:gd name="connsiteY38" fmla="*/ 901883 h 2432032"/>
              <a:gd name="connsiteX39" fmla="*/ 0 w 7726097"/>
              <a:gd name="connsiteY39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726097" h="2432032" fill="none" extrusionOk="0">
                <a:moveTo>
                  <a:pt x="0" y="405347"/>
                </a:moveTo>
                <a:cubicBezTo>
                  <a:pt x="-2155" y="172124"/>
                  <a:pt x="166521" y="-14137"/>
                  <a:pt x="405347" y="0"/>
                </a:cubicBezTo>
                <a:cubicBezTo>
                  <a:pt x="619147" y="-8976"/>
                  <a:pt x="914864" y="10691"/>
                  <a:pt x="1170968" y="0"/>
                </a:cubicBezTo>
                <a:cubicBezTo>
                  <a:pt x="1427072" y="-10691"/>
                  <a:pt x="1474073" y="23144"/>
                  <a:pt x="1731513" y="0"/>
                </a:cubicBezTo>
                <a:cubicBezTo>
                  <a:pt x="1988954" y="-23144"/>
                  <a:pt x="2254379" y="-22687"/>
                  <a:pt x="2415103" y="0"/>
                </a:cubicBezTo>
                <a:cubicBezTo>
                  <a:pt x="2575827" y="22687"/>
                  <a:pt x="2769537" y="-29619"/>
                  <a:pt x="3098694" y="0"/>
                </a:cubicBezTo>
                <a:cubicBezTo>
                  <a:pt x="3427851" y="29619"/>
                  <a:pt x="3437906" y="3590"/>
                  <a:pt x="3659238" y="0"/>
                </a:cubicBezTo>
                <a:cubicBezTo>
                  <a:pt x="3880570" y="-3590"/>
                  <a:pt x="4295368" y="-25645"/>
                  <a:pt x="4506890" y="0"/>
                </a:cubicBezTo>
                <a:lnTo>
                  <a:pt x="4506890" y="0"/>
                </a:lnTo>
                <a:cubicBezTo>
                  <a:pt x="4810685" y="5480"/>
                  <a:pt x="4864331" y="-2479"/>
                  <a:pt x="5131416" y="0"/>
                </a:cubicBezTo>
                <a:cubicBezTo>
                  <a:pt x="5398501" y="2479"/>
                  <a:pt x="5544036" y="-24131"/>
                  <a:pt x="5717312" y="0"/>
                </a:cubicBezTo>
                <a:cubicBezTo>
                  <a:pt x="5890588" y="24131"/>
                  <a:pt x="6114596" y="-27179"/>
                  <a:pt x="6438414" y="0"/>
                </a:cubicBezTo>
                <a:cubicBezTo>
                  <a:pt x="6650949" y="9446"/>
                  <a:pt x="6680079" y="-14771"/>
                  <a:pt x="6879582" y="0"/>
                </a:cubicBezTo>
                <a:cubicBezTo>
                  <a:pt x="7079085" y="14771"/>
                  <a:pt x="7122934" y="16926"/>
                  <a:pt x="7320750" y="0"/>
                </a:cubicBezTo>
                <a:cubicBezTo>
                  <a:pt x="7578443" y="-10657"/>
                  <a:pt x="7715060" y="145900"/>
                  <a:pt x="7726097" y="405347"/>
                </a:cubicBezTo>
                <a:cubicBezTo>
                  <a:pt x="7731066" y="542409"/>
                  <a:pt x="7717338" y="705645"/>
                  <a:pt x="7726097" y="912016"/>
                </a:cubicBezTo>
                <a:cubicBezTo>
                  <a:pt x="7734856" y="1118387"/>
                  <a:pt x="7736301" y="1288729"/>
                  <a:pt x="7726097" y="1418685"/>
                </a:cubicBezTo>
                <a:lnTo>
                  <a:pt x="7726097" y="1418685"/>
                </a:lnTo>
                <a:cubicBezTo>
                  <a:pt x="7730349" y="1709989"/>
                  <a:pt x="7720688" y="1853613"/>
                  <a:pt x="7726097" y="2026693"/>
                </a:cubicBezTo>
                <a:lnTo>
                  <a:pt x="7726097" y="2026685"/>
                </a:lnTo>
                <a:cubicBezTo>
                  <a:pt x="7707970" y="2275535"/>
                  <a:pt x="7526003" y="2463531"/>
                  <a:pt x="7320750" y="2432032"/>
                </a:cubicBezTo>
                <a:cubicBezTo>
                  <a:pt x="7151650" y="2420393"/>
                  <a:pt x="7032221" y="2452273"/>
                  <a:pt x="6897229" y="2432032"/>
                </a:cubicBezTo>
                <a:cubicBezTo>
                  <a:pt x="6762237" y="2411791"/>
                  <a:pt x="6587843" y="2421146"/>
                  <a:pt x="6438414" y="2432032"/>
                </a:cubicBezTo>
                <a:cubicBezTo>
                  <a:pt x="6170454" y="2483493"/>
                  <a:pt x="6111728" y="2504198"/>
                  <a:pt x="5867584" y="2518783"/>
                </a:cubicBezTo>
                <a:cubicBezTo>
                  <a:pt x="5623440" y="2533368"/>
                  <a:pt x="5563269" y="2569013"/>
                  <a:pt x="5365254" y="2595123"/>
                </a:cubicBezTo>
                <a:cubicBezTo>
                  <a:pt x="5167239" y="2621233"/>
                  <a:pt x="5086798" y="2634882"/>
                  <a:pt x="4817258" y="2678403"/>
                </a:cubicBezTo>
                <a:cubicBezTo>
                  <a:pt x="4547718" y="2721924"/>
                  <a:pt x="4379389" y="2776039"/>
                  <a:pt x="4155095" y="2779034"/>
                </a:cubicBezTo>
                <a:cubicBezTo>
                  <a:pt x="4230474" y="2670787"/>
                  <a:pt x="4420097" y="2535715"/>
                  <a:pt x="4506890" y="2432032"/>
                </a:cubicBezTo>
                <a:cubicBezTo>
                  <a:pt x="4377647" y="2437937"/>
                  <a:pt x="4172041" y="2462672"/>
                  <a:pt x="3864315" y="2432032"/>
                </a:cubicBezTo>
                <a:cubicBezTo>
                  <a:pt x="3556590" y="2401392"/>
                  <a:pt x="3483207" y="2446766"/>
                  <a:pt x="3262755" y="2432032"/>
                </a:cubicBezTo>
                <a:cubicBezTo>
                  <a:pt x="3042303" y="2417298"/>
                  <a:pt x="2946925" y="2445032"/>
                  <a:pt x="2702211" y="2432032"/>
                </a:cubicBezTo>
                <a:cubicBezTo>
                  <a:pt x="2457497" y="2419032"/>
                  <a:pt x="2331024" y="2406833"/>
                  <a:pt x="2018621" y="2432032"/>
                </a:cubicBezTo>
                <a:cubicBezTo>
                  <a:pt x="1706218" y="2457232"/>
                  <a:pt x="1487593" y="2458093"/>
                  <a:pt x="1335030" y="2432032"/>
                </a:cubicBezTo>
                <a:cubicBezTo>
                  <a:pt x="1182467" y="2405971"/>
                  <a:pt x="801785" y="2422649"/>
                  <a:pt x="405347" y="2432032"/>
                </a:cubicBezTo>
                <a:cubicBezTo>
                  <a:pt x="166064" y="2409237"/>
                  <a:pt x="-2254" y="2216733"/>
                  <a:pt x="0" y="2026685"/>
                </a:cubicBezTo>
                <a:lnTo>
                  <a:pt x="0" y="2026693"/>
                </a:lnTo>
                <a:cubicBezTo>
                  <a:pt x="-14661" y="1829352"/>
                  <a:pt x="-3288" y="1689207"/>
                  <a:pt x="0" y="1418685"/>
                </a:cubicBezTo>
                <a:lnTo>
                  <a:pt x="0" y="1418685"/>
                </a:lnTo>
                <a:cubicBezTo>
                  <a:pt x="19520" y="1241822"/>
                  <a:pt x="10131" y="1081726"/>
                  <a:pt x="0" y="901883"/>
                </a:cubicBezTo>
                <a:cubicBezTo>
                  <a:pt x="-10131" y="722040"/>
                  <a:pt x="-5163" y="568765"/>
                  <a:pt x="0" y="405347"/>
                </a:cubicBezTo>
                <a:close/>
              </a:path>
              <a:path w="7726097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749227" y="33430"/>
                  <a:pt x="812641" y="-1537"/>
                  <a:pt x="1170968" y="0"/>
                </a:cubicBezTo>
                <a:cubicBezTo>
                  <a:pt x="1529295" y="1537"/>
                  <a:pt x="1693273" y="18275"/>
                  <a:pt x="1936590" y="0"/>
                </a:cubicBezTo>
                <a:cubicBezTo>
                  <a:pt x="2179907" y="-18275"/>
                  <a:pt x="2537719" y="-1034"/>
                  <a:pt x="2702211" y="0"/>
                </a:cubicBezTo>
                <a:cubicBezTo>
                  <a:pt x="2866703" y="1034"/>
                  <a:pt x="3242908" y="10612"/>
                  <a:pt x="3385802" y="0"/>
                </a:cubicBezTo>
                <a:cubicBezTo>
                  <a:pt x="3528696" y="-10612"/>
                  <a:pt x="4005798" y="50472"/>
                  <a:pt x="4506890" y="0"/>
                </a:cubicBezTo>
                <a:lnTo>
                  <a:pt x="4506890" y="0"/>
                </a:lnTo>
                <a:cubicBezTo>
                  <a:pt x="4638289" y="-11193"/>
                  <a:pt x="4960983" y="21484"/>
                  <a:pt x="5092786" y="0"/>
                </a:cubicBezTo>
                <a:cubicBezTo>
                  <a:pt x="5224589" y="-21484"/>
                  <a:pt x="5484649" y="-133"/>
                  <a:pt x="5736627" y="0"/>
                </a:cubicBezTo>
                <a:cubicBezTo>
                  <a:pt x="5988605" y="133"/>
                  <a:pt x="6163055" y="25861"/>
                  <a:pt x="6438414" y="0"/>
                </a:cubicBezTo>
                <a:cubicBezTo>
                  <a:pt x="6609467" y="13194"/>
                  <a:pt x="6751377" y="12382"/>
                  <a:pt x="6879582" y="0"/>
                </a:cubicBezTo>
                <a:cubicBezTo>
                  <a:pt x="7007787" y="-12382"/>
                  <a:pt x="7197800" y="-2896"/>
                  <a:pt x="7320750" y="0"/>
                </a:cubicBezTo>
                <a:cubicBezTo>
                  <a:pt x="7527453" y="8003"/>
                  <a:pt x="7771069" y="195398"/>
                  <a:pt x="7726097" y="405347"/>
                </a:cubicBezTo>
                <a:cubicBezTo>
                  <a:pt x="7738384" y="568428"/>
                  <a:pt x="7721388" y="780518"/>
                  <a:pt x="7726097" y="932283"/>
                </a:cubicBezTo>
                <a:cubicBezTo>
                  <a:pt x="7730806" y="1084048"/>
                  <a:pt x="7723935" y="1310473"/>
                  <a:pt x="7726097" y="1418685"/>
                </a:cubicBezTo>
                <a:lnTo>
                  <a:pt x="7726097" y="1418685"/>
                </a:lnTo>
                <a:cubicBezTo>
                  <a:pt x="7709579" y="1640275"/>
                  <a:pt x="7718991" y="1836495"/>
                  <a:pt x="7726097" y="2026693"/>
                </a:cubicBezTo>
                <a:lnTo>
                  <a:pt x="7726097" y="2026685"/>
                </a:lnTo>
                <a:cubicBezTo>
                  <a:pt x="7713279" y="2278114"/>
                  <a:pt x="7525475" y="2432927"/>
                  <a:pt x="7320750" y="2432032"/>
                </a:cubicBezTo>
                <a:cubicBezTo>
                  <a:pt x="7211029" y="2452811"/>
                  <a:pt x="7027287" y="2431991"/>
                  <a:pt x="6879582" y="2432032"/>
                </a:cubicBezTo>
                <a:cubicBezTo>
                  <a:pt x="6731877" y="2432073"/>
                  <a:pt x="6655874" y="2425412"/>
                  <a:pt x="6438414" y="2432032"/>
                </a:cubicBezTo>
                <a:cubicBezTo>
                  <a:pt x="6322946" y="2478238"/>
                  <a:pt x="6053938" y="2478123"/>
                  <a:pt x="5844751" y="2522253"/>
                </a:cubicBezTo>
                <a:cubicBezTo>
                  <a:pt x="5635564" y="2566382"/>
                  <a:pt x="5389690" y="2571701"/>
                  <a:pt x="5251088" y="2612473"/>
                </a:cubicBezTo>
                <a:cubicBezTo>
                  <a:pt x="5112486" y="2653246"/>
                  <a:pt x="4972180" y="2645803"/>
                  <a:pt x="4703092" y="2695754"/>
                </a:cubicBezTo>
                <a:cubicBezTo>
                  <a:pt x="4434004" y="2745705"/>
                  <a:pt x="4353832" y="2752398"/>
                  <a:pt x="4155095" y="2779034"/>
                </a:cubicBezTo>
                <a:cubicBezTo>
                  <a:pt x="4307821" y="2598765"/>
                  <a:pt x="4332647" y="2604693"/>
                  <a:pt x="4506890" y="2432032"/>
                </a:cubicBezTo>
                <a:cubicBezTo>
                  <a:pt x="4255091" y="2457331"/>
                  <a:pt x="4038207" y="2425341"/>
                  <a:pt x="3782284" y="2432032"/>
                </a:cubicBezTo>
                <a:cubicBezTo>
                  <a:pt x="3526361" y="2438723"/>
                  <a:pt x="3258542" y="2454916"/>
                  <a:pt x="3098694" y="2432032"/>
                </a:cubicBezTo>
                <a:cubicBezTo>
                  <a:pt x="2938846" y="2409149"/>
                  <a:pt x="2603666" y="2412037"/>
                  <a:pt x="2456119" y="2432032"/>
                </a:cubicBezTo>
                <a:cubicBezTo>
                  <a:pt x="2308573" y="2452027"/>
                  <a:pt x="2033947" y="2445851"/>
                  <a:pt x="1690497" y="2432032"/>
                </a:cubicBezTo>
                <a:cubicBezTo>
                  <a:pt x="1347047" y="2418213"/>
                  <a:pt x="1310550" y="2443662"/>
                  <a:pt x="1129953" y="2432032"/>
                </a:cubicBezTo>
                <a:cubicBezTo>
                  <a:pt x="949356" y="2420402"/>
                  <a:pt x="652063" y="2457335"/>
                  <a:pt x="405347" y="2432032"/>
                </a:cubicBezTo>
                <a:cubicBezTo>
                  <a:pt x="217423" y="2444066"/>
                  <a:pt x="103" y="2207518"/>
                  <a:pt x="0" y="2026685"/>
                </a:cubicBezTo>
                <a:lnTo>
                  <a:pt x="0" y="2026693"/>
                </a:lnTo>
                <a:cubicBezTo>
                  <a:pt x="-8527" y="1820965"/>
                  <a:pt x="10803" y="1635777"/>
                  <a:pt x="0" y="1418685"/>
                </a:cubicBezTo>
                <a:lnTo>
                  <a:pt x="0" y="1418685"/>
                </a:lnTo>
                <a:cubicBezTo>
                  <a:pt x="15153" y="1215414"/>
                  <a:pt x="-20122" y="1074677"/>
                  <a:pt x="0" y="922149"/>
                </a:cubicBezTo>
                <a:cubicBezTo>
                  <a:pt x="20122" y="769621"/>
                  <a:pt x="-12356" y="613009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라는 말을 들어본 적이 있나요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  <a:p>
            <a:pPr algn="ctr"/>
            <a:r>
              <a:rPr lang="ko-KR" altLang="en-US" sz="4000" dirty="0" err="1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</a:t>
            </a:r>
            <a:r>
              <a:rPr lang="ko-KR" altLang="en-US" sz="4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란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무슨 뜻일까요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7562438B-E4FA-4B9F-BD10-E5C0C3631D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296" y="3148823"/>
            <a:ext cx="4556760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선거에 대한 나의 경험을 발표해 볼까요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2509284" y="1512231"/>
            <a:ext cx="7726097" cy="2432032"/>
          </a:xfrm>
          <a:custGeom>
            <a:avLst/>
            <a:gdLst>
              <a:gd name="connsiteX0" fmla="*/ 0 w 7726097"/>
              <a:gd name="connsiteY0" fmla="*/ 405347 h 2432032"/>
              <a:gd name="connsiteX1" fmla="*/ 405347 w 7726097"/>
              <a:gd name="connsiteY1" fmla="*/ 0 h 2432032"/>
              <a:gd name="connsiteX2" fmla="*/ 1170968 w 7726097"/>
              <a:gd name="connsiteY2" fmla="*/ 0 h 2432032"/>
              <a:gd name="connsiteX3" fmla="*/ 1731513 w 7726097"/>
              <a:gd name="connsiteY3" fmla="*/ 0 h 2432032"/>
              <a:gd name="connsiteX4" fmla="*/ 2415103 w 7726097"/>
              <a:gd name="connsiteY4" fmla="*/ 0 h 2432032"/>
              <a:gd name="connsiteX5" fmla="*/ 3098694 w 7726097"/>
              <a:gd name="connsiteY5" fmla="*/ 0 h 2432032"/>
              <a:gd name="connsiteX6" fmla="*/ 3659238 w 7726097"/>
              <a:gd name="connsiteY6" fmla="*/ 0 h 2432032"/>
              <a:gd name="connsiteX7" fmla="*/ 4506890 w 7726097"/>
              <a:gd name="connsiteY7" fmla="*/ 0 h 2432032"/>
              <a:gd name="connsiteX8" fmla="*/ 4506890 w 7726097"/>
              <a:gd name="connsiteY8" fmla="*/ 0 h 2432032"/>
              <a:gd name="connsiteX9" fmla="*/ 5131416 w 7726097"/>
              <a:gd name="connsiteY9" fmla="*/ 0 h 2432032"/>
              <a:gd name="connsiteX10" fmla="*/ 5717312 w 7726097"/>
              <a:gd name="connsiteY10" fmla="*/ 0 h 2432032"/>
              <a:gd name="connsiteX11" fmla="*/ 6438414 w 7726097"/>
              <a:gd name="connsiteY11" fmla="*/ 0 h 2432032"/>
              <a:gd name="connsiteX12" fmla="*/ 6879582 w 7726097"/>
              <a:gd name="connsiteY12" fmla="*/ 0 h 2432032"/>
              <a:gd name="connsiteX13" fmla="*/ 7320750 w 7726097"/>
              <a:gd name="connsiteY13" fmla="*/ 0 h 2432032"/>
              <a:gd name="connsiteX14" fmla="*/ 7726097 w 7726097"/>
              <a:gd name="connsiteY14" fmla="*/ 405347 h 2432032"/>
              <a:gd name="connsiteX15" fmla="*/ 7726097 w 7726097"/>
              <a:gd name="connsiteY15" fmla="*/ 912016 h 2432032"/>
              <a:gd name="connsiteX16" fmla="*/ 7726097 w 7726097"/>
              <a:gd name="connsiteY16" fmla="*/ 1418685 h 2432032"/>
              <a:gd name="connsiteX17" fmla="*/ 7726097 w 7726097"/>
              <a:gd name="connsiteY17" fmla="*/ 1418685 h 2432032"/>
              <a:gd name="connsiteX18" fmla="*/ 7726097 w 7726097"/>
              <a:gd name="connsiteY18" fmla="*/ 2026693 h 2432032"/>
              <a:gd name="connsiteX19" fmla="*/ 7726097 w 7726097"/>
              <a:gd name="connsiteY19" fmla="*/ 2026685 h 2432032"/>
              <a:gd name="connsiteX20" fmla="*/ 7320750 w 7726097"/>
              <a:gd name="connsiteY20" fmla="*/ 2432032 h 2432032"/>
              <a:gd name="connsiteX21" fmla="*/ 6897229 w 7726097"/>
              <a:gd name="connsiteY21" fmla="*/ 2432032 h 2432032"/>
              <a:gd name="connsiteX22" fmla="*/ 6438414 w 7726097"/>
              <a:gd name="connsiteY22" fmla="*/ 2432032 h 2432032"/>
              <a:gd name="connsiteX23" fmla="*/ 5867584 w 7726097"/>
              <a:gd name="connsiteY23" fmla="*/ 2518783 h 2432032"/>
              <a:gd name="connsiteX24" fmla="*/ 5365254 w 7726097"/>
              <a:gd name="connsiteY24" fmla="*/ 2595123 h 2432032"/>
              <a:gd name="connsiteX25" fmla="*/ 4817258 w 7726097"/>
              <a:gd name="connsiteY25" fmla="*/ 2678403 h 2432032"/>
              <a:gd name="connsiteX26" fmla="*/ 4155095 w 7726097"/>
              <a:gd name="connsiteY26" fmla="*/ 2779034 h 2432032"/>
              <a:gd name="connsiteX27" fmla="*/ 4506890 w 7726097"/>
              <a:gd name="connsiteY27" fmla="*/ 2432032 h 2432032"/>
              <a:gd name="connsiteX28" fmla="*/ 3864315 w 7726097"/>
              <a:gd name="connsiteY28" fmla="*/ 2432032 h 2432032"/>
              <a:gd name="connsiteX29" fmla="*/ 3262755 w 7726097"/>
              <a:gd name="connsiteY29" fmla="*/ 2432032 h 2432032"/>
              <a:gd name="connsiteX30" fmla="*/ 2702211 w 7726097"/>
              <a:gd name="connsiteY30" fmla="*/ 2432032 h 2432032"/>
              <a:gd name="connsiteX31" fmla="*/ 2018621 w 7726097"/>
              <a:gd name="connsiteY31" fmla="*/ 2432032 h 2432032"/>
              <a:gd name="connsiteX32" fmla="*/ 1335030 w 7726097"/>
              <a:gd name="connsiteY32" fmla="*/ 2432032 h 2432032"/>
              <a:gd name="connsiteX33" fmla="*/ 405347 w 7726097"/>
              <a:gd name="connsiteY33" fmla="*/ 2432032 h 2432032"/>
              <a:gd name="connsiteX34" fmla="*/ 0 w 7726097"/>
              <a:gd name="connsiteY34" fmla="*/ 2026685 h 2432032"/>
              <a:gd name="connsiteX35" fmla="*/ 0 w 7726097"/>
              <a:gd name="connsiteY35" fmla="*/ 2026693 h 2432032"/>
              <a:gd name="connsiteX36" fmla="*/ 0 w 7726097"/>
              <a:gd name="connsiteY36" fmla="*/ 1418685 h 2432032"/>
              <a:gd name="connsiteX37" fmla="*/ 0 w 7726097"/>
              <a:gd name="connsiteY37" fmla="*/ 1418685 h 2432032"/>
              <a:gd name="connsiteX38" fmla="*/ 0 w 7726097"/>
              <a:gd name="connsiteY38" fmla="*/ 901883 h 2432032"/>
              <a:gd name="connsiteX39" fmla="*/ 0 w 7726097"/>
              <a:gd name="connsiteY39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726097" h="2432032" fill="none" extrusionOk="0">
                <a:moveTo>
                  <a:pt x="0" y="405347"/>
                </a:moveTo>
                <a:cubicBezTo>
                  <a:pt x="-2155" y="172124"/>
                  <a:pt x="166521" y="-14137"/>
                  <a:pt x="405347" y="0"/>
                </a:cubicBezTo>
                <a:cubicBezTo>
                  <a:pt x="619147" y="-8976"/>
                  <a:pt x="914864" y="10691"/>
                  <a:pt x="1170968" y="0"/>
                </a:cubicBezTo>
                <a:cubicBezTo>
                  <a:pt x="1427072" y="-10691"/>
                  <a:pt x="1474073" y="23144"/>
                  <a:pt x="1731513" y="0"/>
                </a:cubicBezTo>
                <a:cubicBezTo>
                  <a:pt x="1988954" y="-23144"/>
                  <a:pt x="2254379" y="-22687"/>
                  <a:pt x="2415103" y="0"/>
                </a:cubicBezTo>
                <a:cubicBezTo>
                  <a:pt x="2575827" y="22687"/>
                  <a:pt x="2769537" y="-29619"/>
                  <a:pt x="3098694" y="0"/>
                </a:cubicBezTo>
                <a:cubicBezTo>
                  <a:pt x="3427851" y="29619"/>
                  <a:pt x="3437906" y="3590"/>
                  <a:pt x="3659238" y="0"/>
                </a:cubicBezTo>
                <a:cubicBezTo>
                  <a:pt x="3880570" y="-3590"/>
                  <a:pt x="4295368" y="-25645"/>
                  <a:pt x="4506890" y="0"/>
                </a:cubicBezTo>
                <a:lnTo>
                  <a:pt x="4506890" y="0"/>
                </a:lnTo>
                <a:cubicBezTo>
                  <a:pt x="4810685" y="5480"/>
                  <a:pt x="4864331" y="-2479"/>
                  <a:pt x="5131416" y="0"/>
                </a:cubicBezTo>
                <a:cubicBezTo>
                  <a:pt x="5398501" y="2479"/>
                  <a:pt x="5544036" y="-24131"/>
                  <a:pt x="5717312" y="0"/>
                </a:cubicBezTo>
                <a:cubicBezTo>
                  <a:pt x="5890588" y="24131"/>
                  <a:pt x="6114596" y="-27179"/>
                  <a:pt x="6438414" y="0"/>
                </a:cubicBezTo>
                <a:cubicBezTo>
                  <a:pt x="6650949" y="9446"/>
                  <a:pt x="6680079" y="-14771"/>
                  <a:pt x="6879582" y="0"/>
                </a:cubicBezTo>
                <a:cubicBezTo>
                  <a:pt x="7079085" y="14771"/>
                  <a:pt x="7122934" y="16926"/>
                  <a:pt x="7320750" y="0"/>
                </a:cubicBezTo>
                <a:cubicBezTo>
                  <a:pt x="7578443" y="-10657"/>
                  <a:pt x="7715060" y="145900"/>
                  <a:pt x="7726097" y="405347"/>
                </a:cubicBezTo>
                <a:cubicBezTo>
                  <a:pt x="7731066" y="542409"/>
                  <a:pt x="7717338" y="705645"/>
                  <a:pt x="7726097" y="912016"/>
                </a:cubicBezTo>
                <a:cubicBezTo>
                  <a:pt x="7734856" y="1118387"/>
                  <a:pt x="7736301" y="1288729"/>
                  <a:pt x="7726097" y="1418685"/>
                </a:cubicBezTo>
                <a:lnTo>
                  <a:pt x="7726097" y="1418685"/>
                </a:lnTo>
                <a:cubicBezTo>
                  <a:pt x="7730349" y="1709989"/>
                  <a:pt x="7720688" y="1853613"/>
                  <a:pt x="7726097" y="2026693"/>
                </a:cubicBezTo>
                <a:lnTo>
                  <a:pt x="7726097" y="2026685"/>
                </a:lnTo>
                <a:cubicBezTo>
                  <a:pt x="7707970" y="2275535"/>
                  <a:pt x="7526003" y="2463531"/>
                  <a:pt x="7320750" y="2432032"/>
                </a:cubicBezTo>
                <a:cubicBezTo>
                  <a:pt x="7151650" y="2420393"/>
                  <a:pt x="7032221" y="2452273"/>
                  <a:pt x="6897229" y="2432032"/>
                </a:cubicBezTo>
                <a:cubicBezTo>
                  <a:pt x="6762237" y="2411791"/>
                  <a:pt x="6587843" y="2421146"/>
                  <a:pt x="6438414" y="2432032"/>
                </a:cubicBezTo>
                <a:cubicBezTo>
                  <a:pt x="6170454" y="2483493"/>
                  <a:pt x="6111728" y="2504198"/>
                  <a:pt x="5867584" y="2518783"/>
                </a:cubicBezTo>
                <a:cubicBezTo>
                  <a:pt x="5623440" y="2533368"/>
                  <a:pt x="5563269" y="2569013"/>
                  <a:pt x="5365254" y="2595123"/>
                </a:cubicBezTo>
                <a:cubicBezTo>
                  <a:pt x="5167239" y="2621233"/>
                  <a:pt x="5086798" y="2634882"/>
                  <a:pt x="4817258" y="2678403"/>
                </a:cubicBezTo>
                <a:cubicBezTo>
                  <a:pt x="4547718" y="2721924"/>
                  <a:pt x="4379389" y="2776039"/>
                  <a:pt x="4155095" y="2779034"/>
                </a:cubicBezTo>
                <a:cubicBezTo>
                  <a:pt x="4230474" y="2670787"/>
                  <a:pt x="4420097" y="2535715"/>
                  <a:pt x="4506890" y="2432032"/>
                </a:cubicBezTo>
                <a:cubicBezTo>
                  <a:pt x="4377647" y="2437937"/>
                  <a:pt x="4172041" y="2462672"/>
                  <a:pt x="3864315" y="2432032"/>
                </a:cubicBezTo>
                <a:cubicBezTo>
                  <a:pt x="3556590" y="2401392"/>
                  <a:pt x="3483207" y="2446766"/>
                  <a:pt x="3262755" y="2432032"/>
                </a:cubicBezTo>
                <a:cubicBezTo>
                  <a:pt x="3042303" y="2417298"/>
                  <a:pt x="2946925" y="2445032"/>
                  <a:pt x="2702211" y="2432032"/>
                </a:cubicBezTo>
                <a:cubicBezTo>
                  <a:pt x="2457497" y="2419032"/>
                  <a:pt x="2331024" y="2406833"/>
                  <a:pt x="2018621" y="2432032"/>
                </a:cubicBezTo>
                <a:cubicBezTo>
                  <a:pt x="1706218" y="2457232"/>
                  <a:pt x="1487593" y="2458093"/>
                  <a:pt x="1335030" y="2432032"/>
                </a:cubicBezTo>
                <a:cubicBezTo>
                  <a:pt x="1182467" y="2405971"/>
                  <a:pt x="801785" y="2422649"/>
                  <a:pt x="405347" y="2432032"/>
                </a:cubicBezTo>
                <a:cubicBezTo>
                  <a:pt x="166064" y="2409237"/>
                  <a:pt x="-2254" y="2216733"/>
                  <a:pt x="0" y="2026685"/>
                </a:cubicBezTo>
                <a:lnTo>
                  <a:pt x="0" y="2026693"/>
                </a:lnTo>
                <a:cubicBezTo>
                  <a:pt x="-14661" y="1829352"/>
                  <a:pt x="-3288" y="1689207"/>
                  <a:pt x="0" y="1418685"/>
                </a:cubicBezTo>
                <a:lnTo>
                  <a:pt x="0" y="1418685"/>
                </a:lnTo>
                <a:cubicBezTo>
                  <a:pt x="19520" y="1241822"/>
                  <a:pt x="10131" y="1081726"/>
                  <a:pt x="0" y="901883"/>
                </a:cubicBezTo>
                <a:cubicBezTo>
                  <a:pt x="-10131" y="722040"/>
                  <a:pt x="-5163" y="568765"/>
                  <a:pt x="0" y="405347"/>
                </a:cubicBezTo>
                <a:close/>
              </a:path>
              <a:path w="7726097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749227" y="33430"/>
                  <a:pt x="812641" y="-1537"/>
                  <a:pt x="1170968" y="0"/>
                </a:cubicBezTo>
                <a:cubicBezTo>
                  <a:pt x="1529295" y="1537"/>
                  <a:pt x="1693273" y="18275"/>
                  <a:pt x="1936590" y="0"/>
                </a:cubicBezTo>
                <a:cubicBezTo>
                  <a:pt x="2179907" y="-18275"/>
                  <a:pt x="2537719" y="-1034"/>
                  <a:pt x="2702211" y="0"/>
                </a:cubicBezTo>
                <a:cubicBezTo>
                  <a:pt x="2866703" y="1034"/>
                  <a:pt x="3242908" y="10612"/>
                  <a:pt x="3385802" y="0"/>
                </a:cubicBezTo>
                <a:cubicBezTo>
                  <a:pt x="3528696" y="-10612"/>
                  <a:pt x="4005798" y="50472"/>
                  <a:pt x="4506890" y="0"/>
                </a:cubicBezTo>
                <a:lnTo>
                  <a:pt x="4506890" y="0"/>
                </a:lnTo>
                <a:cubicBezTo>
                  <a:pt x="4638289" y="-11193"/>
                  <a:pt x="4960983" y="21484"/>
                  <a:pt x="5092786" y="0"/>
                </a:cubicBezTo>
                <a:cubicBezTo>
                  <a:pt x="5224589" y="-21484"/>
                  <a:pt x="5484649" y="-133"/>
                  <a:pt x="5736627" y="0"/>
                </a:cubicBezTo>
                <a:cubicBezTo>
                  <a:pt x="5988605" y="133"/>
                  <a:pt x="6163055" y="25861"/>
                  <a:pt x="6438414" y="0"/>
                </a:cubicBezTo>
                <a:cubicBezTo>
                  <a:pt x="6609467" y="13194"/>
                  <a:pt x="6751377" y="12382"/>
                  <a:pt x="6879582" y="0"/>
                </a:cubicBezTo>
                <a:cubicBezTo>
                  <a:pt x="7007787" y="-12382"/>
                  <a:pt x="7197800" y="-2896"/>
                  <a:pt x="7320750" y="0"/>
                </a:cubicBezTo>
                <a:cubicBezTo>
                  <a:pt x="7527453" y="8003"/>
                  <a:pt x="7771069" y="195398"/>
                  <a:pt x="7726097" y="405347"/>
                </a:cubicBezTo>
                <a:cubicBezTo>
                  <a:pt x="7738384" y="568428"/>
                  <a:pt x="7721388" y="780518"/>
                  <a:pt x="7726097" y="932283"/>
                </a:cubicBezTo>
                <a:cubicBezTo>
                  <a:pt x="7730806" y="1084048"/>
                  <a:pt x="7723935" y="1310473"/>
                  <a:pt x="7726097" y="1418685"/>
                </a:cubicBezTo>
                <a:lnTo>
                  <a:pt x="7726097" y="1418685"/>
                </a:lnTo>
                <a:cubicBezTo>
                  <a:pt x="7709579" y="1640275"/>
                  <a:pt x="7718991" y="1836495"/>
                  <a:pt x="7726097" y="2026693"/>
                </a:cubicBezTo>
                <a:lnTo>
                  <a:pt x="7726097" y="2026685"/>
                </a:lnTo>
                <a:cubicBezTo>
                  <a:pt x="7713279" y="2278114"/>
                  <a:pt x="7525475" y="2432927"/>
                  <a:pt x="7320750" y="2432032"/>
                </a:cubicBezTo>
                <a:cubicBezTo>
                  <a:pt x="7211029" y="2452811"/>
                  <a:pt x="7027287" y="2431991"/>
                  <a:pt x="6879582" y="2432032"/>
                </a:cubicBezTo>
                <a:cubicBezTo>
                  <a:pt x="6731877" y="2432073"/>
                  <a:pt x="6655874" y="2425412"/>
                  <a:pt x="6438414" y="2432032"/>
                </a:cubicBezTo>
                <a:cubicBezTo>
                  <a:pt x="6322946" y="2478238"/>
                  <a:pt x="6053938" y="2478123"/>
                  <a:pt x="5844751" y="2522253"/>
                </a:cubicBezTo>
                <a:cubicBezTo>
                  <a:pt x="5635564" y="2566382"/>
                  <a:pt x="5389690" y="2571701"/>
                  <a:pt x="5251088" y="2612473"/>
                </a:cubicBezTo>
                <a:cubicBezTo>
                  <a:pt x="5112486" y="2653246"/>
                  <a:pt x="4972180" y="2645803"/>
                  <a:pt x="4703092" y="2695754"/>
                </a:cubicBezTo>
                <a:cubicBezTo>
                  <a:pt x="4434004" y="2745705"/>
                  <a:pt x="4353832" y="2752398"/>
                  <a:pt x="4155095" y="2779034"/>
                </a:cubicBezTo>
                <a:cubicBezTo>
                  <a:pt x="4307821" y="2598765"/>
                  <a:pt x="4332647" y="2604693"/>
                  <a:pt x="4506890" y="2432032"/>
                </a:cubicBezTo>
                <a:cubicBezTo>
                  <a:pt x="4255091" y="2457331"/>
                  <a:pt x="4038207" y="2425341"/>
                  <a:pt x="3782284" y="2432032"/>
                </a:cubicBezTo>
                <a:cubicBezTo>
                  <a:pt x="3526361" y="2438723"/>
                  <a:pt x="3258542" y="2454916"/>
                  <a:pt x="3098694" y="2432032"/>
                </a:cubicBezTo>
                <a:cubicBezTo>
                  <a:pt x="2938846" y="2409149"/>
                  <a:pt x="2603666" y="2412037"/>
                  <a:pt x="2456119" y="2432032"/>
                </a:cubicBezTo>
                <a:cubicBezTo>
                  <a:pt x="2308573" y="2452027"/>
                  <a:pt x="2033947" y="2445851"/>
                  <a:pt x="1690497" y="2432032"/>
                </a:cubicBezTo>
                <a:cubicBezTo>
                  <a:pt x="1347047" y="2418213"/>
                  <a:pt x="1310550" y="2443662"/>
                  <a:pt x="1129953" y="2432032"/>
                </a:cubicBezTo>
                <a:cubicBezTo>
                  <a:pt x="949356" y="2420402"/>
                  <a:pt x="652063" y="2457335"/>
                  <a:pt x="405347" y="2432032"/>
                </a:cubicBezTo>
                <a:cubicBezTo>
                  <a:pt x="217423" y="2444066"/>
                  <a:pt x="103" y="2207518"/>
                  <a:pt x="0" y="2026685"/>
                </a:cubicBezTo>
                <a:lnTo>
                  <a:pt x="0" y="2026693"/>
                </a:lnTo>
                <a:cubicBezTo>
                  <a:pt x="-8527" y="1820965"/>
                  <a:pt x="10803" y="1635777"/>
                  <a:pt x="0" y="1418685"/>
                </a:cubicBezTo>
                <a:lnTo>
                  <a:pt x="0" y="1418685"/>
                </a:lnTo>
                <a:cubicBezTo>
                  <a:pt x="15153" y="1215414"/>
                  <a:pt x="-20122" y="1074677"/>
                  <a:pt x="0" y="922149"/>
                </a:cubicBezTo>
                <a:cubicBezTo>
                  <a:pt x="20122" y="769621"/>
                  <a:pt x="-12356" y="613009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</a:t>
            </a:r>
            <a:r>
              <a:rPr lang="ko-KR" altLang="en-US" sz="4000" dirty="0" err="1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란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투표를 통해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u="sng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대표자를 뽑는 일</a:t>
            </a:r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을 말해요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4F501D3F-818B-4E9A-8311-C79AC894E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875" y="4459610"/>
            <a:ext cx="2962988" cy="216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4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선거에 대한 나의 경험을 발표해 볼까요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373FFCA5-A326-4A75-B9AE-F813FCC25C0D}"/>
              </a:ext>
            </a:extLst>
          </p:cNvPr>
          <p:cNvSpPr/>
          <p:nvPr/>
        </p:nvSpPr>
        <p:spPr>
          <a:xfrm>
            <a:off x="3325095" y="1512231"/>
            <a:ext cx="6910286" cy="2432032"/>
          </a:xfrm>
          <a:custGeom>
            <a:avLst/>
            <a:gdLst>
              <a:gd name="connsiteX0" fmla="*/ 0 w 6910286"/>
              <a:gd name="connsiteY0" fmla="*/ 405347 h 2432032"/>
              <a:gd name="connsiteX1" fmla="*/ 405347 w 6910286"/>
              <a:gd name="connsiteY1" fmla="*/ 0 h 2432032"/>
              <a:gd name="connsiteX2" fmla="*/ 900853 w 6910286"/>
              <a:gd name="connsiteY2" fmla="*/ 0 h 2432032"/>
              <a:gd name="connsiteX3" fmla="*/ 1541385 w 6910286"/>
              <a:gd name="connsiteY3" fmla="*/ 0 h 2432032"/>
              <a:gd name="connsiteX4" fmla="*/ 2036891 w 6910286"/>
              <a:gd name="connsiteY4" fmla="*/ 0 h 2432032"/>
              <a:gd name="connsiteX5" fmla="*/ 2641166 w 6910286"/>
              <a:gd name="connsiteY5" fmla="*/ 0 h 2432032"/>
              <a:gd name="connsiteX6" fmla="*/ 3245442 w 6910286"/>
              <a:gd name="connsiteY6" fmla="*/ 0 h 2432032"/>
              <a:gd name="connsiteX7" fmla="*/ 4031000 w 6910286"/>
              <a:gd name="connsiteY7" fmla="*/ 0 h 2432032"/>
              <a:gd name="connsiteX8" fmla="*/ 4031000 w 6910286"/>
              <a:gd name="connsiteY8" fmla="*/ 0 h 2432032"/>
              <a:gd name="connsiteX9" fmla="*/ 4572306 w 6910286"/>
              <a:gd name="connsiteY9" fmla="*/ 0 h 2432032"/>
              <a:gd name="connsiteX10" fmla="*/ 5113612 w 6910286"/>
              <a:gd name="connsiteY10" fmla="*/ 0 h 2432032"/>
              <a:gd name="connsiteX11" fmla="*/ 5758572 w 6910286"/>
              <a:gd name="connsiteY11" fmla="*/ 0 h 2432032"/>
              <a:gd name="connsiteX12" fmla="*/ 6124292 w 6910286"/>
              <a:gd name="connsiteY12" fmla="*/ 0 h 2432032"/>
              <a:gd name="connsiteX13" fmla="*/ 6504939 w 6910286"/>
              <a:gd name="connsiteY13" fmla="*/ 0 h 2432032"/>
              <a:gd name="connsiteX14" fmla="*/ 6910286 w 6910286"/>
              <a:gd name="connsiteY14" fmla="*/ 405347 h 2432032"/>
              <a:gd name="connsiteX15" fmla="*/ 6910286 w 6910286"/>
              <a:gd name="connsiteY15" fmla="*/ 922149 h 2432032"/>
              <a:gd name="connsiteX16" fmla="*/ 6910286 w 6910286"/>
              <a:gd name="connsiteY16" fmla="*/ 1418685 h 2432032"/>
              <a:gd name="connsiteX17" fmla="*/ 6910286 w 6910286"/>
              <a:gd name="connsiteY17" fmla="*/ 1418685 h 2432032"/>
              <a:gd name="connsiteX18" fmla="*/ 6910286 w 6910286"/>
              <a:gd name="connsiteY18" fmla="*/ 2026693 h 2432032"/>
              <a:gd name="connsiteX19" fmla="*/ 6910286 w 6910286"/>
              <a:gd name="connsiteY19" fmla="*/ 2026685 h 2432032"/>
              <a:gd name="connsiteX20" fmla="*/ 6504939 w 6910286"/>
              <a:gd name="connsiteY20" fmla="*/ 2432032 h 2432032"/>
              <a:gd name="connsiteX21" fmla="*/ 6139219 w 6910286"/>
              <a:gd name="connsiteY21" fmla="*/ 2432032 h 2432032"/>
              <a:gd name="connsiteX22" fmla="*/ 5758572 w 6910286"/>
              <a:gd name="connsiteY22" fmla="*/ 2432032 h 2432032"/>
              <a:gd name="connsiteX23" fmla="*/ 5036988 w 6910286"/>
              <a:gd name="connsiteY23" fmla="*/ 2554639 h 2432032"/>
              <a:gd name="connsiteX24" fmla="*/ 4397092 w 6910286"/>
              <a:gd name="connsiteY24" fmla="*/ 2663367 h 2432032"/>
              <a:gd name="connsiteX25" fmla="*/ 3716352 w 6910286"/>
              <a:gd name="connsiteY25" fmla="*/ 2779034 h 2432032"/>
              <a:gd name="connsiteX26" fmla="*/ 4031000 w 6910286"/>
              <a:gd name="connsiteY26" fmla="*/ 2432032 h 2432032"/>
              <a:gd name="connsiteX27" fmla="*/ 3390468 w 6910286"/>
              <a:gd name="connsiteY27" fmla="*/ 2432032 h 2432032"/>
              <a:gd name="connsiteX28" fmla="*/ 2786192 w 6910286"/>
              <a:gd name="connsiteY28" fmla="*/ 2432032 h 2432032"/>
              <a:gd name="connsiteX29" fmla="*/ 2218174 w 6910286"/>
              <a:gd name="connsiteY29" fmla="*/ 2432032 h 2432032"/>
              <a:gd name="connsiteX30" fmla="*/ 1686411 w 6910286"/>
              <a:gd name="connsiteY30" fmla="*/ 2432032 h 2432032"/>
              <a:gd name="connsiteX31" fmla="*/ 1190905 w 6910286"/>
              <a:gd name="connsiteY31" fmla="*/ 2432032 h 2432032"/>
              <a:gd name="connsiteX32" fmla="*/ 405347 w 6910286"/>
              <a:gd name="connsiteY32" fmla="*/ 2432032 h 2432032"/>
              <a:gd name="connsiteX33" fmla="*/ 0 w 6910286"/>
              <a:gd name="connsiteY33" fmla="*/ 2026685 h 2432032"/>
              <a:gd name="connsiteX34" fmla="*/ 0 w 6910286"/>
              <a:gd name="connsiteY34" fmla="*/ 2026693 h 2432032"/>
              <a:gd name="connsiteX35" fmla="*/ 0 w 6910286"/>
              <a:gd name="connsiteY35" fmla="*/ 1418685 h 2432032"/>
              <a:gd name="connsiteX36" fmla="*/ 0 w 6910286"/>
              <a:gd name="connsiteY36" fmla="*/ 1418685 h 2432032"/>
              <a:gd name="connsiteX37" fmla="*/ 0 w 6910286"/>
              <a:gd name="connsiteY37" fmla="*/ 912016 h 2432032"/>
              <a:gd name="connsiteX38" fmla="*/ 0 w 6910286"/>
              <a:gd name="connsiteY38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910286" h="2432032" fill="none" extrusionOk="0">
                <a:moveTo>
                  <a:pt x="0" y="405347"/>
                </a:moveTo>
                <a:cubicBezTo>
                  <a:pt x="-1024" y="210668"/>
                  <a:pt x="177554" y="-3264"/>
                  <a:pt x="405347" y="0"/>
                </a:cubicBezTo>
                <a:cubicBezTo>
                  <a:pt x="527655" y="18177"/>
                  <a:pt x="699947" y="-14261"/>
                  <a:pt x="900853" y="0"/>
                </a:cubicBezTo>
                <a:cubicBezTo>
                  <a:pt x="1101759" y="14261"/>
                  <a:pt x="1239389" y="29446"/>
                  <a:pt x="1541385" y="0"/>
                </a:cubicBezTo>
                <a:cubicBezTo>
                  <a:pt x="1843381" y="-29446"/>
                  <a:pt x="1926217" y="8355"/>
                  <a:pt x="2036891" y="0"/>
                </a:cubicBezTo>
                <a:cubicBezTo>
                  <a:pt x="2147565" y="-8355"/>
                  <a:pt x="2443454" y="20024"/>
                  <a:pt x="2641166" y="0"/>
                </a:cubicBezTo>
                <a:cubicBezTo>
                  <a:pt x="2838879" y="-20024"/>
                  <a:pt x="2953278" y="-17214"/>
                  <a:pt x="3245442" y="0"/>
                </a:cubicBezTo>
                <a:cubicBezTo>
                  <a:pt x="3537606" y="17214"/>
                  <a:pt x="3649165" y="10707"/>
                  <a:pt x="4031000" y="0"/>
                </a:cubicBezTo>
                <a:lnTo>
                  <a:pt x="4031000" y="0"/>
                </a:lnTo>
                <a:cubicBezTo>
                  <a:pt x="4284023" y="-14504"/>
                  <a:pt x="4350083" y="-12847"/>
                  <a:pt x="4572306" y="0"/>
                </a:cubicBezTo>
                <a:cubicBezTo>
                  <a:pt x="4794529" y="12847"/>
                  <a:pt x="4989341" y="-5026"/>
                  <a:pt x="5113612" y="0"/>
                </a:cubicBezTo>
                <a:cubicBezTo>
                  <a:pt x="5237883" y="5026"/>
                  <a:pt x="5563901" y="-4950"/>
                  <a:pt x="5758572" y="0"/>
                </a:cubicBezTo>
                <a:cubicBezTo>
                  <a:pt x="5914469" y="7411"/>
                  <a:pt x="5945481" y="-9649"/>
                  <a:pt x="6124292" y="0"/>
                </a:cubicBezTo>
                <a:cubicBezTo>
                  <a:pt x="6303103" y="9649"/>
                  <a:pt x="6375177" y="12777"/>
                  <a:pt x="6504939" y="0"/>
                </a:cubicBezTo>
                <a:cubicBezTo>
                  <a:pt x="6774991" y="1234"/>
                  <a:pt x="6930793" y="171851"/>
                  <a:pt x="6910286" y="405347"/>
                </a:cubicBezTo>
                <a:cubicBezTo>
                  <a:pt x="6931389" y="540811"/>
                  <a:pt x="6920376" y="797616"/>
                  <a:pt x="6910286" y="922149"/>
                </a:cubicBezTo>
                <a:cubicBezTo>
                  <a:pt x="6900196" y="1046682"/>
                  <a:pt x="6923338" y="1295138"/>
                  <a:pt x="6910286" y="1418685"/>
                </a:cubicBezTo>
                <a:lnTo>
                  <a:pt x="6910286" y="1418685"/>
                </a:lnTo>
                <a:cubicBezTo>
                  <a:pt x="6932431" y="1630598"/>
                  <a:pt x="6930618" y="1775598"/>
                  <a:pt x="6910286" y="2026693"/>
                </a:cubicBezTo>
                <a:lnTo>
                  <a:pt x="6910286" y="2026685"/>
                </a:lnTo>
                <a:cubicBezTo>
                  <a:pt x="6895289" y="2274236"/>
                  <a:pt x="6732458" y="2428137"/>
                  <a:pt x="6504939" y="2432032"/>
                </a:cubicBezTo>
                <a:cubicBezTo>
                  <a:pt x="6331956" y="2427730"/>
                  <a:pt x="6258191" y="2430293"/>
                  <a:pt x="6139219" y="2432032"/>
                </a:cubicBezTo>
                <a:cubicBezTo>
                  <a:pt x="6020247" y="2433771"/>
                  <a:pt x="5861600" y="2444107"/>
                  <a:pt x="5758572" y="2432032"/>
                </a:cubicBezTo>
                <a:cubicBezTo>
                  <a:pt x="5593074" y="2442845"/>
                  <a:pt x="5212552" y="2491949"/>
                  <a:pt x="5036988" y="2554639"/>
                </a:cubicBezTo>
                <a:cubicBezTo>
                  <a:pt x="4861424" y="2617329"/>
                  <a:pt x="4526890" y="2618811"/>
                  <a:pt x="4397092" y="2663367"/>
                </a:cubicBezTo>
                <a:cubicBezTo>
                  <a:pt x="4267294" y="2707923"/>
                  <a:pt x="3891776" y="2729601"/>
                  <a:pt x="3716352" y="2779034"/>
                </a:cubicBezTo>
                <a:cubicBezTo>
                  <a:pt x="3858822" y="2611631"/>
                  <a:pt x="3867768" y="2585730"/>
                  <a:pt x="4031000" y="2432032"/>
                </a:cubicBezTo>
                <a:cubicBezTo>
                  <a:pt x="3730374" y="2433950"/>
                  <a:pt x="3610123" y="2409104"/>
                  <a:pt x="3390468" y="2432032"/>
                </a:cubicBezTo>
                <a:cubicBezTo>
                  <a:pt x="3170813" y="2454960"/>
                  <a:pt x="2990894" y="2405352"/>
                  <a:pt x="2786192" y="2432032"/>
                </a:cubicBezTo>
                <a:cubicBezTo>
                  <a:pt x="2581490" y="2458712"/>
                  <a:pt x="2460532" y="2420906"/>
                  <a:pt x="2218174" y="2432032"/>
                </a:cubicBezTo>
                <a:cubicBezTo>
                  <a:pt x="1975816" y="2443158"/>
                  <a:pt x="1855824" y="2442044"/>
                  <a:pt x="1686411" y="2432032"/>
                </a:cubicBezTo>
                <a:cubicBezTo>
                  <a:pt x="1516998" y="2422020"/>
                  <a:pt x="1341714" y="2443129"/>
                  <a:pt x="1190905" y="2432032"/>
                </a:cubicBezTo>
                <a:cubicBezTo>
                  <a:pt x="1040096" y="2420935"/>
                  <a:pt x="769268" y="2456088"/>
                  <a:pt x="405347" y="2432032"/>
                </a:cubicBezTo>
                <a:cubicBezTo>
                  <a:pt x="179721" y="2456359"/>
                  <a:pt x="-15036" y="2285659"/>
                  <a:pt x="0" y="2026685"/>
                </a:cubicBezTo>
                <a:lnTo>
                  <a:pt x="0" y="2026693"/>
                </a:lnTo>
                <a:cubicBezTo>
                  <a:pt x="-15196" y="1757690"/>
                  <a:pt x="-16434" y="1611574"/>
                  <a:pt x="0" y="1418685"/>
                </a:cubicBezTo>
                <a:lnTo>
                  <a:pt x="0" y="1418685"/>
                </a:lnTo>
                <a:cubicBezTo>
                  <a:pt x="17454" y="1304430"/>
                  <a:pt x="5395" y="1085958"/>
                  <a:pt x="0" y="912016"/>
                </a:cubicBezTo>
                <a:cubicBezTo>
                  <a:pt x="-5395" y="738074"/>
                  <a:pt x="16459" y="552986"/>
                  <a:pt x="0" y="405347"/>
                </a:cubicBezTo>
                <a:close/>
              </a:path>
              <a:path w="6910286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725793" y="-20676"/>
                  <a:pt x="872677" y="24982"/>
                  <a:pt x="1082136" y="0"/>
                </a:cubicBezTo>
                <a:cubicBezTo>
                  <a:pt x="1291595" y="-24982"/>
                  <a:pt x="1433547" y="17255"/>
                  <a:pt x="1758924" y="0"/>
                </a:cubicBezTo>
                <a:cubicBezTo>
                  <a:pt x="2084301" y="-17255"/>
                  <a:pt x="2194918" y="32602"/>
                  <a:pt x="2435713" y="0"/>
                </a:cubicBezTo>
                <a:cubicBezTo>
                  <a:pt x="2676508" y="-32602"/>
                  <a:pt x="2860160" y="-8327"/>
                  <a:pt x="3039988" y="0"/>
                </a:cubicBezTo>
                <a:cubicBezTo>
                  <a:pt x="3219817" y="8327"/>
                  <a:pt x="3688579" y="31196"/>
                  <a:pt x="4031000" y="0"/>
                </a:cubicBezTo>
                <a:lnTo>
                  <a:pt x="4031000" y="0"/>
                </a:lnTo>
                <a:cubicBezTo>
                  <a:pt x="4263923" y="5402"/>
                  <a:pt x="4352800" y="-5229"/>
                  <a:pt x="4555030" y="0"/>
                </a:cubicBezTo>
                <a:cubicBezTo>
                  <a:pt x="4757260" y="5229"/>
                  <a:pt x="4981373" y="-6688"/>
                  <a:pt x="5130888" y="0"/>
                </a:cubicBezTo>
                <a:cubicBezTo>
                  <a:pt x="5280403" y="6688"/>
                  <a:pt x="5474635" y="-26391"/>
                  <a:pt x="5758572" y="0"/>
                </a:cubicBezTo>
                <a:cubicBezTo>
                  <a:pt x="5849421" y="1093"/>
                  <a:pt x="6022384" y="-11581"/>
                  <a:pt x="6131756" y="0"/>
                </a:cubicBezTo>
                <a:cubicBezTo>
                  <a:pt x="6241128" y="11581"/>
                  <a:pt x="6335384" y="-9662"/>
                  <a:pt x="6504939" y="0"/>
                </a:cubicBezTo>
                <a:cubicBezTo>
                  <a:pt x="6711642" y="8003"/>
                  <a:pt x="6955258" y="195398"/>
                  <a:pt x="6910286" y="405347"/>
                </a:cubicBezTo>
                <a:cubicBezTo>
                  <a:pt x="6922573" y="568428"/>
                  <a:pt x="6905577" y="780518"/>
                  <a:pt x="6910286" y="932283"/>
                </a:cubicBezTo>
                <a:cubicBezTo>
                  <a:pt x="6914995" y="1084048"/>
                  <a:pt x="6908124" y="1310473"/>
                  <a:pt x="6910286" y="1418685"/>
                </a:cubicBezTo>
                <a:lnTo>
                  <a:pt x="6910286" y="1418685"/>
                </a:lnTo>
                <a:cubicBezTo>
                  <a:pt x="6893768" y="1640275"/>
                  <a:pt x="6903180" y="1836495"/>
                  <a:pt x="6910286" y="2026693"/>
                </a:cubicBezTo>
                <a:lnTo>
                  <a:pt x="6910286" y="2026685"/>
                </a:lnTo>
                <a:cubicBezTo>
                  <a:pt x="6897468" y="2278114"/>
                  <a:pt x="6709664" y="2432927"/>
                  <a:pt x="6504939" y="2432032"/>
                </a:cubicBezTo>
                <a:cubicBezTo>
                  <a:pt x="6350042" y="2422790"/>
                  <a:pt x="6298021" y="2430536"/>
                  <a:pt x="6131756" y="2432032"/>
                </a:cubicBezTo>
                <a:cubicBezTo>
                  <a:pt x="5965491" y="2433528"/>
                  <a:pt x="5893080" y="2420624"/>
                  <a:pt x="5758572" y="2432032"/>
                </a:cubicBezTo>
                <a:cubicBezTo>
                  <a:pt x="5513244" y="2456900"/>
                  <a:pt x="5270537" y="2511803"/>
                  <a:pt x="5057410" y="2551169"/>
                </a:cubicBezTo>
                <a:cubicBezTo>
                  <a:pt x="4844283" y="2590535"/>
                  <a:pt x="4520256" y="2622513"/>
                  <a:pt x="4356248" y="2670307"/>
                </a:cubicBezTo>
                <a:cubicBezTo>
                  <a:pt x="4192240" y="2718101"/>
                  <a:pt x="3897485" y="2727738"/>
                  <a:pt x="3716352" y="2779034"/>
                </a:cubicBezTo>
                <a:cubicBezTo>
                  <a:pt x="3786382" y="2692255"/>
                  <a:pt x="3942738" y="2497705"/>
                  <a:pt x="4031000" y="2432032"/>
                </a:cubicBezTo>
                <a:cubicBezTo>
                  <a:pt x="3855574" y="2427628"/>
                  <a:pt x="3586448" y="2409914"/>
                  <a:pt x="3426725" y="2432032"/>
                </a:cubicBezTo>
                <a:cubicBezTo>
                  <a:pt x="3267003" y="2454150"/>
                  <a:pt x="2997324" y="2457435"/>
                  <a:pt x="2858706" y="2432032"/>
                </a:cubicBezTo>
                <a:cubicBezTo>
                  <a:pt x="2720088" y="2406629"/>
                  <a:pt x="2397450" y="2402685"/>
                  <a:pt x="2254430" y="2432032"/>
                </a:cubicBezTo>
                <a:cubicBezTo>
                  <a:pt x="2111410" y="2461379"/>
                  <a:pt x="1930144" y="2417103"/>
                  <a:pt x="1686411" y="2432032"/>
                </a:cubicBezTo>
                <a:cubicBezTo>
                  <a:pt x="1442678" y="2446961"/>
                  <a:pt x="1202552" y="2422598"/>
                  <a:pt x="1009623" y="2432032"/>
                </a:cubicBezTo>
                <a:cubicBezTo>
                  <a:pt x="816694" y="2441466"/>
                  <a:pt x="573884" y="2453415"/>
                  <a:pt x="405347" y="2432032"/>
                </a:cubicBezTo>
                <a:cubicBezTo>
                  <a:pt x="206848" y="2425758"/>
                  <a:pt x="35354" y="2211918"/>
                  <a:pt x="0" y="2026685"/>
                </a:cubicBezTo>
                <a:lnTo>
                  <a:pt x="0" y="2026693"/>
                </a:lnTo>
                <a:cubicBezTo>
                  <a:pt x="-21097" y="1851695"/>
                  <a:pt x="-6276" y="1696272"/>
                  <a:pt x="0" y="1418685"/>
                </a:cubicBezTo>
                <a:lnTo>
                  <a:pt x="0" y="1418685"/>
                </a:lnTo>
                <a:cubicBezTo>
                  <a:pt x="-15785" y="1283857"/>
                  <a:pt x="-13722" y="1077076"/>
                  <a:pt x="0" y="932283"/>
                </a:cubicBezTo>
                <a:cubicBezTo>
                  <a:pt x="13722" y="787490"/>
                  <a:pt x="23199" y="578807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3780"/>
                      <a:gd name="adj2" fmla="val 6426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선거에 대해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내가 알고 있는 것이나</a:t>
            </a:r>
            <a:endParaRPr lang="en-US" altLang="ko-KR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본 것에 대해 발표해 볼까요</a:t>
            </a:r>
            <a:r>
              <a:rPr lang="en-US" altLang="ko-KR" sz="4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1" name="그림 10" descr="그리기, 고양이이(가) 표시된 사진&#10;&#10;자동 생성된 설명">
            <a:extLst>
              <a:ext uri="{FF2B5EF4-FFF2-40B4-BE49-F238E27FC236}">
                <a16:creationId xmlns:a16="http://schemas.microsoft.com/office/drawing/2014/main" xmlns="" id="{7562438B-E4FA-4B9F-BD10-E5C0C3631D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296" y="3148823"/>
            <a:ext cx="4556760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3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727</Words>
  <Application>Microsoft Office PowerPoint</Application>
  <PresentationFormat>와이드스크린</PresentationFormat>
  <Paragraphs>159</Paragraphs>
  <Slides>28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2" baseType="lpstr">
      <vt:lpstr>Arial</vt:lpstr>
      <vt:lpstr>휴먼모음T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183</cp:revision>
  <dcterms:created xsi:type="dcterms:W3CDTF">2019-09-22T00:13:29Z</dcterms:created>
  <dcterms:modified xsi:type="dcterms:W3CDTF">2020-07-29T00:24:20Z</dcterms:modified>
</cp:coreProperties>
</file>