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6" r:id="rId2"/>
    <p:sldId id="278" r:id="rId3"/>
    <p:sldId id="280" r:id="rId4"/>
    <p:sldId id="298" r:id="rId5"/>
    <p:sldId id="308" r:id="rId6"/>
    <p:sldId id="309" r:id="rId7"/>
    <p:sldId id="259" r:id="rId8"/>
    <p:sldId id="263" r:id="rId9"/>
    <p:sldId id="288" r:id="rId10"/>
    <p:sldId id="258" r:id="rId11"/>
    <p:sldId id="310" r:id="rId12"/>
    <p:sldId id="311" r:id="rId13"/>
    <p:sldId id="313" r:id="rId14"/>
    <p:sldId id="314" r:id="rId15"/>
    <p:sldId id="315" r:id="rId16"/>
    <p:sldId id="316" r:id="rId17"/>
    <p:sldId id="289" r:id="rId18"/>
    <p:sldId id="265" r:id="rId19"/>
    <p:sldId id="317" r:id="rId20"/>
    <p:sldId id="318" r:id="rId21"/>
    <p:sldId id="319" r:id="rId22"/>
    <p:sldId id="290" r:id="rId23"/>
    <p:sldId id="296" r:id="rId24"/>
    <p:sldId id="320" r:id="rId25"/>
    <p:sldId id="321" r:id="rId26"/>
    <p:sldId id="262" r:id="rId27"/>
  </p:sldIdLst>
  <p:sldSz cx="12192000" cy="6858000"/>
  <p:notesSz cx="6858000" cy="9144000"/>
  <p:embeddedFontLst>
    <p:embeddedFont>
      <p:font typeface="휴먼모음T" panose="02030504000101010101" pitchFamily="18" charset="-127"/>
      <p:regular r:id="rId29"/>
    </p:embeddedFont>
    <p:embeddedFont>
      <p:font typeface="맑은 고딕" panose="020B0503020000020004" pitchFamily="50" charset="-127"/>
      <p:regular r:id="rId30"/>
      <p:bold r:id="rId3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09A"/>
    <a:srgbClr val="FEE63E"/>
    <a:srgbClr val="FAEEAB"/>
    <a:srgbClr val="577E77"/>
    <a:srgbClr val="93C8A4"/>
    <a:srgbClr val="C16D96"/>
    <a:srgbClr val="FC8B91"/>
    <a:srgbClr val="EB967B"/>
    <a:srgbClr val="FAF0B8"/>
    <a:srgbClr val="FBF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8264" autoAdjust="0"/>
  </p:normalViewPr>
  <p:slideViewPr>
    <p:cSldViewPr snapToGrid="0">
      <p:cViewPr varScale="1">
        <p:scale>
          <a:sx n="97" d="100"/>
          <a:sy n="97" d="100"/>
        </p:scale>
        <p:origin x="2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082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그림책에서 후보자가 </a:t>
            </a:r>
            <a:r>
              <a:rPr lang="en-US" altLang="ko-KR" dirty="0"/>
              <a:t>4</a:t>
            </a:r>
            <a:r>
              <a:rPr lang="ko-KR" altLang="en-US" dirty="0"/>
              <a:t>명이기 때문에 </a:t>
            </a:r>
            <a:r>
              <a:rPr lang="en-US" altLang="ko-KR" dirty="0"/>
              <a:t>4</a:t>
            </a:r>
            <a:r>
              <a:rPr lang="ko-KR" altLang="en-US" dirty="0"/>
              <a:t>번까지 만들어 두었습니다</a:t>
            </a:r>
            <a:r>
              <a:rPr lang="en-US" altLang="ko-KR" dirty="0"/>
              <a:t>. </a:t>
            </a:r>
            <a:r>
              <a:rPr lang="ko-KR" altLang="en-US" dirty="0"/>
              <a:t>학급 상황에 따라 직접 가감할 수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학생들이 미리 예상할 수 없도록 동물들의 기호는 그림책과 다르게 하였습니다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887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그림책에서 후보자가 </a:t>
            </a:r>
            <a:r>
              <a:rPr lang="en-US" altLang="ko-KR" dirty="0"/>
              <a:t>4</a:t>
            </a:r>
            <a:r>
              <a:rPr lang="ko-KR" altLang="en-US" dirty="0"/>
              <a:t>명이기 때문에 </a:t>
            </a:r>
            <a:r>
              <a:rPr lang="en-US" altLang="ko-KR" dirty="0"/>
              <a:t>4</a:t>
            </a:r>
            <a:r>
              <a:rPr lang="ko-KR" altLang="en-US" dirty="0"/>
              <a:t>번까지 만들어 두었습니다</a:t>
            </a:r>
            <a:r>
              <a:rPr lang="en-US" altLang="ko-KR" dirty="0"/>
              <a:t>. </a:t>
            </a:r>
            <a:r>
              <a:rPr lang="ko-KR" altLang="en-US" dirty="0"/>
              <a:t>학급 상황에 따라 직접 가감할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091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그림책에서 후보자가 </a:t>
            </a:r>
            <a:r>
              <a:rPr lang="en-US" altLang="ko-KR" dirty="0"/>
              <a:t>4</a:t>
            </a:r>
            <a:r>
              <a:rPr lang="ko-KR" altLang="en-US" dirty="0"/>
              <a:t>명이기 때문에 </a:t>
            </a:r>
            <a:r>
              <a:rPr lang="en-US" altLang="ko-KR" dirty="0"/>
              <a:t>4</a:t>
            </a:r>
            <a:r>
              <a:rPr lang="ko-KR" altLang="en-US" dirty="0"/>
              <a:t>번까지 만들어 두었습니다</a:t>
            </a:r>
            <a:r>
              <a:rPr lang="en-US" altLang="ko-KR" dirty="0"/>
              <a:t>. </a:t>
            </a:r>
            <a:r>
              <a:rPr lang="ko-KR" altLang="en-US" dirty="0"/>
              <a:t>학급 상황에 따라 직접 가감할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091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그림책에서 후보자가 </a:t>
            </a:r>
            <a:r>
              <a:rPr lang="en-US" altLang="ko-KR" dirty="0"/>
              <a:t>4</a:t>
            </a:r>
            <a:r>
              <a:rPr lang="ko-KR" altLang="en-US" dirty="0"/>
              <a:t>명이기 때문에 </a:t>
            </a:r>
            <a:r>
              <a:rPr lang="en-US" altLang="ko-KR" dirty="0"/>
              <a:t>4</a:t>
            </a:r>
            <a:r>
              <a:rPr lang="ko-KR" altLang="en-US" dirty="0"/>
              <a:t>번까지 만들어 두었습니다</a:t>
            </a:r>
            <a:r>
              <a:rPr lang="en-US" altLang="ko-KR" dirty="0"/>
              <a:t>. </a:t>
            </a:r>
            <a:r>
              <a:rPr lang="ko-KR" altLang="en-US" dirty="0"/>
              <a:t>학급 상황에 따라 직접 가감할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091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그림책에서 후보자가 </a:t>
            </a:r>
            <a:r>
              <a:rPr lang="en-US" altLang="ko-KR" dirty="0"/>
              <a:t>4</a:t>
            </a:r>
            <a:r>
              <a:rPr lang="ko-KR" altLang="en-US" dirty="0"/>
              <a:t>명이기 때문에 </a:t>
            </a:r>
            <a:r>
              <a:rPr lang="en-US" altLang="ko-KR" dirty="0"/>
              <a:t>4</a:t>
            </a:r>
            <a:r>
              <a:rPr lang="ko-KR" altLang="en-US" dirty="0"/>
              <a:t>번까지 만들어 두었습니다</a:t>
            </a:r>
            <a:r>
              <a:rPr lang="en-US" altLang="ko-KR" dirty="0"/>
              <a:t>. </a:t>
            </a:r>
            <a:r>
              <a:rPr lang="ko-KR" altLang="en-US" dirty="0"/>
              <a:t>학급 상황에 따라 직접 가감할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8091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399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072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1334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0197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513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902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8740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교실에 장소를 정해 포스터를 전시하고</a:t>
            </a:r>
            <a:r>
              <a:rPr lang="en-US" altLang="ko-KR" dirty="0"/>
              <a:t>, </a:t>
            </a:r>
            <a:r>
              <a:rPr lang="ko-KR" altLang="en-US" dirty="0"/>
              <a:t>학생들이 볼 수 있도록 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9020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24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0903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599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0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slide" Target="slide1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0D997BFC-4771-4D09-896B-0D078D98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"/>
          <a:stretch/>
        </p:blipFill>
        <p:spPr>
          <a:xfrm>
            <a:off x="1" y="-90811"/>
            <a:ext cx="12178160" cy="6948811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="" xmlns:a16="http://schemas.microsoft.com/office/drawing/2014/main" id="{50074D17-1539-475F-BDC8-95A1379E824C}"/>
              </a:ext>
            </a:extLst>
          </p:cNvPr>
          <p:cNvGrpSpPr/>
          <p:nvPr/>
        </p:nvGrpSpPr>
        <p:grpSpPr>
          <a:xfrm>
            <a:off x="482347" y="628768"/>
            <a:ext cx="1320983" cy="899107"/>
            <a:chOff x="8703988" y="1560668"/>
            <a:chExt cx="1320983" cy="899107"/>
          </a:xfrm>
        </p:grpSpPr>
        <p:sp>
          <p:nvSpPr>
            <p:cNvPr id="4" name="말풍선: 타원형 3">
              <a:extLst>
                <a:ext uri="{FF2B5EF4-FFF2-40B4-BE49-F238E27FC236}">
                  <a16:creationId xmlns="" xmlns:a16="http://schemas.microsoft.com/office/drawing/2014/main" id="{4A44F7D1-BB24-4F38-A393-23D6AB9C6F99}"/>
                </a:ext>
              </a:extLst>
            </p:cNvPr>
            <p:cNvSpPr/>
            <p:nvPr/>
          </p:nvSpPr>
          <p:spPr>
            <a:xfrm>
              <a:off x="8703988" y="1560668"/>
              <a:ext cx="1320983" cy="899107"/>
            </a:xfrm>
            <a:custGeom>
              <a:avLst/>
              <a:gdLst>
                <a:gd name="connsiteX0" fmla="*/ 1166018 w 1320983"/>
                <a:gd name="connsiteY0" fmla="*/ 1031321 h 899107"/>
                <a:gd name="connsiteX1" fmla="*/ 882073 w 1320983"/>
                <a:gd name="connsiteY1" fmla="*/ 873054 h 899107"/>
                <a:gd name="connsiteX2" fmla="*/ 190001 w 1320983"/>
                <a:gd name="connsiteY2" fmla="*/ 765068 h 899107"/>
                <a:gd name="connsiteX3" fmla="*/ 332288 w 1320983"/>
                <a:gd name="connsiteY3" fmla="*/ 59428 h 899107"/>
                <a:gd name="connsiteX4" fmla="*/ 1020617 w 1320983"/>
                <a:gd name="connsiteY4" fmla="*/ 72700 h 899107"/>
                <a:gd name="connsiteX5" fmla="*/ 1099024 w 1320983"/>
                <a:gd name="connsiteY5" fmla="*/ 785719 h 899107"/>
                <a:gd name="connsiteX6" fmla="*/ 1166018 w 1320983"/>
                <a:gd name="connsiteY6" fmla="*/ 1031321 h 89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983" h="899107" fill="none" extrusionOk="0">
                  <a:moveTo>
                    <a:pt x="1166018" y="1031321"/>
                  </a:moveTo>
                  <a:cubicBezTo>
                    <a:pt x="1081335" y="1010749"/>
                    <a:pt x="969035" y="909845"/>
                    <a:pt x="882073" y="873054"/>
                  </a:cubicBezTo>
                  <a:cubicBezTo>
                    <a:pt x="625505" y="905693"/>
                    <a:pt x="365634" y="863934"/>
                    <a:pt x="190001" y="765068"/>
                  </a:cubicBezTo>
                  <a:cubicBezTo>
                    <a:pt x="-83159" y="514566"/>
                    <a:pt x="-72581" y="195521"/>
                    <a:pt x="332288" y="59428"/>
                  </a:cubicBezTo>
                  <a:cubicBezTo>
                    <a:pt x="529008" y="-37171"/>
                    <a:pt x="811324" y="-35827"/>
                    <a:pt x="1020617" y="72700"/>
                  </a:cubicBezTo>
                  <a:cubicBezTo>
                    <a:pt x="1323987" y="222361"/>
                    <a:pt x="1387880" y="541674"/>
                    <a:pt x="1099024" y="785719"/>
                  </a:cubicBezTo>
                  <a:cubicBezTo>
                    <a:pt x="1143225" y="864121"/>
                    <a:pt x="1118593" y="937599"/>
                    <a:pt x="1166018" y="1031321"/>
                  </a:cubicBezTo>
                  <a:close/>
                </a:path>
                <a:path w="1320983" h="899107" stroke="0" extrusionOk="0">
                  <a:moveTo>
                    <a:pt x="1166018" y="1031321"/>
                  </a:moveTo>
                  <a:cubicBezTo>
                    <a:pt x="1115673" y="995738"/>
                    <a:pt x="923142" y="881928"/>
                    <a:pt x="882073" y="873054"/>
                  </a:cubicBezTo>
                  <a:cubicBezTo>
                    <a:pt x="670278" y="947596"/>
                    <a:pt x="376022" y="921697"/>
                    <a:pt x="190001" y="765068"/>
                  </a:cubicBezTo>
                  <a:cubicBezTo>
                    <a:pt x="-175972" y="558342"/>
                    <a:pt x="-59961" y="192413"/>
                    <a:pt x="332288" y="59428"/>
                  </a:cubicBezTo>
                  <a:cubicBezTo>
                    <a:pt x="548327" y="-37893"/>
                    <a:pt x="784911" y="-26960"/>
                    <a:pt x="1020617" y="72700"/>
                  </a:cubicBezTo>
                  <a:cubicBezTo>
                    <a:pt x="1398441" y="258349"/>
                    <a:pt x="1426476" y="569419"/>
                    <a:pt x="1099024" y="785719"/>
                  </a:cubicBezTo>
                  <a:cubicBezTo>
                    <a:pt x="1129258" y="838098"/>
                    <a:pt x="1149370" y="942870"/>
                    <a:pt x="1166018" y="1031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extLst>
                <a:ext uri="{C807C97D-BFC1-408E-A445-0C87EB9F89A2}">
                  <ask:lineSketchStyleProps xmlns="" xmlns:ask="http://schemas.microsoft.com/office/drawing/2018/sketchyshapes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="" xmlns:a16="http://schemas.microsoft.com/office/drawing/2014/main" id="{7585F8D2-FA7D-4728-918F-E889350E6B07}"/>
                </a:ext>
              </a:extLst>
            </p:cNvPr>
            <p:cNvSpPr txBox="1"/>
            <p:nvPr/>
          </p:nvSpPr>
          <p:spPr>
            <a:xfrm>
              <a:off x="8822503" y="1717833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차시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8FB3A1EB-CFA8-4A07-9FDC-17F227756D14}"/>
              </a:ext>
            </a:extLst>
          </p:cNvPr>
          <p:cNvGrpSpPr/>
          <p:nvPr/>
        </p:nvGrpSpPr>
        <p:grpSpPr>
          <a:xfrm>
            <a:off x="2" y="1268296"/>
            <a:ext cx="12178160" cy="5497179"/>
            <a:chOff x="2" y="1268296"/>
            <a:chExt cx="12178160" cy="5497179"/>
          </a:xfrm>
        </p:grpSpPr>
        <p:grpSp>
          <p:nvGrpSpPr>
            <p:cNvPr id="6" name="그룹 5">
              <a:extLst>
                <a:ext uri="{FF2B5EF4-FFF2-40B4-BE49-F238E27FC236}">
                  <a16:creationId xmlns="" xmlns:a16="http://schemas.microsoft.com/office/drawing/2014/main" id="{F81016F9-25DD-4FC0-855A-650D8393A1FD}"/>
                </a:ext>
              </a:extLst>
            </p:cNvPr>
            <p:cNvGrpSpPr/>
            <p:nvPr/>
          </p:nvGrpSpPr>
          <p:grpSpPr>
            <a:xfrm>
              <a:off x="2" y="1268296"/>
              <a:ext cx="12178160" cy="2032650"/>
              <a:chOff x="-297951" y="-42846"/>
              <a:chExt cx="9914562" cy="1655889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="" xmlns:a16="http://schemas.microsoft.com/office/drawing/2014/main" id="{A70072D2-FB43-4B69-97F7-13BDFBD549C5}"/>
                  </a:ext>
                </a:extLst>
              </p:cNvPr>
              <p:cNvSpPr/>
              <p:nvPr/>
            </p:nvSpPr>
            <p:spPr>
              <a:xfrm>
                <a:off x="-297951" y="-42846"/>
                <a:ext cx="9914562" cy="1655889"/>
              </a:xfrm>
              <a:prstGeom prst="rect">
                <a:avLst/>
              </a:pr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="" xmlns:a16="http://schemas.microsoft.com/office/drawing/2014/main" id="{35804593-1451-4711-A3D3-9A0127AEEC17}"/>
                  </a:ext>
                </a:extLst>
              </p:cNvPr>
              <p:cNvSpPr/>
              <p:nvPr/>
            </p:nvSpPr>
            <p:spPr>
              <a:xfrm>
                <a:off x="130450" y="246031"/>
                <a:ext cx="9069033" cy="1078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동물들의 </a:t>
                </a:r>
                <a:r>
                  <a:rPr lang="ko-KR" altLang="en-US" sz="8000" dirty="0" err="1">
                    <a:ln w="28575">
                      <a:solidFill>
                        <a:schemeClr val="bg1"/>
                      </a:solidFill>
                    </a:ln>
                    <a:solidFill>
                      <a:srgbClr val="FC8B91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우당탕탕</a:t>
                </a:r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첫 선거</a:t>
                </a:r>
              </a:p>
            </p:txBody>
          </p:sp>
        </p:grpSp>
        <p:grpSp>
          <p:nvGrpSpPr>
            <p:cNvPr id="3" name="그룹 2">
              <a:extLst>
                <a:ext uri="{FF2B5EF4-FFF2-40B4-BE49-F238E27FC236}">
                  <a16:creationId xmlns="" xmlns:a16="http://schemas.microsoft.com/office/drawing/2014/main" id="{C0115F3B-FB35-4596-8B09-53F735E055B2}"/>
                </a:ext>
              </a:extLst>
            </p:cNvPr>
            <p:cNvGrpSpPr/>
            <p:nvPr/>
          </p:nvGrpSpPr>
          <p:grpSpPr>
            <a:xfrm>
              <a:off x="3919539" y="5826110"/>
              <a:ext cx="4793536" cy="939365"/>
              <a:chOff x="3919539" y="5826110"/>
              <a:chExt cx="4793536" cy="939365"/>
            </a:xfrm>
          </p:grpSpPr>
          <p:pic>
            <p:nvPicPr>
              <p:cNvPr id="11" name="그림 10" descr="그리기, 옅은이(가) 표시된 사진&#10;&#10;자동 생성된 설명">
                <a:extLst>
                  <a:ext uri="{FF2B5EF4-FFF2-40B4-BE49-F238E27FC236}">
                    <a16:creationId xmlns="" xmlns:a16="http://schemas.microsoft.com/office/drawing/2014/main" id="{F1C266D4-D41A-4078-92C2-48EE5E16D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6" name="그림 15" descr="그리기이(가) 표시된 사진&#10;&#10;자동 생성된 설명">
                <a:extLst>
                  <a:ext uri="{FF2B5EF4-FFF2-40B4-BE49-F238E27FC236}">
                    <a16:creationId xmlns="" xmlns:a16="http://schemas.microsoft.com/office/drawing/2014/main" id="{1C710A3A-8063-424E-8069-2FA9A90AC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4384111C-FB29-41F5-B880-1220A1A4C2B5}"/>
              </a:ext>
            </a:extLst>
          </p:cNvPr>
          <p:cNvSpPr/>
          <p:nvPr/>
        </p:nvSpPr>
        <p:spPr>
          <a:xfrm>
            <a:off x="622727" y="1512231"/>
            <a:ext cx="11121205" cy="45991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토의를 통해 우리 모둠에서 누가 후보 역할을 할지 정합니다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 역할인 사람은 화면의 번호를 하나 고릅니다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 번호가 우리 모둠의 기호가 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marL="1143000" indent="-1143000">
              <a:buAutoNum type="arabicPeriod"/>
            </a:pPr>
            <a:r>
              <a:rPr lang="ko-KR" altLang="en-US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번호에 나온 동물이 우리 모둠이 맡은 동물이 됩니다</a:t>
            </a:r>
            <a:r>
              <a:rPr lang="en-US" altLang="ko-KR" sz="3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754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AD14A1D7-2785-45AC-91A1-650775ACD9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6042759" y="-613799"/>
            <a:ext cx="4544560" cy="7455611"/>
          </a:xfrm>
          <a:prstGeom prst="rect">
            <a:avLst/>
          </a:prstGeom>
        </p:spPr>
      </p:pic>
      <p:sp>
        <p:nvSpPr>
          <p:cNvPr id="11" name="_x840199976">
            <a:extLst>
              <a:ext uri="{FF2B5EF4-FFF2-40B4-BE49-F238E27FC236}">
                <a16:creationId xmlns="" xmlns:a16="http://schemas.microsoft.com/office/drawing/2014/main" id="{A6B5621A-FEBA-4790-92CF-6C7028B63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635" y="2021393"/>
            <a:ext cx="4952103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우리 모둠에서 누가 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후보자 역할을 할지 정했나요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이제 모둠 별로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번호를 하나 </a:t>
            </a:r>
            <a:r>
              <a:rPr lang="ko-KR" altLang="en-US" sz="3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골라 주세요</a:t>
            </a:r>
            <a:r>
              <a:rPr lang="en-US" altLang="ko-KR" sz="3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86A3CED2-75A1-465F-9954-4C91CA32E1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46" y="2816058"/>
            <a:ext cx="5523981" cy="552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5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사각형: 둥근 모서리 8">
            <a:hlinkClick r:id="rId4" action="ppaction://hlinksldjump"/>
            <a:extLst>
              <a:ext uri="{FF2B5EF4-FFF2-40B4-BE49-F238E27FC236}">
                <a16:creationId xmlns="" xmlns:a16="http://schemas.microsoft.com/office/drawing/2014/main" id="{535C1766-0DEC-474B-AA71-C6068E1BAD80}"/>
              </a:ext>
            </a:extLst>
          </p:cNvPr>
          <p:cNvSpPr/>
          <p:nvPr/>
        </p:nvSpPr>
        <p:spPr>
          <a:xfrm>
            <a:off x="2256869" y="3012141"/>
            <a:ext cx="1315112" cy="1251239"/>
          </a:xfrm>
          <a:custGeom>
            <a:avLst/>
            <a:gdLst>
              <a:gd name="connsiteX0" fmla="*/ 0 w 1315112"/>
              <a:gd name="connsiteY0" fmla="*/ 266864 h 1251239"/>
              <a:gd name="connsiteX1" fmla="*/ 266864 w 1315112"/>
              <a:gd name="connsiteY1" fmla="*/ 0 h 1251239"/>
              <a:gd name="connsiteX2" fmla="*/ 665370 w 1315112"/>
              <a:gd name="connsiteY2" fmla="*/ 0 h 1251239"/>
              <a:gd name="connsiteX3" fmla="*/ 1048248 w 1315112"/>
              <a:gd name="connsiteY3" fmla="*/ 0 h 1251239"/>
              <a:gd name="connsiteX4" fmla="*/ 1315112 w 1315112"/>
              <a:gd name="connsiteY4" fmla="*/ 266864 h 1251239"/>
              <a:gd name="connsiteX5" fmla="*/ 1315112 w 1315112"/>
              <a:gd name="connsiteY5" fmla="*/ 611269 h 1251239"/>
              <a:gd name="connsiteX6" fmla="*/ 1315112 w 1315112"/>
              <a:gd name="connsiteY6" fmla="*/ 984375 h 1251239"/>
              <a:gd name="connsiteX7" fmla="*/ 1048248 w 1315112"/>
              <a:gd name="connsiteY7" fmla="*/ 1251239 h 1251239"/>
              <a:gd name="connsiteX8" fmla="*/ 673184 w 1315112"/>
              <a:gd name="connsiteY8" fmla="*/ 1251239 h 1251239"/>
              <a:gd name="connsiteX9" fmla="*/ 266864 w 1315112"/>
              <a:gd name="connsiteY9" fmla="*/ 1251239 h 1251239"/>
              <a:gd name="connsiteX10" fmla="*/ 0 w 1315112"/>
              <a:gd name="connsiteY10" fmla="*/ 984375 h 1251239"/>
              <a:gd name="connsiteX11" fmla="*/ 0 w 1315112"/>
              <a:gd name="connsiteY11" fmla="*/ 618444 h 1251239"/>
              <a:gd name="connsiteX12" fmla="*/ 0 w 1315112"/>
              <a:gd name="connsiteY12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5112" h="1251239" fill="none" extrusionOk="0">
                <a:moveTo>
                  <a:pt x="0" y="266864"/>
                </a:moveTo>
                <a:cubicBezTo>
                  <a:pt x="25019" y="107980"/>
                  <a:pt x="86418" y="18838"/>
                  <a:pt x="266864" y="0"/>
                </a:cubicBezTo>
                <a:cubicBezTo>
                  <a:pt x="431429" y="-10066"/>
                  <a:pt x="551164" y="6556"/>
                  <a:pt x="665370" y="0"/>
                </a:cubicBezTo>
                <a:cubicBezTo>
                  <a:pt x="779576" y="-6556"/>
                  <a:pt x="936635" y="42353"/>
                  <a:pt x="1048248" y="0"/>
                </a:cubicBezTo>
                <a:cubicBezTo>
                  <a:pt x="1229366" y="-16444"/>
                  <a:pt x="1311677" y="118532"/>
                  <a:pt x="1315112" y="266864"/>
                </a:cubicBezTo>
                <a:cubicBezTo>
                  <a:pt x="1356122" y="426233"/>
                  <a:pt x="1304942" y="457075"/>
                  <a:pt x="1315112" y="611269"/>
                </a:cubicBezTo>
                <a:cubicBezTo>
                  <a:pt x="1325282" y="765463"/>
                  <a:pt x="1301419" y="806830"/>
                  <a:pt x="1315112" y="984375"/>
                </a:cubicBezTo>
                <a:cubicBezTo>
                  <a:pt x="1325482" y="1136451"/>
                  <a:pt x="1212474" y="1247569"/>
                  <a:pt x="1048248" y="1251239"/>
                </a:cubicBezTo>
                <a:cubicBezTo>
                  <a:pt x="904173" y="1262759"/>
                  <a:pt x="762637" y="1217739"/>
                  <a:pt x="673184" y="1251239"/>
                </a:cubicBezTo>
                <a:cubicBezTo>
                  <a:pt x="583731" y="1284739"/>
                  <a:pt x="393342" y="1234849"/>
                  <a:pt x="266864" y="1251239"/>
                </a:cubicBezTo>
                <a:cubicBezTo>
                  <a:pt x="127916" y="1285989"/>
                  <a:pt x="-12804" y="1134245"/>
                  <a:pt x="0" y="984375"/>
                </a:cubicBezTo>
                <a:cubicBezTo>
                  <a:pt x="-13795" y="875247"/>
                  <a:pt x="10881" y="795526"/>
                  <a:pt x="0" y="618444"/>
                </a:cubicBezTo>
                <a:cubicBezTo>
                  <a:pt x="-10881" y="441362"/>
                  <a:pt x="25494" y="397795"/>
                  <a:pt x="0" y="266864"/>
                </a:cubicBezTo>
                <a:close/>
              </a:path>
              <a:path w="1315112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45201" y="-35160"/>
                  <a:pt x="563865" y="8080"/>
                  <a:pt x="673184" y="0"/>
                </a:cubicBezTo>
                <a:cubicBezTo>
                  <a:pt x="782503" y="-8080"/>
                  <a:pt x="884009" y="33979"/>
                  <a:pt x="1048248" y="0"/>
                </a:cubicBezTo>
                <a:cubicBezTo>
                  <a:pt x="1205033" y="25748"/>
                  <a:pt x="1304481" y="150302"/>
                  <a:pt x="1315112" y="266864"/>
                </a:cubicBezTo>
                <a:cubicBezTo>
                  <a:pt x="1349500" y="378917"/>
                  <a:pt x="1307217" y="505069"/>
                  <a:pt x="1315112" y="604094"/>
                </a:cubicBezTo>
                <a:cubicBezTo>
                  <a:pt x="1323007" y="703119"/>
                  <a:pt x="1278829" y="828418"/>
                  <a:pt x="1315112" y="984375"/>
                </a:cubicBezTo>
                <a:cubicBezTo>
                  <a:pt x="1327736" y="1137859"/>
                  <a:pt x="1198631" y="1243195"/>
                  <a:pt x="1048248" y="1251239"/>
                </a:cubicBezTo>
                <a:cubicBezTo>
                  <a:pt x="961171" y="1294479"/>
                  <a:pt x="813234" y="1226271"/>
                  <a:pt x="649742" y="1251239"/>
                </a:cubicBezTo>
                <a:cubicBezTo>
                  <a:pt x="486250" y="1276207"/>
                  <a:pt x="424364" y="1224500"/>
                  <a:pt x="266864" y="1251239"/>
                </a:cubicBezTo>
                <a:cubicBezTo>
                  <a:pt x="109662" y="1264620"/>
                  <a:pt x="-15806" y="1128130"/>
                  <a:pt x="0" y="984375"/>
                </a:cubicBezTo>
                <a:cubicBezTo>
                  <a:pt x="-26542" y="805992"/>
                  <a:pt x="9477" y="722151"/>
                  <a:pt x="0" y="611269"/>
                </a:cubicBezTo>
                <a:cubicBezTo>
                  <a:pt x="-9477" y="500387"/>
                  <a:pt x="16982" y="388191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사각형: 둥근 모서리 9">
            <a:hlinkClick r:id="rId5" action="ppaction://hlinksldjump"/>
            <a:extLst>
              <a:ext uri="{FF2B5EF4-FFF2-40B4-BE49-F238E27FC236}">
                <a16:creationId xmlns="" xmlns:a16="http://schemas.microsoft.com/office/drawing/2014/main" id="{CFA47871-F576-438F-A6A4-C9FF8860E195}"/>
              </a:ext>
            </a:extLst>
          </p:cNvPr>
          <p:cNvSpPr/>
          <p:nvPr/>
        </p:nvSpPr>
        <p:spPr>
          <a:xfrm>
            <a:off x="4377919" y="3012141"/>
            <a:ext cx="1315112" cy="1251239"/>
          </a:xfrm>
          <a:custGeom>
            <a:avLst/>
            <a:gdLst>
              <a:gd name="connsiteX0" fmla="*/ 0 w 1315112"/>
              <a:gd name="connsiteY0" fmla="*/ 266864 h 1251239"/>
              <a:gd name="connsiteX1" fmla="*/ 266864 w 1315112"/>
              <a:gd name="connsiteY1" fmla="*/ 0 h 1251239"/>
              <a:gd name="connsiteX2" fmla="*/ 665370 w 1315112"/>
              <a:gd name="connsiteY2" fmla="*/ 0 h 1251239"/>
              <a:gd name="connsiteX3" fmla="*/ 1048248 w 1315112"/>
              <a:gd name="connsiteY3" fmla="*/ 0 h 1251239"/>
              <a:gd name="connsiteX4" fmla="*/ 1315112 w 1315112"/>
              <a:gd name="connsiteY4" fmla="*/ 266864 h 1251239"/>
              <a:gd name="connsiteX5" fmla="*/ 1315112 w 1315112"/>
              <a:gd name="connsiteY5" fmla="*/ 611269 h 1251239"/>
              <a:gd name="connsiteX6" fmla="*/ 1315112 w 1315112"/>
              <a:gd name="connsiteY6" fmla="*/ 984375 h 1251239"/>
              <a:gd name="connsiteX7" fmla="*/ 1048248 w 1315112"/>
              <a:gd name="connsiteY7" fmla="*/ 1251239 h 1251239"/>
              <a:gd name="connsiteX8" fmla="*/ 673184 w 1315112"/>
              <a:gd name="connsiteY8" fmla="*/ 1251239 h 1251239"/>
              <a:gd name="connsiteX9" fmla="*/ 266864 w 1315112"/>
              <a:gd name="connsiteY9" fmla="*/ 1251239 h 1251239"/>
              <a:gd name="connsiteX10" fmla="*/ 0 w 1315112"/>
              <a:gd name="connsiteY10" fmla="*/ 984375 h 1251239"/>
              <a:gd name="connsiteX11" fmla="*/ 0 w 1315112"/>
              <a:gd name="connsiteY11" fmla="*/ 618444 h 1251239"/>
              <a:gd name="connsiteX12" fmla="*/ 0 w 1315112"/>
              <a:gd name="connsiteY12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5112" h="1251239" fill="none" extrusionOk="0">
                <a:moveTo>
                  <a:pt x="0" y="266864"/>
                </a:moveTo>
                <a:cubicBezTo>
                  <a:pt x="25019" y="107980"/>
                  <a:pt x="86418" y="18838"/>
                  <a:pt x="266864" y="0"/>
                </a:cubicBezTo>
                <a:cubicBezTo>
                  <a:pt x="431429" y="-10066"/>
                  <a:pt x="551164" y="6556"/>
                  <a:pt x="665370" y="0"/>
                </a:cubicBezTo>
                <a:cubicBezTo>
                  <a:pt x="779576" y="-6556"/>
                  <a:pt x="936635" y="42353"/>
                  <a:pt x="1048248" y="0"/>
                </a:cubicBezTo>
                <a:cubicBezTo>
                  <a:pt x="1229366" y="-16444"/>
                  <a:pt x="1311677" y="118532"/>
                  <a:pt x="1315112" y="266864"/>
                </a:cubicBezTo>
                <a:cubicBezTo>
                  <a:pt x="1356122" y="426233"/>
                  <a:pt x="1304942" y="457075"/>
                  <a:pt x="1315112" y="611269"/>
                </a:cubicBezTo>
                <a:cubicBezTo>
                  <a:pt x="1325282" y="765463"/>
                  <a:pt x="1301419" y="806830"/>
                  <a:pt x="1315112" y="984375"/>
                </a:cubicBezTo>
                <a:cubicBezTo>
                  <a:pt x="1325482" y="1136451"/>
                  <a:pt x="1212474" y="1247569"/>
                  <a:pt x="1048248" y="1251239"/>
                </a:cubicBezTo>
                <a:cubicBezTo>
                  <a:pt x="904173" y="1262759"/>
                  <a:pt x="762637" y="1217739"/>
                  <a:pt x="673184" y="1251239"/>
                </a:cubicBezTo>
                <a:cubicBezTo>
                  <a:pt x="583731" y="1284739"/>
                  <a:pt x="393342" y="1234849"/>
                  <a:pt x="266864" y="1251239"/>
                </a:cubicBezTo>
                <a:cubicBezTo>
                  <a:pt x="127916" y="1285989"/>
                  <a:pt x="-12804" y="1134245"/>
                  <a:pt x="0" y="984375"/>
                </a:cubicBezTo>
                <a:cubicBezTo>
                  <a:pt x="-13795" y="875247"/>
                  <a:pt x="10881" y="795526"/>
                  <a:pt x="0" y="618444"/>
                </a:cubicBezTo>
                <a:cubicBezTo>
                  <a:pt x="-10881" y="441362"/>
                  <a:pt x="25494" y="397795"/>
                  <a:pt x="0" y="266864"/>
                </a:cubicBezTo>
                <a:close/>
              </a:path>
              <a:path w="1315112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45201" y="-35160"/>
                  <a:pt x="563865" y="8080"/>
                  <a:pt x="673184" y="0"/>
                </a:cubicBezTo>
                <a:cubicBezTo>
                  <a:pt x="782503" y="-8080"/>
                  <a:pt x="884009" y="33979"/>
                  <a:pt x="1048248" y="0"/>
                </a:cubicBezTo>
                <a:cubicBezTo>
                  <a:pt x="1205033" y="25748"/>
                  <a:pt x="1304481" y="150302"/>
                  <a:pt x="1315112" y="266864"/>
                </a:cubicBezTo>
                <a:cubicBezTo>
                  <a:pt x="1349500" y="378917"/>
                  <a:pt x="1307217" y="505069"/>
                  <a:pt x="1315112" y="604094"/>
                </a:cubicBezTo>
                <a:cubicBezTo>
                  <a:pt x="1323007" y="703119"/>
                  <a:pt x="1278829" y="828418"/>
                  <a:pt x="1315112" y="984375"/>
                </a:cubicBezTo>
                <a:cubicBezTo>
                  <a:pt x="1327736" y="1137859"/>
                  <a:pt x="1198631" y="1243195"/>
                  <a:pt x="1048248" y="1251239"/>
                </a:cubicBezTo>
                <a:cubicBezTo>
                  <a:pt x="961171" y="1294479"/>
                  <a:pt x="813234" y="1226271"/>
                  <a:pt x="649742" y="1251239"/>
                </a:cubicBezTo>
                <a:cubicBezTo>
                  <a:pt x="486250" y="1276207"/>
                  <a:pt x="424364" y="1224500"/>
                  <a:pt x="266864" y="1251239"/>
                </a:cubicBezTo>
                <a:cubicBezTo>
                  <a:pt x="109662" y="1264620"/>
                  <a:pt x="-15806" y="1128130"/>
                  <a:pt x="0" y="984375"/>
                </a:cubicBezTo>
                <a:cubicBezTo>
                  <a:pt x="-26542" y="805992"/>
                  <a:pt x="9477" y="722151"/>
                  <a:pt x="0" y="611269"/>
                </a:cubicBezTo>
                <a:cubicBezTo>
                  <a:pt x="-9477" y="500387"/>
                  <a:pt x="16982" y="388191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hlinkClick r:id="rId6" action="ppaction://hlinksldjump"/>
            <a:extLst>
              <a:ext uri="{FF2B5EF4-FFF2-40B4-BE49-F238E27FC236}">
                <a16:creationId xmlns="" xmlns:a16="http://schemas.microsoft.com/office/drawing/2014/main" id="{241D860C-9B9E-4962-9A7F-9B7DEC251F37}"/>
              </a:ext>
            </a:extLst>
          </p:cNvPr>
          <p:cNvSpPr/>
          <p:nvPr/>
        </p:nvSpPr>
        <p:spPr>
          <a:xfrm>
            <a:off x="6498969" y="3012141"/>
            <a:ext cx="1315112" cy="1251239"/>
          </a:xfrm>
          <a:custGeom>
            <a:avLst/>
            <a:gdLst>
              <a:gd name="connsiteX0" fmla="*/ 0 w 1315112"/>
              <a:gd name="connsiteY0" fmla="*/ 266864 h 1251239"/>
              <a:gd name="connsiteX1" fmla="*/ 266864 w 1315112"/>
              <a:gd name="connsiteY1" fmla="*/ 0 h 1251239"/>
              <a:gd name="connsiteX2" fmla="*/ 665370 w 1315112"/>
              <a:gd name="connsiteY2" fmla="*/ 0 h 1251239"/>
              <a:gd name="connsiteX3" fmla="*/ 1048248 w 1315112"/>
              <a:gd name="connsiteY3" fmla="*/ 0 h 1251239"/>
              <a:gd name="connsiteX4" fmla="*/ 1315112 w 1315112"/>
              <a:gd name="connsiteY4" fmla="*/ 266864 h 1251239"/>
              <a:gd name="connsiteX5" fmla="*/ 1315112 w 1315112"/>
              <a:gd name="connsiteY5" fmla="*/ 611269 h 1251239"/>
              <a:gd name="connsiteX6" fmla="*/ 1315112 w 1315112"/>
              <a:gd name="connsiteY6" fmla="*/ 984375 h 1251239"/>
              <a:gd name="connsiteX7" fmla="*/ 1048248 w 1315112"/>
              <a:gd name="connsiteY7" fmla="*/ 1251239 h 1251239"/>
              <a:gd name="connsiteX8" fmla="*/ 673184 w 1315112"/>
              <a:gd name="connsiteY8" fmla="*/ 1251239 h 1251239"/>
              <a:gd name="connsiteX9" fmla="*/ 266864 w 1315112"/>
              <a:gd name="connsiteY9" fmla="*/ 1251239 h 1251239"/>
              <a:gd name="connsiteX10" fmla="*/ 0 w 1315112"/>
              <a:gd name="connsiteY10" fmla="*/ 984375 h 1251239"/>
              <a:gd name="connsiteX11" fmla="*/ 0 w 1315112"/>
              <a:gd name="connsiteY11" fmla="*/ 618444 h 1251239"/>
              <a:gd name="connsiteX12" fmla="*/ 0 w 1315112"/>
              <a:gd name="connsiteY12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5112" h="1251239" fill="none" extrusionOk="0">
                <a:moveTo>
                  <a:pt x="0" y="266864"/>
                </a:moveTo>
                <a:cubicBezTo>
                  <a:pt x="25019" y="107980"/>
                  <a:pt x="86418" y="18838"/>
                  <a:pt x="266864" y="0"/>
                </a:cubicBezTo>
                <a:cubicBezTo>
                  <a:pt x="431429" y="-10066"/>
                  <a:pt x="551164" y="6556"/>
                  <a:pt x="665370" y="0"/>
                </a:cubicBezTo>
                <a:cubicBezTo>
                  <a:pt x="779576" y="-6556"/>
                  <a:pt x="936635" y="42353"/>
                  <a:pt x="1048248" y="0"/>
                </a:cubicBezTo>
                <a:cubicBezTo>
                  <a:pt x="1229366" y="-16444"/>
                  <a:pt x="1311677" y="118532"/>
                  <a:pt x="1315112" y="266864"/>
                </a:cubicBezTo>
                <a:cubicBezTo>
                  <a:pt x="1356122" y="426233"/>
                  <a:pt x="1304942" y="457075"/>
                  <a:pt x="1315112" y="611269"/>
                </a:cubicBezTo>
                <a:cubicBezTo>
                  <a:pt x="1325282" y="765463"/>
                  <a:pt x="1301419" y="806830"/>
                  <a:pt x="1315112" y="984375"/>
                </a:cubicBezTo>
                <a:cubicBezTo>
                  <a:pt x="1325482" y="1136451"/>
                  <a:pt x="1212474" y="1247569"/>
                  <a:pt x="1048248" y="1251239"/>
                </a:cubicBezTo>
                <a:cubicBezTo>
                  <a:pt x="904173" y="1262759"/>
                  <a:pt x="762637" y="1217739"/>
                  <a:pt x="673184" y="1251239"/>
                </a:cubicBezTo>
                <a:cubicBezTo>
                  <a:pt x="583731" y="1284739"/>
                  <a:pt x="393342" y="1234849"/>
                  <a:pt x="266864" y="1251239"/>
                </a:cubicBezTo>
                <a:cubicBezTo>
                  <a:pt x="127916" y="1285989"/>
                  <a:pt x="-12804" y="1134245"/>
                  <a:pt x="0" y="984375"/>
                </a:cubicBezTo>
                <a:cubicBezTo>
                  <a:pt x="-13795" y="875247"/>
                  <a:pt x="10881" y="795526"/>
                  <a:pt x="0" y="618444"/>
                </a:cubicBezTo>
                <a:cubicBezTo>
                  <a:pt x="-10881" y="441362"/>
                  <a:pt x="25494" y="397795"/>
                  <a:pt x="0" y="266864"/>
                </a:cubicBezTo>
                <a:close/>
              </a:path>
              <a:path w="1315112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45201" y="-35160"/>
                  <a:pt x="563865" y="8080"/>
                  <a:pt x="673184" y="0"/>
                </a:cubicBezTo>
                <a:cubicBezTo>
                  <a:pt x="782503" y="-8080"/>
                  <a:pt x="884009" y="33979"/>
                  <a:pt x="1048248" y="0"/>
                </a:cubicBezTo>
                <a:cubicBezTo>
                  <a:pt x="1205033" y="25748"/>
                  <a:pt x="1304481" y="150302"/>
                  <a:pt x="1315112" y="266864"/>
                </a:cubicBezTo>
                <a:cubicBezTo>
                  <a:pt x="1349500" y="378917"/>
                  <a:pt x="1307217" y="505069"/>
                  <a:pt x="1315112" y="604094"/>
                </a:cubicBezTo>
                <a:cubicBezTo>
                  <a:pt x="1323007" y="703119"/>
                  <a:pt x="1278829" y="828418"/>
                  <a:pt x="1315112" y="984375"/>
                </a:cubicBezTo>
                <a:cubicBezTo>
                  <a:pt x="1327736" y="1137859"/>
                  <a:pt x="1198631" y="1243195"/>
                  <a:pt x="1048248" y="1251239"/>
                </a:cubicBezTo>
                <a:cubicBezTo>
                  <a:pt x="961171" y="1294479"/>
                  <a:pt x="813234" y="1226271"/>
                  <a:pt x="649742" y="1251239"/>
                </a:cubicBezTo>
                <a:cubicBezTo>
                  <a:pt x="486250" y="1276207"/>
                  <a:pt x="424364" y="1224500"/>
                  <a:pt x="266864" y="1251239"/>
                </a:cubicBezTo>
                <a:cubicBezTo>
                  <a:pt x="109662" y="1264620"/>
                  <a:pt x="-15806" y="1128130"/>
                  <a:pt x="0" y="984375"/>
                </a:cubicBezTo>
                <a:cubicBezTo>
                  <a:pt x="-26542" y="805992"/>
                  <a:pt x="9477" y="722151"/>
                  <a:pt x="0" y="611269"/>
                </a:cubicBezTo>
                <a:cubicBezTo>
                  <a:pt x="-9477" y="500387"/>
                  <a:pt x="16982" y="388191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사각형: 둥근 모서리 13">
            <a:hlinkClick r:id="rId7" action="ppaction://hlinksldjump"/>
            <a:extLst>
              <a:ext uri="{FF2B5EF4-FFF2-40B4-BE49-F238E27FC236}">
                <a16:creationId xmlns="" xmlns:a16="http://schemas.microsoft.com/office/drawing/2014/main" id="{3AB0F6F7-6B82-41B8-9ED3-EE52DB4BDDFF}"/>
              </a:ext>
            </a:extLst>
          </p:cNvPr>
          <p:cNvSpPr/>
          <p:nvPr/>
        </p:nvSpPr>
        <p:spPr>
          <a:xfrm>
            <a:off x="8620020" y="3012141"/>
            <a:ext cx="1315112" cy="1251239"/>
          </a:xfrm>
          <a:custGeom>
            <a:avLst/>
            <a:gdLst>
              <a:gd name="connsiteX0" fmla="*/ 0 w 1315112"/>
              <a:gd name="connsiteY0" fmla="*/ 266864 h 1251239"/>
              <a:gd name="connsiteX1" fmla="*/ 266864 w 1315112"/>
              <a:gd name="connsiteY1" fmla="*/ 0 h 1251239"/>
              <a:gd name="connsiteX2" fmla="*/ 665370 w 1315112"/>
              <a:gd name="connsiteY2" fmla="*/ 0 h 1251239"/>
              <a:gd name="connsiteX3" fmla="*/ 1048248 w 1315112"/>
              <a:gd name="connsiteY3" fmla="*/ 0 h 1251239"/>
              <a:gd name="connsiteX4" fmla="*/ 1315112 w 1315112"/>
              <a:gd name="connsiteY4" fmla="*/ 266864 h 1251239"/>
              <a:gd name="connsiteX5" fmla="*/ 1315112 w 1315112"/>
              <a:gd name="connsiteY5" fmla="*/ 611269 h 1251239"/>
              <a:gd name="connsiteX6" fmla="*/ 1315112 w 1315112"/>
              <a:gd name="connsiteY6" fmla="*/ 984375 h 1251239"/>
              <a:gd name="connsiteX7" fmla="*/ 1048248 w 1315112"/>
              <a:gd name="connsiteY7" fmla="*/ 1251239 h 1251239"/>
              <a:gd name="connsiteX8" fmla="*/ 673184 w 1315112"/>
              <a:gd name="connsiteY8" fmla="*/ 1251239 h 1251239"/>
              <a:gd name="connsiteX9" fmla="*/ 266864 w 1315112"/>
              <a:gd name="connsiteY9" fmla="*/ 1251239 h 1251239"/>
              <a:gd name="connsiteX10" fmla="*/ 0 w 1315112"/>
              <a:gd name="connsiteY10" fmla="*/ 984375 h 1251239"/>
              <a:gd name="connsiteX11" fmla="*/ 0 w 1315112"/>
              <a:gd name="connsiteY11" fmla="*/ 618444 h 1251239"/>
              <a:gd name="connsiteX12" fmla="*/ 0 w 1315112"/>
              <a:gd name="connsiteY12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15112" h="1251239" fill="none" extrusionOk="0">
                <a:moveTo>
                  <a:pt x="0" y="266864"/>
                </a:moveTo>
                <a:cubicBezTo>
                  <a:pt x="25019" y="107980"/>
                  <a:pt x="86418" y="18838"/>
                  <a:pt x="266864" y="0"/>
                </a:cubicBezTo>
                <a:cubicBezTo>
                  <a:pt x="431429" y="-10066"/>
                  <a:pt x="551164" y="6556"/>
                  <a:pt x="665370" y="0"/>
                </a:cubicBezTo>
                <a:cubicBezTo>
                  <a:pt x="779576" y="-6556"/>
                  <a:pt x="936635" y="42353"/>
                  <a:pt x="1048248" y="0"/>
                </a:cubicBezTo>
                <a:cubicBezTo>
                  <a:pt x="1229366" y="-16444"/>
                  <a:pt x="1311677" y="118532"/>
                  <a:pt x="1315112" y="266864"/>
                </a:cubicBezTo>
                <a:cubicBezTo>
                  <a:pt x="1356122" y="426233"/>
                  <a:pt x="1304942" y="457075"/>
                  <a:pt x="1315112" y="611269"/>
                </a:cubicBezTo>
                <a:cubicBezTo>
                  <a:pt x="1325282" y="765463"/>
                  <a:pt x="1301419" y="806830"/>
                  <a:pt x="1315112" y="984375"/>
                </a:cubicBezTo>
                <a:cubicBezTo>
                  <a:pt x="1325482" y="1136451"/>
                  <a:pt x="1212474" y="1247569"/>
                  <a:pt x="1048248" y="1251239"/>
                </a:cubicBezTo>
                <a:cubicBezTo>
                  <a:pt x="904173" y="1262759"/>
                  <a:pt x="762637" y="1217739"/>
                  <a:pt x="673184" y="1251239"/>
                </a:cubicBezTo>
                <a:cubicBezTo>
                  <a:pt x="583731" y="1284739"/>
                  <a:pt x="393342" y="1234849"/>
                  <a:pt x="266864" y="1251239"/>
                </a:cubicBezTo>
                <a:cubicBezTo>
                  <a:pt x="127916" y="1285989"/>
                  <a:pt x="-12804" y="1134245"/>
                  <a:pt x="0" y="984375"/>
                </a:cubicBezTo>
                <a:cubicBezTo>
                  <a:pt x="-13795" y="875247"/>
                  <a:pt x="10881" y="795526"/>
                  <a:pt x="0" y="618444"/>
                </a:cubicBezTo>
                <a:cubicBezTo>
                  <a:pt x="-10881" y="441362"/>
                  <a:pt x="25494" y="397795"/>
                  <a:pt x="0" y="266864"/>
                </a:cubicBezTo>
                <a:close/>
              </a:path>
              <a:path w="1315112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45201" y="-35160"/>
                  <a:pt x="563865" y="8080"/>
                  <a:pt x="673184" y="0"/>
                </a:cubicBezTo>
                <a:cubicBezTo>
                  <a:pt x="782503" y="-8080"/>
                  <a:pt x="884009" y="33979"/>
                  <a:pt x="1048248" y="0"/>
                </a:cubicBezTo>
                <a:cubicBezTo>
                  <a:pt x="1205033" y="25748"/>
                  <a:pt x="1304481" y="150302"/>
                  <a:pt x="1315112" y="266864"/>
                </a:cubicBezTo>
                <a:cubicBezTo>
                  <a:pt x="1349500" y="378917"/>
                  <a:pt x="1307217" y="505069"/>
                  <a:pt x="1315112" y="604094"/>
                </a:cubicBezTo>
                <a:cubicBezTo>
                  <a:pt x="1323007" y="703119"/>
                  <a:pt x="1278829" y="828418"/>
                  <a:pt x="1315112" y="984375"/>
                </a:cubicBezTo>
                <a:cubicBezTo>
                  <a:pt x="1327736" y="1137859"/>
                  <a:pt x="1198631" y="1243195"/>
                  <a:pt x="1048248" y="1251239"/>
                </a:cubicBezTo>
                <a:cubicBezTo>
                  <a:pt x="961171" y="1294479"/>
                  <a:pt x="813234" y="1226271"/>
                  <a:pt x="649742" y="1251239"/>
                </a:cubicBezTo>
                <a:cubicBezTo>
                  <a:pt x="486250" y="1276207"/>
                  <a:pt x="424364" y="1224500"/>
                  <a:pt x="266864" y="1251239"/>
                </a:cubicBezTo>
                <a:cubicBezTo>
                  <a:pt x="109662" y="1264620"/>
                  <a:pt x="-15806" y="1128130"/>
                  <a:pt x="0" y="984375"/>
                </a:cubicBezTo>
                <a:cubicBezTo>
                  <a:pt x="-26542" y="805992"/>
                  <a:pt x="9477" y="722151"/>
                  <a:pt x="0" y="611269"/>
                </a:cubicBezTo>
                <a:cubicBezTo>
                  <a:pt x="-9477" y="500387"/>
                  <a:pt x="16982" y="388191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B8037BE5-EBD1-484A-8DD4-418347F39D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-1432" r="34284" b="30245"/>
          <a:stretch/>
        </p:blipFill>
        <p:spPr>
          <a:xfrm rot="20103809" flipH="1">
            <a:off x="-344973" y="759688"/>
            <a:ext cx="3725794" cy="3096766"/>
          </a:xfrm>
          <a:prstGeom prst="rect">
            <a:avLst/>
          </a:prstGeom>
        </p:spPr>
      </p:pic>
      <p:sp>
        <p:nvSpPr>
          <p:cNvPr id="17" name="_x840199976">
            <a:extLst>
              <a:ext uri="{FF2B5EF4-FFF2-40B4-BE49-F238E27FC236}">
                <a16:creationId xmlns="" xmlns:a16="http://schemas.microsoft.com/office/drawing/2014/main" id="{227899A2-2B97-4E5A-AFEC-FAADE08BE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61" y="1852243"/>
            <a:ext cx="2686526" cy="125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번호를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클릭해 주세요</a:t>
            </a:r>
            <a:r>
              <a:rPr lang="en-US" altLang="ko-KR" sz="32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04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535C1766-0DEC-474B-AA71-C6068E1BAD80}"/>
              </a:ext>
            </a:extLst>
          </p:cNvPr>
          <p:cNvSpPr/>
          <p:nvPr/>
        </p:nvSpPr>
        <p:spPr>
          <a:xfrm>
            <a:off x="3572212" y="1407572"/>
            <a:ext cx="5047574" cy="1251239"/>
          </a:xfrm>
          <a:custGeom>
            <a:avLst/>
            <a:gdLst>
              <a:gd name="connsiteX0" fmla="*/ 0 w 5047574"/>
              <a:gd name="connsiteY0" fmla="*/ 266864 h 1251239"/>
              <a:gd name="connsiteX1" fmla="*/ 266864 w 5047574"/>
              <a:gd name="connsiteY1" fmla="*/ 0 h 1251239"/>
              <a:gd name="connsiteX2" fmla="*/ 876233 w 5047574"/>
              <a:gd name="connsiteY2" fmla="*/ 0 h 1251239"/>
              <a:gd name="connsiteX3" fmla="*/ 1350187 w 5047574"/>
              <a:gd name="connsiteY3" fmla="*/ 0 h 1251239"/>
              <a:gd name="connsiteX4" fmla="*/ 1914418 w 5047574"/>
              <a:gd name="connsiteY4" fmla="*/ 0 h 1251239"/>
              <a:gd name="connsiteX5" fmla="*/ 2388372 w 5047574"/>
              <a:gd name="connsiteY5" fmla="*/ 0 h 1251239"/>
              <a:gd name="connsiteX6" fmla="*/ 2817187 w 5047574"/>
              <a:gd name="connsiteY6" fmla="*/ 0 h 1251239"/>
              <a:gd name="connsiteX7" fmla="*/ 3381418 w 5047574"/>
              <a:gd name="connsiteY7" fmla="*/ 0 h 1251239"/>
              <a:gd name="connsiteX8" fmla="*/ 3900510 w 5047574"/>
              <a:gd name="connsiteY8" fmla="*/ 0 h 1251239"/>
              <a:gd name="connsiteX9" fmla="*/ 4780710 w 5047574"/>
              <a:gd name="connsiteY9" fmla="*/ 0 h 1251239"/>
              <a:gd name="connsiteX10" fmla="*/ 5047574 w 5047574"/>
              <a:gd name="connsiteY10" fmla="*/ 266864 h 1251239"/>
              <a:gd name="connsiteX11" fmla="*/ 5047574 w 5047574"/>
              <a:gd name="connsiteY11" fmla="*/ 625620 h 1251239"/>
              <a:gd name="connsiteX12" fmla="*/ 5047574 w 5047574"/>
              <a:gd name="connsiteY12" fmla="*/ 984375 h 1251239"/>
              <a:gd name="connsiteX13" fmla="*/ 4780710 w 5047574"/>
              <a:gd name="connsiteY13" fmla="*/ 1251239 h 1251239"/>
              <a:gd name="connsiteX14" fmla="*/ 4261618 w 5047574"/>
              <a:gd name="connsiteY14" fmla="*/ 1251239 h 1251239"/>
              <a:gd name="connsiteX15" fmla="*/ 3742525 w 5047574"/>
              <a:gd name="connsiteY15" fmla="*/ 1251239 h 1251239"/>
              <a:gd name="connsiteX16" fmla="*/ 3088018 w 5047574"/>
              <a:gd name="connsiteY16" fmla="*/ 1251239 h 1251239"/>
              <a:gd name="connsiteX17" fmla="*/ 2478649 w 5047574"/>
              <a:gd name="connsiteY17" fmla="*/ 1251239 h 1251239"/>
              <a:gd name="connsiteX18" fmla="*/ 1824141 w 5047574"/>
              <a:gd name="connsiteY18" fmla="*/ 1251239 h 1251239"/>
              <a:gd name="connsiteX19" fmla="*/ 1169633 w 5047574"/>
              <a:gd name="connsiteY19" fmla="*/ 1251239 h 1251239"/>
              <a:gd name="connsiteX20" fmla="*/ 266864 w 5047574"/>
              <a:gd name="connsiteY20" fmla="*/ 1251239 h 1251239"/>
              <a:gd name="connsiteX21" fmla="*/ 0 w 5047574"/>
              <a:gd name="connsiteY21" fmla="*/ 984375 h 1251239"/>
              <a:gd name="connsiteX22" fmla="*/ 0 w 5047574"/>
              <a:gd name="connsiteY22" fmla="*/ 611269 h 1251239"/>
              <a:gd name="connsiteX23" fmla="*/ 0 w 5047574"/>
              <a:gd name="connsiteY23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047574" h="1251239" fill="none" extrusionOk="0">
                <a:moveTo>
                  <a:pt x="0" y="266864"/>
                </a:moveTo>
                <a:cubicBezTo>
                  <a:pt x="8437" y="154229"/>
                  <a:pt x="106675" y="2485"/>
                  <a:pt x="266864" y="0"/>
                </a:cubicBezTo>
                <a:cubicBezTo>
                  <a:pt x="449297" y="-58785"/>
                  <a:pt x="696398" y="11131"/>
                  <a:pt x="876233" y="0"/>
                </a:cubicBezTo>
                <a:cubicBezTo>
                  <a:pt x="1056068" y="-11131"/>
                  <a:pt x="1232372" y="4400"/>
                  <a:pt x="1350187" y="0"/>
                </a:cubicBezTo>
                <a:cubicBezTo>
                  <a:pt x="1468002" y="-4400"/>
                  <a:pt x="1776406" y="57106"/>
                  <a:pt x="1914418" y="0"/>
                </a:cubicBezTo>
                <a:cubicBezTo>
                  <a:pt x="2052430" y="-57106"/>
                  <a:pt x="2225275" y="51815"/>
                  <a:pt x="2388372" y="0"/>
                </a:cubicBezTo>
                <a:cubicBezTo>
                  <a:pt x="2551469" y="-51815"/>
                  <a:pt x="2679874" y="12027"/>
                  <a:pt x="2817187" y="0"/>
                </a:cubicBezTo>
                <a:cubicBezTo>
                  <a:pt x="2954501" y="-12027"/>
                  <a:pt x="3226098" y="46367"/>
                  <a:pt x="3381418" y="0"/>
                </a:cubicBezTo>
                <a:cubicBezTo>
                  <a:pt x="3536738" y="-46367"/>
                  <a:pt x="3652632" y="53534"/>
                  <a:pt x="3900510" y="0"/>
                </a:cubicBezTo>
                <a:cubicBezTo>
                  <a:pt x="4148388" y="-53534"/>
                  <a:pt x="4344940" y="55380"/>
                  <a:pt x="4780710" y="0"/>
                </a:cubicBezTo>
                <a:cubicBezTo>
                  <a:pt x="4963447" y="21283"/>
                  <a:pt x="5047472" y="108364"/>
                  <a:pt x="5047574" y="266864"/>
                </a:cubicBezTo>
                <a:cubicBezTo>
                  <a:pt x="5059986" y="369156"/>
                  <a:pt x="5015755" y="527374"/>
                  <a:pt x="5047574" y="625620"/>
                </a:cubicBezTo>
                <a:cubicBezTo>
                  <a:pt x="5079393" y="723866"/>
                  <a:pt x="5031130" y="820903"/>
                  <a:pt x="5047574" y="984375"/>
                </a:cubicBezTo>
                <a:cubicBezTo>
                  <a:pt x="5029987" y="1092608"/>
                  <a:pt x="4953478" y="1271502"/>
                  <a:pt x="4780710" y="1251239"/>
                </a:cubicBezTo>
                <a:cubicBezTo>
                  <a:pt x="4546142" y="1294231"/>
                  <a:pt x="4366110" y="1223626"/>
                  <a:pt x="4261618" y="1251239"/>
                </a:cubicBezTo>
                <a:cubicBezTo>
                  <a:pt x="4157126" y="1278852"/>
                  <a:pt x="3852394" y="1239350"/>
                  <a:pt x="3742525" y="1251239"/>
                </a:cubicBezTo>
                <a:cubicBezTo>
                  <a:pt x="3632656" y="1263128"/>
                  <a:pt x="3327250" y="1208524"/>
                  <a:pt x="3088018" y="1251239"/>
                </a:cubicBezTo>
                <a:cubicBezTo>
                  <a:pt x="2848786" y="1293954"/>
                  <a:pt x="2724386" y="1250018"/>
                  <a:pt x="2478649" y="1251239"/>
                </a:cubicBezTo>
                <a:cubicBezTo>
                  <a:pt x="2232912" y="1252460"/>
                  <a:pt x="2062799" y="1231979"/>
                  <a:pt x="1824141" y="1251239"/>
                </a:cubicBezTo>
                <a:cubicBezTo>
                  <a:pt x="1585483" y="1270499"/>
                  <a:pt x="1437305" y="1185352"/>
                  <a:pt x="1169633" y="1251239"/>
                </a:cubicBezTo>
                <a:cubicBezTo>
                  <a:pt x="901961" y="1317126"/>
                  <a:pt x="522708" y="1149034"/>
                  <a:pt x="266864" y="1251239"/>
                </a:cubicBezTo>
                <a:cubicBezTo>
                  <a:pt x="134117" y="1226027"/>
                  <a:pt x="5103" y="1157467"/>
                  <a:pt x="0" y="984375"/>
                </a:cubicBezTo>
                <a:cubicBezTo>
                  <a:pt x="-35422" y="844661"/>
                  <a:pt x="13119" y="700779"/>
                  <a:pt x="0" y="611269"/>
                </a:cubicBezTo>
                <a:cubicBezTo>
                  <a:pt x="-13119" y="521759"/>
                  <a:pt x="4752" y="434870"/>
                  <a:pt x="0" y="266864"/>
                </a:cubicBezTo>
                <a:close/>
              </a:path>
              <a:path w="5047574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83899" y="-45709"/>
                  <a:pt x="599904" y="7006"/>
                  <a:pt x="921372" y="0"/>
                </a:cubicBezTo>
                <a:cubicBezTo>
                  <a:pt x="1242840" y="-7006"/>
                  <a:pt x="1141189" y="39533"/>
                  <a:pt x="1350187" y="0"/>
                </a:cubicBezTo>
                <a:cubicBezTo>
                  <a:pt x="1559185" y="-39533"/>
                  <a:pt x="1873236" y="36766"/>
                  <a:pt x="2004695" y="0"/>
                </a:cubicBezTo>
                <a:cubicBezTo>
                  <a:pt x="2136154" y="-36766"/>
                  <a:pt x="2251717" y="8653"/>
                  <a:pt x="2433510" y="0"/>
                </a:cubicBezTo>
                <a:cubicBezTo>
                  <a:pt x="2615303" y="-8653"/>
                  <a:pt x="2753968" y="10453"/>
                  <a:pt x="2862325" y="0"/>
                </a:cubicBezTo>
                <a:cubicBezTo>
                  <a:pt x="2970683" y="-10453"/>
                  <a:pt x="3214133" y="3835"/>
                  <a:pt x="3471695" y="0"/>
                </a:cubicBezTo>
                <a:cubicBezTo>
                  <a:pt x="3729257" y="-3835"/>
                  <a:pt x="3767267" y="51090"/>
                  <a:pt x="3990787" y="0"/>
                </a:cubicBezTo>
                <a:cubicBezTo>
                  <a:pt x="4214307" y="-51090"/>
                  <a:pt x="4525550" y="69020"/>
                  <a:pt x="4780710" y="0"/>
                </a:cubicBezTo>
                <a:cubicBezTo>
                  <a:pt x="4930587" y="9011"/>
                  <a:pt x="5043580" y="121461"/>
                  <a:pt x="5047574" y="266864"/>
                </a:cubicBezTo>
                <a:cubicBezTo>
                  <a:pt x="5051084" y="357497"/>
                  <a:pt x="5017896" y="532462"/>
                  <a:pt x="5047574" y="639970"/>
                </a:cubicBezTo>
                <a:cubicBezTo>
                  <a:pt x="5077252" y="747478"/>
                  <a:pt x="5039220" y="860589"/>
                  <a:pt x="5047574" y="984375"/>
                </a:cubicBezTo>
                <a:cubicBezTo>
                  <a:pt x="5053441" y="1139737"/>
                  <a:pt x="4921915" y="1270187"/>
                  <a:pt x="4780710" y="1251239"/>
                </a:cubicBezTo>
                <a:cubicBezTo>
                  <a:pt x="4582171" y="1260286"/>
                  <a:pt x="4469375" y="1211005"/>
                  <a:pt x="4261618" y="1251239"/>
                </a:cubicBezTo>
                <a:cubicBezTo>
                  <a:pt x="4053861" y="1291473"/>
                  <a:pt x="3861452" y="1210414"/>
                  <a:pt x="3652249" y="1251239"/>
                </a:cubicBezTo>
                <a:cubicBezTo>
                  <a:pt x="3443046" y="1292064"/>
                  <a:pt x="3300324" y="1238411"/>
                  <a:pt x="3178295" y="1251239"/>
                </a:cubicBezTo>
                <a:cubicBezTo>
                  <a:pt x="3056266" y="1264067"/>
                  <a:pt x="2888226" y="1236269"/>
                  <a:pt x="2704341" y="1251239"/>
                </a:cubicBezTo>
                <a:cubicBezTo>
                  <a:pt x="2520456" y="1266209"/>
                  <a:pt x="2379703" y="1210368"/>
                  <a:pt x="2140110" y="1251239"/>
                </a:cubicBezTo>
                <a:cubicBezTo>
                  <a:pt x="1900517" y="1292110"/>
                  <a:pt x="1790644" y="1209013"/>
                  <a:pt x="1575879" y="1251239"/>
                </a:cubicBezTo>
                <a:cubicBezTo>
                  <a:pt x="1361114" y="1293465"/>
                  <a:pt x="1068748" y="1182864"/>
                  <a:pt x="921372" y="1251239"/>
                </a:cubicBezTo>
                <a:cubicBezTo>
                  <a:pt x="773996" y="1319614"/>
                  <a:pt x="452586" y="1243616"/>
                  <a:pt x="266864" y="1251239"/>
                </a:cubicBezTo>
                <a:cubicBezTo>
                  <a:pt x="129849" y="1255930"/>
                  <a:pt x="16841" y="1128090"/>
                  <a:pt x="0" y="984375"/>
                </a:cubicBezTo>
                <a:cubicBezTo>
                  <a:pt x="-6058" y="901954"/>
                  <a:pt x="39742" y="713277"/>
                  <a:pt x="0" y="639970"/>
                </a:cubicBezTo>
                <a:cubicBezTo>
                  <a:pt x="-39742" y="566663"/>
                  <a:pt x="9294" y="405555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 동물은 뱀입니다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 descr="표지판이(가) 표시된 사진&#10;&#10;자동 생성된 설명">
            <a:extLst>
              <a:ext uri="{FF2B5EF4-FFF2-40B4-BE49-F238E27FC236}">
                <a16:creationId xmlns="" xmlns:a16="http://schemas.microsoft.com/office/drawing/2014/main" id="{63482C97-F220-4549-8E73-A625AA739B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3" t="24850" r="24523" b="41425"/>
          <a:stretch/>
        </p:blipFill>
        <p:spPr>
          <a:xfrm rot="5400000">
            <a:off x="4612713" y="3365116"/>
            <a:ext cx="3141234" cy="2312894"/>
          </a:xfrm>
          <a:prstGeom prst="rect">
            <a:avLst/>
          </a:prstGeom>
        </p:spPr>
      </p:pic>
      <p:sp>
        <p:nvSpPr>
          <p:cNvPr id="10" name="사각형: 둥근 모서리 9">
            <a:hlinkClick r:id="rId5" action="ppaction://hlinksldjump"/>
            <a:extLst>
              <a:ext uri="{FF2B5EF4-FFF2-40B4-BE49-F238E27FC236}">
                <a16:creationId xmlns="" xmlns:a16="http://schemas.microsoft.com/office/drawing/2014/main" id="{098FBF41-03A2-4DCD-9FCB-5DCB7D88BC54}"/>
              </a:ext>
            </a:extLst>
          </p:cNvPr>
          <p:cNvSpPr/>
          <p:nvPr/>
        </p:nvSpPr>
        <p:spPr>
          <a:xfrm>
            <a:off x="9326880" y="4663437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되돌아가기</a:t>
            </a:r>
          </a:p>
        </p:txBody>
      </p:sp>
      <p:sp>
        <p:nvSpPr>
          <p:cNvPr id="11" name="사각형: 둥근 모서리 10">
            <a:hlinkClick r:id="rId6" action="ppaction://hlinksldjump"/>
            <a:extLst>
              <a:ext uri="{FF2B5EF4-FFF2-40B4-BE49-F238E27FC236}">
                <a16:creationId xmlns="" xmlns:a16="http://schemas.microsoft.com/office/drawing/2014/main" id="{19181911-31E3-44C2-992C-B44F58FF42F8}"/>
              </a:ext>
            </a:extLst>
          </p:cNvPr>
          <p:cNvSpPr/>
          <p:nvPr/>
        </p:nvSpPr>
        <p:spPr>
          <a:xfrm>
            <a:off x="9326880" y="5556321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로 가기</a:t>
            </a:r>
          </a:p>
        </p:txBody>
      </p:sp>
    </p:spTree>
    <p:extLst>
      <p:ext uri="{BB962C8B-B14F-4D97-AF65-F5344CB8AC3E}">
        <p14:creationId xmlns:p14="http://schemas.microsoft.com/office/powerpoint/2010/main" val="330838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535C1766-0DEC-474B-AA71-C6068E1BAD80}"/>
              </a:ext>
            </a:extLst>
          </p:cNvPr>
          <p:cNvSpPr/>
          <p:nvPr/>
        </p:nvSpPr>
        <p:spPr>
          <a:xfrm>
            <a:off x="3572212" y="1407572"/>
            <a:ext cx="5047574" cy="1251239"/>
          </a:xfrm>
          <a:custGeom>
            <a:avLst/>
            <a:gdLst>
              <a:gd name="connsiteX0" fmla="*/ 0 w 5047574"/>
              <a:gd name="connsiteY0" fmla="*/ 266864 h 1251239"/>
              <a:gd name="connsiteX1" fmla="*/ 266864 w 5047574"/>
              <a:gd name="connsiteY1" fmla="*/ 0 h 1251239"/>
              <a:gd name="connsiteX2" fmla="*/ 876233 w 5047574"/>
              <a:gd name="connsiteY2" fmla="*/ 0 h 1251239"/>
              <a:gd name="connsiteX3" fmla="*/ 1350187 w 5047574"/>
              <a:gd name="connsiteY3" fmla="*/ 0 h 1251239"/>
              <a:gd name="connsiteX4" fmla="*/ 1914418 w 5047574"/>
              <a:gd name="connsiteY4" fmla="*/ 0 h 1251239"/>
              <a:gd name="connsiteX5" fmla="*/ 2388372 w 5047574"/>
              <a:gd name="connsiteY5" fmla="*/ 0 h 1251239"/>
              <a:gd name="connsiteX6" fmla="*/ 2817187 w 5047574"/>
              <a:gd name="connsiteY6" fmla="*/ 0 h 1251239"/>
              <a:gd name="connsiteX7" fmla="*/ 3381418 w 5047574"/>
              <a:gd name="connsiteY7" fmla="*/ 0 h 1251239"/>
              <a:gd name="connsiteX8" fmla="*/ 3900510 w 5047574"/>
              <a:gd name="connsiteY8" fmla="*/ 0 h 1251239"/>
              <a:gd name="connsiteX9" fmla="*/ 4780710 w 5047574"/>
              <a:gd name="connsiteY9" fmla="*/ 0 h 1251239"/>
              <a:gd name="connsiteX10" fmla="*/ 5047574 w 5047574"/>
              <a:gd name="connsiteY10" fmla="*/ 266864 h 1251239"/>
              <a:gd name="connsiteX11" fmla="*/ 5047574 w 5047574"/>
              <a:gd name="connsiteY11" fmla="*/ 625620 h 1251239"/>
              <a:gd name="connsiteX12" fmla="*/ 5047574 w 5047574"/>
              <a:gd name="connsiteY12" fmla="*/ 984375 h 1251239"/>
              <a:gd name="connsiteX13" fmla="*/ 4780710 w 5047574"/>
              <a:gd name="connsiteY13" fmla="*/ 1251239 h 1251239"/>
              <a:gd name="connsiteX14" fmla="*/ 4261618 w 5047574"/>
              <a:gd name="connsiteY14" fmla="*/ 1251239 h 1251239"/>
              <a:gd name="connsiteX15" fmla="*/ 3742525 w 5047574"/>
              <a:gd name="connsiteY15" fmla="*/ 1251239 h 1251239"/>
              <a:gd name="connsiteX16" fmla="*/ 3088018 w 5047574"/>
              <a:gd name="connsiteY16" fmla="*/ 1251239 h 1251239"/>
              <a:gd name="connsiteX17" fmla="*/ 2478649 w 5047574"/>
              <a:gd name="connsiteY17" fmla="*/ 1251239 h 1251239"/>
              <a:gd name="connsiteX18" fmla="*/ 1824141 w 5047574"/>
              <a:gd name="connsiteY18" fmla="*/ 1251239 h 1251239"/>
              <a:gd name="connsiteX19" fmla="*/ 1169633 w 5047574"/>
              <a:gd name="connsiteY19" fmla="*/ 1251239 h 1251239"/>
              <a:gd name="connsiteX20" fmla="*/ 266864 w 5047574"/>
              <a:gd name="connsiteY20" fmla="*/ 1251239 h 1251239"/>
              <a:gd name="connsiteX21" fmla="*/ 0 w 5047574"/>
              <a:gd name="connsiteY21" fmla="*/ 984375 h 1251239"/>
              <a:gd name="connsiteX22" fmla="*/ 0 w 5047574"/>
              <a:gd name="connsiteY22" fmla="*/ 611269 h 1251239"/>
              <a:gd name="connsiteX23" fmla="*/ 0 w 5047574"/>
              <a:gd name="connsiteY23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047574" h="1251239" fill="none" extrusionOk="0">
                <a:moveTo>
                  <a:pt x="0" y="266864"/>
                </a:moveTo>
                <a:cubicBezTo>
                  <a:pt x="8437" y="154229"/>
                  <a:pt x="106675" y="2485"/>
                  <a:pt x="266864" y="0"/>
                </a:cubicBezTo>
                <a:cubicBezTo>
                  <a:pt x="449297" y="-58785"/>
                  <a:pt x="696398" y="11131"/>
                  <a:pt x="876233" y="0"/>
                </a:cubicBezTo>
                <a:cubicBezTo>
                  <a:pt x="1056068" y="-11131"/>
                  <a:pt x="1232372" y="4400"/>
                  <a:pt x="1350187" y="0"/>
                </a:cubicBezTo>
                <a:cubicBezTo>
                  <a:pt x="1468002" y="-4400"/>
                  <a:pt x="1776406" y="57106"/>
                  <a:pt x="1914418" y="0"/>
                </a:cubicBezTo>
                <a:cubicBezTo>
                  <a:pt x="2052430" y="-57106"/>
                  <a:pt x="2225275" y="51815"/>
                  <a:pt x="2388372" y="0"/>
                </a:cubicBezTo>
                <a:cubicBezTo>
                  <a:pt x="2551469" y="-51815"/>
                  <a:pt x="2679874" y="12027"/>
                  <a:pt x="2817187" y="0"/>
                </a:cubicBezTo>
                <a:cubicBezTo>
                  <a:pt x="2954501" y="-12027"/>
                  <a:pt x="3226098" y="46367"/>
                  <a:pt x="3381418" y="0"/>
                </a:cubicBezTo>
                <a:cubicBezTo>
                  <a:pt x="3536738" y="-46367"/>
                  <a:pt x="3652632" y="53534"/>
                  <a:pt x="3900510" y="0"/>
                </a:cubicBezTo>
                <a:cubicBezTo>
                  <a:pt x="4148388" y="-53534"/>
                  <a:pt x="4344940" y="55380"/>
                  <a:pt x="4780710" y="0"/>
                </a:cubicBezTo>
                <a:cubicBezTo>
                  <a:pt x="4963447" y="21283"/>
                  <a:pt x="5047472" y="108364"/>
                  <a:pt x="5047574" y="266864"/>
                </a:cubicBezTo>
                <a:cubicBezTo>
                  <a:pt x="5059986" y="369156"/>
                  <a:pt x="5015755" y="527374"/>
                  <a:pt x="5047574" y="625620"/>
                </a:cubicBezTo>
                <a:cubicBezTo>
                  <a:pt x="5079393" y="723866"/>
                  <a:pt x="5031130" y="820903"/>
                  <a:pt x="5047574" y="984375"/>
                </a:cubicBezTo>
                <a:cubicBezTo>
                  <a:pt x="5029987" y="1092608"/>
                  <a:pt x="4953478" y="1271502"/>
                  <a:pt x="4780710" y="1251239"/>
                </a:cubicBezTo>
                <a:cubicBezTo>
                  <a:pt x="4546142" y="1294231"/>
                  <a:pt x="4366110" y="1223626"/>
                  <a:pt x="4261618" y="1251239"/>
                </a:cubicBezTo>
                <a:cubicBezTo>
                  <a:pt x="4157126" y="1278852"/>
                  <a:pt x="3852394" y="1239350"/>
                  <a:pt x="3742525" y="1251239"/>
                </a:cubicBezTo>
                <a:cubicBezTo>
                  <a:pt x="3632656" y="1263128"/>
                  <a:pt x="3327250" y="1208524"/>
                  <a:pt x="3088018" y="1251239"/>
                </a:cubicBezTo>
                <a:cubicBezTo>
                  <a:pt x="2848786" y="1293954"/>
                  <a:pt x="2724386" y="1250018"/>
                  <a:pt x="2478649" y="1251239"/>
                </a:cubicBezTo>
                <a:cubicBezTo>
                  <a:pt x="2232912" y="1252460"/>
                  <a:pt x="2062799" y="1231979"/>
                  <a:pt x="1824141" y="1251239"/>
                </a:cubicBezTo>
                <a:cubicBezTo>
                  <a:pt x="1585483" y="1270499"/>
                  <a:pt x="1437305" y="1185352"/>
                  <a:pt x="1169633" y="1251239"/>
                </a:cubicBezTo>
                <a:cubicBezTo>
                  <a:pt x="901961" y="1317126"/>
                  <a:pt x="522708" y="1149034"/>
                  <a:pt x="266864" y="1251239"/>
                </a:cubicBezTo>
                <a:cubicBezTo>
                  <a:pt x="134117" y="1226027"/>
                  <a:pt x="5103" y="1157467"/>
                  <a:pt x="0" y="984375"/>
                </a:cubicBezTo>
                <a:cubicBezTo>
                  <a:pt x="-35422" y="844661"/>
                  <a:pt x="13119" y="700779"/>
                  <a:pt x="0" y="611269"/>
                </a:cubicBezTo>
                <a:cubicBezTo>
                  <a:pt x="-13119" y="521759"/>
                  <a:pt x="4752" y="434870"/>
                  <a:pt x="0" y="266864"/>
                </a:cubicBezTo>
                <a:close/>
              </a:path>
              <a:path w="5047574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483899" y="-45709"/>
                  <a:pt x="599904" y="7006"/>
                  <a:pt x="921372" y="0"/>
                </a:cubicBezTo>
                <a:cubicBezTo>
                  <a:pt x="1242840" y="-7006"/>
                  <a:pt x="1141189" y="39533"/>
                  <a:pt x="1350187" y="0"/>
                </a:cubicBezTo>
                <a:cubicBezTo>
                  <a:pt x="1559185" y="-39533"/>
                  <a:pt x="1873236" y="36766"/>
                  <a:pt x="2004695" y="0"/>
                </a:cubicBezTo>
                <a:cubicBezTo>
                  <a:pt x="2136154" y="-36766"/>
                  <a:pt x="2251717" y="8653"/>
                  <a:pt x="2433510" y="0"/>
                </a:cubicBezTo>
                <a:cubicBezTo>
                  <a:pt x="2615303" y="-8653"/>
                  <a:pt x="2753968" y="10453"/>
                  <a:pt x="2862325" y="0"/>
                </a:cubicBezTo>
                <a:cubicBezTo>
                  <a:pt x="2970683" y="-10453"/>
                  <a:pt x="3214133" y="3835"/>
                  <a:pt x="3471695" y="0"/>
                </a:cubicBezTo>
                <a:cubicBezTo>
                  <a:pt x="3729257" y="-3835"/>
                  <a:pt x="3767267" y="51090"/>
                  <a:pt x="3990787" y="0"/>
                </a:cubicBezTo>
                <a:cubicBezTo>
                  <a:pt x="4214307" y="-51090"/>
                  <a:pt x="4525550" y="69020"/>
                  <a:pt x="4780710" y="0"/>
                </a:cubicBezTo>
                <a:cubicBezTo>
                  <a:pt x="4930587" y="9011"/>
                  <a:pt x="5043580" y="121461"/>
                  <a:pt x="5047574" y="266864"/>
                </a:cubicBezTo>
                <a:cubicBezTo>
                  <a:pt x="5051084" y="357497"/>
                  <a:pt x="5017896" y="532462"/>
                  <a:pt x="5047574" y="639970"/>
                </a:cubicBezTo>
                <a:cubicBezTo>
                  <a:pt x="5077252" y="747478"/>
                  <a:pt x="5039220" y="860589"/>
                  <a:pt x="5047574" y="984375"/>
                </a:cubicBezTo>
                <a:cubicBezTo>
                  <a:pt x="5053441" y="1139737"/>
                  <a:pt x="4921915" y="1270187"/>
                  <a:pt x="4780710" y="1251239"/>
                </a:cubicBezTo>
                <a:cubicBezTo>
                  <a:pt x="4582171" y="1260286"/>
                  <a:pt x="4469375" y="1211005"/>
                  <a:pt x="4261618" y="1251239"/>
                </a:cubicBezTo>
                <a:cubicBezTo>
                  <a:pt x="4053861" y="1291473"/>
                  <a:pt x="3861452" y="1210414"/>
                  <a:pt x="3652249" y="1251239"/>
                </a:cubicBezTo>
                <a:cubicBezTo>
                  <a:pt x="3443046" y="1292064"/>
                  <a:pt x="3300324" y="1238411"/>
                  <a:pt x="3178295" y="1251239"/>
                </a:cubicBezTo>
                <a:cubicBezTo>
                  <a:pt x="3056266" y="1264067"/>
                  <a:pt x="2888226" y="1236269"/>
                  <a:pt x="2704341" y="1251239"/>
                </a:cubicBezTo>
                <a:cubicBezTo>
                  <a:pt x="2520456" y="1266209"/>
                  <a:pt x="2379703" y="1210368"/>
                  <a:pt x="2140110" y="1251239"/>
                </a:cubicBezTo>
                <a:cubicBezTo>
                  <a:pt x="1900517" y="1292110"/>
                  <a:pt x="1790644" y="1209013"/>
                  <a:pt x="1575879" y="1251239"/>
                </a:cubicBezTo>
                <a:cubicBezTo>
                  <a:pt x="1361114" y="1293465"/>
                  <a:pt x="1068748" y="1182864"/>
                  <a:pt x="921372" y="1251239"/>
                </a:cubicBezTo>
                <a:cubicBezTo>
                  <a:pt x="773996" y="1319614"/>
                  <a:pt x="452586" y="1243616"/>
                  <a:pt x="266864" y="1251239"/>
                </a:cubicBezTo>
                <a:cubicBezTo>
                  <a:pt x="129849" y="1255930"/>
                  <a:pt x="16841" y="1128090"/>
                  <a:pt x="0" y="984375"/>
                </a:cubicBezTo>
                <a:cubicBezTo>
                  <a:pt x="-6058" y="901954"/>
                  <a:pt x="39742" y="713277"/>
                  <a:pt x="0" y="639970"/>
                </a:cubicBezTo>
                <a:cubicBezTo>
                  <a:pt x="-39742" y="566663"/>
                  <a:pt x="9294" y="405555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 동물은 사자입니다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 descr="표지판이(가) 표시된 사진&#10;&#10;자동 생성된 설명">
            <a:extLst>
              <a:ext uri="{FF2B5EF4-FFF2-40B4-BE49-F238E27FC236}">
                <a16:creationId xmlns="" xmlns:a16="http://schemas.microsoft.com/office/drawing/2014/main" id="{19870983-0925-4F9A-9CCF-C70331A3FC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2" t="14497" r="29842" b="44040"/>
          <a:stretch/>
        </p:blipFill>
        <p:spPr>
          <a:xfrm rot="5400000">
            <a:off x="4519393" y="2683443"/>
            <a:ext cx="3153213" cy="3430039"/>
          </a:xfrm>
          <a:prstGeom prst="rect">
            <a:avLst/>
          </a:prstGeom>
        </p:spPr>
      </p:pic>
      <p:sp>
        <p:nvSpPr>
          <p:cNvPr id="10" name="사각형: 둥근 모서리 9">
            <a:hlinkClick r:id="rId5" action="ppaction://hlinksldjump"/>
            <a:extLst>
              <a:ext uri="{FF2B5EF4-FFF2-40B4-BE49-F238E27FC236}">
                <a16:creationId xmlns="" xmlns:a16="http://schemas.microsoft.com/office/drawing/2014/main" id="{FF59F34C-D65B-4F17-9DEE-6484D6AC8D5B}"/>
              </a:ext>
            </a:extLst>
          </p:cNvPr>
          <p:cNvSpPr/>
          <p:nvPr/>
        </p:nvSpPr>
        <p:spPr>
          <a:xfrm>
            <a:off x="9326880" y="4663437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되돌아가기</a:t>
            </a:r>
          </a:p>
        </p:txBody>
      </p:sp>
      <p:sp>
        <p:nvSpPr>
          <p:cNvPr id="11" name="사각형: 둥근 모서리 10">
            <a:hlinkClick r:id="rId6" action="ppaction://hlinksldjump"/>
            <a:extLst>
              <a:ext uri="{FF2B5EF4-FFF2-40B4-BE49-F238E27FC236}">
                <a16:creationId xmlns="" xmlns:a16="http://schemas.microsoft.com/office/drawing/2014/main" id="{FFCE3BA6-8F49-4A1E-B571-735CFBDE1208}"/>
              </a:ext>
            </a:extLst>
          </p:cNvPr>
          <p:cNvSpPr/>
          <p:nvPr/>
        </p:nvSpPr>
        <p:spPr>
          <a:xfrm>
            <a:off x="9326880" y="5556321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로 가기</a:t>
            </a:r>
          </a:p>
        </p:txBody>
      </p:sp>
    </p:spTree>
    <p:extLst>
      <p:ext uri="{BB962C8B-B14F-4D97-AF65-F5344CB8AC3E}">
        <p14:creationId xmlns:p14="http://schemas.microsoft.com/office/powerpoint/2010/main" val="17792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535C1766-0DEC-474B-AA71-C6068E1BAD80}"/>
              </a:ext>
            </a:extLst>
          </p:cNvPr>
          <p:cNvSpPr/>
          <p:nvPr/>
        </p:nvSpPr>
        <p:spPr>
          <a:xfrm>
            <a:off x="3181014" y="1407572"/>
            <a:ext cx="5829972" cy="1251239"/>
          </a:xfrm>
          <a:custGeom>
            <a:avLst/>
            <a:gdLst>
              <a:gd name="connsiteX0" fmla="*/ 0 w 5829972"/>
              <a:gd name="connsiteY0" fmla="*/ 266864 h 1251239"/>
              <a:gd name="connsiteX1" fmla="*/ 266864 w 5829972"/>
              <a:gd name="connsiteY1" fmla="*/ 0 h 1251239"/>
              <a:gd name="connsiteX2" fmla="*/ 908298 w 5829972"/>
              <a:gd name="connsiteY2" fmla="*/ 0 h 1251239"/>
              <a:gd name="connsiteX3" fmla="*/ 1390845 w 5829972"/>
              <a:gd name="connsiteY3" fmla="*/ 0 h 1251239"/>
              <a:gd name="connsiteX4" fmla="*/ 1820429 w 5829972"/>
              <a:gd name="connsiteY4" fmla="*/ 0 h 1251239"/>
              <a:gd name="connsiteX5" fmla="*/ 2408900 w 5829972"/>
              <a:gd name="connsiteY5" fmla="*/ 0 h 1251239"/>
              <a:gd name="connsiteX6" fmla="*/ 2944410 w 5829972"/>
              <a:gd name="connsiteY6" fmla="*/ 0 h 1251239"/>
              <a:gd name="connsiteX7" fmla="*/ 3373994 w 5829972"/>
              <a:gd name="connsiteY7" fmla="*/ 0 h 1251239"/>
              <a:gd name="connsiteX8" fmla="*/ 3856540 w 5829972"/>
              <a:gd name="connsiteY8" fmla="*/ 0 h 1251239"/>
              <a:gd name="connsiteX9" fmla="*/ 4286125 w 5829972"/>
              <a:gd name="connsiteY9" fmla="*/ 0 h 1251239"/>
              <a:gd name="connsiteX10" fmla="*/ 4927559 w 5829972"/>
              <a:gd name="connsiteY10" fmla="*/ 0 h 1251239"/>
              <a:gd name="connsiteX11" fmla="*/ 5563108 w 5829972"/>
              <a:gd name="connsiteY11" fmla="*/ 0 h 1251239"/>
              <a:gd name="connsiteX12" fmla="*/ 5829972 w 5829972"/>
              <a:gd name="connsiteY12" fmla="*/ 266864 h 1251239"/>
              <a:gd name="connsiteX13" fmla="*/ 5829972 w 5829972"/>
              <a:gd name="connsiteY13" fmla="*/ 618444 h 1251239"/>
              <a:gd name="connsiteX14" fmla="*/ 5829972 w 5829972"/>
              <a:gd name="connsiteY14" fmla="*/ 984375 h 1251239"/>
              <a:gd name="connsiteX15" fmla="*/ 5563108 w 5829972"/>
              <a:gd name="connsiteY15" fmla="*/ 1251239 h 1251239"/>
              <a:gd name="connsiteX16" fmla="*/ 4868712 w 5829972"/>
              <a:gd name="connsiteY16" fmla="*/ 1251239 h 1251239"/>
              <a:gd name="connsiteX17" fmla="*/ 4174315 w 5829972"/>
              <a:gd name="connsiteY17" fmla="*/ 1251239 h 1251239"/>
              <a:gd name="connsiteX18" fmla="*/ 3638806 w 5829972"/>
              <a:gd name="connsiteY18" fmla="*/ 1251239 h 1251239"/>
              <a:gd name="connsiteX19" fmla="*/ 2997372 w 5829972"/>
              <a:gd name="connsiteY19" fmla="*/ 1251239 h 1251239"/>
              <a:gd name="connsiteX20" fmla="*/ 2461863 w 5829972"/>
              <a:gd name="connsiteY20" fmla="*/ 1251239 h 1251239"/>
              <a:gd name="connsiteX21" fmla="*/ 1926354 w 5829972"/>
              <a:gd name="connsiteY21" fmla="*/ 1251239 h 1251239"/>
              <a:gd name="connsiteX22" fmla="*/ 1337882 w 5829972"/>
              <a:gd name="connsiteY22" fmla="*/ 1251239 h 1251239"/>
              <a:gd name="connsiteX23" fmla="*/ 266864 w 5829972"/>
              <a:gd name="connsiteY23" fmla="*/ 1251239 h 1251239"/>
              <a:gd name="connsiteX24" fmla="*/ 0 w 5829972"/>
              <a:gd name="connsiteY24" fmla="*/ 984375 h 1251239"/>
              <a:gd name="connsiteX25" fmla="*/ 0 w 5829972"/>
              <a:gd name="connsiteY25" fmla="*/ 611269 h 1251239"/>
              <a:gd name="connsiteX26" fmla="*/ 0 w 5829972"/>
              <a:gd name="connsiteY26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29972" h="1251239" fill="none" extrusionOk="0">
                <a:moveTo>
                  <a:pt x="0" y="266864"/>
                </a:moveTo>
                <a:cubicBezTo>
                  <a:pt x="26706" y="142602"/>
                  <a:pt x="134033" y="-9948"/>
                  <a:pt x="266864" y="0"/>
                </a:cubicBezTo>
                <a:cubicBezTo>
                  <a:pt x="548748" y="-37133"/>
                  <a:pt x="646220" y="39072"/>
                  <a:pt x="908298" y="0"/>
                </a:cubicBezTo>
                <a:cubicBezTo>
                  <a:pt x="1170376" y="-39072"/>
                  <a:pt x="1220196" y="98"/>
                  <a:pt x="1390845" y="0"/>
                </a:cubicBezTo>
                <a:cubicBezTo>
                  <a:pt x="1561494" y="-98"/>
                  <a:pt x="1676485" y="31036"/>
                  <a:pt x="1820429" y="0"/>
                </a:cubicBezTo>
                <a:cubicBezTo>
                  <a:pt x="1964373" y="-31036"/>
                  <a:pt x="2257198" y="20049"/>
                  <a:pt x="2408900" y="0"/>
                </a:cubicBezTo>
                <a:cubicBezTo>
                  <a:pt x="2560602" y="-20049"/>
                  <a:pt x="2784425" y="56821"/>
                  <a:pt x="2944410" y="0"/>
                </a:cubicBezTo>
                <a:cubicBezTo>
                  <a:pt x="3104395" y="-56821"/>
                  <a:pt x="3280410" y="33034"/>
                  <a:pt x="3373994" y="0"/>
                </a:cubicBezTo>
                <a:cubicBezTo>
                  <a:pt x="3467578" y="-33034"/>
                  <a:pt x="3669994" y="33868"/>
                  <a:pt x="3856540" y="0"/>
                </a:cubicBezTo>
                <a:cubicBezTo>
                  <a:pt x="4043086" y="-33868"/>
                  <a:pt x="4136212" y="33422"/>
                  <a:pt x="4286125" y="0"/>
                </a:cubicBezTo>
                <a:cubicBezTo>
                  <a:pt x="4436039" y="-33422"/>
                  <a:pt x="4715209" y="73375"/>
                  <a:pt x="4927559" y="0"/>
                </a:cubicBezTo>
                <a:cubicBezTo>
                  <a:pt x="5139909" y="-73375"/>
                  <a:pt x="5388582" y="20555"/>
                  <a:pt x="5563108" y="0"/>
                </a:cubicBezTo>
                <a:cubicBezTo>
                  <a:pt x="5692906" y="-39152"/>
                  <a:pt x="5855355" y="139742"/>
                  <a:pt x="5829972" y="266864"/>
                </a:cubicBezTo>
                <a:cubicBezTo>
                  <a:pt x="5862581" y="423696"/>
                  <a:pt x="5815461" y="527614"/>
                  <a:pt x="5829972" y="618444"/>
                </a:cubicBezTo>
                <a:cubicBezTo>
                  <a:pt x="5844483" y="709274"/>
                  <a:pt x="5790580" y="899803"/>
                  <a:pt x="5829972" y="984375"/>
                </a:cubicBezTo>
                <a:cubicBezTo>
                  <a:pt x="5846933" y="1150141"/>
                  <a:pt x="5695488" y="1254297"/>
                  <a:pt x="5563108" y="1251239"/>
                </a:cubicBezTo>
                <a:cubicBezTo>
                  <a:pt x="5259597" y="1290739"/>
                  <a:pt x="5211902" y="1179497"/>
                  <a:pt x="4868712" y="1251239"/>
                </a:cubicBezTo>
                <a:cubicBezTo>
                  <a:pt x="4525522" y="1322981"/>
                  <a:pt x="4398484" y="1241500"/>
                  <a:pt x="4174315" y="1251239"/>
                </a:cubicBezTo>
                <a:cubicBezTo>
                  <a:pt x="3950146" y="1260978"/>
                  <a:pt x="3781320" y="1190306"/>
                  <a:pt x="3638806" y="1251239"/>
                </a:cubicBezTo>
                <a:cubicBezTo>
                  <a:pt x="3496292" y="1312172"/>
                  <a:pt x="3175868" y="1193457"/>
                  <a:pt x="2997372" y="1251239"/>
                </a:cubicBezTo>
                <a:cubicBezTo>
                  <a:pt x="2818876" y="1309021"/>
                  <a:pt x="2692027" y="1219892"/>
                  <a:pt x="2461863" y="1251239"/>
                </a:cubicBezTo>
                <a:cubicBezTo>
                  <a:pt x="2231699" y="1282586"/>
                  <a:pt x="2183501" y="1227574"/>
                  <a:pt x="1926354" y="1251239"/>
                </a:cubicBezTo>
                <a:cubicBezTo>
                  <a:pt x="1669207" y="1274904"/>
                  <a:pt x="1608395" y="1193125"/>
                  <a:pt x="1337882" y="1251239"/>
                </a:cubicBezTo>
                <a:cubicBezTo>
                  <a:pt x="1067369" y="1309353"/>
                  <a:pt x="658279" y="1152226"/>
                  <a:pt x="266864" y="1251239"/>
                </a:cubicBezTo>
                <a:cubicBezTo>
                  <a:pt x="110570" y="1257544"/>
                  <a:pt x="-5406" y="1102405"/>
                  <a:pt x="0" y="984375"/>
                </a:cubicBezTo>
                <a:cubicBezTo>
                  <a:pt x="-35836" y="870441"/>
                  <a:pt x="5739" y="762830"/>
                  <a:pt x="0" y="611269"/>
                </a:cubicBezTo>
                <a:cubicBezTo>
                  <a:pt x="-5739" y="459708"/>
                  <a:pt x="37594" y="389775"/>
                  <a:pt x="0" y="266864"/>
                </a:cubicBezTo>
                <a:close/>
              </a:path>
              <a:path w="5829972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524260" y="-76385"/>
                  <a:pt x="719301" y="18506"/>
                  <a:pt x="961260" y="0"/>
                </a:cubicBezTo>
                <a:cubicBezTo>
                  <a:pt x="1203219" y="-18506"/>
                  <a:pt x="1213614" y="33743"/>
                  <a:pt x="1390845" y="0"/>
                </a:cubicBezTo>
                <a:cubicBezTo>
                  <a:pt x="1568077" y="-33743"/>
                  <a:pt x="1808967" y="28519"/>
                  <a:pt x="2085241" y="0"/>
                </a:cubicBezTo>
                <a:cubicBezTo>
                  <a:pt x="2361515" y="-28519"/>
                  <a:pt x="2355700" y="2046"/>
                  <a:pt x="2514825" y="0"/>
                </a:cubicBezTo>
                <a:cubicBezTo>
                  <a:pt x="2673950" y="-2046"/>
                  <a:pt x="2830403" y="36594"/>
                  <a:pt x="2944410" y="0"/>
                </a:cubicBezTo>
                <a:cubicBezTo>
                  <a:pt x="3058418" y="-36594"/>
                  <a:pt x="3343516" y="36175"/>
                  <a:pt x="3585844" y="0"/>
                </a:cubicBezTo>
                <a:cubicBezTo>
                  <a:pt x="3828172" y="-36175"/>
                  <a:pt x="3872738" y="25333"/>
                  <a:pt x="4121353" y="0"/>
                </a:cubicBezTo>
                <a:cubicBezTo>
                  <a:pt x="4369968" y="-25333"/>
                  <a:pt x="4451432" y="38252"/>
                  <a:pt x="4550937" y="0"/>
                </a:cubicBezTo>
                <a:cubicBezTo>
                  <a:pt x="4650442" y="-38252"/>
                  <a:pt x="5359578" y="37178"/>
                  <a:pt x="5563108" y="0"/>
                </a:cubicBezTo>
                <a:cubicBezTo>
                  <a:pt x="5726647" y="-20013"/>
                  <a:pt x="5810046" y="143148"/>
                  <a:pt x="5829972" y="266864"/>
                </a:cubicBezTo>
                <a:cubicBezTo>
                  <a:pt x="5856894" y="391175"/>
                  <a:pt x="5793599" y="505125"/>
                  <a:pt x="5829972" y="618444"/>
                </a:cubicBezTo>
                <a:cubicBezTo>
                  <a:pt x="5866345" y="731763"/>
                  <a:pt x="5820739" y="872988"/>
                  <a:pt x="5829972" y="984375"/>
                </a:cubicBezTo>
                <a:cubicBezTo>
                  <a:pt x="5826643" y="1141565"/>
                  <a:pt x="5709251" y="1237820"/>
                  <a:pt x="5563108" y="1251239"/>
                </a:cubicBezTo>
                <a:cubicBezTo>
                  <a:pt x="5357025" y="1291157"/>
                  <a:pt x="5281222" y="1240150"/>
                  <a:pt x="5080561" y="1251239"/>
                </a:cubicBezTo>
                <a:cubicBezTo>
                  <a:pt x="4879900" y="1262328"/>
                  <a:pt x="4789636" y="1245162"/>
                  <a:pt x="4598015" y="1251239"/>
                </a:cubicBezTo>
                <a:cubicBezTo>
                  <a:pt x="4406394" y="1257316"/>
                  <a:pt x="4282496" y="1224293"/>
                  <a:pt x="4115468" y="1251239"/>
                </a:cubicBezTo>
                <a:cubicBezTo>
                  <a:pt x="3948440" y="1278185"/>
                  <a:pt x="3756832" y="1243144"/>
                  <a:pt x="3526996" y="1251239"/>
                </a:cubicBezTo>
                <a:cubicBezTo>
                  <a:pt x="3297160" y="1259334"/>
                  <a:pt x="3190101" y="1249783"/>
                  <a:pt x="2938525" y="1251239"/>
                </a:cubicBezTo>
                <a:cubicBezTo>
                  <a:pt x="2686949" y="1252695"/>
                  <a:pt x="2460640" y="1169902"/>
                  <a:pt x="2244128" y="1251239"/>
                </a:cubicBezTo>
                <a:cubicBezTo>
                  <a:pt x="2027616" y="1332576"/>
                  <a:pt x="1970439" y="1225810"/>
                  <a:pt x="1761582" y="1251239"/>
                </a:cubicBezTo>
                <a:cubicBezTo>
                  <a:pt x="1552725" y="1276668"/>
                  <a:pt x="1432398" y="1211315"/>
                  <a:pt x="1226073" y="1251239"/>
                </a:cubicBezTo>
                <a:cubicBezTo>
                  <a:pt x="1019748" y="1291163"/>
                  <a:pt x="647079" y="1218475"/>
                  <a:pt x="266864" y="1251239"/>
                </a:cubicBezTo>
                <a:cubicBezTo>
                  <a:pt x="109064" y="1274111"/>
                  <a:pt x="-2405" y="1140742"/>
                  <a:pt x="0" y="984375"/>
                </a:cubicBezTo>
                <a:cubicBezTo>
                  <a:pt x="-21845" y="888744"/>
                  <a:pt x="37140" y="713420"/>
                  <a:pt x="0" y="618444"/>
                </a:cubicBezTo>
                <a:cubicBezTo>
                  <a:pt x="-37140" y="523468"/>
                  <a:pt x="8135" y="396722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 동물은 나무늘보입니다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1D1506B6-9D38-4802-BF6E-8CA7FCFA46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4" t="25413" r="43051" b="32705"/>
          <a:stretch/>
        </p:blipFill>
        <p:spPr>
          <a:xfrm rot="5400000">
            <a:off x="4768234" y="2523950"/>
            <a:ext cx="2655531" cy="3917275"/>
          </a:xfrm>
          <a:prstGeom prst="rect">
            <a:avLst/>
          </a:prstGeom>
        </p:spPr>
      </p:pic>
      <p:sp>
        <p:nvSpPr>
          <p:cNvPr id="11" name="사각형: 둥근 모서리 10">
            <a:hlinkClick r:id="rId5" action="ppaction://hlinksldjump"/>
            <a:extLst>
              <a:ext uri="{FF2B5EF4-FFF2-40B4-BE49-F238E27FC236}">
                <a16:creationId xmlns="" xmlns:a16="http://schemas.microsoft.com/office/drawing/2014/main" id="{E3FCCE7E-A68C-47CD-9CB5-3E1C1ACB0A49}"/>
              </a:ext>
            </a:extLst>
          </p:cNvPr>
          <p:cNvSpPr/>
          <p:nvPr/>
        </p:nvSpPr>
        <p:spPr>
          <a:xfrm>
            <a:off x="9326880" y="4663437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되돌아가기</a:t>
            </a:r>
          </a:p>
        </p:txBody>
      </p:sp>
      <p:sp>
        <p:nvSpPr>
          <p:cNvPr id="12" name="사각형: 둥근 모서리 11">
            <a:hlinkClick r:id="rId6" action="ppaction://hlinksldjump"/>
            <a:extLst>
              <a:ext uri="{FF2B5EF4-FFF2-40B4-BE49-F238E27FC236}">
                <a16:creationId xmlns="" xmlns:a16="http://schemas.microsoft.com/office/drawing/2014/main" id="{1AF1C644-FE38-4C7C-80C1-085E96B7AE83}"/>
              </a:ext>
            </a:extLst>
          </p:cNvPr>
          <p:cNvSpPr/>
          <p:nvPr/>
        </p:nvSpPr>
        <p:spPr>
          <a:xfrm>
            <a:off x="9326880" y="5556321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로 가기</a:t>
            </a:r>
          </a:p>
        </p:txBody>
      </p:sp>
    </p:spTree>
    <p:extLst>
      <p:ext uri="{BB962C8B-B14F-4D97-AF65-F5344CB8AC3E}">
        <p14:creationId xmlns:p14="http://schemas.microsoft.com/office/powerpoint/2010/main" val="3415449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입후보하기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535C1766-0DEC-474B-AA71-C6068E1BAD80}"/>
              </a:ext>
            </a:extLst>
          </p:cNvPr>
          <p:cNvSpPr/>
          <p:nvPr/>
        </p:nvSpPr>
        <p:spPr>
          <a:xfrm>
            <a:off x="3358516" y="1407572"/>
            <a:ext cx="5474969" cy="1251239"/>
          </a:xfrm>
          <a:custGeom>
            <a:avLst/>
            <a:gdLst>
              <a:gd name="connsiteX0" fmla="*/ 0 w 5474969"/>
              <a:gd name="connsiteY0" fmla="*/ 266864 h 1251239"/>
              <a:gd name="connsiteX1" fmla="*/ 266864 w 5474969"/>
              <a:gd name="connsiteY1" fmla="*/ 0 h 1251239"/>
              <a:gd name="connsiteX2" fmla="*/ 865303 w 5474969"/>
              <a:gd name="connsiteY2" fmla="*/ 0 h 1251239"/>
              <a:gd name="connsiteX3" fmla="*/ 1315505 w 5474969"/>
              <a:gd name="connsiteY3" fmla="*/ 0 h 1251239"/>
              <a:gd name="connsiteX4" fmla="*/ 1716295 w 5474969"/>
              <a:gd name="connsiteY4" fmla="*/ 0 h 1251239"/>
              <a:gd name="connsiteX5" fmla="*/ 2265321 w 5474969"/>
              <a:gd name="connsiteY5" fmla="*/ 0 h 1251239"/>
              <a:gd name="connsiteX6" fmla="*/ 2764936 w 5474969"/>
              <a:gd name="connsiteY6" fmla="*/ 0 h 1251239"/>
              <a:gd name="connsiteX7" fmla="*/ 3165725 w 5474969"/>
              <a:gd name="connsiteY7" fmla="*/ 0 h 1251239"/>
              <a:gd name="connsiteX8" fmla="*/ 3615927 w 5474969"/>
              <a:gd name="connsiteY8" fmla="*/ 0 h 1251239"/>
              <a:gd name="connsiteX9" fmla="*/ 4016717 w 5474969"/>
              <a:gd name="connsiteY9" fmla="*/ 0 h 1251239"/>
              <a:gd name="connsiteX10" fmla="*/ 4615156 w 5474969"/>
              <a:gd name="connsiteY10" fmla="*/ 0 h 1251239"/>
              <a:gd name="connsiteX11" fmla="*/ 5208105 w 5474969"/>
              <a:gd name="connsiteY11" fmla="*/ 0 h 1251239"/>
              <a:gd name="connsiteX12" fmla="*/ 5474969 w 5474969"/>
              <a:gd name="connsiteY12" fmla="*/ 266864 h 1251239"/>
              <a:gd name="connsiteX13" fmla="*/ 5474969 w 5474969"/>
              <a:gd name="connsiteY13" fmla="*/ 618444 h 1251239"/>
              <a:gd name="connsiteX14" fmla="*/ 5474969 w 5474969"/>
              <a:gd name="connsiteY14" fmla="*/ 984375 h 1251239"/>
              <a:gd name="connsiteX15" fmla="*/ 5208105 w 5474969"/>
              <a:gd name="connsiteY15" fmla="*/ 1251239 h 1251239"/>
              <a:gd name="connsiteX16" fmla="*/ 4560253 w 5474969"/>
              <a:gd name="connsiteY16" fmla="*/ 1251239 h 1251239"/>
              <a:gd name="connsiteX17" fmla="*/ 3912402 w 5474969"/>
              <a:gd name="connsiteY17" fmla="*/ 1251239 h 1251239"/>
              <a:gd name="connsiteX18" fmla="*/ 3412787 w 5474969"/>
              <a:gd name="connsiteY18" fmla="*/ 1251239 h 1251239"/>
              <a:gd name="connsiteX19" fmla="*/ 2814348 w 5474969"/>
              <a:gd name="connsiteY19" fmla="*/ 1251239 h 1251239"/>
              <a:gd name="connsiteX20" fmla="*/ 2314734 w 5474969"/>
              <a:gd name="connsiteY20" fmla="*/ 1251239 h 1251239"/>
              <a:gd name="connsiteX21" fmla="*/ 1815120 w 5474969"/>
              <a:gd name="connsiteY21" fmla="*/ 1251239 h 1251239"/>
              <a:gd name="connsiteX22" fmla="*/ 1266093 w 5474969"/>
              <a:gd name="connsiteY22" fmla="*/ 1251239 h 1251239"/>
              <a:gd name="connsiteX23" fmla="*/ 266864 w 5474969"/>
              <a:gd name="connsiteY23" fmla="*/ 1251239 h 1251239"/>
              <a:gd name="connsiteX24" fmla="*/ 0 w 5474969"/>
              <a:gd name="connsiteY24" fmla="*/ 984375 h 1251239"/>
              <a:gd name="connsiteX25" fmla="*/ 0 w 5474969"/>
              <a:gd name="connsiteY25" fmla="*/ 611269 h 1251239"/>
              <a:gd name="connsiteX26" fmla="*/ 0 w 5474969"/>
              <a:gd name="connsiteY26" fmla="*/ 266864 h 125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474969" h="1251239" fill="none" extrusionOk="0">
                <a:moveTo>
                  <a:pt x="0" y="266864"/>
                </a:moveTo>
                <a:cubicBezTo>
                  <a:pt x="26706" y="142602"/>
                  <a:pt x="134033" y="-9948"/>
                  <a:pt x="266864" y="0"/>
                </a:cubicBezTo>
                <a:cubicBezTo>
                  <a:pt x="408456" y="-49764"/>
                  <a:pt x="634262" y="38591"/>
                  <a:pt x="865303" y="0"/>
                </a:cubicBezTo>
                <a:cubicBezTo>
                  <a:pt x="1096344" y="-38591"/>
                  <a:pt x="1195980" y="46399"/>
                  <a:pt x="1315505" y="0"/>
                </a:cubicBezTo>
                <a:cubicBezTo>
                  <a:pt x="1435030" y="-46399"/>
                  <a:pt x="1582486" y="5121"/>
                  <a:pt x="1716295" y="0"/>
                </a:cubicBezTo>
                <a:cubicBezTo>
                  <a:pt x="1850104" y="-5121"/>
                  <a:pt x="2023498" y="44414"/>
                  <a:pt x="2265321" y="0"/>
                </a:cubicBezTo>
                <a:cubicBezTo>
                  <a:pt x="2507144" y="-44414"/>
                  <a:pt x="2561957" y="54540"/>
                  <a:pt x="2764936" y="0"/>
                </a:cubicBezTo>
                <a:cubicBezTo>
                  <a:pt x="2967915" y="-54540"/>
                  <a:pt x="3041530" y="19569"/>
                  <a:pt x="3165725" y="0"/>
                </a:cubicBezTo>
                <a:cubicBezTo>
                  <a:pt x="3289920" y="-19569"/>
                  <a:pt x="3417909" y="7133"/>
                  <a:pt x="3615927" y="0"/>
                </a:cubicBezTo>
                <a:cubicBezTo>
                  <a:pt x="3813945" y="-7133"/>
                  <a:pt x="3850387" y="14414"/>
                  <a:pt x="4016717" y="0"/>
                </a:cubicBezTo>
                <a:cubicBezTo>
                  <a:pt x="4183047" y="-14414"/>
                  <a:pt x="4336467" y="9189"/>
                  <a:pt x="4615156" y="0"/>
                </a:cubicBezTo>
                <a:cubicBezTo>
                  <a:pt x="4893845" y="-9189"/>
                  <a:pt x="5048841" y="12736"/>
                  <a:pt x="5208105" y="0"/>
                </a:cubicBezTo>
                <a:cubicBezTo>
                  <a:pt x="5337903" y="-39152"/>
                  <a:pt x="5500352" y="139742"/>
                  <a:pt x="5474969" y="266864"/>
                </a:cubicBezTo>
                <a:cubicBezTo>
                  <a:pt x="5507578" y="423696"/>
                  <a:pt x="5460458" y="527614"/>
                  <a:pt x="5474969" y="618444"/>
                </a:cubicBezTo>
                <a:cubicBezTo>
                  <a:pt x="5489480" y="709274"/>
                  <a:pt x="5435577" y="899803"/>
                  <a:pt x="5474969" y="984375"/>
                </a:cubicBezTo>
                <a:cubicBezTo>
                  <a:pt x="5491930" y="1150141"/>
                  <a:pt x="5340485" y="1254297"/>
                  <a:pt x="5208105" y="1251239"/>
                </a:cubicBezTo>
                <a:cubicBezTo>
                  <a:pt x="4927058" y="1264792"/>
                  <a:pt x="4771097" y="1205921"/>
                  <a:pt x="4560253" y="1251239"/>
                </a:cubicBezTo>
                <a:cubicBezTo>
                  <a:pt x="4349409" y="1296557"/>
                  <a:pt x="4047077" y="1186375"/>
                  <a:pt x="3912402" y="1251239"/>
                </a:cubicBezTo>
                <a:cubicBezTo>
                  <a:pt x="3777727" y="1316103"/>
                  <a:pt x="3591538" y="1219851"/>
                  <a:pt x="3412787" y="1251239"/>
                </a:cubicBezTo>
                <a:cubicBezTo>
                  <a:pt x="3234037" y="1282627"/>
                  <a:pt x="3032173" y="1190100"/>
                  <a:pt x="2814348" y="1251239"/>
                </a:cubicBezTo>
                <a:cubicBezTo>
                  <a:pt x="2596523" y="1312378"/>
                  <a:pt x="2449189" y="1201300"/>
                  <a:pt x="2314734" y="1251239"/>
                </a:cubicBezTo>
                <a:cubicBezTo>
                  <a:pt x="2180279" y="1301178"/>
                  <a:pt x="2051623" y="1204341"/>
                  <a:pt x="1815120" y="1251239"/>
                </a:cubicBezTo>
                <a:cubicBezTo>
                  <a:pt x="1578617" y="1298137"/>
                  <a:pt x="1536725" y="1239529"/>
                  <a:pt x="1266093" y="1251239"/>
                </a:cubicBezTo>
                <a:cubicBezTo>
                  <a:pt x="995461" y="1262949"/>
                  <a:pt x="492166" y="1223828"/>
                  <a:pt x="266864" y="1251239"/>
                </a:cubicBezTo>
                <a:cubicBezTo>
                  <a:pt x="110570" y="1257544"/>
                  <a:pt x="-5406" y="1102405"/>
                  <a:pt x="0" y="984375"/>
                </a:cubicBezTo>
                <a:cubicBezTo>
                  <a:pt x="-35836" y="870441"/>
                  <a:pt x="5739" y="762830"/>
                  <a:pt x="0" y="611269"/>
                </a:cubicBezTo>
                <a:cubicBezTo>
                  <a:pt x="-5739" y="459708"/>
                  <a:pt x="37594" y="389775"/>
                  <a:pt x="0" y="266864"/>
                </a:cubicBezTo>
                <a:close/>
              </a:path>
              <a:path w="5474969" h="1251239" stroke="0" extrusionOk="0">
                <a:moveTo>
                  <a:pt x="0" y="266864"/>
                </a:moveTo>
                <a:cubicBezTo>
                  <a:pt x="11290" y="128484"/>
                  <a:pt x="139145" y="-25369"/>
                  <a:pt x="266864" y="0"/>
                </a:cubicBezTo>
                <a:cubicBezTo>
                  <a:pt x="549779" y="-48666"/>
                  <a:pt x="698823" y="63179"/>
                  <a:pt x="914716" y="0"/>
                </a:cubicBezTo>
                <a:cubicBezTo>
                  <a:pt x="1130609" y="-63179"/>
                  <a:pt x="1214148" y="15205"/>
                  <a:pt x="1315505" y="0"/>
                </a:cubicBezTo>
                <a:cubicBezTo>
                  <a:pt x="1416862" y="-15205"/>
                  <a:pt x="1644594" y="14663"/>
                  <a:pt x="1963357" y="0"/>
                </a:cubicBezTo>
                <a:cubicBezTo>
                  <a:pt x="2282120" y="-14663"/>
                  <a:pt x="2209002" y="41745"/>
                  <a:pt x="2364146" y="0"/>
                </a:cubicBezTo>
                <a:cubicBezTo>
                  <a:pt x="2519290" y="-41745"/>
                  <a:pt x="2661355" y="16735"/>
                  <a:pt x="2764936" y="0"/>
                </a:cubicBezTo>
                <a:cubicBezTo>
                  <a:pt x="2868517" y="-16735"/>
                  <a:pt x="3097571" y="25732"/>
                  <a:pt x="3363375" y="0"/>
                </a:cubicBezTo>
                <a:cubicBezTo>
                  <a:pt x="3629179" y="-25732"/>
                  <a:pt x="3724956" y="54041"/>
                  <a:pt x="3862989" y="0"/>
                </a:cubicBezTo>
                <a:cubicBezTo>
                  <a:pt x="4001022" y="-54041"/>
                  <a:pt x="4095512" y="8957"/>
                  <a:pt x="4263779" y="0"/>
                </a:cubicBezTo>
                <a:cubicBezTo>
                  <a:pt x="4432046" y="-8957"/>
                  <a:pt x="4819494" y="52318"/>
                  <a:pt x="5208105" y="0"/>
                </a:cubicBezTo>
                <a:cubicBezTo>
                  <a:pt x="5371644" y="-20013"/>
                  <a:pt x="5455043" y="143148"/>
                  <a:pt x="5474969" y="266864"/>
                </a:cubicBezTo>
                <a:cubicBezTo>
                  <a:pt x="5501891" y="391175"/>
                  <a:pt x="5438596" y="505125"/>
                  <a:pt x="5474969" y="618444"/>
                </a:cubicBezTo>
                <a:cubicBezTo>
                  <a:pt x="5511342" y="731763"/>
                  <a:pt x="5465736" y="872988"/>
                  <a:pt x="5474969" y="984375"/>
                </a:cubicBezTo>
                <a:cubicBezTo>
                  <a:pt x="5471640" y="1141565"/>
                  <a:pt x="5354248" y="1237820"/>
                  <a:pt x="5208105" y="1251239"/>
                </a:cubicBezTo>
                <a:cubicBezTo>
                  <a:pt x="5106030" y="1300027"/>
                  <a:pt x="4967820" y="1201530"/>
                  <a:pt x="4757903" y="1251239"/>
                </a:cubicBezTo>
                <a:cubicBezTo>
                  <a:pt x="4547986" y="1300948"/>
                  <a:pt x="4442034" y="1235423"/>
                  <a:pt x="4307701" y="1251239"/>
                </a:cubicBezTo>
                <a:cubicBezTo>
                  <a:pt x="4173368" y="1267055"/>
                  <a:pt x="4080396" y="1217396"/>
                  <a:pt x="3857499" y="1251239"/>
                </a:cubicBezTo>
                <a:cubicBezTo>
                  <a:pt x="3634602" y="1285082"/>
                  <a:pt x="3543353" y="1210020"/>
                  <a:pt x="3308472" y="1251239"/>
                </a:cubicBezTo>
                <a:cubicBezTo>
                  <a:pt x="3073591" y="1292458"/>
                  <a:pt x="2940536" y="1219332"/>
                  <a:pt x="2759446" y="1251239"/>
                </a:cubicBezTo>
                <a:cubicBezTo>
                  <a:pt x="2578356" y="1283146"/>
                  <a:pt x="2360356" y="1246937"/>
                  <a:pt x="2111594" y="1251239"/>
                </a:cubicBezTo>
                <a:cubicBezTo>
                  <a:pt x="1862832" y="1255541"/>
                  <a:pt x="1869418" y="1239970"/>
                  <a:pt x="1661392" y="1251239"/>
                </a:cubicBezTo>
                <a:cubicBezTo>
                  <a:pt x="1453366" y="1262508"/>
                  <a:pt x="1321523" y="1243934"/>
                  <a:pt x="1161778" y="1251239"/>
                </a:cubicBezTo>
                <a:cubicBezTo>
                  <a:pt x="1002033" y="1258544"/>
                  <a:pt x="627022" y="1225381"/>
                  <a:pt x="266864" y="1251239"/>
                </a:cubicBezTo>
                <a:cubicBezTo>
                  <a:pt x="109064" y="1274111"/>
                  <a:pt x="-2405" y="1140742"/>
                  <a:pt x="0" y="984375"/>
                </a:cubicBezTo>
                <a:cubicBezTo>
                  <a:pt x="-21845" y="888744"/>
                  <a:pt x="37140" y="713420"/>
                  <a:pt x="0" y="618444"/>
                </a:cubicBezTo>
                <a:cubicBezTo>
                  <a:pt x="-37140" y="523468"/>
                  <a:pt x="8135" y="396722"/>
                  <a:pt x="0" y="266864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번 동물은 원숭이입니다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 descr="상자이(가) 표시된 사진&#10;&#10;자동 생성된 설명">
            <a:extLst>
              <a:ext uri="{FF2B5EF4-FFF2-40B4-BE49-F238E27FC236}">
                <a16:creationId xmlns="" xmlns:a16="http://schemas.microsoft.com/office/drawing/2014/main" id="{9103A807-0F94-438E-BCBB-1A80AD8E25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3" t="31576" r="29942" b="23325"/>
          <a:stretch/>
        </p:blipFill>
        <p:spPr>
          <a:xfrm rot="5400000">
            <a:off x="4762734" y="2812906"/>
            <a:ext cx="2666530" cy="3318733"/>
          </a:xfrm>
          <a:prstGeom prst="rect">
            <a:avLst/>
          </a:prstGeom>
        </p:spPr>
      </p:pic>
      <p:sp>
        <p:nvSpPr>
          <p:cNvPr id="11" name="사각형: 둥근 모서리 10">
            <a:hlinkClick r:id="rId5" action="ppaction://hlinksldjump"/>
            <a:extLst>
              <a:ext uri="{FF2B5EF4-FFF2-40B4-BE49-F238E27FC236}">
                <a16:creationId xmlns="" xmlns:a16="http://schemas.microsoft.com/office/drawing/2014/main" id="{7645903F-634C-4856-965C-05B5500CF71B}"/>
              </a:ext>
            </a:extLst>
          </p:cNvPr>
          <p:cNvSpPr/>
          <p:nvPr/>
        </p:nvSpPr>
        <p:spPr>
          <a:xfrm>
            <a:off x="9326880" y="4663437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되돌아가기</a:t>
            </a:r>
          </a:p>
        </p:txBody>
      </p:sp>
      <p:sp>
        <p:nvSpPr>
          <p:cNvPr id="12" name="사각형: 둥근 모서리 11">
            <a:hlinkClick r:id="rId6" action="ppaction://hlinksldjump"/>
            <a:extLst>
              <a:ext uri="{FF2B5EF4-FFF2-40B4-BE49-F238E27FC236}">
                <a16:creationId xmlns="" xmlns:a16="http://schemas.microsoft.com/office/drawing/2014/main" id="{746E593F-4BC2-4203-B7A6-10C0EB5D0F42}"/>
              </a:ext>
            </a:extLst>
          </p:cNvPr>
          <p:cNvSpPr/>
          <p:nvPr/>
        </p:nvSpPr>
        <p:spPr>
          <a:xfrm>
            <a:off x="9326880" y="5556321"/>
            <a:ext cx="2595504" cy="707981"/>
          </a:xfrm>
          <a:custGeom>
            <a:avLst/>
            <a:gdLst>
              <a:gd name="connsiteX0" fmla="*/ 0 w 2595504"/>
              <a:gd name="connsiteY0" fmla="*/ 150998 h 707981"/>
              <a:gd name="connsiteX1" fmla="*/ 150998 w 2595504"/>
              <a:gd name="connsiteY1" fmla="*/ 0 h 707981"/>
              <a:gd name="connsiteX2" fmla="*/ 747310 w 2595504"/>
              <a:gd name="connsiteY2" fmla="*/ 0 h 707981"/>
              <a:gd name="connsiteX3" fmla="*/ 1320687 w 2595504"/>
              <a:gd name="connsiteY3" fmla="*/ 0 h 707981"/>
              <a:gd name="connsiteX4" fmla="*/ 1894064 w 2595504"/>
              <a:gd name="connsiteY4" fmla="*/ 0 h 707981"/>
              <a:gd name="connsiteX5" fmla="*/ 2444506 w 2595504"/>
              <a:gd name="connsiteY5" fmla="*/ 0 h 707981"/>
              <a:gd name="connsiteX6" fmla="*/ 2595504 w 2595504"/>
              <a:gd name="connsiteY6" fmla="*/ 150998 h 707981"/>
              <a:gd name="connsiteX7" fmla="*/ 2595504 w 2595504"/>
              <a:gd name="connsiteY7" fmla="*/ 556983 h 707981"/>
              <a:gd name="connsiteX8" fmla="*/ 2444506 w 2595504"/>
              <a:gd name="connsiteY8" fmla="*/ 707981 h 707981"/>
              <a:gd name="connsiteX9" fmla="*/ 1848194 w 2595504"/>
              <a:gd name="connsiteY9" fmla="*/ 707981 h 707981"/>
              <a:gd name="connsiteX10" fmla="*/ 1228947 w 2595504"/>
              <a:gd name="connsiteY10" fmla="*/ 707981 h 707981"/>
              <a:gd name="connsiteX11" fmla="*/ 678505 w 2595504"/>
              <a:gd name="connsiteY11" fmla="*/ 707981 h 707981"/>
              <a:gd name="connsiteX12" fmla="*/ 150998 w 2595504"/>
              <a:gd name="connsiteY12" fmla="*/ 707981 h 707981"/>
              <a:gd name="connsiteX13" fmla="*/ 0 w 2595504"/>
              <a:gd name="connsiteY13" fmla="*/ 556983 h 707981"/>
              <a:gd name="connsiteX14" fmla="*/ 0 w 2595504"/>
              <a:gd name="connsiteY14" fmla="*/ 150998 h 70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5504" h="707981" fill="none" extrusionOk="0">
                <a:moveTo>
                  <a:pt x="0" y="150998"/>
                </a:moveTo>
                <a:cubicBezTo>
                  <a:pt x="-2483" y="58165"/>
                  <a:pt x="73227" y="14009"/>
                  <a:pt x="150998" y="0"/>
                </a:cubicBezTo>
                <a:cubicBezTo>
                  <a:pt x="403908" y="-37234"/>
                  <a:pt x="557225" y="37794"/>
                  <a:pt x="747310" y="0"/>
                </a:cubicBezTo>
                <a:cubicBezTo>
                  <a:pt x="937395" y="-37794"/>
                  <a:pt x="1117998" y="12543"/>
                  <a:pt x="1320687" y="0"/>
                </a:cubicBezTo>
                <a:cubicBezTo>
                  <a:pt x="1523376" y="-12543"/>
                  <a:pt x="1725087" y="63364"/>
                  <a:pt x="1894064" y="0"/>
                </a:cubicBezTo>
                <a:cubicBezTo>
                  <a:pt x="2063041" y="-63364"/>
                  <a:pt x="2194422" y="54307"/>
                  <a:pt x="2444506" y="0"/>
                </a:cubicBezTo>
                <a:cubicBezTo>
                  <a:pt x="2539239" y="10041"/>
                  <a:pt x="2594097" y="76017"/>
                  <a:pt x="2595504" y="150998"/>
                </a:cubicBezTo>
                <a:cubicBezTo>
                  <a:pt x="2638696" y="311328"/>
                  <a:pt x="2587145" y="451449"/>
                  <a:pt x="2595504" y="556983"/>
                </a:cubicBezTo>
                <a:cubicBezTo>
                  <a:pt x="2587839" y="657210"/>
                  <a:pt x="2525913" y="715400"/>
                  <a:pt x="2444506" y="707981"/>
                </a:cubicBezTo>
                <a:cubicBezTo>
                  <a:pt x="2196398" y="716185"/>
                  <a:pt x="1988079" y="701101"/>
                  <a:pt x="1848194" y="707981"/>
                </a:cubicBezTo>
                <a:cubicBezTo>
                  <a:pt x="1708309" y="714861"/>
                  <a:pt x="1409053" y="666295"/>
                  <a:pt x="1228947" y="707981"/>
                </a:cubicBezTo>
                <a:cubicBezTo>
                  <a:pt x="1048841" y="749667"/>
                  <a:pt x="806514" y="650446"/>
                  <a:pt x="678505" y="707981"/>
                </a:cubicBezTo>
                <a:cubicBezTo>
                  <a:pt x="550496" y="765516"/>
                  <a:pt x="347600" y="673695"/>
                  <a:pt x="150998" y="707981"/>
                </a:cubicBezTo>
                <a:cubicBezTo>
                  <a:pt x="74384" y="711017"/>
                  <a:pt x="-689" y="634840"/>
                  <a:pt x="0" y="556983"/>
                </a:cubicBezTo>
                <a:cubicBezTo>
                  <a:pt x="-20794" y="392858"/>
                  <a:pt x="4163" y="302703"/>
                  <a:pt x="0" y="150998"/>
                </a:cubicBezTo>
                <a:close/>
              </a:path>
              <a:path w="2595504" h="707981" stroke="0" extrusionOk="0">
                <a:moveTo>
                  <a:pt x="0" y="150998"/>
                </a:moveTo>
                <a:cubicBezTo>
                  <a:pt x="16634" y="80872"/>
                  <a:pt x="79578" y="-15447"/>
                  <a:pt x="150998" y="0"/>
                </a:cubicBezTo>
                <a:cubicBezTo>
                  <a:pt x="424148" y="-8917"/>
                  <a:pt x="581859" y="70279"/>
                  <a:pt x="770245" y="0"/>
                </a:cubicBezTo>
                <a:cubicBezTo>
                  <a:pt x="958631" y="-70279"/>
                  <a:pt x="1113378" y="14381"/>
                  <a:pt x="1274817" y="0"/>
                </a:cubicBezTo>
                <a:cubicBezTo>
                  <a:pt x="1436256" y="-14381"/>
                  <a:pt x="1638181" y="66946"/>
                  <a:pt x="1894064" y="0"/>
                </a:cubicBezTo>
                <a:cubicBezTo>
                  <a:pt x="2149947" y="-66946"/>
                  <a:pt x="2322155" y="7579"/>
                  <a:pt x="2444506" y="0"/>
                </a:cubicBezTo>
                <a:cubicBezTo>
                  <a:pt x="2528743" y="1857"/>
                  <a:pt x="2600755" y="65619"/>
                  <a:pt x="2595504" y="150998"/>
                </a:cubicBezTo>
                <a:cubicBezTo>
                  <a:pt x="2629167" y="280176"/>
                  <a:pt x="2563447" y="368111"/>
                  <a:pt x="2595504" y="556983"/>
                </a:cubicBezTo>
                <a:cubicBezTo>
                  <a:pt x="2597745" y="641894"/>
                  <a:pt x="2536798" y="712322"/>
                  <a:pt x="2444506" y="707981"/>
                </a:cubicBezTo>
                <a:cubicBezTo>
                  <a:pt x="2144064" y="732927"/>
                  <a:pt x="1953748" y="702072"/>
                  <a:pt x="1825259" y="707981"/>
                </a:cubicBezTo>
                <a:cubicBezTo>
                  <a:pt x="1696770" y="713890"/>
                  <a:pt x="1430140" y="634424"/>
                  <a:pt x="1206012" y="707981"/>
                </a:cubicBezTo>
                <a:cubicBezTo>
                  <a:pt x="981884" y="781538"/>
                  <a:pt x="568002" y="658542"/>
                  <a:pt x="150998" y="707981"/>
                </a:cubicBezTo>
                <a:cubicBezTo>
                  <a:pt x="79601" y="724291"/>
                  <a:pt x="-3644" y="651549"/>
                  <a:pt x="0" y="556983"/>
                </a:cubicBezTo>
                <a:cubicBezTo>
                  <a:pt x="-8532" y="428839"/>
                  <a:pt x="93" y="240429"/>
                  <a:pt x="0" y="15099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21328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클릭</a:t>
            </a:r>
            <a:r>
              <a:rPr lang="en-US" altLang="ko-KR" sz="2000" dirty="0">
                <a:solidFill>
                  <a:srgbClr val="FF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로 가기</a:t>
            </a:r>
          </a:p>
        </p:txBody>
      </p:sp>
    </p:spTree>
    <p:extLst>
      <p:ext uri="{BB962C8B-B14F-4D97-AF65-F5344CB8AC3E}">
        <p14:creationId xmlns:p14="http://schemas.microsoft.com/office/powerpoint/2010/main" val="220646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포스터에 들어갈 내용 정하기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="" xmlns:a16="http://schemas.microsoft.com/office/drawing/2014/main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="" xmlns:a16="http://schemas.microsoft.com/office/drawing/2014/main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="" xmlns:a16="http://schemas.microsoft.com/office/drawing/2014/main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포스터에 들어갈 내용 정하기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="" xmlns:a16="http://schemas.microsoft.com/office/drawing/2014/main" id="{620B1972-9A12-485C-A264-D471ACB1B6E2}"/>
              </a:ext>
            </a:extLst>
          </p:cNvPr>
          <p:cNvSpPr/>
          <p:nvPr/>
        </p:nvSpPr>
        <p:spPr>
          <a:xfrm>
            <a:off x="6566215" y="1520792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먼저 책 속의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포스터를 살펴볼까요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34E1BA64-2417-4ABE-853E-45669135E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300" y="3385615"/>
            <a:ext cx="3983577" cy="291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8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포스터에 들어갈 내용 정하기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72DCF62C-D5AF-4E86-8772-D9435841E1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14669" b="23052"/>
          <a:stretch/>
        </p:blipFill>
        <p:spPr>
          <a:xfrm rot="5400000">
            <a:off x="3909717" y="1560082"/>
            <a:ext cx="4372566" cy="4271058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CC2268CD-70DF-40E1-9906-BE85F0BDCE98}"/>
              </a:ext>
            </a:extLst>
          </p:cNvPr>
          <p:cNvSpPr/>
          <p:nvPr/>
        </p:nvSpPr>
        <p:spPr>
          <a:xfrm>
            <a:off x="8531817" y="1872639"/>
            <a:ext cx="2207303" cy="862841"/>
          </a:xfrm>
          <a:custGeom>
            <a:avLst/>
            <a:gdLst>
              <a:gd name="connsiteX0" fmla="*/ 0 w 2207303"/>
              <a:gd name="connsiteY0" fmla="*/ 143810 h 862841"/>
              <a:gd name="connsiteX1" fmla="*/ 143810 w 2207303"/>
              <a:gd name="connsiteY1" fmla="*/ 0 h 862841"/>
              <a:gd name="connsiteX2" fmla="*/ 367884 w 2207303"/>
              <a:gd name="connsiteY2" fmla="*/ 0 h 862841"/>
              <a:gd name="connsiteX3" fmla="*/ 367884 w 2207303"/>
              <a:gd name="connsiteY3" fmla="*/ 0 h 862841"/>
              <a:gd name="connsiteX4" fmla="*/ 919710 w 2207303"/>
              <a:gd name="connsiteY4" fmla="*/ 0 h 862841"/>
              <a:gd name="connsiteX5" fmla="*/ 1468726 w 2207303"/>
              <a:gd name="connsiteY5" fmla="*/ 0 h 862841"/>
              <a:gd name="connsiteX6" fmla="*/ 2063493 w 2207303"/>
              <a:gd name="connsiteY6" fmla="*/ 0 h 862841"/>
              <a:gd name="connsiteX7" fmla="*/ 2207303 w 2207303"/>
              <a:gd name="connsiteY7" fmla="*/ 143810 h 862841"/>
              <a:gd name="connsiteX8" fmla="*/ 2207303 w 2207303"/>
              <a:gd name="connsiteY8" fmla="*/ 503324 h 862841"/>
              <a:gd name="connsiteX9" fmla="*/ 2207303 w 2207303"/>
              <a:gd name="connsiteY9" fmla="*/ 503324 h 862841"/>
              <a:gd name="connsiteX10" fmla="*/ 2207303 w 2207303"/>
              <a:gd name="connsiteY10" fmla="*/ 719034 h 862841"/>
              <a:gd name="connsiteX11" fmla="*/ 2207303 w 2207303"/>
              <a:gd name="connsiteY11" fmla="*/ 719031 h 862841"/>
              <a:gd name="connsiteX12" fmla="*/ 2063493 w 2207303"/>
              <a:gd name="connsiteY12" fmla="*/ 862841 h 862841"/>
              <a:gd name="connsiteX13" fmla="*/ 1514477 w 2207303"/>
              <a:gd name="connsiteY13" fmla="*/ 862841 h 862841"/>
              <a:gd name="connsiteX14" fmla="*/ 919710 w 2207303"/>
              <a:gd name="connsiteY14" fmla="*/ 862841 h 862841"/>
              <a:gd name="connsiteX15" fmla="*/ 558051 w 2207303"/>
              <a:gd name="connsiteY15" fmla="*/ 984220 h 862841"/>
              <a:gd name="connsiteX16" fmla="*/ 166254 w 2207303"/>
              <a:gd name="connsiteY16" fmla="*/ 1115714 h 862841"/>
              <a:gd name="connsiteX17" fmla="*/ 367884 w 2207303"/>
              <a:gd name="connsiteY17" fmla="*/ 862841 h 862841"/>
              <a:gd name="connsiteX18" fmla="*/ 143810 w 2207303"/>
              <a:gd name="connsiteY18" fmla="*/ 862841 h 862841"/>
              <a:gd name="connsiteX19" fmla="*/ 0 w 2207303"/>
              <a:gd name="connsiteY19" fmla="*/ 719031 h 862841"/>
              <a:gd name="connsiteX20" fmla="*/ 0 w 2207303"/>
              <a:gd name="connsiteY20" fmla="*/ 719034 h 862841"/>
              <a:gd name="connsiteX21" fmla="*/ 0 w 2207303"/>
              <a:gd name="connsiteY21" fmla="*/ 503324 h 862841"/>
              <a:gd name="connsiteX22" fmla="*/ 0 w 2207303"/>
              <a:gd name="connsiteY22" fmla="*/ 503324 h 862841"/>
              <a:gd name="connsiteX23" fmla="*/ 0 w 2207303"/>
              <a:gd name="connsiteY23" fmla="*/ 143810 h 86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07303" h="862841" fill="none" extrusionOk="0">
                <a:moveTo>
                  <a:pt x="0" y="143810"/>
                </a:moveTo>
                <a:cubicBezTo>
                  <a:pt x="-5396" y="64200"/>
                  <a:pt x="60577" y="2618"/>
                  <a:pt x="143810" y="0"/>
                </a:cubicBezTo>
                <a:cubicBezTo>
                  <a:pt x="244595" y="6615"/>
                  <a:pt x="288046" y="-7928"/>
                  <a:pt x="367884" y="0"/>
                </a:cubicBezTo>
                <a:lnTo>
                  <a:pt x="367884" y="0"/>
                </a:lnTo>
                <a:cubicBezTo>
                  <a:pt x="608598" y="-17014"/>
                  <a:pt x="678738" y="948"/>
                  <a:pt x="919710" y="0"/>
                </a:cubicBezTo>
                <a:cubicBezTo>
                  <a:pt x="1082156" y="-12655"/>
                  <a:pt x="1253724" y="-5647"/>
                  <a:pt x="1468726" y="0"/>
                </a:cubicBezTo>
                <a:cubicBezTo>
                  <a:pt x="1683728" y="5647"/>
                  <a:pt x="1857631" y="29082"/>
                  <a:pt x="2063493" y="0"/>
                </a:cubicBezTo>
                <a:cubicBezTo>
                  <a:pt x="2150534" y="7214"/>
                  <a:pt x="2219105" y="53778"/>
                  <a:pt x="2207303" y="143810"/>
                </a:cubicBezTo>
                <a:cubicBezTo>
                  <a:pt x="2211941" y="289832"/>
                  <a:pt x="2223430" y="335404"/>
                  <a:pt x="2207303" y="503324"/>
                </a:cubicBezTo>
                <a:lnTo>
                  <a:pt x="2207303" y="503324"/>
                </a:lnTo>
                <a:cubicBezTo>
                  <a:pt x="2201870" y="591899"/>
                  <a:pt x="2203193" y="659554"/>
                  <a:pt x="2207303" y="719034"/>
                </a:cubicBezTo>
                <a:lnTo>
                  <a:pt x="2207303" y="719031"/>
                </a:lnTo>
                <a:cubicBezTo>
                  <a:pt x="2206641" y="817388"/>
                  <a:pt x="2139869" y="879623"/>
                  <a:pt x="2063493" y="862841"/>
                </a:cubicBezTo>
                <a:cubicBezTo>
                  <a:pt x="1877326" y="884505"/>
                  <a:pt x="1728960" y="866880"/>
                  <a:pt x="1514477" y="862841"/>
                </a:cubicBezTo>
                <a:cubicBezTo>
                  <a:pt x="1299994" y="858802"/>
                  <a:pt x="1203528" y="864484"/>
                  <a:pt x="919710" y="862841"/>
                </a:cubicBezTo>
                <a:cubicBezTo>
                  <a:pt x="807864" y="911709"/>
                  <a:pt x="666993" y="943731"/>
                  <a:pt x="558051" y="984220"/>
                </a:cubicBezTo>
                <a:cubicBezTo>
                  <a:pt x="449109" y="1024709"/>
                  <a:pt x="340899" y="1057998"/>
                  <a:pt x="166254" y="1115714"/>
                </a:cubicBezTo>
                <a:cubicBezTo>
                  <a:pt x="224973" y="1042648"/>
                  <a:pt x="292854" y="977416"/>
                  <a:pt x="367884" y="862841"/>
                </a:cubicBezTo>
                <a:cubicBezTo>
                  <a:pt x="278992" y="860551"/>
                  <a:pt x="228394" y="872874"/>
                  <a:pt x="143810" y="862841"/>
                </a:cubicBezTo>
                <a:cubicBezTo>
                  <a:pt x="53217" y="875477"/>
                  <a:pt x="4257" y="799864"/>
                  <a:pt x="0" y="719031"/>
                </a:cubicBezTo>
                <a:lnTo>
                  <a:pt x="0" y="719034"/>
                </a:lnTo>
                <a:cubicBezTo>
                  <a:pt x="-3531" y="650107"/>
                  <a:pt x="3371" y="596228"/>
                  <a:pt x="0" y="503324"/>
                </a:cubicBezTo>
                <a:lnTo>
                  <a:pt x="0" y="503324"/>
                </a:lnTo>
                <a:cubicBezTo>
                  <a:pt x="9980" y="355148"/>
                  <a:pt x="-10267" y="312139"/>
                  <a:pt x="0" y="143810"/>
                </a:cubicBezTo>
                <a:close/>
              </a:path>
              <a:path w="2207303" h="862841" stroke="0" extrusionOk="0">
                <a:moveTo>
                  <a:pt x="0" y="143810"/>
                </a:moveTo>
                <a:cubicBezTo>
                  <a:pt x="353" y="62601"/>
                  <a:pt x="69495" y="2206"/>
                  <a:pt x="143810" y="0"/>
                </a:cubicBezTo>
                <a:cubicBezTo>
                  <a:pt x="201342" y="599"/>
                  <a:pt x="267340" y="-331"/>
                  <a:pt x="367884" y="0"/>
                </a:cubicBezTo>
                <a:lnTo>
                  <a:pt x="367884" y="0"/>
                </a:lnTo>
                <a:cubicBezTo>
                  <a:pt x="628870" y="-11373"/>
                  <a:pt x="660337" y="-6388"/>
                  <a:pt x="919710" y="0"/>
                </a:cubicBezTo>
                <a:cubicBezTo>
                  <a:pt x="1163213" y="-5511"/>
                  <a:pt x="1256741" y="-15230"/>
                  <a:pt x="1457288" y="0"/>
                </a:cubicBezTo>
                <a:cubicBezTo>
                  <a:pt x="1657835" y="15230"/>
                  <a:pt x="1921362" y="12319"/>
                  <a:pt x="2063493" y="0"/>
                </a:cubicBezTo>
                <a:cubicBezTo>
                  <a:pt x="2144733" y="15370"/>
                  <a:pt x="2219508" y="67427"/>
                  <a:pt x="2207303" y="143810"/>
                </a:cubicBezTo>
                <a:cubicBezTo>
                  <a:pt x="2209343" y="227443"/>
                  <a:pt x="2198497" y="399219"/>
                  <a:pt x="2207303" y="503324"/>
                </a:cubicBezTo>
                <a:lnTo>
                  <a:pt x="2207303" y="503324"/>
                </a:lnTo>
                <a:cubicBezTo>
                  <a:pt x="2201971" y="553371"/>
                  <a:pt x="2205319" y="673768"/>
                  <a:pt x="2207303" y="719034"/>
                </a:cubicBezTo>
                <a:lnTo>
                  <a:pt x="2207303" y="719031"/>
                </a:lnTo>
                <a:cubicBezTo>
                  <a:pt x="2218565" y="803391"/>
                  <a:pt x="2160716" y="869545"/>
                  <a:pt x="2063493" y="862841"/>
                </a:cubicBezTo>
                <a:cubicBezTo>
                  <a:pt x="1942248" y="884008"/>
                  <a:pt x="1635596" y="836354"/>
                  <a:pt x="1514477" y="862841"/>
                </a:cubicBezTo>
                <a:cubicBezTo>
                  <a:pt x="1393358" y="889328"/>
                  <a:pt x="1122430" y="860825"/>
                  <a:pt x="919710" y="862841"/>
                </a:cubicBezTo>
                <a:cubicBezTo>
                  <a:pt x="790070" y="901548"/>
                  <a:pt x="646027" y="938556"/>
                  <a:pt x="565586" y="981691"/>
                </a:cubicBezTo>
                <a:cubicBezTo>
                  <a:pt x="485145" y="1024826"/>
                  <a:pt x="310479" y="1065874"/>
                  <a:pt x="166254" y="1115714"/>
                </a:cubicBezTo>
                <a:cubicBezTo>
                  <a:pt x="263756" y="999137"/>
                  <a:pt x="285521" y="953892"/>
                  <a:pt x="367884" y="862841"/>
                </a:cubicBezTo>
                <a:cubicBezTo>
                  <a:pt x="312179" y="873859"/>
                  <a:pt x="203426" y="853704"/>
                  <a:pt x="143810" y="862841"/>
                </a:cubicBezTo>
                <a:cubicBezTo>
                  <a:pt x="58017" y="848250"/>
                  <a:pt x="13124" y="791600"/>
                  <a:pt x="0" y="719031"/>
                </a:cubicBezTo>
                <a:lnTo>
                  <a:pt x="0" y="719034"/>
                </a:lnTo>
                <a:cubicBezTo>
                  <a:pt x="-3629" y="632903"/>
                  <a:pt x="3832" y="567033"/>
                  <a:pt x="0" y="503324"/>
                </a:cubicBezTo>
                <a:lnTo>
                  <a:pt x="0" y="503324"/>
                </a:lnTo>
                <a:cubicBezTo>
                  <a:pt x="-8682" y="344647"/>
                  <a:pt x="-6427" y="268338"/>
                  <a:pt x="0" y="143810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기호를 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써요</a:t>
            </a:r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FA75B3AA-800E-4F63-AEE0-7D88F5A25984}"/>
              </a:ext>
            </a:extLst>
          </p:cNvPr>
          <p:cNvSpPr/>
          <p:nvPr/>
        </p:nvSpPr>
        <p:spPr>
          <a:xfrm>
            <a:off x="7455408" y="2273808"/>
            <a:ext cx="371856" cy="591312"/>
          </a:xfrm>
          <a:prstGeom prst="rect">
            <a:avLst/>
          </a:prstGeom>
          <a:solidFill>
            <a:srgbClr val="577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8C29C04-113F-43BD-B9DF-A0A40EEB1DF4}"/>
              </a:ext>
            </a:extLst>
          </p:cNvPr>
          <p:cNvSpPr txBox="1"/>
          <p:nvPr/>
        </p:nvSpPr>
        <p:spPr>
          <a:xfrm>
            <a:off x="7439852" y="2276778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>
                <a:solidFill>
                  <a:srgbClr val="FEE63E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3600" dirty="0">
              <a:solidFill>
                <a:srgbClr val="FEE63E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말풍선: 모서리가 둥근 사각형 19">
            <a:extLst>
              <a:ext uri="{FF2B5EF4-FFF2-40B4-BE49-F238E27FC236}">
                <a16:creationId xmlns="" xmlns:a16="http://schemas.microsoft.com/office/drawing/2014/main" id="{13566C57-FAC2-4642-BA4D-72C193AFDA1C}"/>
              </a:ext>
            </a:extLst>
          </p:cNvPr>
          <p:cNvSpPr/>
          <p:nvPr/>
        </p:nvSpPr>
        <p:spPr>
          <a:xfrm flipH="1">
            <a:off x="819892" y="3986144"/>
            <a:ext cx="2840289" cy="1221199"/>
          </a:xfrm>
          <a:custGeom>
            <a:avLst/>
            <a:gdLst>
              <a:gd name="connsiteX0" fmla="*/ 0 w 2840289"/>
              <a:gd name="connsiteY0" fmla="*/ 203537 h 1221199"/>
              <a:gd name="connsiteX1" fmla="*/ 203537 w 2840289"/>
              <a:gd name="connsiteY1" fmla="*/ 0 h 1221199"/>
              <a:gd name="connsiteX2" fmla="*/ 473382 w 2840289"/>
              <a:gd name="connsiteY2" fmla="*/ 0 h 1221199"/>
              <a:gd name="connsiteX3" fmla="*/ 473382 w 2840289"/>
              <a:gd name="connsiteY3" fmla="*/ 0 h 1221199"/>
              <a:gd name="connsiteX4" fmla="*/ 821317 w 2840289"/>
              <a:gd name="connsiteY4" fmla="*/ 0 h 1221199"/>
              <a:gd name="connsiteX5" fmla="*/ 1183454 w 2840289"/>
              <a:gd name="connsiteY5" fmla="*/ 0 h 1221199"/>
              <a:gd name="connsiteX6" fmla="*/ 1624288 w 2840289"/>
              <a:gd name="connsiteY6" fmla="*/ 0 h 1221199"/>
              <a:gd name="connsiteX7" fmla="*/ 2094187 w 2840289"/>
              <a:gd name="connsiteY7" fmla="*/ 0 h 1221199"/>
              <a:gd name="connsiteX8" fmla="*/ 2636752 w 2840289"/>
              <a:gd name="connsiteY8" fmla="*/ 0 h 1221199"/>
              <a:gd name="connsiteX9" fmla="*/ 2840289 w 2840289"/>
              <a:gd name="connsiteY9" fmla="*/ 203537 h 1221199"/>
              <a:gd name="connsiteX10" fmla="*/ 2840289 w 2840289"/>
              <a:gd name="connsiteY10" fmla="*/ 712366 h 1221199"/>
              <a:gd name="connsiteX11" fmla="*/ 2840289 w 2840289"/>
              <a:gd name="connsiteY11" fmla="*/ 712366 h 1221199"/>
              <a:gd name="connsiteX12" fmla="*/ 2840289 w 2840289"/>
              <a:gd name="connsiteY12" fmla="*/ 1017666 h 1221199"/>
              <a:gd name="connsiteX13" fmla="*/ 2840289 w 2840289"/>
              <a:gd name="connsiteY13" fmla="*/ 1017662 h 1221199"/>
              <a:gd name="connsiteX14" fmla="*/ 2636752 w 2840289"/>
              <a:gd name="connsiteY14" fmla="*/ 1221199 h 1221199"/>
              <a:gd name="connsiteX15" fmla="*/ 2123253 w 2840289"/>
              <a:gd name="connsiteY15" fmla="*/ 1221199 h 1221199"/>
              <a:gd name="connsiteX16" fmla="*/ 1638821 w 2840289"/>
              <a:gd name="connsiteY16" fmla="*/ 1221199 h 1221199"/>
              <a:gd name="connsiteX17" fmla="*/ 1183454 w 2840289"/>
              <a:gd name="connsiteY17" fmla="*/ 1221199 h 1221199"/>
              <a:gd name="connsiteX18" fmla="*/ 718083 w 2840289"/>
              <a:gd name="connsiteY18" fmla="*/ 1392990 h 1221199"/>
              <a:gd name="connsiteX19" fmla="*/ 213931 w 2840289"/>
              <a:gd name="connsiteY19" fmla="*/ 1579096 h 1221199"/>
              <a:gd name="connsiteX20" fmla="*/ 473382 w 2840289"/>
              <a:gd name="connsiteY20" fmla="*/ 1221199 h 1221199"/>
              <a:gd name="connsiteX21" fmla="*/ 203537 w 2840289"/>
              <a:gd name="connsiteY21" fmla="*/ 1221199 h 1221199"/>
              <a:gd name="connsiteX22" fmla="*/ 0 w 2840289"/>
              <a:gd name="connsiteY22" fmla="*/ 1017662 h 1221199"/>
              <a:gd name="connsiteX23" fmla="*/ 0 w 2840289"/>
              <a:gd name="connsiteY23" fmla="*/ 1017666 h 1221199"/>
              <a:gd name="connsiteX24" fmla="*/ 0 w 2840289"/>
              <a:gd name="connsiteY24" fmla="*/ 712366 h 1221199"/>
              <a:gd name="connsiteX25" fmla="*/ 0 w 2840289"/>
              <a:gd name="connsiteY25" fmla="*/ 712366 h 1221199"/>
              <a:gd name="connsiteX26" fmla="*/ 0 w 2840289"/>
              <a:gd name="connsiteY26" fmla="*/ 203537 h 122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40289" h="1221199" fill="none" extrusionOk="0">
                <a:moveTo>
                  <a:pt x="0" y="203537"/>
                </a:moveTo>
                <a:cubicBezTo>
                  <a:pt x="-3759" y="70514"/>
                  <a:pt x="105707" y="20992"/>
                  <a:pt x="203537" y="0"/>
                </a:cubicBezTo>
                <a:cubicBezTo>
                  <a:pt x="305636" y="-7549"/>
                  <a:pt x="347737" y="4417"/>
                  <a:pt x="473382" y="0"/>
                </a:cubicBezTo>
                <a:lnTo>
                  <a:pt x="473382" y="0"/>
                </a:lnTo>
                <a:cubicBezTo>
                  <a:pt x="589674" y="-4374"/>
                  <a:pt x="692151" y="-12651"/>
                  <a:pt x="821317" y="0"/>
                </a:cubicBezTo>
                <a:cubicBezTo>
                  <a:pt x="950484" y="12651"/>
                  <a:pt x="1037295" y="-8372"/>
                  <a:pt x="1183454" y="0"/>
                </a:cubicBezTo>
                <a:cubicBezTo>
                  <a:pt x="1271878" y="4653"/>
                  <a:pt x="1516383" y="-17877"/>
                  <a:pt x="1624288" y="0"/>
                </a:cubicBezTo>
                <a:cubicBezTo>
                  <a:pt x="1732193" y="17877"/>
                  <a:pt x="1922178" y="-3155"/>
                  <a:pt x="2094187" y="0"/>
                </a:cubicBezTo>
                <a:cubicBezTo>
                  <a:pt x="2266196" y="3155"/>
                  <a:pt x="2432852" y="27"/>
                  <a:pt x="2636752" y="0"/>
                </a:cubicBezTo>
                <a:cubicBezTo>
                  <a:pt x="2754653" y="-9247"/>
                  <a:pt x="2834641" y="116299"/>
                  <a:pt x="2840289" y="203537"/>
                </a:cubicBezTo>
                <a:cubicBezTo>
                  <a:pt x="2828662" y="341656"/>
                  <a:pt x="2828874" y="512279"/>
                  <a:pt x="2840289" y="712366"/>
                </a:cubicBezTo>
                <a:lnTo>
                  <a:pt x="2840289" y="712366"/>
                </a:lnTo>
                <a:cubicBezTo>
                  <a:pt x="2843649" y="776738"/>
                  <a:pt x="2852351" y="901193"/>
                  <a:pt x="2840289" y="1017666"/>
                </a:cubicBezTo>
                <a:lnTo>
                  <a:pt x="2840289" y="1017662"/>
                </a:lnTo>
                <a:cubicBezTo>
                  <a:pt x="2829985" y="1138617"/>
                  <a:pt x="2773487" y="1224690"/>
                  <a:pt x="2636752" y="1221199"/>
                </a:cubicBezTo>
                <a:cubicBezTo>
                  <a:pt x="2484401" y="1204644"/>
                  <a:pt x="2354997" y="1221814"/>
                  <a:pt x="2123253" y="1221199"/>
                </a:cubicBezTo>
                <a:cubicBezTo>
                  <a:pt x="1891509" y="1220584"/>
                  <a:pt x="1744586" y="1239573"/>
                  <a:pt x="1638821" y="1221199"/>
                </a:cubicBezTo>
                <a:cubicBezTo>
                  <a:pt x="1533056" y="1202825"/>
                  <a:pt x="1302415" y="1199822"/>
                  <a:pt x="1183454" y="1221199"/>
                </a:cubicBezTo>
                <a:cubicBezTo>
                  <a:pt x="1036703" y="1266100"/>
                  <a:pt x="868211" y="1332273"/>
                  <a:pt x="718083" y="1392990"/>
                </a:cubicBezTo>
                <a:cubicBezTo>
                  <a:pt x="567955" y="1453707"/>
                  <a:pt x="341613" y="1552289"/>
                  <a:pt x="213931" y="1579096"/>
                </a:cubicBezTo>
                <a:cubicBezTo>
                  <a:pt x="299331" y="1433792"/>
                  <a:pt x="407630" y="1287017"/>
                  <a:pt x="473382" y="1221199"/>
                </a:cubicBezTo>
                <a:cubicBezTo>
                  <a:pt x="395061" y="1224628"/>
                  <a:pt x="289870" y="1210333"/>
                  <a:pt x="203537" y="1221199"/>
                </a:cubicBezTo>
                <a:cubicBezTo>
                  <a:pt x="86559" y="1202524"/>
                  <a:pt x="12176" y="1135821"/>
                  <a:pt x="0" y="1017662"/>
                </a:cubicBezTo>
                <a:lnTo>
                  <a:pt x="0" y="1017666"/>
                </a:lnTo>
                <a:cubicBezTo>
                  <a:pt x="2641" y="914012"/>
                  <a:pt x="8704" y="773964"/>
                  <a:pt x="0" y="712366"/>
                </a:cubicBezTo>
                <a:lnTo>
                  <a:pt x="0" y="712366"/>
                </a:lnTo>
                <a:cubicBezTo>
                  <a:pt x="4492" y="555104"/>
                  <a:pt x="2262" y="404254"/>
                  <a:pt x="0" y="203537"/>
                </a:cubicBezTo>
                <a:close/>
              </a:path>
              <a:path w="2840289" h="1221199" stroke="0" extrusionOk="0">
                <a:moveTo>
                  <a:pt x="0" y="203537"/>
                </a:moveTo>
                <a:cubicBezTo>
                  <a:pt x="3723" y="72295"/>
                  <a:pt x="115908" y="10702"/>
                  <a:pt x="203537" y="0"/>
                </a:cubicBezTo>
                <a:cubicBezTo>
                  <a:pt x="264813" y="-1284"/>
                  <a:pt x="338538" y="-10185"/>
                  <a:pt x="473382" y="0"/>
                </a:cubicBezTo>
                <a:lnTo>
                  <a:pt x="473382" y="0"/>
                </a:lnTo>
                <a:cubicBezTo>
                  <a:pt x="609924" y="-603"/>
                  <a:pt x="765547" y="5834"/>
                  <a:pt x="842619" y="0"/>
                </a:cubicBezTo>
                <a:cubicBezTo>
                  <a:pt x="919691" y="-5834"/>
                  <a:pt x="1070481" y="-5317"/>
                  <a:pt x="1183454" y="0"/>
                </a:cubicBezTo>
                <a:cubicBezTo>
                  <a:pt x="1385928" y="-12410"/>
                  <a:pt x="1454260" y="21261"/>
                  <a:pt x="1653354" y="0"/>
                </a:cubicBezTo>
                <a:cubicBezTo>
                  <a:pt x="1852448" y="-21261"/>
                  <a:pt x="1897091" y="-3266"/>
                  <a:pt x="2108720" y="0"/>
                </a:cubicBezTo>
                <a:cubicBezTo>
                  <a:pt x="2320349" y="3266"/>
                  <a:pt x="2486211" y="23497"/>
                  <a:pt x="2636752" y="0"/>
                </a:cubicBezTo>
                <a:cubicBezTo>
                  <a:pt x="2761533" y="-9549"/>
                  <a:pt x="2849741" y="65068"/>
                  <a:pt x="2840289" y="203537"/>
                </a:cubicBezTo>
                <a:cubicBezTo>
                  <a:pt x="2846114" y="306627"/>
                  <a:pt x="2858175" y="549657"/>
                  <a:pt x="2840289" y="712366"/>
                </a:cubicBezTo>
                <a:lnTo>
                  <a:pt x="2840289" y="712366"/>
                </a:lnTo>
                <a:cubicBezTo>
                  <a:pt x="2853656" y="800769"/>
                  <a:pt x="2846043" y="889834"/>
                  <a:pt x="2840289" y="1017666"/>
                </a:cubicBezTo>
                <a:lnTo>
                  <a:pt x="2840289" y="1017662"/>
                </a:lnTo>
                <a:cubicBezTo>
                  <a:pt x="2844239" y="1131294"/>
                  <a:pt x="2739032" y="1215723"/>
                  <a:pt x="2636752" y="1221199"/>
                </a:cubicBezTo>
                <a:cubicBezTo>
                  <a:pt x="2408505" y="1222383"/>
                  <a:pt x="2260751" y="1224361"/>
                  <a:pt x="2137786" y="1221199"/>
                </a:cubicBezTo>
                <a:cubicBezTo>
                  <a:pt x="2014821" y="1218037"/>
                  <a:pt x="1901252" y="1243147"/>
                  <a:pt x="1667887" y="1221199"/>
                </a:cubicBezTo>
                <a:cubicBezTo>
                  <a:pt x="1434522" y="1199251"/>
                  <a:pt x="1381655" y="1208325"/>
                  <a:pt x="1183454" y="1221199"/>
                </a:cubicBezTo>
                <a:cubicBezTo>
                  <a:pt x="983240" y="1272116"/>
                  <a:pt x="866480" y="1353018"/>
                  <a:pt x="688997" y="1403726"/>
                </a:cubicBezTo>
                <a:cubicBezTo>
                  <a:pt x="511514" y="1454434"/>
                  <a:pt x="380662" y="1515757"/>
                  <a:pt x="213931" y="1579096"/>
                </a:cubicBezTo>
                <a:cubicBezTo>
                  <a:pt x="301274" y="1483716"/>
                  <a:pt x="350659" y="1358297"/>
                  <a:pt x="473382" y="1221199"/>
                </a:cubicBezTo>
                <a:cubicBezTo>
                  <a:pt x="383844" y="1227649"/>
                  <a:pt x="283432" y="1209341"/>
                  <a:pt x="203537" y="1221199"/>
                </a:cubicBezTo>
                <a:cubicBezTo>
                  <a:pt x="92068" y="1223696"/>
                  <a:pt x="-9357" y="1109723"/>
                  <a:pt x="0" y="1017662"/>
                </a:cubicBezTo>
                <a:lnTo>
                  <a:pt x="0" y="1017666"/>
                </a:lnTo>
                <a:cubicBezTo>
                  <a:pt x="-14860" y="893308"/>
                  <a:pt x="-10969" y="852313"/>
                  <a:pt x="0" y="712366"/>
                </a:cubicBezTo>
                <a:lnTo>
                  <a:pt x="0" y="712366"/>
                </a:lnTo>
                <a:cubicBezTo>
                  <a:pt x="16639" y="503624"/>
                  <a:pt x="24918" y="416301"/>
                  <a:pt x="0" y="20353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누가 후보인지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들어가야 </a:t>
            </a:r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해요</a:t>
            </a:r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="" xmlns:a16="http://schemas.microsoft.com/office/drawing/2014/main" id="{63CC5FEC-0D3C-4905-BE6A-044C32F62C26}"/>
              </a:ext>
            </a:extLst>
          </p:cNvPr>
          <p:cNvSpPr/>
          <p:nvPr/>
        </p:nvSpPr>
        <p:spPr>
          <a:xfrm>
            <a:off x="8453119" y="4183833"/>
            <a:ext cx="3438591" cy="1221199"/>
          </a:xfrm>
          <a:custGeom>
            <a:avLst/>
            <a:gdLst>
              <a:gd name="connsiteX0" fmla="*/ 0 w 3438591"/>
              <a:gd name="connsiteY0" fmla="*/ 203537 h 1221199"/>
              <a:gd name="connsiteX1" fmla="*/ 203537 w 3438591"/>
              <a:gd name="connsiteY1" fmla="*/ 0 h 1221199"/>
              <a:gd name="connsiteX2" fmla="*/ 573099 w 3438591"/>
              <a:gd name="connsiteY2" fmla="*/ 0 h 1221199"/>
              <a:gd name="connsiteX3" fmla="*/ 573099 w 3438591"/>
              <a:gd name="connsiteY3" fmla="*/ 0 h 1221199"/>
              <a:gd name="connsiteX4" fmla="*/ 994326 w 3438591"/>
              <a:gd name="connsiteY4" fmla="*/ 0 h 1221199"/>
              <a:gd name="connsiteX5" fmla="*/ 1432746 w 3438591"/>
              <a:gd name="connsiteY5" fmla="*/ 0 h 1221199"/>
              <a:gd name="connsiteX6" fmla="*/ 1979446 w 3438591"/>
              <a:gd name="connsiteY6" fmla="*/ 0 h 1221199"/>
              <a:gd name="connsiteX7" fmla="*/ 2562192 w 3438591"/>
              <a:gd name="connsiteY7" fmla="*/ 0 h 1221199"/>
              <a:gd name="connsiteX8" fmla="*/ 3235054 w 3438591"/>
              <a:gd name="connsiteY8" fmla="*/ 0 h 1221199"/>
              <a:gd name="connsiteX9" fmla="*/ 3438591 w 3438591"/>
              <a:gd name="connsiteY9" fmla="*/ 203537 h 1221199"/>
              <a:gd name="connsiteX10" fmla="*/ 3438591 w 3438591"/>
              <a:gd name="connsiteY10" fmla="*/ 712366 h 1221199"/>
              <a:gd name="connsiteX11" fmla="*/ 3438591 w 3438591"/>
              <a:gd name="connsiteY11" fmla="*/ 712366 h 1221199"/>
              <a:gd name="connsiteX12" fmla="*/ 3438591 w 3438591"/>
              <a:gd name="connsiteY12" fmla="*/ 1017666 h 1221199"/>
              <a:gd name="connsiteX13" fmla="*/ 3438591 w 3438591"/>
              <a:gd name="connsiteY13" fmla="*/ 1017662 h 1221199"/>
              <a:gd name="connsiteX14" fmla="*/ 3235054 w 3438591"/>
              <a:gd name="connsiteY14" fmla="*/ 1221199 h 1221199"/>
              <a:gd name="connsiteX15" fmla="*/ 2598239 w 3438591"/>
              <a:gd name="connsiteY15" fmla="*/ 1221199 h 1221199"/>
              <a:gd name="connsiteX16" fmla="*/ 1997469 w 3438591"/>
              <a:gd name="connsiteY16" fmla="*/ 1221199 h 1221199"/>
              <a:gd name="connsiteX17" fmla="*/ 1432746 w 3438591"/>
              <a:gd name="connsiteY17" fmla="*/ 1221199 h 1221199"/>
              <a:gd name="connsiteX18" fmla="*/ 869346 w 3438591"/>
              <a:gd name="connsiteY18" fmla="*/ 1392990 h 1221199"/>
              <a:gd name="connsiteX19" fmla="*/ 258995 w 3438591"/>
              <a:gd name="connsiteY19" fmla="*/ 1579096 h 1221199"/>
              <a:gd name="connsiteX20" fmla="*/ 573099 w 3438591"/>
              <a:gd name="connsiteY20" fmla="*/ 1221199 h 1221199"/>
              <a:gd name="connsiteX21" fmla="*/ 203537 w 3438591"/>
              <a:gd name="connsiteY21" fmla="*/ 1221199 h 1221199"/>
              <a:gd name="connsiteX22" fmla="*/ 0 w 3438591"/>
              <a:gd name="connsiteY22" fmla="*/ 1017662 h 1221199"/>
              <a:gd name="connsiteX23" fmla="*/ 0 w 3438591"/>
              <a:gd name="connsiteY23" fmla="*/ 1017666 h 1221199"/>
              <a:gd name="connsiteX24" fmla="*/ 0 w 3438591"/>
              <a:gd name="connsiteY24" fmla="*/ 712366 h 1221199"/>
              <a:gd name="connsiteX25" fmla="*/ 0 w 3438591"/>
              <a:gd name="connsiteY25" fmla="*/ 712366 h 1221199"/>
              <a:gd name="connsiteX26" fmla="*/ 0 w 3438591"/>
              <a:gd name="connsiteY26" fmla="*/ 203537 h 122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438591" h="1221199" fill="none" extrusionOk="0">
                <a:moveTo>
                  <a:pt x="0" y="203537"/>
                </a:moveTo>
                <a:cubicBezTo>
                  <a:pt x="-3759" y="70514"/>
                  <a:pt x="105707" y="20992"/>
                  <a:pt x="203537" y="0"/>
                </a:cubicBezTo>
                <a:cubicBezTo>
                  <a:pt x="379244" y="-6929"/>
                  <a:pt x="459846" y="-2983"/>
                  <a:pt x="573099" y="0"/>
                </a:cubicBezTo>
                <a:lnTo>
                  <a:pt x="573099" y="0"/>
                </a:lnTo>
                <a:cubicBezTo>
                  <a:pt x="770577" y="-2656"/>
                  <a:pt x="860713" y="9427"/>
                  <a:pt x="994326" y="0"/>
                </a:cubicBezTo>
                <a:cubicBezTo>
                  <a:pt x="1127939" y="-9427"/>
                  <a:pt x="1344742" y="1486"/>
                  <a:pt x="1432746" y="0"/>
                </a:cubicBezTo>
                <a:cubicBezTo>
                  <a:pt x="1620177" y="21514"/>
                  <a:pt x="1751964" y="-12613"/>
                  <a:pt x="1979446" y="0"/>
                </a:cubicBezTo>
                <a:cubicBezTo>
                  <a:pt x="2206928" y="12613"/>
                  <a:pt x="2416103" y="-15323"/>
                  <a:pt x="2562192" y="0"/>
                </a:cubicBezTo>
                <a:cubicBezTo>
                  <a:pt x="2708281" y="15323"/>
                  <a:pt x="3092591" y="5618"/>
                  <a:pt x="3235054" y="0"/>
                </a:cubicBezTo>
                <a:cubicBezTo>
                  <a:pt x="3352955" y="-9247"/>
                  <a:pt x="3432943" y="116299"/>
                  <a:pt x="3438591" y="203537"/>
                </a:cubicBezTo>
                <a:cubicBezTo>
                  <a:pt x="3426964" y="341656"/>
                  <a:pt x="3427176" y="512279"/>
                  <a:pt x="3438591" y="712366"/>
                </a:cubicBezTo>
                <a:lnTo>
                  <a:pt x="3438591" y="712366"/>
                </a:lnTo>
                <a:cubicBezTo>
                  <a:pt x="3441951" y="776738"/>
                  <a:pt x="3450653" y="901193"/>
                  <a:pt x="3438591" y="1017666"/>
                </a:cubicBezTo>
                <a:lnTo>
                  <a:pt x="3438591" y="1017662"/>
                </a:lnTo>
                <a:cubicBezTo>
                  <a:pt x="3428287" y="1138617"/>
                  <a:pt x="3371789" y="1224690"/>
                  <a:pt x="3235054" y="1221199"/>
                </a:cubicBezTo>
                <a:cubicBezTo>
                  <a:pt x="3099560" y="1227916"/>
                  <a:pt x="2744662" y="1230073"/>
                  <a:pt x="2598239" y="1221199"/>
                </a:cubicBezTo>
                <a:cubicBezTo>
                  <a:pt x="2451816" y="1212325"/>
                  <a:pt x="2252058" y="1249852"/>
                  <a:pt x="1997469" y="1221199"/>
                </a:cubicBezTo>
                <a:cubicBezTo>
                  <a:pt x="1742880" y="1192547"/>
                  <a:pt x="1569271" y="1230121"/>
                  <a:pt x="1432746" y="1221199"/>
                </a:cubicBezTo>
                <a:cubicBezTo>
                  <a:pt x="1313090" y="1286267"/>
                  <a:pt x="1023663" y="1342788"/>
                  <a:pt x="869346" y="1392990"/>
                </a:cubicBezTo>
                <a:cubicBezTo>
                  <a:pt x="715029" y="1443191"/>
                  <a:pt x="405551" y="1535444"/>
                  <a:pt x="258995" y="1579096"/>
                </a:cubicBezTo>
                <a:cubicBezTo>
                  <a:pt x="407625" y="1412595"/>
                  <a:pt x="501744" y="1309208"/>
                  <a:pt x="573099" y="1221199"/>
                </a:cubicBezTo>
                <a:cubicBezTo>
                  <a:pt x="450152" y="1220151"/>
                  <a:pt x="320502" y="1238419"/>
                  <a:pt x="203537" y="1221199"/>
                </a:cubicBezTo>
                <a:cubicBezTo>
                  <a:pt x="86559" y="1202524"/>
                  <a:pt x="12176" y="1135821"/>
                  <a:pt x="0" y="1017662"/>
                </a:cubicBezTo>
                <a:lnTo>
                  <a:pt x="0" y="1017666"/>
                </a:lnTo>
                <a:cubicBezTo>
                  <a:pt x="2641" y="914012"/>
                  <a:pt x="8704" y="773964"/>
                  <a:pt x="0" y="712366"/>
                </a:cubicBezTo>
                <a:lnTo>
                  <a:pt x="0" y="712366"/>
                </a:lnTo>
                <a:cubicBezTo>
                  <a:pt x="4492" y="555104"/>
                  <a:pt x="2262" y="404254"/>
                  <a:pt x="0" y="203537"/>
                </a:cubicBezTo>
                <a:close/>
              </a:path>
              <a:path w="3438591" h="1221199" stroke="0" extrusionOk="0">
                <a:moveTo>
                  <a:pt x="0" y="203537"/>
                </a:moveTo>
                <a:cubicBezTo>
                  <a:pt x="3723" y="72295"/>
                  <a:pt x="115908" y="10702"/>
                  <a:pt x="203537" y="0"/>
                </a:cubicBezTo>
                <a:cubicBezTo>
                  <a:pt x="331447" y="-9190"/>
                  <a:pt x="412553" y="4053"/>
                  <a:pt x="573099" y="0"/>
                </a:cubicBezTo>
                <a:lnTo>
                  <a:pt x="573099" y="0"/>
                </a:lnTo>
                <a:cubicBezTo>
                  <a:pt x="694242" y="16337"/>
                  <a:pt x="852097" y="-20508"/>
                  <a:pt x="1020115" y="0"/>
                </a:cubicBezTo>
                <a:cubicBezTo>
                  <a:pt x="1188133" y="20508"/>
                  <a:pt x="1322873" y="3974"/>
                  <a:pt x="1432746" y="0"/>
                </a:cubicBezTo>
                <a:cubicBezTo>
                  <a:pt x="1583691" y="-24191"/>
                  <a:pt x="1781798" y="16188"/>
                  <a:pt x="2015492" y="0"/>
                </a:cubicBezTo>
                <a:cubicBezTo>
                  <a:pt x="2249186" y="-16188"/>
                  <a:pt x="2377457" y="-16736"/>
                  <a:pt x="2580215" y="0"/>
                </a:cubicBezTo>
                <a:cubicBezTo>
                  <a:pt x="2782973" y="16736"/>
                  <a:pt x="3007677" y="19472"/>
                  <a:pt x="3235054" y="0"/>
                </a:cubicBezTo>
                <a:cubicBezTo>
                  <a:pt x="3359835" y="-9549"/>
                  <a:pt x="3448043" y="65068"/>
                  <a:pt x="3438591" y="203537"/>
                </a:cubicBezTo>
                <a:cubicBezTo>
                  <a:pt x="3444416" y="306627"/>
                  <a:pt x="3456477" y="549657"/>
                  <a:pt x="3438591" y="712366"/>
                </a:cubicBezTo>
                <a:lnTo>
                  <a:pt x="3438591" y="712366"/>
                </a:lnTo>
                <a:cubicBezTo>
                  <a:pt x="3451958" y="800769"/>
                  <a:pt x="3444345" y="889834"/>
                  <a:pt x="3438591" y="1017666"/>
                </a:cubicBezTo>
                <a:lnTo>
                  <a:pt x="3438591" y="1017662"/>
                </a:lnTo>
                <a:cubicBezTo>
                  <a:pt x="3442541" y="1131294"/>
                  <a:pt x="3337334" y="1215723"/>
                  <a:pt x="3235054" y="1221199"/>
                </a:cubicBezTo>
                <a:cubicBezTo>
                  <a:pt x="3071637" y="1198215"/>
                  <a:pt x="2890843" y="1200706"/>
                  <a:pt x="2616262" y="1221199"/>
                </a:cubicBezTo>
                <a:cubicBezTo>
                  <a:pt x="2341681" y="1241692"/>
                  <a:pt x="2256661" y="1204867"/>
                  <a:pt x="2033515" y="1221199"/>
                </a:cubicBezTo>
                <a:cubicBezTo>
                  <a:pt x="1810369" y="1237531"/>
                  <a:pt x="1716158" y="1209512"/>
                  <a:pt x="1432746" y="1221199"/>
                </a:cubicBezTo>
                <a:cubicBezTo>
                  <a:pt x="1156671" y="1335490"/>
                  <a:pt x="1011248" y="1378650"/>
                  <a:pt x="834133" y="1403726"/>
                </a:cubicBezTo>
                <a:cubicBezTo>
                  <a:pt x="657018" y="1428803"/>
                  <a:pt x="513359" y="1510412"/>
                  <a:pt x="258995" y="1579096"/>
                </a:cubicBezTo>
                <a:cubicBezTo>
                  <a:pt x="339802" y="1484286"/>
                  <a:pt x="516582" y="1299737"/>
                  <a:pt x="573099" y="1221199"/>
                </a:cubicBezTo>
                <a:cubicBezTo>
                  <a:pt x="445382" y="1235492"/>
                  <a:pt x="290189" y="1231283"/>
                  <a:pt x="203537" y="1221199"/>
                </a:cubicBezTo>
                <a:cubicBezTo>
                  <a:pt x="92068" y="1223696"/>
                  <a:pt x="-9357" y="1109723"/>
                  <a:pt x="0" y="1017662"/>
                </a:cubicBezTo>
                <a:lnTo>
                  <a:pt x="0" y="1017666"/>
                </a:lnTo>
                <a:cubicBezTo>
                  <a:pt x="-14860" y="893308"/>
                  <a:pt x="-10969" y="852313"/>
                  <a:pt x="0" y="712366"/>
                </a:cubicBezTo>
                <a:lnTo>
                  <a:pt x="0" y="712366"/>
                </a:lnTo>
                <a:cubicBezTo>
                  <a:pt x="16639" y="503624"/>
                  <a:pt x="24918" y="416301"/>
                  <a:pt x="0" y="20353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한국에는 부통령이 없기 때문에 이 부분은 빼요</a:t>
            </a: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="" xmlns:a16="http://schemas.microsoft.com/office/drawing/2014/main" id="{A5785FAB-0106-4418-908F-6DCB6A2F45B4}"/>
              </a:ext>
            </a:extLst>
          </p:cNvPr>
          <p:cNvSpPr/>
          <p:nvPr/>
        </p:nvSpPr>
        <p:spPr>
          <a:xfrm flipH="1">
            <a:off x="819892" y="1989343"/>
            <a:ext cx="2840289" cy="1221199"/>
          </a:xfrm>
          <a:custGeom>
            <a:avLst/>
            <a:gdLst>
              <a:gd name="connsiteX0" fmla="*/ 0 w 2840289"/>
              <a:gd name="connsiteY0" fmla="*/ 203537 h 1221199"/>
              <a:gd name="connsiteX1" fmla="*/ 203537 w 2840289"/>
              <a:gd name="connsiteY1" fmla="*/ 0 h 1221199"/>
              <a:gd name="connsiteX2" fmla="*/ 473382 w 2840289"/>
              <a:gd name="connsiteY2" fmla="*/ 0 h 1221199"/>
              <a:gd name="connsiteX3" fmla="*/ 473382 w 2840289"/>
              <a:gd name="connsiteY3" fmla="*/ 0 h 1221199"/>
              <a:gd name="connsiteX4" fmla="*/ 821317 w 2840289"/>
              <a:gd name="connsiteY4" fmla="*/ 0 h 1221199"/>
              <a:gd name="connsiteX5" fmla="*/ 1183454 w 2840289"/>
              <a:gd name="connsiteY5" fmla="*/ 0 h 1221199"/>
              <a:gd name="connsiteX6" fmla="*/ 1624288 w 2840289"/>
              <a:gd name="connsiteY6" fmla="*/ 0 h 1221199"/>
              <a:gd name="connsiteX7" fmla="*/ 2094187 w 2840289"/>
              <a:gd name="connsiteY7" fmla="*/ 0 h 1221199"/>
              <a:gd name="connsiteX8" fmla="*/ 2636752 w 2840289"/>
              <a:gd name="connsiteY8" fmla="*/ 0 h 1221199"/>
              <a:gd name="connsiteX9" fmla="*/ 2840289 w 2840289"/>
              <a:gd name="connsiteY9" fmla="*/ 203537 h 1221199"/>
              <a:gd name="connsiteX10" fmla="*/ 2840289 w 2840289"/>
              <a:gd name="connsiteY10" fmla="*/ 712366 h 1221199"/>
              <a:gd name="connsiteX11" fmla="*/ 2840289 w 2840289"/>
              <a:gd name="connsiteY11" fmla="*/ 712366 h 1221199"/>
              <a:gd name="connsiteX12" fmla="*/ 2840289 w 2840289"/>
              <a:gd name="connsiteY12" fmla="*/ 1017666 h 1221199"/>
              <a:gd name="connsiteX13" fmla="*/ 2840289 w 2840289"/>
              <a:gd name="connsiteY13" fmla="*/ 1017662 h 1221199"/>
              <a:gd name="connsiteX14" fmla="*/ 2636752 w 2840289"/>
              <a:gd name="connsiteY14" fmla="*/ 1221199 h 1221199"/>
              <a:gd name="connsiteX15" fmla="*/ 2123253 w 2840289"/>
              <a:gd name="connsiteY15" fmla="*/ 1221199 h 1221199"/>
              <a:gd name="connsiteX16" fmla="*/ 1638821 w 2840289"/>
              <a:gd name="connsiteY16" fmla="*/ 1221199 h 1221199"/>
              <a:gd name="connsiteX17" fmla="*/ 1183454 w 2840289"/>
              <a:gd name="connsiteY17" fmla="*/ 1221199 h 1221199"/>
              <a:gd name="connsiteX18" fmla="*/ 718083 w 2840289"/>
              <a:gd name="connsiteY18" fmla="*/ 1392990 h 1221199"/>
              <a:gd name="connsiteX19" fmla="*/ 213931 w 2840289"/>
              <a:gd name="connsiteY19" fmla="*/ 1579096 h 1221199"/>
              <a:gd name="connsiteX20" fmla="*/ 473382 w 2840289"/>
              <a:gd name="connsiteY20" fmla="*/ 1221199 h 1221199"/>
              <a:gd name="connsiteX21" fmla="*/ 203537 w 2840289"/>
              <a:gd name="connsiteY21" fmla="*/ 1221199 h 1221199"/>
              <a:gd name="connsiteX22" fmla="*/ 0 w 2840289"/>
              <a:gd name="connsiteY22" fmla="*/ 1017662 h 1221199"/>
              <a:gd name="connsiteX23" fmla="*/ 0 w 2840289"/>
              <a:gd name="connsiteY23" fmla="*/ 1017666 h 1221199"/>
              <a:gd name="connsiteX24" fmla="*/ 0 w 2840289"/>
              <a:gd name="connsiteY24" fmla="*/ 712366 h 1221199"/>
              <a:gd name="connsiteX25" fmla="*/ 0 w 2840289"/>
              <a:gd name="connsiteY25" fmla="*/ 712366 h 1221199"/>
              <a:gd name="connsiteX26" fmla="*/ 0 w 2840289"/>
              <a:gd name="connsiteY26" fmla="*/ 203537 h 122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40289" h="1221199" fill="none" extrusionOk="0">
                <a:moveTo>
                  <a:pt x="0" y="203537"/>
                </a:moveTo>
                <a:cubicBezTo>
                  <a:pt x="-3759" y="70514"/>
                  <a:pt x="105707" y="20992"/>
                  <a:pt x="203537" y="0"/>
                </a:cubicBezTo>
                <a:cubicBezTo>
                  <a:pt x="305636" y="-7549"/>
                  <a:pt x="347737" y="4417"/>
                  <a:pt x="473382" y="0"/>
                </a:cubicBezTo>
                <a:lnTo>
                  <a:pt x="473382" y="0"/>
                </a:lnTo>
                <a:cubicBezTo>
                  <a:pt x="589674" y="-4374"/>
                  <a:pt x="692151" y="-12651"/>
                  <a:pt x="821317" y="0"/>
                </a:cubicBezTo>
                <a:cubicBezTo>
                  <a:pt x="950484" y="12651"/>
                  <a:pt x="1037295" y="-8372"/>
                  <a:pt x="1183454" y="0"/>
                </a:cubicBezTo>
                <a:cubicBezTo>
                  <a:pt x="1271878" y="4653"/>
                  <a:pt x="1516383" y="-17877"/>
                  <a:pt x="1624288" y="0"/>
                </a:cubicBezTo>
                <a:cubicBezTo>
                  <a:pt x="1732193" y="17877"/>
                  <a:pt x="1922178" y="-3155"/>
                  <a:pt x="2094187" y="0"/>
                </a:cubicBezTo>
                <a:cubicBezTo>
                  <a:pt x="2266196" y="3155"/>
                  <a:pt x="2432852" y="27"/>
                  <a:pt x="2636752" y="0"/>
                </a:cubicBezTo>
                <a:cubicBezTo>
                  <a:pt x="2754653" y="-9247"/>
                  <a:pt x="2834641" y="116299"/>
                  <a:pt x="2840289" y="203537"/>
                </a:cubicBezTo>
                <a:cubicBezTo>
                  <a:pt x="2828662" y="341656"/>
                  <a:pt x="2828874" y="512279"/>
                  <a:pt x="2840289" y="712366"/>
                </a:cubicBezTo>
                <a:lnTo>
                  <a:pt x="2840289" y="712366"/>
                </a:lnTo>
                <a:cubicBezTo>
                  <a:pt x="2843649" y="776738"/>
                  <a:pt x="2852351" y="901193"/>
                  <a:pt x="2840289" y="1017666"/>
                </a:cubicBezTo>
                <a:lnTo>
                  <a:pt x="2840289" y="1017662"/>
                </a:lnTo>
                <a:cubicBezTo>
                  <a:pt x="2829985" y="1138617"/>
                  <a:pt x="2773487" y="1224690"/>
                  <a:pt x="2636752" y="1221199"/>
                </a:cubicBezTo>
                <a:cubicBezTo>
                  <a:pt x="2484401" y="1204644"/>
                  <a:pt x="2354997" y="1221814"/>
                  <a:pt x="2123253" y="1221199"/>
                </a:cubicBezTo>
                <a:cubicBezTo>
                  <a:pt x="1891509" y="1220584"/>
                  <a:pt x="1744586" y="1239573"/>
                  <a:pt x="1638821" y="1221199"/>
                </a:cubicBezTo>
                <a:cubicBezTo>
                  <a:pt x="1533056" y="1202825"/>
                  <a:pt x="1302415" y="1199822"/>
                  <a:pt x="1183454" y="1221199"/>
                </a:cubicBezTo>
                <a:cubicBezTo>
                  <a:pt x="1036703" y="1266100"/>
                  <a:pt x="868211" y="1332273"/>
                  <a:pt x="718083" y="1392990"/>
                </a:cubicBezTo>
                <a:cubicBezTo>
                  <a:pt x="567955" y="1453707"/>
                  <a:pt x="341613" y="1552289"/>
                  <a:pt x="213931" y="1579096"/>
                </a:cubicBezTo>
                <a:cubicBezTo>
                  <a:pt x="299331" y="1433792"/>
                  <a:pt x="407630" y="1287017"/>
                  <a:pt x="473382" y="1221199"/>
                </a:cubicBezTo>
                <a:cubicBezTo>
                  <a:pt x="395061" y="1224628"/>
                  <a:pt x="289870" y="1210333"/>
                  <a:pt x="203537" y="1221199"/>
                </a:cubicBezTo>
                <a:cubicBezTo>
                  <a:pt x="86559" y="1202524"/>
                  <a:pt x="12176" y="1135821"/>
                  <a:pt x="0" y="1017662"/>
                </a:cubicBezTo>
                <a:lnTo>
                  <a:pt x="0" y="1017666"/>
                </a:lnTo>
                <a:cubicBezTo>
                  <a:pt x="2641" y="914012"/>
                  <a:pt x="8704" y="773964"/>
                  <a:pt x="0" y="712366"/>
                </a:cubicBezTo>
                <a:lnTo>
                  <a:pt x="0" y="712366"/>
                </a:lnTo>
                <a:cubicBezTo>
                  <a:pt x="4492" y="555104"/>
                  <a:pt x="2262" y="404254"/>
                  <a:pt x="0" y="203537"/>
                </a:cubicBezTo>
                <a:close/>
              </a:path>
              <a:path w="2840289" h="1221199" stroke="0" extrusionOk="0">
                <a:moveTo>
                  <a:pt x="0" y="203537"/>
                </a:moveTo>
                <a:cubicBezTo>
                  <a:pt x="3723" y="72295"/>
                  <a:pt x="115908" y="10702"/>
                  <a:pt x="203537" y="0"/>
                </a:cubicBezTo>
                <a:cubicBezTo>
                  <a:pt x="264813" y="-1284"/>
                  <a:pt x="338538" y="-10185"/>
                  <a:pt x="473382" y="0"/>
                </a:cubicBezTo>
                <a:lnTo>
                  <a:pt x="473382" y="0"/>
                </a:lnTo>
                <a:cubicBezTo>
                  <a:pt x="609924" y="-603"/>
                  <a:pt x="765547" y="5834"/>
                  <a:pt x="842619" y="0"/>
                </a:cubicBezTo>
                <a:cubicBezTo>
                  <a:pt x="919691" y="-5834"/>
                  <a:pt x="1070481" y="-5317"/>
                  <a:pt x="1183454" y="0"/>
                </a:cubicBezTo>
                <a:cubicBezTo>
                  <a:pt x="1385928" y="-12410"/>
                  <a:pt x="1454260" y="21261"/>
                  <a:pt x="1653354" y="0"/>
                </a:cubicBezTo>
                <a:cubicBezTo>
                  <a:pt x="1852448" y="-21261"/>
                  <a:pt x="1897091" y="-3266"/>
                  <a:pt x="2108720" y="0"/>
                </a:cubicBezTo>
                <a:cubicBezTo>
                  <a:pt x="2320349" y="3266"/>
                  <a:pt x="2486211" y="23497"/>
                  <a:pt x="2636752" y="0"/>
                </a:cubicBezTo>
                <a:cubicBezTo>
                  <a:pt x="2761533" y="-9549"/>
                  <a:pt x="2849741" y="65068"/>
                  <a:pt x="2840289" y="203537"/>
                </a:cubicBezTo>
                <a:cubicBezTo>
                  <a:pt x="2846114" y="306627"/>
                  <a:pt x="2858175" y="549657"/>
                  <a:pt x="2840289" y="712366"/>
                </a:cubicBezTo>
                <a:lnTo>
                  <a:pt x="2840289" y="712366"/>
                </a:lnTo>
                <a:cubicBezTo>
                  <a:pt x="2853656" y="800769"/>
                  <a:pt x="2846043" y="889834"/>
                  <a:pt x="2840289" y="1017666"/>
                </a:cubicBezTo>
                <a:lnTo>
                  <a:pt x="2840289" y="1017662"/>
                </a:lnTo>
                <a:cubicBezTo>
                  <a:pt x="2844239" y="1131294"/>
                  <a:pt x="2739032" y="1215723"/>
                  <a:pt x="2636752" y="1221199"/>
                </a:cubicBezTo>
                <a:cubicBezTo>
                  <a:pt x="2408505" y="1222383"/>
                  <a:pt x="2260751" y="1224361"/>
                  <a:pt x="2137786" y="1221199"/>
                </a:cubicBezTo>
                <a:cubicBezTo>
                  <a:pt x="2014821" y="1218037"/>
                  <a:pt x="1901252" y="1243147"/>
                  <a:pt x="1667887" y="1221199"/>
                </a:cubicBezTo>
                <a:cubicBezTo>
                  <a:pt x="1434522" y="1199251"/>
                  <a:pt x="1381655" y="1208325"/>
                  <a:pt x="1183454" y="1221199"/>
                </a:cubicBezTo>
                <a:cubicBezTo>
                  <a:pt x="983240" y="1272116"/>
                  <a:pt x="866480" y="1353018"/>
                  <a:pt x="688997" y="1403726"/>
                </a:cubicBezTo>
                <a:cubicBezTo>
                  <a:pt x="511514" y="1454434"/>
                  <a:pt x="380662" y="1515757"/>
                  <a:pt x="213931" y="1579096"/>
                </a:cubicBezTo>
                <a:cubicBezTo>
                  <a:pt x="301274" y="1483716"/>
                  <a:pt x="350659" y="1358297"/>
                  <a:pt x="473382" y="1221199"/>
                </a:cubicBezTo>
                <a:cubicBezTo>
                  <a:pt x="383844" y="1227649"/>
                  <a:pt x="283432" y="1209341"/>
                  <a:pt x="203537" y="1221199"/>
                </a:cubicBezTo>
                <a:cubicBezTo>
                  <a:pt x="92068" y="1223696"/>
                  <a:pt x="-9357" y="1109723"/>
                  <a:pt x="0" y="1017662"/>
                </a:cubicBezTo>
                <a:lnTo>
                  <a:pt x="0" y="1017666"/>
                </a:lnTo>
                <a:cubicBezTo>
                  <a:pt x="-14860" y="893308"/>
                  <a:pt x="-10969" y="852313"/>
                  <a:pt x="0" y="712366"/>
                </a:cubicBezTo>
                <a:lnTo>
                  <a:pt x="0" y="712366"/>
                </a:lnTo>
                <a:cubicBezTo>
                  <a:pt x="16639" y="503624"/>
                  <a:pt x="24918" y="416301"/>
                  <a:pt x="0" y="20353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가지 문구들이</a:t>
            </a:r>
            <a:endParaRPr lang="en-US" altLang="ko-KR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들어가요</a:t>
            </a:r>
            <a:r>
              <a:rPr lang="en-US" altLang="ko-KR" sz="24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4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260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="" xmlns:a16="http://schemas.microsoft.com/office/drawing/2014/main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="" xmlns:a16="http://schemas.microsoft.com/office/drawing/2014/main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="" xmlns:a16="http://schemas.microsoft.com/office/drawing/2014/main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8" name="_x1137129728">
              <a:extLst>
                <a:ext uri="{FF2B5EF4-FFF2-40B4-BE49-F238E27FC236}">
                  <a16:creationId xmlns="" xmlns:a16="http://schemas.microsoft.com/office/drawing/2014/main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5842" cy="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kumimoji="0" lang="ko-KR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관련 교과</a:t>
              </a: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]</a:t>
              </a:r>
              <a:endParaRPr kumimoji="0" lang="en-US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="" xmlns:a16="http://schemas.microsoft.com/office/drawing/2014/main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4050"/>
              <a:ext cx="58121" cy="17319"/>
              <a:chOff x="1463" y="1019"/>
              <a:chExt cx="58121" cy="17319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="" xmlns:a16="http://schemas.microsoft.com/office/drawing/2014/main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095"/>
                <a:ext cx="58121" cy="12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25400" marR="25400" algn="just" fontAlgn="base">
                  <a:lnSpc>
                    <a:spcPct val="130000"/>
                  </a:lnSpc>
                </a:pP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미</a:t>
                </a: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01-03] </a:t>
                </a:r>
                <a:r>
                  <a:rPr lang="ko-KR" altLang="en-US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생활 속에서 다양하게 활용되고 있는 미술을 발견할 수 있다</a:t>
                </a: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spc="-100" dirty="0"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ko-KR" altLang="en-US" sz="3200" kern="0" spc="-100" dirty="0"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="" xmlns:a16="http://schemas.microsoft.com/office/drawing/2014/main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101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성취기준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="" xmlns:a16="http://schemas.microsoft.com/office/drawing/2014/main" id="{436258CF-4A4E-4947-98DC-9B04A560C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966" y="820736"/>
            <a:ext cx="4098898" cy="393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포스터에 들어갈 내용 정하기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8">
            <a:extLst>
              <a:ext uri="{FF2B5EF4-FFF2-40B4-BE49-F238E27FC236}">
                <a16:creationId xmlns="" xmlns:a16="http://schemas.microsoft.com/office/drawing/2014/main" id="{620B1972-9A12-485C-A264-D471ACB1B6E2}"/>
              </a:ext>
            </a:extLst>
          </p:cNvPr>
          <p:cNvSpPr/>
          <p:nvPr/>
        </p:nvSpPr>
        <p:spPr>
          <a:xfrm>
            <a:off x="6549804" y="1485572"/>
            <a:ext cx="5046665" cy="1504264"/>
          </a:xfrm>
          <a:custGeom>
            <a:avLst/>
            <a:gdLst>
              <a:gd name="connsiteX0" fmla="*/ 0 w 5046665"/>
              <a:gd name="connsiteY0" fmla="*/ 250716 h 1504264"/>
              <a:gd name="connsiteX1" fmla="*/ 250716 w 5046665"/>
              <a:gd name="connsiteY1" fmla="*/ 0 h 1504264"/>
              <a:gd name="connsiteX2" fmla="*/ 841111 w 5046665"/>
              <a:gd name="connsiteY2" fmla="*/ 0 h 1504264"/>
              <a:gd name="connsiteX3" fmla="*/ 841111 w 5046665"/>
              <a:gd name="connsiteY3" fmla="*/ 0 h 1504264"/>
              <a:gd name="connsiteX4" fmla="*/ 1434094 w 5046665"/>
              <a:gd name="connsiteY4" fmla="*/ 0 h 1504264"/>
              <a:gd name="connsiteX5" fmla="*/ 2102777 w 5046665"/>
              <a:gd name="connsiteY5" fmla="*/ 0 h 1504264"/>
              <a:gd name="connsiteX6" fmla="*/ 2776070 w 5046665"/>
              <a:gd name="connsiteY6" fmla="*/ 0 h 1504264"/>
              <a:gd name="connsiteX7" fmla="*/ 3476295 w 5046665"/>
              <a:gd name="connsiteY7" fmla="*/ 0 h 1504264"/>
              <a:gd name="connsiteX8" fmla="*/ 4068793 w 5046665"/>
              <a:gd name="connsiteY8" fmla="*/ 0 h 1504264"/>
              <a:gd name="connsiteX9" fmla="*/ 4795949 w 5046665"/>
              <a:gd name="connsiteY9" fmla="*/ 0 h 1504264"/>
              <a:gd name="connsiteX10" fmla="*/ 5046665 w 5046665"/>
              <a:gd name="connsiteY10" fmla="*/ 250716 h 1504264"/>
              <a:gd name="connsiteX11" fmla="*/ 5046665 w 5046665"/>
              <a:gd name="connsiteY11" fmla="*/ 877487 h 1504264"/>
              <a:gd name="connsiteX12" fmla="*/ 5046665 w 5046665"/>
              <a:gd name="connsiteY12" fmla="*/ 877487 h 1504264"/>
              <a:gd name="connsiteX13" fmla="*/ 5046665 w 5046665"/>
              <a:gd name="connsiteY13" fmla="*/ 1253553 h 1504264"/>
              <a:gd name="connsiteX14" fmla="*/ 5046665 w 5046665"/>
              <a:gd name="connsiteY14" fmla="*/ 1253548 h 1504264"/>
              <a:gd name="connsiteX15" fmla="*/ 4795949 w 5046665"/>
              <a:gd name="connsiteY15" fmla="*/ 1504264 h 1504264"/>
              <a:gd name="connsiteX16" fmla="*/ 4095724 w 5046665"/>
              <a:gd name="connsiteY16" fmla="*/ 1504264 h 1504264"/>
              <a:gd name="connsiteX17" fmla="*/ 3449363 w 5046665"/>
              <a:gd name="connsiteY17" fmla="*/ 1504264 h 1504264"/>
              <a:gd name="connsiteX18" fmla="*/ 2776070 w 5046665"/>
              <a:gd name="connsiteY18" fmla="*/ 1504264 h 1504264"/>
              <a:gd name="connsiteX19" fmla="*/ 2102777 w 5046665"/>
              <a:gd name="connsiteY19" fmla="*/ 1504264 h 1504264"/>
              <a:gd name="connsiteX20" fmla="*/ 1678852 w 5046665"/>
              <a:gd name="connsiteY20" fmla="*/ 1721200 h 1504264"/>
              <a:gd name="connsiteX21" fmla="*/ 1199024 w 5046665"/>
              <a:gd name="connsiteY21" fmla="*/ 1966742 h 1504264"/>
              <a:gd name="connsiteX22" fmla="*/ 705221 w 5046665"/>
              <a:gd name="connsiteY22" fmla="*/ 2219436 h 1504264"/>
              <a:gd name="connsiteX23" fmla="*/ 774525 w 5046665"/>
              <a:gd name="connsiteY23" fmla="*/ 1854698 h 1504264"/>
              <a:gd name="connsiteX24" fmla="*/ 841111 w 5046665"/>
              <a:gd name="connsiteY24" fmla="*/ 1504264 h 1504264"/>
              <a:gd name="connsiteX25" fmla="*/ 250716 w 5046665"/>
              <a:gd name="connsiteY25" fmla="*/ 1504264 h 1504264"/>
              <a:gd name="connsiteX26" fmla="*/ 0 w 5046665"/>
              <a:gd name="connsiteY26" fmla="*/ 1253548 h 1504264"/>
              <a:gd name="connsiteX27" fmla="*/ 0 w 5046665"/>
              <a:gd name="connsiteY27" fmla="*/ 1253553 h 1504264"/>
              <a:gd name="connsiteX28" fmla="*/ 0 w 5046665"/>
              <a:gd name="connsiteY28" fmla="*/ 877487 h 1504264"/>
              <a:gd name="connsiteX29" fmla="*/ 0 w 5046665"/>
              <a:gd name="connsiteY29" fmla="*/ 877487 h 1504264"/>
              <a:gd name="connsiteX30" fmla="*/ 0 w 5046665"/>
              <a:gd name="connsiteY30" fmla="*/ 250716 h 150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46665" h="1504264" fill="none" extrusionOk="0">
                <a:moveTo>
                  <a:pt x="0" y="250716"/>
                </a:moveTo>
                <a:cubicBezTo>
                  <a:pt x="-14192" y="133856"/>
                  <a:pt x="114974" y="11370"/>
                  <a:pt x="250716" y="0"/>
                </a:cubicBezTo>
                <a:cubicBezTo>
                  <a:pt x="522753" y="24195"/>
                  <a:pt x="706768" y="-2000"/>
                  <a:pt x="841111" y="0"/>
                </a:cubicBezTo>
                <a:lnTo>
                  <a:pt x="841111" y="0"/>
                </a:lnTo>
                <a:cubicBezTo>
                  <a:pt x="1013790" y="-28509"/>
                  <a:pt x="1260796" y="22049"/>
                  <a:pt x="1434094" y="0"/>
                </a:cubicBezTo>
                <a:cubicBezTo>
                  <a:pt x="1607392" y="-22049"/>
                  <a:pt x="1932345" y="12544"/>
                  <a:pt x="2102777" y="0"/>
                </a:cubicBezTo>
                <a:cubicBezTo>
                  <a:pt x="2362591" y="-17879"/>
                  <a:pt x="2458175" y="-8420"/>
                  <a:pt x="2776070" y="0"/>
                </a:cubicBezTo>
                <a:cubicBezTo>
                  <a:pt x="3093965" y="8420"/>
                  <a:pt x="3299987" y="-29010"/>
                  <a:pt x="3476295" y="0"/>
                </a:cubicBezTo>
                <a:cubicBezTo>
                  <a:pt x="3652604" y="29010"/>
                  <a:pt x="3789866" y="-7200"/>
                  <a:pt x="4068793" y="0"/>
                </a:cubicBezTo>
                <a:cubicBezTo>
                  <a:pt x="4347720" y="7200"/>
                  <a:pt x="4480980" y="-30551"/>
                  <a:pt x="4795949" y="0"/>
                </a:cubicBezTo>
                <a:cubicBezTo>
                  <a:pt x="4926711" y="8001"/>
                  <a:pt x="5042143" y="124863"/>
                  <a:pt x="5046665" y="250716"/>
                </a:cubicBezTo>
                <a:cubicBezTo>
                  <a:pt x="5051308" y="506687"/>
                  <a:pt x="5064985" y="747725"/>
                  <a:pt x="5046665" y="877487"/>
                </a:cubicBezTo>
                <a:lnTo>
                  <a:pt x="5046665" y="877487"/>
                </a:lnTo>
                <a:cubicBezTo>
                  <a:pt x="5041087" y="1038852"/>
                  <a:pt x="5046701" y="1161935"/>
                  <a:pt x="5046665" y="1253553"/>
                </a:cubicBezTo>
                <a:lnTo>
                  <a:pt x="5046665" y="1253548"/>
                </a:lnTo>
                <a:cubicBezTo>
                  <a:pt x="5037396" y="1402502"/>
                  <a:pt x="4950268" y="1509510"/>
                  <a:pt x="4795949" y="1504264"/>
                </a:cubicBezTo>
                <a:cubicBezTo>
                  <a:pt x="4477130" y="1504918"/>
                  <a:pt x="4257925" y="1493114"/>
                  <a:pt x="4095724" y="1504264"/>
                </a:cubicBezTo>
                <a:cubicBezTo>
                  <a:pt x="3933524" y="1515414"/>
                  <a:pt x="3626666" y="1525638"/>
                  <a:pt x="3449363" y="1504264"/>
                </a:cubicBezTo>
                <a:cubicBezTo>
                  <a:pt x="3272060" y="1482890"/>
                  <a:pt x="2969762" y="1491514"/>
                  <a:pt x="2776070" y="1504264"/>
                </a:cubicBezTo>
                <a:cubicBezTo>
                  <a:pt x="2582378" y="1517014"/>
                  <a:pt x="2277465" y="1526069"/>
                  <a:pt x="2102777" y="1504264"/>
                </a:cubicBezTo>
                <a:cubicBezTo>
                  <a:pt x="1903625" y="1629851"/>
                  <a:pt x="1836386" y="1661256"/>
                  <a:pt x="1678852" y="1721200"/>
                </a:cubicBezTo>
                <a:cubicBezTo>
                  <a:pt x="1521318" y="1781144"/>
                  <a:pt x="1423261" y="1833286"/>
                  <a:pt x="1199024" y="1966742"/>
                </a:cubicBezTo>
                <a:cubicBezTo>
                  <a:pt x="974787" y="2100198"/>
                  <a:pt x="906439" y="2120298"/>
                  <a:pt x="705221" y="2219436"/>
                </a:cubicBezTo>
                <a:cubicBezTo>
                  <a:pt x="717446" y="2138246"/>
                  <a:pt x="735720" y="2005423"/>
                  <a:pt x="774525" y="1854698"/>
                </a:cubicBezTo>
                <a:cubicBezTo>
                  <a:pt x="813330" y="1703973"/>
                  <a:pt x="826688" y="1586549"/>
                  <a:pt x="841111" y="1504264"/>
                </a:cubicBezTo>
                <a:cubicBezTo>
                  <a:pt x="630185" y="1523822"/>
                  <a:pt x="519790" y="1496682"/>
                  <a:pt x="250716" y="1504264"/>
                </a:cubicBezTo>
                <a:cubicBezTo>
                  <a:pt x="102884" y="1527792"/>
                  <a:pt x="-6398" y="1415886"/>
                  <a:pt x="0" y="1253548"/>
                </a:cubicBezTo>
                <a:lnTo>
                  <a:pt x="0" y="1253553"/>
                </a:lnTo>
                <a:cubicBezTo>
                  <a:pt x="-8364" y="1166926"/>
                  <a:pt x="930" y="984916"/>
                  <a:pt x="0" y="877487"/>
                </a:cubicBezTo>
                <a:lnTo>
                  <a:pt x="0" y="877487"/>
                </a:lnTo>
                <a:cubicBezTo>
                  <a:pt x="10906" y="587669"/>
                  <a:pt x="-27618" y="391157"/>
                  <a:pt x="0" y="250716"/>
                </a:cubicBezTo>
                <a:close/>
              </a:path>
              <a:path w="5046665" h="1504264" stroke="0" extrusionOk="0">
                <a:moveTo>
                  <a:pt x="0" y="250716"/>
                </a:moveTo>
                <a:cubicBezTo>
                  <a:pt x="3801" y="93025"/>
                  <a:pt x="123839" y="5005"/>
                  <a:pt x="250716" y="0"/>
                </a:cubicBezTo>
                <a:cubicBezTo>
                  <a:pt x="487228" y="-27179"/>
                  <a:pt x="704628" y="-29436"/>
                  <a:pt x="841111" y="0"/>
                </a:cubicBezTo>
                <a:lnTo>
                  <a:pt x="841111" y="0"/>
                </a:lnTo>
                <a:cubicBezTo>
                  <a:pt x="1048396" y="18022"/>
                  <a:pt x="1313195" y="-13529"/>
                  <a:pt x="1497177" y="0"/>
                </a:cubicBezTo>
                <a:cubicBezTo>
                  <a:pt x="1681159" y="13529"/>
                  <a:pt x="1951218" y="-6315"/>
                  <a:pt x="2102777" y="0"/>
                </a:cubicBezTo>
                <a:cubicBezTo>
                  <a:pt x="2327691" y="-29610"/>
                  <a:pt x="2509069" y="-16164"/>
                  <a:pt x="2749138" y="0"/>
                </a:cubicBezTo>
                <a:cubicBezTo>
                  <a:pt x="2989207" y="16164"/>
                  <a:pt x="3107066" y="-26447"/>
                  <a:pt x="3368568" y="0"/>
                </a:cubicBezTo>
                <a:cubicBezTo>
                  <a:pt x="3630070" y="26447"/>
                  <a:pt x="3796506" y="29718"/>
                  <a:pt x="4014929" y="0"/>
                </a:cubicBezTo>
                <a:cubicBezTo>
                  <a:pt x="4233352" y="-29718"/>
                  <a:pt x="4477510" y="18721"/>
                  <a:pt x="4795949" y="0"/>
                </a:cubicBezTo>
                <a:cubicBezTo>
                  <a:pt x="4958007" y="8470"/>
                  <a:pt x="5054390" y="131321"/>
                  <a:pt x="5046665" y="250716"/>
                </a:cubicBezTo>
                <a:cubicBezTo>
                  <a:pt x="5066807" y="435816"/>
                  <a:pt x="5047779" y="627153"/>
                  <a:pt x="5046665" y="877487"/>
                </a:cubicBezTo>
                <a:lnTo>
                  <a:pt x="5046665" y="877487"/>
                </a:lnTo>
                <a:cubicBezTo>
                  <a:pt x="5058245" y="1006178"/>
                  <a:pt x="5061168" y="1152233"/>
                  <a:pt x="5046665" y="1253553"/>
                </a:cubicBezTo>
                <a:lnTo>
                  <a:pt x="5046665" y="1253548"/>
                </a:lnTo>
                <a:cubicBezTo>
                  <a:pt x="5041509" y="1426171"/>
                  <a:pt x="4934834" y="1489183"/>
                  <a:pt x="4795949" y="1504264"/>
                </a:cubicBezTo>
                <a:cubicBezTo>
                  <a:pt x="4505190" y="1509798"/>
                  <a:pt x="4439485" y="1501163"/>
                  <a:pt x="4203451" y="1504264"/>
                </a:cubicBezTo>
                <a:cubicBezTo>
                  <a:pt x="3967417" y="1507365"/>
                  <a:pt x="3778629" y="1508096"/>
                  <a:pt x="3610953" y="1504264"/>
                </a:cubicBezTo>
                <a:cubicBezTo>
                  <a:pt x="3443277" y="1500432"/>
                  <a:pt x="3051912" y="1483708"/>
                  <a:pt x="2910729" y="1504264"/>
                </a:cubicBezTo>
                <a:cubicBezTo>
                  <a:pt x="2769546" y="1524820"/>
                  <a:pt x="2374364" y="1477209"/>
                  <a:pt x="2102777" y="1504264"/>
                </a:cubicBezTo>
                <a:cubicBezTo>
                  <a:pt x="2001378" y="1570632"/>
                  <a:pt x="1765832" y="1696182"/>
                  <a:pt x="1608974" y="1756958"/>
                </a:cubicBezTo>
                <a:cubicBezTo>
                  <a:pt x="1452116" y="1817734"/>
                  <a:pt x="1392336" y="1891077"/>
                  <a:pt x="1171073" y="1981045"/>
                </a:cubicBezTo>
                <a:cubicBezTo>
                  <a:pt x="949810" y="2071013"/>
                  <a:pt x="819330" y="2176541"/>
                  <a:pt x="705221" y="2219436"/>
                </a:cubicBezTo>
                <a:cubicBezTo>
                  <a:pt x="705909" y="2122669"/>
                  <a:pt x="757869" y="1939379"/>
                  <a:pt x="774525" y="1854698"/>
                </a:cubicBezTo>
                <a:cubicBezTo>
                  <a:pt x="791181" y="1770017"/>
                  <a:pt x="824683" y="1617292"/>
                  <a:pt x="841111" y="1504264"/>
                </a:cubicBezTo>
                <a:cubicBezTo>
                  <a:pt x="715419" y="1521150"/>
                  <a:pt x="456319" y="1499061"/>
                  <a:pt x="250716" y="1504264"/>
                </a:cubicBezTo>
                <a:cubicBezTo>
                  <a:pt x="117359" y="1521492"/>
                  <a:pt x="-4537" y="1367137"/>
                  <a:pt x="0" y="1253548"/>
                </a:cubicBezTo>
                <a:lnTo>
                  <a:pt x="0" y="1253553"/>
                </a:lnTo>
                <a:cubicBezTo>
                  <a:pt x="-3221" y="1089382"/>
                  <a:pt x="-14785" y="1014430"/>
                  <a:pt x="0" y="877487"/>
                </a:cubicBezTo>
                <a:lnTo>
                  <a:pt x="0" y="877487"/>
                </a:lnTo>
                <a:cubicBezTo>
                  <a:pt x="22042" y="574525"/>
                  <a:pt x="24556" y="407706"/>
                  <a:pt x="0" y="2507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36026"/>
                      <a:gd name="adj2" fmla="val 97543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포스터를 어떻게 그릴지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모둠 친구들과 토의해요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="" xmlns:a16="http://schemas.microsoft.com/office/drawing/2014/main" id="{34E1BA64-2417-4ABE-853E-45669135E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620" y="2989836"/>
            <a:ext cx="3983577" cy="2915815"/>
          </a:xfrm>
          <a:prstGeom prst="rect">
            <a:avLst/>
          </a:prstGeom>
        </p:spPr>
      </p:pic>
      <p:pic>
        <p:nvPicPr>
          <p:cNvPr id="7" name="그림 6" descr="스크린샷이(가) 표시된 사진&#10;&#10;자동 생성된 설명">
            <a:extLst>
              <a:ext uri="{FF2B5EF4-FFF2-40B4-BE49-F238E27FC236}">
                <a16:creationId xmlns="" xmlns:a16="http://schemas.microsoft.com/office/drawing/2014/main" id="{20155A67-8BF4-41CD-B075-8C40A91E9B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3141">
            <a:off x="957601" y="1597873"/>
            <a:ext cx="3064576" cy="43342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83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포스터에 들어갈 내용 정하기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E2F156BE-1BBE-4AC7-BCAB-D056D4964CDA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1" name="그림 10" descr="음식이(가) 표시된 사진&#10;&#10;자동 생성된 설명">
              <a:extLst>
                <a:ext uri="{FF2B5EF4-FFF2-40B4-BE49-F238E27FC236}">
                  <a16:creationId xmlns="" xmlns:a16="http://schemas.microsoft.com/office/drawing/2014/main" id="{F0B1900F-49EC-448B-A57D-2A7929255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437F9040-4514-4AF4-A209-71EB5E9BB7BA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 descr="스크린샷이(가) 표시된 사진&#10;&#10;자동 생성된 설명">
            <a:extLst>
              <a:ext uri="{FF2B5EF4-FFF2-40B4-BE49-F238E27FC236}">
                <a16:creationId xmlns="" xmlns:a16="http://schemas.microsoft.com/office/drawing/2014/main" id="{20155A67-8BF4-41CD-B075-8C40A91E9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712" y="1698869"/>
            <a:ext cx="3064576" cy="43342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말풍선: 모서리가 둥근 사각형 8">
            <a:extLst>
              <a:ext uri="{FF2B5EF4-FFF2-40B4-BE49-F238E27FC236}">
                <a16:creationId xmlns="" xmlns:a16="http://schemas.microsoft.com/office/drawing/2014/main" id="{620B1972-9A12-485C-A264-D471ACB1B6E2}"/>
              </a:ext>
            </a:extLst>
          </p:cNvPr>
          <p:cNvSpPr/>
          <p:nvPr/>
        </p:nvSpPr>
        <p:spPr>
          <a:xfrm>
            <a:off x="6871587" y="1481027"/>
            <a:ext cx="4649854" cy="1059840"/>
          </a:xfrm>
          <a:custGeom>
            <a:avLst/>
            <a:gdLst>
              <a:gd name="connsiteX0" fmla="*/ 0 w 4649854"/>
              <a:gd name="connsiteY0" fmla="*/ 176644 h 1059840"/>
              <a:gd name="connsiteX1" fmla="*/ 176644 w 4649854"/>
              <a:gd name="connsiteY1" fmla="*/ 0 h 1059840"/>
              <a:gd name="connsiteX2" fmla="*/ 774976 w 4649854"/>
              <a:gd name="connsiteY2" fmla="*/ 0 h 1059840"/>
              <a:gd name="connsiteX3" fmla="*/ 774976 w 4649854"/>
              <a:gd name="connsiteY3" fmla="*/ 0 h 1059840"/>
              <a:gd name="connsiteX4" fmla="*/ 1344583 w 4649854"/>
              <a:gd name="connsiteY4" fmla="*/ 0 h 1059840"/>
              <a:gd name="connsiteX5" fmla="*/ 1937439 w 4649854"/>
              <a:gd name="connsiteY5" fmla="*/ 0 h 1059840"/>
              <a:gd name="connsiteX6" fmla="*/ 2520666 w 4649854"/>
              <a:gd name="connsiteY6" fmla="*/ 0 h 1059840"/>
              <a:gd name="connsiteX7" fmla="*/ 3129251 w 4649854"/>
              <a:gd name="connsiteY7" fmla="*/ 0 h 1059840"/>
              <a:gd name="connsiteX8" fmla="*/ 3712479 w 4649854"/>
              <a:gd name="connsiteY8" fmla="*/ 0 h 1059840"/>
              <a:gd name="connsiteX9" fmla="*/ 4473210 w 4649854"/>
              <a:gd name="connsiteY9" fmla="*/ 0 h 1059840"/>
              <a:gd name="connsiteX10" fmla="*/ 4649854 w 4649854"/>
              <a:gd name="connsiteY10" fmla="*/ 176644 h 1059840"/>
              <a:gd name="connsiteX11" fmla="*/ 4649854 w 4649854"/>
              <a:gd name="connsiteY11" fmla="*/ 618240 h 1059840"/>
              <a:gd name="connsiteX12" fmla="*/ 4649854 w 4649854"/>
              <a:gd name="connsiteY12" fmla="*/ 618240 h 1059840"/>
              <a:gd name="connsiteX13" fmla="*/ 4649854 w 4649854"/>
              <a:gd name="connsiteY13" fmla="*/ 883200 h 1059840"/>
              <a:gd name="connsiteX14" fmla="*/ 4649854 w 4649854"/>
              <a:gd name="connsiteY14" fmla="*/ 883196 h 1059840"/>
              <a:gd name="connsiteX15" fmla="*/ 4473210 w 4649854"/>
              <a:gd name="connsiteY15" fmla="*/ 1059840 h 1059840"/>
              <a:gd name="connsiteX16" fmla="*/ 3864625 w 4649854"/>
              <a:gd name="connsiteY16" fmla="*/ 1059840 h 1059840"/>
              <a:gd name="connsiteX17" fmla="*/ 3256040 w 4649854"/>
              <a:gd name="connsiteY17" fmla="*/ 1059840 h 1059840"/>
              <a:gd name="connsiteX18" fmla="*/ 2647455 w 4649854"/>
              <a:gd name="connsiteY18" fmla="*/ 1059840 h 1059840"/>
              <a:gd name="connsiteX19" fmla="*/ 1937439 w 4649854"/>
              <a:gd name="connsiteY19" fmla="*/ 1059840 h 1059840"/>
              <a:gd name="connsiteX20" fmla="*/ 1293605 w 4649854"/>
              <a:gd name="connsiteY20" fmla="*/ 1311780 h 1059840"/>
              <a:gd name="connsiteX21" fmla="*/ 649771 w 4649854"/>
              <a:gd name="connsiteY21" fmla="*/ 1563720 h 1059840"/>
              <a:gd name="connsiteX22" fmla="*/ 774976 w 4649854"/>
              <a:gd name="connsiteY22" fmla="*/ 1059840 h 1059840"/>
              <a:gd name="connsiteX23" fmla="*/ 176644 w 4649854"/>
              <a:gd name="connsiteY23" fmla="*/ 1059840 h 1059840"/>
              <a:gd name="connsiteX24" fmla="*/ 0 w 4649854"/>
              <a:gd name="connsiteY24" fmla="*/ 883196 h 1059840"/>
              <a:gd name="connsiteX25" fmla="*/ 0 w 4649854"/>
              <a:gd name="connsiteY25" fmla="*/ 883200 h 1059840"/>
              <a:gd name="connsiteX26" fmla="*/ 0 w 4649854"/>
              <a:gd name="connsiteY26" fmla="*/ 618240 h 1059840"/>
              <a:gd name="connsiteX27" fmla="*/ 0 w 4649854"/>
              <a:gd name="connsiteY27" fmla="*/ 618240 h 1059840"/>
              <a:gd name="connsiteX28" fmla="*/ 0 w 4649854"/>
              <a:gd name="connsiteY28" fmla="*/ 176644 h 105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49854" h="1059840" fill="none" extrusionOk="0">
                <a:moveTo>
                  <a:pt x="0" y="176644"/>
                </a:moveTo>
                <a:cubicBezTo>
                  <a:pt x="2230" y="79350"/>
                  <a:pt x="84581" y="22910"/>
                  <a:pt x="176644" y="0"/>
                </a:cubicBezTo>
                <a:cubicBezTo>
                  <a:pt x="470876" y="18817"/>
                  <a:pt x="537014" y="-7617"/>
                  <a:pt x="774976" y="0"/>
                </a:cubicBezTo>
                <a:lnTo>
                  <a:pt x="774976" y="0"/>
                </a:lnTo>
                <a:cubicBezTo>
                  <a:pt x="981004" y="-18235"/>
                  <a:pt x="1139723" y="-28389"/>
                  <a:pt x="1344583" y="0"/>
                </a:cubicBezTo>
                <a:cubicBezTo>
                  <a:pt x="1549443" y="28389"/>
                  <a:pt x="1809768" y="-3167"/>
                  <a:pt x="1937439" y="0"/>
                </a:cubicBezTo>
                <a:cubicBezTo>
                  <a:pt x="2121833" y="11331"/>
                  <a:pt x="2335782" y="5854"/>
                  <a:pt x="2520666" y="0"/>
                </a:cubicBezTo>
                <a:cubicBezTo>
                  <a:pt x="2705550" y="-5854"/>
                  <a:pt x="2958807" y="-16808"/>
                  <a:pt x="3129251" y="0"/>
                </a:cubicBezTo>
                <a:cubicBezTo>
                  <a:pt x="3299695" y="16808"/>
                  <a:pt x="3526884" y="179"/>
                  <a:pt x="3712479" y="0"/>
                </a:cubicBezTo>
                <a:cubicBezTo>
                  <a:pt x="3898074" y="-179"/>
                  <a:pt x="4145646" y="6851"/>
                  <a:pt x="4473210" y="0"/>
                </a:cubicBezTo>
                <a:cubicBezTo>
                  <a:pt x="4578654" y="-16487"/>
                  <a:pt x="4653215" y="61287"/>
                  <a:pt x="4649854" y="176644"/>
                </a:cubicBezTo>
                <a:cubicBezTo>
                  <a:pt x="4647278" y="313456"/>
                  <a:pt x="4636303" y="490958"/>
                  <a:pt x="4649854" y="618240"/>
                </a:cubicBezTo>
                <a:lnTo>
                  <a:pt x="4649854" y="618240"/>
                </a:lnTo>
                <a:cubicBezTo>
                  <a:pt x="4648327" y="671570"/>
                  <a:pt x="4661161" y="826568"/>
                  <a:pt x="4649854" y="883200"/>
                </a:cubicBezTo>
                <a:lnTo>
                  <a:pt x="4649854" y="883196"/>
                </a:lnTo>
                <a:cubicBezTo>
                  <a:pt x="4647300" y="965167"/>
                  <a:pt x="4549081" y="1070971"/>
                  <a:pt x="4473210" y="1059840"/>
                </a:cubicBezTo>
                <a:cubicBezTo>
                  <a:pt x="4330313" y="1058346"/>
                  <a:pt x="4070389" y="1063488"/>
                  <a:pt x="3864625" y="1059840"/>
                </a:cubicBezTo>
                <a:cubicBezTo>
                  <a:pt x="3658862" y="1056192"/>
                  <a:pt x="3535998" y="1036409"/>
                  <a:pt x="3256040" y="1059840"/>
                </a:cubicBezTo>
                <a:cubicBezTo>
                  <a:pt x="2976082" y="1083271"/>
                  <a:pt x="2932674" y="1035203"/>
                  <a:pt x="2647455" y="1059840"/>
                </a:cubicBezTo>
                <a:cubicBezTo>
                  <a:pt x="2362236" y="1084477"/>
                  <a:pt x="2082544" y="1081240"/>
                  <a:pt x="1937439" y="1059840"/>
                </a:cubicBezTo>
                <a:cubicBezTo>
                  <a:pt x="1661495" y="1194304"/>
                  <a:pt x="1625227" y="1211104"/>
                  <a:pt x="1293605" y="1311780"/>
                </a:cubicBezTo>
                <a:cubicBezTo>
                  <a:pt x="961983" y="1412456"/>
                  <a:pt x="832052" y="1518570"/>
                  <a:pt x="649771" y="1563720"/>
                </a:cubicBezTo>
                <a:cubicBezTo>
                  <a:pt x="698994" y="1343593"/>
                  <a:pt x="709454" y="1243657"/>
                  <a:pt x="774976" y="1059840"/>
                </a:cubicBezTo>
                <a:cubicBezTo>
                  <a:pt x="561652" y="1048451"/>
                  <a:pt x="462077" y="1049993"/>
                  <a:pt x="176644" y="1059840"/>
                </a:cubicBezTo>
                <a:cubicBezTo>
                  <a:pt x="77792" y="1047953"/>
                  <a:pt x="-16028" y="971225"/>
                  <a:pt x="0" y="883196"/>
                </a:cubicBezTo>
                <a:lnTo>
                  <a:pt x="0" y="883200"/>
                </a:lnTo>
                <a:cubicBezTo>
                  <a:pt x="10401" y="761677"/>
                  <a:pt x="3649" y="728301"/>
                  <a:pt x="0" y="618240"/>
                </a:cubicBezTo>
                <a:lnTo>
                  <a:pt x="0" y="618240"/>
                </a:lnTo>
                <a:cubicBezTo>
                  <a:pt x="8653" y="431859"/>
                  <a:pt x="21292" y="324917"/>
                  <a:pt x="0" y="176644"/>
                </a:cubicBezTo>
                <a:close/>
              </a:path>
              <a:path w="4649854" h="1059840" stroke="0" extrusionOk="0">
                <a:moveTo>
                  <a:pt x="0" y="176644"/>
                </a:moveTo>
                <a:cubicBezTo>
                  <a:pt x="4638" y="55627"/>
                  <a:pt x="86948" y="3395"/>
                  <a:pt x="176644" y="0"/>
                </a:cubicBezTo>
                <a:cubicBezTo>
                  <a:pt x="315758" y="-12925"/>
                  <a:pt x="610347" y="25022"/>
                  <a:pt x="774976" y="0"/>
                </a:cubicBezTo>
                <a:lnTo>
                  <a:pt x="774976" y="0"/>
                </a:lnTo>
                <a:cubicBezTo>
                  <a:pt x="1022151" y="-2557"/>
                  <a:pt x="1199227" y="23881"/>
                  <a:pt x="1379457" y="0"/>
                </a:cubicBezTo>
                <a:cubicBezTo>
                  <a:pt x="1559687" y="-23881"/>
                  <a:pt x="1676330" y="-10876"/>
                  <a:pt x="1937439" y="0"/>
                </a:cubicBezTo>
                <a:cubicBezTo>
                  <a:pt x="2141870" y="15355"/>
                  <a:pt x="2355762" y="-20949"/>
                  <a:pt x="2546024" y="0"/>
                </a:cubicBezTo>
                <a:cubicBezTo>
                  <a:pt x="2736287" y="20949"/>
                  <a:pt x="3007927" y="-7349"/>
                  <a:pt x="3129251" y="0"/>
                </a:cubicBezTo>
                <a:cubicBezTo>
                  <a:pt x="3250575" y="7349"/>
                  <a:pt x="3491639" y="25846"/>
                  <a:pt x="3737836" y="0"/>
                </a:cubicBezTo>
                <a:cubicBezTo>
                  <a:pt x="3984033" y="-25846"/>
                  <a:pt x="4135789" y="29754"/>
                  <a:pt x="4473210" y="0"/>
                </a:cubicBezTo>
                <a:cubicBezTo>
                  <a:pt x="4588071" y="6212"/>
                  <a:pt x="4653132" y="87178"/>
                  <a:pt x="4649854" y="176644"/>
                </a:cubicBezTo>
                <a:cubicBezTo>
                  <a:pt x="4641573" y="308773"/>
                  <a:pt x="4669455" y="430764"/>
                  <a:pt x="4649854" y="618240"/>
                </a:cubicBezTo>
                <a:lnTo>
                  <a:pt x="4649854" y="618240"/>
                </a:lnTo>
                <a:cubicBezTo>
                  <a:pt x="4655382" y="676820"/>
                  <a:pt x="4648331" y="780357"/>
                  <a:pt x="4649854" y="883200"/>
                </a:cubicBezTo>
                <a:lnTo>
                  <a:pt x="4649854" y="883196"/>
                </a:lnTo>
                <a:cubicBezTo>
                  <a:pt x="4648168" y="991920"/>
                  <a:pt x="4571292" y="1040945"/>
                  <a:pt x="4473210" y="1059840"/>
                </a:cubicBezTo>
                <a:cubicBezTo>
                  <a:pt x="4311803" y="1081146"/>
                  <a:pt x="4085516" y="1044241"/>
                  <a:pt x="3915340" y="1059840"/>
                </a:cubicBezTo>
                <a:cubicBezTo>
                  <a:pt x="3745164" y="1075440"/>
                  <a:pt x="3607662" y="1084973"/>
                  <a:pt x="3357471" y="1059840"/>
                </a:cubicBezTo>
                <a:cubicBezTo>
                  <a:pt x="3107280" y="1034707"/>
                  <a:pt x="2952353" y="1063402"/>
                  <a:pt x="2698170" y="1059840"/>
                </a:cubicBezTo>
                <a:cubicBezTo>
                  <a:pt x="2443987" y="1056278"/>
                  <a:pt x="2275162" y="1057392"/>
                  <a:pt x="1937439" y="1059840"/>
                </a:cubicBezTo>
                <a:cubicBezTo>
                  <a:pt x="1722477" y="1116320"/>
                  <a:pt x="1427795" y="1259493"/>
                  <a:pt x="1267852" y="1321858"/>
                </a:cubicBezTo>
                <a:cubicBezTo>
                  <a:pt x="1107909" y="1384223"/>
                  <a:pt x="873594" y="1448793"/>
                  <a:pt x="649771" y="1563720"/>
                </a:cubicBezTo>
                <a:cubicBezTo>
                  <a:pt x="701779" y="1444910"/>
                  <a:pt x="755052" y="1187725"/>
                  <a:pt x="774976" y="1059840"/>
                </a:cubicBezTo>
                <a:cubicBezTo>
                  <a:pt x="638136" y="1031471"/>
                  <a:pt x="330331" y="1049011"/>
                  <a:pt x="176644" y="1059840"/>
                </a:cubicBezTo>
                <a:cubicBezTo>
                  <a:pt x="91480" y="1075324"/>
                  <a:pt x="-2645" y="995550"/>
                  <a:pt x="0" y="883196"/>
                </a:cubicBezTo>
                <a:lnTo>
                  <a:pt x="0" y="883200"/>
                </a:lnTo>
                <a:cubicBezTo>
                  <a:pt x="-8836" y="781663"/>
                  <a:pt x="-8148" y="724202"/>
                  <a:pt x="0" y="618240"/>
                </a:cubicBezTo>
                <a:lnTo>
                  <a:pt x="0" y="618240"/>
                </a:lnTo>
                <a:cubicBezTo>
                  <a:pt x="13995" y="420951"/>
                  <a:pt x="7562" y="309636"/>
                  <a:pt x="0" y="176644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36026"/>
                      <a:gd name="adj2" fmla="val 97543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기호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후보자의 얼굴</a:t>
            </a:r>
            <a:r>
              <a:rPr lang="en-US" altLang="ko-KR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공약 등</a:t>
            </a: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5B722419-4FBB-4784-8148-74A166354DB2}"/>
              </a:ext>
            </a:extLst>
          </p:cNvPr>
          <p:cNvSpPr/>
          <p:nvPr/>
        </p:nvSpPr>
        <p:spPr>
          <a:xfrm flipH="1">
            <a:off x="1420009" y="3165691"/>
            <a:ext cx="3797449" cy="1059840"/>
          </a:xfrm>
          <a:custGeom>
            <a:avLst/>
            <a:gdLst>
              <a:gd name="connsiteX0" fmla="*/ 0 w 3797449"/>
              <a:gd name="connsiteY0" fmla="*/ 176644 h 1059840"/>
              <a:gd name="connsiteX1" fmla="*/ 176644 w 3797449"/>
              <a:gd name="connsiteY1" fmla="*/ 0 h 1059840"/>
              <a:gd name="connsiteX2" fmla="*/ 632908 w 3797449"/>
              <a:gd name="connsiteY2" fmla="*/ 0 h 1059840"/>
              <a:gd name="connsiteX3" fmla="*/ 632908 w 3797449"/>
              <a:gd name="connsiteY3" fmla="*/ 0 h 1059840"/>
              <a:gd name="connsiteX4" fmla="*/ 1098095 w 3797449"/>
              <a:gd name="connsiteY4" fmla="*/ 0 h 1059840"/>
              <a:gd name="connsiteX5" fmla="*/ 1582270 w 3797449"/>
              <a:gd name="connsiteY5" fmla="*/ 0 h 1059840"/>
              <a:gd name="connsiteX6" fmla="*/ 2200626 w 3797449"/>
              <a:gd name="connsiteY6" fmla="*/ 0 h 1059840"/>
              <a:gd name="connsiteX7" fmla="*/ 2859752 w 3797449"/>
              <a:gd name="connsiteY7" fmla="*/ 0 h 1059840"/>
              <a:gd name="connsiteX8" fmla="*/ 3620805 w 3797449"/>
              <a:gd name="connsiteY8" fmla="*/ 0 h 1059840"/>
              <a:gd name="connsiteX9" fmla="*/ 3797449 w 3797449"/>
              <a:gd name="connsiteY9" fmla="*/ 176644 h 1059840"/>
              <a:gd name="connsiteX10" fmla="*/ 3797449 w 3797449"/>
              <a:gd name="connsiteY10" fmla="*/ 618240 h 1059840"/>
              <a:gd name="connsiteX11" fmla="*/ 3797449 w 3797449"/>
              <a:gd name="connsiteY11" fmla="*/ 618240 h 1059840"/>
              <a:gd name="connsiteX12" fmla="*/ 3797449 w 3797449"/>
              <a:gd name="connsiteY12" fmla="*/ 883200 h 1059840"/>
              <a:gd name="connsiteX13" fmla="*/ 3797449 w 3797449"/>
              <a:gd name="connsiteY13" fmla="*/ 883196 h 1059840"/>
              <a:gd name="connsiteX14" fmla="*/ 3620805 w 3797449"/>
              <a:gd name="connsiteY14" fmla="*/ 1059840 h 1059840"/>
              <a:gd name="connsiteX15" fmla="*/ 2900523 w 3797449"/>
              <a:gd name="connsiteY15" fmla="*/ 1059840 h 1059840"/>
              <a:gd name="connsiteX16" fmla="*/ 2221011 w 3797449"/>
              <a:gd name="connsiteY16" fmla="*/ 1059840 h 1059840"/>
              <a:gd name="connsiteX17" fmla="*/ 1582270 w 3797449"/>
              <a:gd name="connsiteY17" fmla="*/ 1059840 h 1059840"/>
              <a:gd name="connsiteX18" fmla="*/ 1077495 w 3797449"/>
              <a:gd name="connsiteY18" fmla="*/ 1301702 h 1059840"/>
              <a:gd name="connsiteX19" fmla="*/ 530656 w 3797449"/>
              <a:gd name="connsiteY19" fmla="*/ 1563720 h 1059840"/>
              <a:gd name="connsiteX20" fmla="*/ 632908 w 3797449"/>
              <a:gd name="connsiteY20" fmla="*/ 1059840 h 1059840"/>
              <a:gd name="connsiteX21" fmla="*/ 176644 w 3797449"/>
              <a:gd name="connsiteY21" fmla="*/ 1059840 h 1059840"/>
              <a:gd name="connsiteX22" fmla="*/ 0 w 3797449"/>
              <a:gd name="connsiteY22" fmla="*/ 883196 h 1059840"/>
              <a:gd name="connsiteX23" fmla="*/ 0 w 3797449"/>
              <a:gd name="connsiteY23" fmla="*/ 883200 h 1059840"/>
              <a:gd name="connsiteX24" fmla="*/ 0 w 3797449"/>
              <a:gd name="connsiteY24" fmla="*/ 618240 h 1059840"/>
              <a:gd name="connsiteX25" fmla="*/ 0 w 3797449"/>
              <a:gd name="connsiteY25" fmla="*/ 618240 h 1059840"/>
              <a:gd name="connsiteX26" fmla="*/ 0 w 3797449"/>
              <a:gd name="connsiteY26" fmla="*/ 176644 h 105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97449" h="1059840" fill="none" extrusionOk="0">
                <a:moveTo>
                  <a:pt x="0" y="176644"/>
                </a:moveTo>
                <a:cubicBezTo>
                  <a:pt x="-3936" y="57502"/>
                  <a:pt x="85262" y="8892"/>
                  <a:pt x="176644" y="0"/>
                </a:cubicBezTo>
                <a:cubicBezTo>
                  <a:pt x="349223" y="-17098"/>
                  <a:pt x="450836" y="-364"/>
                  <a:pt x="632908" y="0"/>
                </a:cubicBezTo>
                <a:lnTo>
                  <a:pt x="632908" y="0"/>
                </a:lnTo>
                <a:cubicBezTo>
                  <a:pt x="837608" y="1580"/>
                  <a:pt x="972605" y="14974"/>
                  <a:pt x="1098095" y="0"/>
                </a:cubicBezTo>
                <a:cubicBezTo>
                  <a:pt x="1223585" y="-14974"/>
                  <a:pt x="1437474" y="-14680"/>
                  <a:pt x="1582270" y="0"/>
                </a:cubicBezTo>
                <a:cubicBezTo>
                  <a:pt x="1759820" y="26626"/>
                  <a:pt x="2019202" y="5001"/>
                  <a:pt x="2200626" y="0"/>
                </a:cubicBezTo>
                <a:cubicBezTo>
                  <a:pt x="2382050" y="-5001"/>
                  <a:pt x="2593187" y="8150"/>
                  <a:pt x="2859752" y="0"/>
                </a:cubicBezTo>
                <a:cubicBezTo>
                  <a:pt x="3126317" y="-8150"/>
                  <a:pt x="3267036" y="15422"/>
                  <a:pt x="3620805" y="0"/>
                </a:cubicBezTo>
                <a:cubicBezTo>
                  <a:pt x="3724237" y="-9892"/>
                  <a:pt x="3793062" y="98640"/>
                  <a:pt x="3797449" y="176644"/>
                </a:cubicBezTo>
                <a:cubicBezTo>
                  <a:pt x="3807440" y="386518"/>
                  <a:pt x="3797591" y="495796"/>
                  <a:pt x="3797449" y="618240"/>
                </a:cubicBezTo>
                <a:lnTo>
                  <a:pt x="3797449" y="618240"/>
                </a:lnTo>
                <a:cubicBezTo>
                  <a:pt x="3792630" y="741134"/>
                  <a:pt x="3804262" y="823540"/>
                  <a:pt x="3797449" y="883200"/>
                </a:cubicBezTo>
                <a:lnTo>
                  <a:pt x="3797449" y="883196"/>
                </a:lnTo>
                <a:cubicBezTo>
                  <a:pt x="3788741" y="987975"/>
                  <a:pt x="3735892" y="1062356"/>
                  <a:pt x="3620805" y="1059840"/>
                </a:cubicBezTo>
                <a:cubicBezTo>
                  <a:pt x="3384299" y="1093210"/>
                  <a:pt x="3237643" y="1052302"/>
                  <a:pt x="2900523" y="1059840"/>
                </a:cubicBezTo>
                <a:cubicBezTo>
                  <a:pt x="2563403" y="1067378"/>
                  <a:pt x="2472713" y="1074502"/>
                  <a:pt x="2221011" y="1059840"/>
                </a:cubicBezTo>
                <a:cubicBezTo>
                  <a:pt x="1969309" y="1045178"/>
                  <a:pt x="1822976" y="1070124"/>
                  <a:pt x="1582270" y="1059840"/>
                </a:cubicBezTo>
                <a:cubicBezTo>
                  <a:pt x="1389907" y="1140121"/>
                  <a:pt x="1261609" y="1183250"/>
                  <a:pt x="1077495" y="1301702"/>
                </a:cubicBezTo>
                <a:cubicBezTo>
                  <a:pt x="893381" y="1420154"/>
                  <a:pt x="764232" y="1445935"/>
                  <a:pt x="530656" y="1563720"/>
                </a:cubicBezTo>
                <a:cubicBezTo>
                  <a:pt x="593079" y="1361414"/>
                  <a:pt x="611671" y="1234952"/>
                  <a:pt x="632908" y="1059840"/>
                </a:cubicBezTo>
                <a:cubicBezTo>
                  <a:pt x="461497" y="1041079"/>
                  <a:pt x="316642" y="1049534"/>
                  <a:pt x="176644" y="1059840"/>
                </a:cubicBezTo>
                <a:cubicBezTo>
                  <a:pt x="76252" y="1048252"/>
                  <a:pt x="4560" y="982907"/>
                  <a:pt x="0" y="883196"/>
                </a:cubicBezTo>
                <a:lnTo>
                  <a:pt x="0" y="883200"/>
                </a:lnTo>
                <a:cubicBezTo>
                  <a:pt x="12304" y="798467"/>
                  <a:pt x="13089" y="704365"/>
                  <a:pt x="0" y="618240"/>
                </a:cubicBezTo>
                <a:lnTo>
                  <a:pt x="0" y="618240"/>
                </a:lnTo>
                <a:cubicBezTo>
                  <a:pt x="-15040" y="399121"/>
                  <a:pt x="-21886" y="335959"/>
                  <a:pt x="0" y="176644"/>
                </a:cubicBezTo>
                <a:close/>
              </a:path>
              <a:path w="3797449" h="1059840" stroke="0" extrusionOk="0">
                <a:moveTo>
                  <a:pt x="0" y="176644"/>
                </a:moveTo>
                <a:cubicBezTo>
                  <a:pt x="4638" y="55627"/>
                  <a:pt x="86948" y="3395"/>
                  <a:pt x="176644" y="0"/>
                </a:cubicBezTo>
                <a:cubicBezTo>
                  <a:pt x="314914" y="-5567"/>
                  <a:pt x="412986" y="21546"/>
                  <a:pt x="632908" y="0"/>
                </a:cubicBezTo>
                <a:lnTo>
                  <a:pt x="632908" y="0"/>
                </a:lnTo>
                <a:cubicBezTo>
                  <a:pt x="766260" y="7957"/>
                  <a:pt x="924815" y="-9020"/>
                  <a:pt x="1126576" y="0"/>
                </a:cubicBezTo>
                <a:cubicBezTo>
                  <a:pt x="1328337" y="9020"/>
                  <a:pt x="1473384" y="-20759"/>
                  <a:pt x="1582270" y="0"/>
                </a:cubicBezTo>
                <a:cubicBezTo>
                  <a:pt x="1855101" y="-22067"/>
                  <a:pt x="1981290" y="13205"/>
                  <a:pt x="2241396" y="0"/>
                </a:cubicBezTo>
                <a:cubicBezTo>
                  <a:pt x="2501502" y="-13205"/>
                  <a:pt x="2696639" y="-5902"/>
                  <a:pt x="2880137" y="0"/>
                </a:cubicBezTo>
                <a:cubicBezTo>
                  <a:pt x="3063635" y="5902"/>
                  <a:pt x="3260450" y="-21680"/>
                  <a:pt x="3620805" y="0"/>
                </a:cubicBezTo>
                <a:cubicBezTo>
                  <a:pt x="3725360" y="-5401"/>
                  <a:pt x="3803278" y="63014"/>
                  <a:pt x="3797449" y="176644"/>
                </a:cubicBezTo>
                <a:cubicBezTo>
                  <a:pt x="3785927" y="370215"/>
                  <a:pt x="3806655" y="475506"/>
                  <a:pt x="3797449" y="618240"/>
                </a:cubicBezTo>
                <a:lnTo>
                  <a:pt x="3797449" y="618240"/>
                </a:lnTo>
                <a:cubicBezTo>
                  <a:pt x="3800909" y="706585"/>
                  <a:pt x="3790918" y="802628"/>
                  <a:pt x="3797449" y="883200"/>
                </a:cubicBezTo>
                <a:lnTo>
                  <a:pt x="3797449" y="883196"/>
                </a:lnTo>
                <a:cubicBezTo>
                  <a:pt x="3806486" y="983551"/>
                  <a:pt x="3713744" y="1057343"/>
                  <a:pt x="3620805" y="1059840"/>
                </a:cubicBezTo>
                <a:cubicBezTo>
                  <a:pt x="3478297" y="1061055"/>
                  <a:pt x="3136194" y="1093969"/>
                  <a:pt x="2920908" y="1059840"/>
                </a:cubicBezTo>
                <a:cubicBezTo>
                  <a:pt x="2705622" y="1025711"/>
                  <a:pt x="2576042" y="1059053"/>
                  <a:pt x="2261782" y="1059840"/>
                </a:cubicBezTo>
                <a:cubicBezTo>
                  <a:pt x="1947522" y="1060627"/>
                  <a:pt x="1832427" y="1080887"/>
                  <a:pt x="1582270" y="1059840"/>
                </a:cubicBezTo>
                <a:cubicBezTo>
                  <a:pt x="1448205" y="1111316"/>
                  <a:pt x="1194454" y="1273201"/>
                  <a:pt x="1045947" y="1316819"/>
                </a:cubicBezTo>
                <a:cubicBezTo>
                  <a:pt x="897440" y="1360437"/>
                  <a:pt x="655679" y="1472848"/>
                  <a:pt x="530656" y="1563720"/>
                </a:cubicBezTo>
                <a:cubicBezTo>
                  <a:pt x="567422" y="1314730"/>
                  <a:pt x="569287" y="1259156"/>
                  <a:pt x="632908" y="1059840"/>
                </a:cubicBezTo>
                <a:cubicBezTo>
                  <a:pt x="438382" y="1042349"/>
                  <a:pt x="348399" y="1053724"/>
                  <a:pt x="176644" y="1059840"/>
                </a:cubicBezTo>
                <a:cubicBezTo>
                  <a:pt x="83383" y="1071236"/>
                  <a:pt x="-5195" y="969457"/>
                  <a:pt x="0" y="883196"/>
                </a:cubicBezTo>
                <a:lnTo>
                  <a:pt x="0" y="883200"/>
                </a:lnTo>
                <a:cubicBezTo>
                  <a:pt x="8049" y="768459"/>
                  <a:pt x="-10298" y="672466"/>
                  <a:pt x="0" y="618240"/>
                </a:cubicBezTo>
                <a:lnTo>
                  <a:pt x="0" y="618240"/>
                </a:lnTo>
                <a:cubicBezTo>
                  <a:pt x="18429" y="405778"/>
                  <a:pt x="20653" y="312812"/>
                  <a:pt x="0" y="176644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FC000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36026"/>
                      <a:gd name="adj2" fmla="val 97543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도화지에 그리기 전에</a:t>
            </a:r>
            <a:endParaRPr lang="en-US" altLang="ko-KR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밑그림을 </a:t>
            </a:r>
            <a:r>
              <a:rPr lang="ko-KR" altLang="en-US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그려요</a:t>
            </a:r>
            <a:r>
              <a:rPr lang="en-US" altLang="ko-KR" sz="28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947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 그리기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="" xmlns:a16="http://schemas.microsoft.com/office/drawing/2014/main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="" xmlns:a16="http://schemas.microsoft.com/office/drawing/2014/main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="" xmlns:a16="http://schemas.microsoft.com/office/drawing/2014/main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 그리기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말풍선: 모서리가 둥근 사각형 14">
            <a:extLst>
              <a:ext uri="{FF2B5EF4-FFF2-40B4-BE49-F238E27FC236}">
                <a16:creationId xmlns="" xmlns:a16="http://schemas.microsoft.com/office/drawing/2014/main" id="{B0C9665D-C761-4754-BAE3-BE9640896EA0}"/>
              </a:ext>
            </a:extLst>
          </p:cNvPr>
          <p:cNvSpPr/>
          <p:nvPr/>
        </p:nvSpPr>
        <p:spPr>
          <a:xfrm>
            <a:off x="5422318" y="1265266"/>
            <a:ext cx="5140618" cy="1660057"/>
          </a:xfrm>
          <a:custGeom>
            <a:avLst/>
            <a:gdLst>
              <a:gd name="connsiteX0" fmla="*/ 0 w 5140618"/>
              <a:gd name="connsiteY0" fmla="*/ 276682 h 1660057"/>
              <a:gd name="connsiteX1" fmla="*/ 276682 w 5140618"/>
              <a:gd name="connsiteY1" fmla="*/ 0 h 1660057"/>
              <a:gd name="connsiteX2" fmla="*/ 856770 w 5140618"/>
              <a:gd name="connsiteY2" fmla="*/ 0 h 1660057"/>
              <a:gd name="connsiteX3" fmla="*/ 856770 w 5140618"/>
              <a:gd name="connsiteY3" fmla="*/ 0 h 1660057"/>
              <a:gd name="connsiteX4" fmla="*/ 1486495 w 5140618"/>
              <a:gd name="connsiteY4" fmla="*/ 0 h 1660057"/>
              <a:gd name="connsiteX5" fmla="*/ 2141924 w 5140618"/>
              <a:gd name="connsiteY5" fmla="*/ 0 h 1660057"/>
              <a:gd name="connsiteX6" fmla="*/ 2822427 w 5140618"/>
              <a:gd name="connsiteY6" fmla="*/ 0 h 1660057"/>
              <a:gd name="connsiteX7" fmla="*/ 3421270 w 5140618"/>
              <a:gd name="connsiteY7" fmla="*/ 0 h 1660057"/>
              <a:gd name="connsiteX8" fmla="*/ 4156213 w 5140618"/>
              <a:gd name="connsiteY8" fmla="*/ 0 h 1660057"/>
              <a:gd name="connsiteX9" fmla="*/ 4863936 w 5140618"/>
              <a:gd name="connsiteY9" fmla="*/ 0 h 1660057"/>
              <a:gd name="connsiteX10" fmla="*/ 5140618 w 5140618"/>
              <a:gd name="connsiteY10" fmla="*/ 276682 h 1660057"/>
              <a:gd name="connsiteX11" fmla="*/ 5140618 w 5140618"/>
              <a:gd name="connsiteY11" fmla="*/ 968367 h 1660057"/>
              <a:gd name="connsiteX12" fmla="*/ 5140618 w 5140618"/>
              <a:gd name="connsiteY12" fmla="*/ 968367 h 1660057"/>
              <a:gd name="connsiteX13" fmla="*/ 5140618 w 5140618"/>
              <a:gd name="connsiteY13" fmla="*/ 1383381 h 1660057"/>
              <a:gd name="connsiteX14" fmla="*/ 5140618 w 5140618"/>
              <a:gd name="connsiteY14" fmla="*/ 1383375 h 1660057"/>
              <a:gd name="connsiteX15" fmla="*/ 4863936 w 5140618"/>
              <a:gd name="connsiteY15" fmla="*/ 1660057 h 1660057"/>
              <a:gd name="connsiteX16" fmla="*/ 4237873 w 5140618"/>
              <a:gd name="connsiteY16" fmla="*/ 1660057 h 1660057"/>
              <a:gd name="connsiteX17" fmla="*/ 3557370 w 5140618"/>
              <a:gd name="connsiteY17" fmla="*/ 1660057 h 1660057"/>
              <a:gd name="connsiteX18" fmla="*/ 2931307 w 5140618"/>
              <a:gd name="connsiteY18" fmla="*/ 1660057 h 1660057"/>
              <a:gd name="connsiteX19" fmla="*/ 2141924 w 5140618"/>
              <a:gd name="connsiteY19" fmla="*/ 1660057 h 1660057"/>
              <a:gd name="connsiteX20" fmla="*/ 1490972 w 5140618"/>
              <a:gd name="connsiteY20" fmla="*/ 1834982 h 1660057"/>
              <a:gd name="connsiteX21" fmla="*/ 888239 w 5140618"/>
              <a:gd name="connsiteY21" fmla="*/ 1996949 h 1660057"/>
              <a:gd name="connsiteX22" fmla="*/ 261396 w 5140618"/>
              <a:gd name="connsiteY22" fmla="*/ 2165396 h 1660057"/>
              <a:gd name="connsiteX23" fmla="*/ -269009 w 5140618"/>
              <a:gd name="connsiteY23" fmla="*/ 2307927 h 1660057"/>
              <a:gd name="connsiteX24" fmla="*/ 305138 w 5140618"/>
              <a:gd name="connsiteY24" fmla="*/ 1977513 h 1660057"/>
              <a:gd name="connsiteX25" fmla="*/ 856770 w 5140618"/>
              <a:gd name="connsiteY25" fmla="*/ 1660057 h 1660057"/>
              <a:gd name="connsiteX26" fmla="*/ 276682 w 5140618"/>
              <a:gd name="connsiteY26" fmla="*/ 1660057 h 1660057"/>
              <a:gd name="connsiteX27" fmla="*/ 0 w 5140618"/>
              <a:gd name="connsiteY27" fmla="*/ 1383375 h 1660057"/>
              <a:gd name="connsiteX28" fmla="*/ 0 w 5140618"/>
              <a:gd name="connsiteY28" fmla="*/ 1383381 h 1660057"/>
              <a:gd name="connsiteX29" fmla="*/ 0 w 5140618"/>
              <a:gd name="connsiteY29" fmla="*/ 968367 h 1660057"/>
              <a:gd name="connsiteX30" fmla="*/ 0 w 5140618"/>
              <a:gd name="connsiteY30" fmla="*/ 968367 h 1660057"/>
              <a:gd name="connsiteX31" fmla="*/ 0 w 5140618"/>
              <a:gd name="connsiteY31" fmla="*/ 276682 h 166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40618" h="1660057" fill="none" extrusionOk="0">
                <a:moveTo>
                  <a:pt x="0" y="276682"/>
                </a:moveTo>
                <a:cubicBezTo>
                  <a:pt x="16971" y="108620"/>
                  <a:pt x="137116" y="-9378"/>
                  <a:pt x="276682" y="0"/>
                </a:cubicBezTo>
                <a:cubicBezTo>
                  <a:pt x="563565" y="8428"/>
                  <a:pt x="611593" y="24380"/>
                  <a:pt x="856770" y="0"/>
                </a:cubicBezTo>
                <a:lnTo>
                  <a:pt x="856770" y="0"/>
                </a:lnTo>
                <a:cubicBezTo>
                  <a:pt x="1051604" y="27852"/>
                  <a:pt x="1235767" y="-29154"/>
                  <a:pt x="1486495" y="0"/>
                </a:cubicBezTo>
                <a:cubicBezTo>
                  <a:pt x="1737224" y="29154"/>
                  <a:pt x="1965537" y="-30146"/>
                  <a:pt x="2141924" y="0"/>
                </a:cubicBezTo>
                <a:cubicBezTo>
                  <a:pt x="2427731" y="-1586"/>
                  <a:pt x="2526951" y="-16105"/>
                  <a:pt x="2822427" y="0"/>
                </a:cubicBezTo>
                <a:cubicBezTo>
                  <a:pt x="3117903" y="16105"/>
                  <a:pt x="3219708" y="32"/>
                  <a:pt x="3421270" y="0"/>
                </a:cubicBezTo>
                <a:cubicBezTo>
                  <a:pt x="3622832" y="-32"/>
                  <a:pt x="3861637" y="-32596"/>
                  <a:pt x="4156213" y="0"/>
                </a:cubicBezTo>
                <a:cubicBezTo>
                  <a:pt x="4450789" y="32596"/>
                  <a:pt x="4560212" y="-2969"/>
                  <a:pt x="4863936" y="0"/>
                </a:cubicBezTo>
                <a:cubicBezTo>
                  <a:pt x="5020715" y="-6038"/>
                  <a:pt x="5163671" y="124809"/>
                  <a:pt x="5140618" y="276682"/>
                </a:cubicBezTo>
                <a:cubicBezTo>
                  <a:pt x="5114314" y="544096"/>
                  <a:pt x="5171352" y="685887"/>
                  <a:pt x="5140618" y="968367"/>
                </a:cubicBezTo>
                <a:lnTo>
                  <a:pt x="5140618" y="968367"/>
                </a:lnTo>
                <a:cubicBezTo>
                  <a:pt x="5152677" y="1075370"/>
                  <a:pt x="5161068" y="1243421"/>
                  <a:pt x="5140618" y="1383381"/>
                </a:cubicBezTo>
                <a:lnTo>
                  <a:pt x="5140618" y="1383375"/>
                </a:lnTo>
                <a:cubicBezTo>
                  <a:pt x="5136807" y="1533418"/>
                  <a:pt x="5005369" y="1626127"/>
                  <a:pt x="4863936" y="1660057"/>
                </a:cubicBezTo>
                <a:cubicBezTo>
                  <a:pt x="4565354" y="1658069"/>
                  <a:pt x="4479804" y="1629620"/>
                  <a:pt x="4237873" y="1660057"/>
                </a:cubicBezTo>
                <a:cubicBezTo>
                  <a:pt x="3995942" y="1690494"/>
                  <a:pt x="3811487" y="1682266"/>
                  <a:pt x="3557370" y="1660057"/>
                </a:cubicBezTo>
                <a:cubicBezTo>
                  <a:pt x="3303253" y="1637848"/>
                  <a:pt x="3088711" y="1661091"/>
                  <a:pt x="2931307" y="1660057"/>
                </a:cubicBezTo>
                <a:cubicBezTo>
                  <a:pt x="2773903" y="1659023"/>
                  <a:pt x="2374715" y="1649388"/>
                  <a:pt x="2141924" y="1660057"/>
                </a:cubicBezTo>
                <a:cubicBezTo>
                  <a:pt x="1949569" y="1721404"/>
                  <a:pt x="1655338" y="1807092"/>
                  <a:pt x="1490972" y="1834982"/>
                </a:cubicBezTo>
                <a:cubicBezTo>
                  <a:pt x="1326606" y="1862872"/>
                  <a:pt x="1026177" y="1942633"/>
                  <a:pt x="888239" y="1996949"/>
                </a:cubicBezTo>
                <a:cubicBezTo>
                  <a:pt x="750301" y="2051265"/>
                  <a:pt x="533391" y="2074105"/>
                  <a:pt x="261396" y="2165396"/>
                </a:cubicBezTo>
                <a:cubicBezTo>
                  <a:pt x="-10599" y="2256686"/>
                  <a:pt x="-55686" y="2270247"/>
                  <a:pt x="-269009" y="2307927"/>
                </a:cubicBezTo>
                <a:cubicBezTo>
                  <a:pt x="-83183" y="2231813"/>
                  <a:pt x="91068" y="2069340"/>
                  <a:pt x="305138" y="1977513"/>
                </a:cubicBezTo>
                <a:cubicBezTo>
                  <a:pt x="519208" y="1885687"/>
                  <a:pt x="693844" y="1754661"/>
                  <a:pt x="856770" y="1660057"/>
                </a:cubicBezTo>
                <a:cubicBezTo>
                  <a:pt x="657063" y="1682007"/>
                  <a:pt x="436906" y="1662889"/>
                  <a:pt x="276682" y="1660057"/>
                </a:cubicBezTo>
                <a:cubicBezTo>
                  <a:pt x="152513" y="1682760"/>
                  <a:pt x="-27073" y="1532968"/>
                  <a:pt x="0" y="1383375"/>
                </a:cubicBezTo>
                <a:lnTo>
                  <a:pt x="0" y="1383381"/>
                </a:lnTo>
                <a:cubicBezTo>
                  <a:pt x="-9045" y="1261381"/>
                  <a:pt x="6468" y="1130171"/>
                  <a:pt x="0" y="968367"/>
                </a:cubicBezTo>
                <a:lnTo>
                  <a:pt x="0" y="968367"/>
                </a:lnTo>
                <a:cubicBezTo>
                  <a:pt x="-23806" y="636611"/>
                  <a:pt x="11641" y="581812"/>
                  <a:pt x="0" y="276682"/>
                </a:cubicBezTo>
                <a:close/>
              </a:path>
              <a:path w="5140618" h="1660057" stroke="0" extrusionOk="0">
                <a:moveTo>
                  <a:pt x="0" y="276682"/>
                </a:moveTo>
                <a:cubicBezTo>
                  <a:pt x="4288" y="102184"/>
                  <a:pt x="132198" y="3594"/>
                  <a:pt x="276682" y="0"/>
                </a:cubicBezTo>
                <a:cubicBezTo>
                  <a:pt x="452631" y="-1197"/>
                  <a:pt x="609857" y="-3482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4493" y="32359"/>
                  <a:pt x="2570475" y="-22124"/>
                  <a:pt x="2795207" y="0"/>
                </a:cubicBezTo>
                <a:cubicBezTo>
                  <a:pt x="3019939" y="22124"/>
                  <a:pt x="3159047" y="21082"/>
                  <a:pt x="3421270" y="0"/>
                </a:cubicBezTo>
                <a:cubicBezTo>
                  <a:pt x="3683493" y="-21082"/>
                  <a:pt x="3860443" y="-7221"/>
                  <a:pt x="4074553" y="0"/>
                </a:cubicBezTo>
                <a:cubicBezTo>
                  <a:pt x="4288663" y="7221"/>
                  <a:pt x="4702323" y="-35847"/>
                  <a:pt x="4863936" y="0"/>
                </a:cubicBezTo>
                <a:cubicBezTo>
                  <a:pt x="5028461" y="4207"/>
                  <a:pt x="5144882" y="134402"/>
                  <a:pt x="5140618" y="276682"/>
                </a:cubicBezTo>
                <a:cubicBezTo>
                  <a:pt x="5107203" y="601831"/>
                  <a:pt x="5120759" y="648572"/>
                  <a:pt x="5140618" y="968367"/>
                </a:cubicBezTo>
                <a:lnTo>
                  <a:pt x="5140618" y="968367"/>
                </a:lnTo>
                <a:cubicBezTo>
                  <a:pt x="5151518" y="1078826"/>
                  <a:pt x="5160039" y="1218118"/>
                  <a:pt x="5140618" y="1383381"/>
                </a:cubicBezTo>
                <a:lnTo>
                  <a:pt x="5140618" y="1383375"/>
                </a:lnTo>
                <a:cubicBezTo>
                  <a:pt x="5135560" y="1569686"/>
                  <a:pt x="5017651" y="1627278"/>
                  <a:pt x="4863936" y="1660057"/>
                </a:cubicBezTo>
                <a:cubicBezTo>
                  <a:pt x="4645929" y="1632157"/>
                  <a:pt x="4471502" y="1632694"/>
                  <a:pt x="4265093" y="1660057"/>
                </a:cubicBezTo>
                <a:cubicBezTo>
                  <a:pt x="4058684" y="1687420"/>
                  <a:pt x="3848200" y="1651969"/>
                  <a:pt x="3666251" y="1660057"/>
                </a:cubicBezTo>
                <a:cubicBezTo>
                  <a:pt x="3484302" y="1668145"/>
                  <a:pt x="3185367" y="1682286"/>
                  <a:pt x="2958528" y="1660057"/>
                </a:cubicBezTo>
                <a:cubicBezTo>
                  <a:pt x="2731689" y="1637828"/>
                  <a:pt x="2549690" y="1662145"/>
                  <a:pt x="2141924" y="1660057"/>
                </a:cubicBezTo>
                <a:cubicBezTo>
                  <a:pt x="1838792" y="1752408"/>
                  <a:pt x="1650600" y="1768868"/>
                  <a:pt x="1490972" y="1834982"/>
                </a:cubicBezTo>
                <a:cubicBezTo>
                  <a:pt x="1331344" y="1901096"/>
                  <a:pt x="1102083" y="1945670"/>
                  <a:pt x="936458" y="1983992"/>
                </a:cubicBezTo>
                <a:cubicBezTo>
                  <a:pt x="770833" y="2022314"/>
                  <a:pt x="431997" y="2086319"/>
                  <a:pt x="285506" y="2158917"/>
                </a:cubicBezTo>
                <a:cubicBezTo>
                  <a:pt x="139015" y="2231515"/>
                  <a:pt x="1193" y="2250824"/>
                  <a:pt x="-269009" y="2307927"/>
                </a:cubicBezTo>
                <a:cubicBezTo>
                  <a:pt x="-33910" y="2157089"/>
                  <a:pt x="116527" y="2102801"/>
                  <a:pt x="282623" y="1990471"/>
                </a:cubicBezTo>
                <a:cubicBezTo>
                  <a:pt x="448718" y="1878141"/>
                  <a:pt x="613451" y="1814101"/>
                  <a:pt x="856770" y="1660057"/>
                </a:cubicBezTo>
                <a:cubicBezTo>
                  <a:pt x="646049" y="1672527"/>
                  <a:pt x="496361" y="1681067"/>
                  <a:pt x="276682" y="1660057"/>
                </a:cubicBezTo>
                <a:cubicBezTo>
                  <a:pt x="128515" y="1648115"/>
                  <a:pt x="14063" y="1520198"/>
                  <a:pt x="0" y="1383375"/>
                </a:cubicBezTo>
                <a:lnTo>
                  <a:pt x="0" y="1383381"/>
                </a:lnTo>
                <a:cubicBezTo>
                  <a:pt x="13655" y="1255448"/>
                  <a:pt x="-4943" y="1081370"/>
                  <a:pt x="0" y="968367"/>
                </a:cubicBezTo>
                <a:lnTo>
                  <a:pt x="0" y="968367"/>
                </a:lnTo>
                <a:cubicBezTo>
                  <a:pt x="-24104" y="760959"/>
                  <a:pt x="-25267" y="420430"/>
                  <a:pt x="0" y="27668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EE63E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55233"/>
                      <a:gd name="adj2" fmla="val 8902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모둠에서 함께 정한대로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포스터를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그려 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8" name="그림 7" descr="시계이(가) 표시된 사진&#10;&#10;자동 생성된 설명">
            <a:extLst>
              <a:ext uri="{FF2B5EF4-FFF2-40B4-BE49-F238E27FC236}">
                <a16:creationId xmlns="" xmlns:a16="http://schemas.microsoft.com/office/drawing/2014/main" id="{73D2D464-8611-4FDE-A741-BB01F9CCA1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78" y="2448255"/>
            <a:ext cx="3207654" cy="3621545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3D73A184-3B8D-42A2-ADB9-BABA3436A6D7}"/>
              </a:ext>
            </a:extLst>
          </p:cNvPr>
          <p:cNvSpPr/>
          <p:nvPr/>
        </p:nvSpPr>
        <p:spPr>
          <a:xfrm>
            <a:off x="6510938" y="3429000"/>
            <a:ext cx="5140618" cy="1660057"/>
          </a:xfrm>
          <a:custGeom>
            <a:avLst/>
            <a:gdLst>
              <a:gd name="connsiteX0" fmla="*/ 0 w 5140618"/>
              <a:gd name="connsiteY0" fmla="*/ 276682 h 1660057"/>
              <a:gd name="connsiteX1" fmla="*/ 276682 w 5140618"/>
              <a:gd name="connsiteY1" fmla="*/ 0 h 1660057"/>
              <a:gd name="connsiteX2" fmla="*/ 856770 w 5140618"/>
              <a:gd name="connsiteY2" fmla="*/ 0 h 1660057"/>
              <a:gd name="connsiteX3" fmla="*/ 856770 w 5140618"/>
              <a:gd name="connsiteY3" fmla="*/ 0 h 1660057"/>
              <a:gd name="connsiteX4" fmla="*/ 1486495 w 5140618"/>
              <a:gd name="connsiteY4" fmla="*/ 0 h 1660057"/>
              <a:gd name="connsiteX5" fmla="*/ 2141924 w 5140618"/>
              <a:gd name="connsiteY5" fmla="*/ 0 h 1660057"/>
              <a:gd name="connsiteX6" fmla="*/ 2822427 w 5140618"/>
              <a:gd name="connsiteY6" fmla="*/ 0 h 1660057"/>
              <a:gd name="connsiteX7" fmla="*/ 3421270 w 5140618"/>
              <a:gd name="connsiteY7" fmla="*/ 0 h 1660057"/>
              <a:gd name="connsiteX8" fmla="*/ 4156213 w 5140618"/>
              <a:gd name="connsiteY8" fmla="*/ 0 h 1660057"/>
              <a:gd name="connsiteX9" fmla="*/ 4863936 w 5140618"/>
              <a:gd name="connsiteY9" fmla="*/ 0 h 1660057"/>
              <a:gd name="connsiteX10" fmla="*/ 5140618 w 5140618"/>
              <a:gd name="connsiteY10" fmla="*/ 276682 h 1660057"/>
              <a:gd name="connsiteX11" fmla="*/ 5140618 w 5140618"/>
              <a:gd name="connsiteY11" fmla="*/ 968367 h 1660057"/>
              <a:gd name="connsiteX12" fmla="*/ 5140618 w 5140618"/>
              <a:gd name="connsiteY12" fmla="*/ 968367 h 1660057"/>
              <a:gd name="connsiteX13" fmla="*/ 5140618 w 5140618"/>
              <a:gd name="connsiteY13" fmla="*/ 1383381 h 1660057"/>
              <a:gd name="connsiteX14" fmla="*/ 5140618 w 5140618"/>
              <a:gd name="connsiteY14" fmla="*/ 1383375 h 1660057"/>
              <a:gd name="connsiteX15" fmla="*/ 4863936 w 5140618"/>
              <a:gd name="connsiteY15" fmla="*/ 1660057 h 1660057"/>
              <a:gd name="connsiteX16" fmla="*/ 4237873 w 5140618"/>
              <a:gd name="connsiteY16" fmla="*/ 1660057 h 1660057"/>
              <a:gd name="connsiteX17" fmla="*/ 3557370 w 5140618"/>
              <a:gd name="connsiteY17" fmla="*/ 1660057 h 1660057"/>
              <a:gd name="connsiteX18" fmla="*/ 2931307 w 5140618"/>
              <a:gd name="connsiteY18" fmla="*/ 1660057 h 1660057"/>
              <a:gd name="connsiteX19" fmla="*/ 2141924 w 5140618"/>
              <a:gd name="connsiteY19" fmla="*/ 1660057 h 1660057"/>
              <a:gd name="connsiteX20" fmla="*/ 1575194 w 5140618"/>
              <a:gd name="connsiteY20" fmla="*/ 1776893 h 1660057"/>
              <a:gd name="connsiteX21" fmla="*/ 1050444 w 5140618"/>
              <a:gd name="connsiteY21" fmla="*/ 1885075 h 1660057"/>
              <a:gd name="connsiteX22" fmla="*/ 504704 w 5140618"/>
              <a:gd name="connsiteY22" fmla="*/ 1997584 h 1660057"/>
              <a:gd name="connsiteX23" fmla="*/ 42924 w 5140618"/>
              <a:gd name="connsiteY23" fmla="*/ 2092784 h 1660057"/>
              <a:gd name="connsiteX24" fmla="*/ 457985 w 5140618"/>
              <a:gd name="connsiteY24" fmla="*/ 1872093 h 1660057"/>
              <a:gd name="connsiteX25" fmla="*/ 856770 w 5140618"/>
              <a:gd name="connsiteY25" fmla="*/ 1660057 h 1660057"/>
              <a:gd name="connsiteX26" fmla="*/ 276682 w 5140618"/>
              <a:gd name="connsiteY26" fmla="*/ 1660057 h 1660057"/>
              <a:gd name="connsiteX27" fmla="*/ 0 w 5140618"/>
              <a:gd name="connsiteY27" fmla="*/ 1383375 h 1660057"/>
              <a:gd name="connsiteX28" fmla="*/ 0 w 5140618"/>
              <a:gd name="connsiteY28" fmla="*/ 1383381 h 1660057"/>
              <a:gd name="connsiteX29" fmla="*/ 0 w 5140618"/>
              <a:gd name="connsiteY29" fmla="*/ 968367 h 1660057"/>
              <a:gd name="connsiteX30" fmla="*/ 0 w 5140618"/>
              <a:gd name="connsiteY30" fmla="*/ 968367 h 1660057"/>
              <a:gd name="connsiteX31" fmla="*/ 0 w 5140618"/>
              <a:gd name="connsiteY31" fmla="*/ 276682 h 166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40618" h="1660057" fill="none" extrusionOk="0">
                <a:moveTo>
                  <a:pt x="0" y="276682"/>
                </a:moveTo>
                <a:cubicBezTo>
                  <a:pt x="16971" y="108620"/>
                  <a:pt x="137116" y="-9378"/>
                  <a:pt x="276682" y="0"/>
                </a:cubicBezTo>
                <a:cubicBezTo>
                  <a:pt x="563565" y="8428"/>
                  <a:pt x="611593" y="24380"/>
                  <a:pt x="856770" y="0"/>
                </a:cubicBezTo>
                <a:lnTo>
                  <a:pt x="856770" y="0"/>
                </a:lnTo>
                <a:cubicBezTo>
                  <a:pt x="1051604" y="27852"/>
                  <a:pt x="1235767" y="-29154"/>
                  <a:pt x="1486495" y="0"/>
                </a:cubicBezTo>
                <a:cubicBezTo>
                  <a:pt x="1737224" y="29154"/>
                  <a:pt x="1965537" y="-30146"/>
                  <a:pt x="2141924" y="0"/>
                </a:cubicBezTo>
                <a:cubicBezTo>
                  <a:pt x="2427731" y="-1586"/>
                  <a:pt x="2526951" y="-16105"/>
                  <a:pt x="2822427" y="0"/>
                </a:cubicBezTo>
                <a:cubicBezTo>
                  <a:pt x="3117903" y="16105"/>
                  <a:pt x="3219708" y="32"/>
                  <a:pt x="3421270" y="0"/>
                </a:cubicBezTo>
                <a:cubicBezTo>
                  <a:pt x="3622832" y="-32"/>
                  <a:pt x="3861637" y="-32596"/>
                  <a:pt x="4156213" y="0"/>
                </a:cubicBezTo>
                <a:cubicBezTo>
                  <a:pt x="4450789" y="32596"/>
                  <a:pt x="4560212" y="-2969"/>
                  <a:pt x="4863936" y="0"/>
                </a:cubicBezTo>
                <a:cubicBezTo>
                  <a:pt x="5020715" y="-6038"/>
                  <a:pt x="5163671" y="124809"/>
                  <a:pt x="5140618" y="276682"/>
                </a:cubicBezTo>
                <a:cubicBezTo>
                  <a:pt x="5114314" y="544096"/>
                  <a:pt x="5171352" y="685887"/>
                  <a:pt x="5140618" y="968367"/>
                </a:cubicBezTo>
                <a:lnTo>
                  <a:pt x="5140618" y="968367"/>
                </a:lnTo>
                <a:cubicBezTo>
                  <a:pt x="5152677" y="1075370"/>
                  <a:pt x="5161068" y="1243421"/>
                  <a:pt x="5140618" y="1383381"/>
                </a:cubicBezTo>
                <a:lnTo>
                  <a:pt x="5140618" y="1383375"/>
                </a:lnTo>
                <a:cubicBezTo>
                  <a:pt x="5136807" y="1533418"/>
                  <a:pt x="5005369" y="1626127"/>
                  <a:pt x="4863936" y="1660057"/>
                </a:cubicBezTo>
                <a:cubicBezTo>
                  <a:pt x="4565354" y="1658069"/>
                  <a:pt x="4479804" y="1629620"/>
                  <a:pt x="4237873" y="1660057"/>
                </a:cubicBezTo>
                <a:cubicBezTo>
                  <a:pt x="3995942" y="1690494"/>
                  <a:pt x="3811487" y="1682266"/>
                  <a:pt x="3557370" y="1660057"/>
                </a:cubicBezTo>
                <a:cubicBezTo>
                  <a:pt x="3303253" y="1637848"/>
                  <a:pt x="3088711" y="1661091"/>
                  <a:pt x="2931307" y="1660057"/>
                </a:cubicBezTo>
                <a:cubicBezTo>
                  <a:pt x="2773903" y="1659023"/>
                  <a:pt x="2374715" y="1649388"/>
                  <a:pt x="2141924" y="1660057"/>
                </a:cubicBezTo>
                <a:cubicBezTo>
                  <a:pt x="2017490" y="1658018"/>
                  <a:pt x="1751330" y="1721734"/>
                  <a:pt x="1575194" y="1776893"/>
                </a:cubicBezTo>
                <a:cubicBezTo>
                  <a:pt x="1399058" y="1832052"/>
                  <a:pt x="1246716" y="1835884"/>
                  <a:pt x="1050444" y="1885075"/>
                </a:cubicBezTo>
                <a:cubicBezTo>
                  <a:pt x="854172" y="1934266"/>
                  <a:pt x="676918" y="1955084"/>
                  <a:pt x="504704" y="1997584"/>
                </a:cubicBezTo>
                <a:cubicBezTo>
                  <a:pt x="332490" y="2040084"/>
                  <a:pt x="192132" y="2072468"/>
                  <a:pt x="42924" y="2092784"/>
                </a:cubicBezTo>
                <a:cubicBezTo>
                  <a:pt x="220517" y="1990582"/>
                  <a:pt x="318573" y="1959903"/>
                  <a:pt x="457985" y="1872093"/>
                </a:cubicBezTo>
                <a:cubicBezTo>
                  <a:pt x="597397" y="1784283"/>
                  <a:pt x="658424" y="1766444"/>
                  <a:pt x="856770" y="1660057"/>
                </a:cubicBezTo>
                <a:cubicBezTo>
                  <a:pt x="657063" y="1682007"/>
                  <a:pt x="436906" y="1662889"/>
                  <a:pt x="276682" y="1660057"/>
                </a:cubicBezTo>
                <a:cubicBezTo>
                  <a:pt x="152513" y="1682760"/>
                  <a:pt x="-27073" y="1532968"/>
                  <a:pt x="0" y="1383375"/>
                </a:cubicBezTo>
                <a:lnTo>
                  <a:pt x="0" y="1383381"/>
                </a:lnTo>
                <a:cubicBezTo>
                  <a:pt x="-9045" y="1261381"/>
                  <a:pt x="6468" y="1130171"/>
                  <a:pt x="0" y="968367"/>
                </a:cubicBezTo>
                <a:lnTo>
                  <a:pt x="0" y="968367"/>
                </a:lnTo>
                <a:cubicBezTo>
                  <a:pt x="-23806" y="636611"/>
                  <a:pt x="11641" y="581812"/>
                  <a:pt x="0" y="276682"/>
                </a:cubicBezTo>
                <a:close/>
              </a:path>
              <a:path w="5140618" h="1660057" stroke="0" extrusionOk="0">
                <a:moveTo>
                  <a:pt x="0" y="276682"/>
                </a:moveTo>
                <a:cubicBezTo>
                  <a:pt x="4288" y="102184"/>
                  <a:pt x="132198" y="3594"/>
                  <a:pt x="276682" y="0"/>
                </a:cubicBezTo>
                <a:cubicBezTo>
                  <a:pt x="452631" y="-1197"/>
                  <a:pt x="609857" y="-3482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4493" y="32359"/>
                  <a:pt x="2570475" y="-22124"/>
                  <a:pt x="2795207" y="0"/>
                </a:cubicBezTo>
                <a:cubicBezTo>
                  <a:pt x="3019939" y="22124"/>
                  <a:pt x="3159047" y="21082"/>
                  <a:pt x="3421270" y="0"/>
                </a:cubicBezTo>
                <a:cubicBezTo>
                  <a:pt x="3683493" y="-21082"/>
                  <a:pt x="3860443" y="-7221"/>
                  <a:pt x="4074553" y="0"/>
                </a:cubicBezTo>
                <a:cubicBezTo>
                  <a:pt x="4288663" y="7221"/>
                  <a:pt x="4702323" y="-35847"/>
                  <a:pt x="4863936" y="0"/>
                </a:cubicBezTo>
                <a:cubicBezTo>
                  <a:pt x="5028461" y="4207"/>
                  <a:pt x="5144882" y="134402"/>
                  <a:pt x="5140618" y="276682"/>
                </a:cubicBezTo>
                <a:cubicBezTo>
                  <a:pt x="5107203" y="601831"/>
                  <a:pt x="5120759" y="648572"/>
                  <a:pt x="5140618" y="968367"/>
                </a:cubicBezTo>
                <a:lnTo>
                  <a:pt x="5140618" y="968367"/>
                </a:lnTo>
                <a:cubicBezTo>
                  <a:pt x="5151518" y="1078826"/>
                  <a:pt x="5160039" y="1218118"/>
                  <a:pt x="5140618" y="1383381"/>
                </a:cubicBezTo>
                <a:lnTo>
                  <a:pt x="5140618" y="1383375"/>
                </a:lnTo>
                <a:cubicBezTo>
                  <a:pt x="5135560" y="1569686"/>
                  <a:pt x="5017651" y="1627278"/>
                  <a:pt x="4863936" y="1660057"/>
                </a:cubicBezTo>
                <a:cubicBezTo>
                  <a:pt x="4645929" y="1632157"/>
                  <a:pt x="4471502" y="1632694"/>
                  <a:pt x="4265093" y="1660057"/>
                </a:cubicBezTo>
                <a:cubicBezTo>
                  <a:pt x="4058684" y="1687420"/>
                  <a:pt x="3848200" y="1651969"/>
                  <a:pt x="3666251" y="1660057"/>
                </a:cubicBezTo>
                <a:cubicBezTo>
                  <a:pt x="3484302" y="1668145"/>
                  <a:pt x="3185367" y="1682286"/>
                  <a:pt x="2958528" y="1660057"/>
                </a:cubicBezTo>
                <a:cubicBezTo>
                  <a:pt x="2731689" y="1637828"/>
                  <a:pt x="2549690" y="1662145"/>
                  <a:pt x="2141924" y="1660057"/>
                </a:cubicBezTo>
                <a:cubicBezTo>
                  <a:pt x="1874066" y="1728679"/>
                  <a:pt x="1764557" y="1744193"/>
                  <a:pt x="1575194" y="1776893"/>
                </a:cubicBezTo>
                <a:cubicBezTo>
                  <a:pt x="1385832" y="1809593"/>
                  <a:pt x="1282597" y="1825358"/>
                  <a:pt x="1092424" y="1876421"/>
                </a:cubicBezTo>
                <a:cubicBezTo>
                  <a:pt x="902251" y="1927484"/>
                  <a:pt x="746235" y="1967658"/>
                  <a:pt x="525694" y="1993257"/>
                </a:cubicBezTo>
                <a:cubicBezTo>
                  <a:pt x="305153" y="2018856"/>
                  <a:pt x="277025" y="2031850"/>
                  <a:pt x="42924" y="2092784"/>
                </a:cubicBezTo>
                <a:cubicBezTo>
                  <a:pt x="242093" y="1995979"/>
                  <a:pt x="319134" y="1923380"/>
                  <a:pt x="441709" y="1880748"/>
                </a:cubicBezTo>
                <a:cubicBezTo>
                  <a:pt x="564284" y="1838116"/>
                  <a:pt x="682676" y="1772318"/>
                  <a:pt x="856770" y="1660057"/>
                </a:cubicBezTo>
                <a:cubicBezTo>
                  <a:pt x="646049" y="1672527"/>
                  <a:pt x="496361" y="1681067"/>
                  <a:pt x="276682" y="1660057"/>
                </a:cubicBezTo>
                <a:cubicBezTo>
                  <a:pt x="128515" y="1648115"/>
                  <a:pt x="14063" y="1520198"/>
                  <a:pt x="0" y="1383375"/>
                </a:cubicBezTo>
                <a:lnTo>
                  <a:pt x="0" y="1383381"/>
                </a:lnTo>
                <a:cubicBezTo>
                  <a:pt x="13655" y="1255448"/>
                  <a:pt x="-4943" y="1081370"/>
                  <a:pt x="0" y="968367"/>
                </a:cubicBezTo>
                <a:lnTo>
                  <a:pt x="0" y="968367"/>
                </a:lnTo>
                <a:cubicBezTo>
                  <a:pt x="-24104" y="760959"/>
                  <a:pt x="-25267" y="420430"/>
                  <a:pt x="0" y="27668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EBA09A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9165"/>
                      <a:gd name="adj2" fmla="val 7606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도화지와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가지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채색 도구가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필요해요</a:t>
            </a:r>
            <a:r>
              <a:rPr lang="en-US" altLang="ko-KR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39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 그리기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 descr="표지판이(가) 표시된 사진&#10;&#10;자동 생성된 설명">
            <a:extLst>
              <a:ext uri="{FF2B5EF4-FFF2-40B4-BE49-F238E27FC236}">
                <a16:creationId xmlns="" xmlns:a16="http://schemas.microsoft.com/office/drawing/2014/main" id="{87086762-E114-46F4-A6FF-EB72E7F2A5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4" t="11405" r="4963" b="26349"/>
          <a:stretch/>
        </p:blipFill>
        <p:spPr>
          <a:xfrm rot="4724190">
            <a:off x="6213106" y="2939145"/>
            <a:ext cx="2716145" cy="2788763"/>
          </a:xfrm>
          <a:prstGeom prst="rect">
            <a:avLst/>
          </a:prstGeom>
        </p:spPr>
      </p:pic>
      <p:pic>
        <p:nvPicPr>
          <p:cNvPr id="10" name="그림 9" descr="표지판, 음식이(가) 표시된 사진&#10;&#10;자동 생성된 설명">
            <a:extLst>
              <a:ext uri="{FF2B5EF4-FFF2-40B4-BE49-F238E27FC236}">
                <a16:creationId xmlns="" xmlns:a16="http://schemas.microsoft.com/office/drawing/2014/main" id="{E2DA5500-88FC-4AF4-A03E-80C0E537AB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14669" r="8111" b="23052"/>
          <a:stretch/>
        </p:blipFill>
        <p:spPr>
          <a:xfrm rot="6014284">
            <a:off x="9100272" y="2227255"/>
            <a:ext cx="2600126" cy="2790849"/>
          </a:xfrm>
          <a:prstGeom prst="rect">
            <a:avLst/>
          </a:prstGeom>
        </p:spPr>
      </p:pic>
      <p:pic>
        <p:nvPicPr>
          <p:cNvPr id="11" name="그림 10" descr="상자이(가) 표시된 사진&#10;&#10;자동 생성된 설명">
            <a:extLst>
              <a:ext uri="{FF2B5EF4-FFF2-40B4-BE49-F238E27FC236}">
                <a16:creationId xmlns="" xmlns:a16="http://schemas.microsoft.com/office/drawing/2014/main" id="{4F048233-2A94-46FC-BC7F-3B527064916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8" t="15398" r="3477" b="23740"/>
          <a:stretch/>
        </p:blipFill>
        <p:spPr>
          <a:xfrm rot="5891768">
            <a:off x="3152381" y="2467997"/>
            <a:ext cx="2840762" cy="2869131"/>
          </a:xfrm>
          <a:prstGeom prst="rect">
            <a:avLst/>
          </a:prstGeom>
        </p:spPr>
      </p:pic>
      <p:pic>
        <p:nvPicPr>
          <p:cNvPr id="13" name="그림 12" descr="표지판이(가) 표시된 사진&#10;&#10;자동 생성된 설명">
            <a:extLst>
              <a:ext uri="{FF2B5EF4-FFF2-40B4-BE49-F238E27FC236}">
                <a16:creationId xmlns="" xmlns:a16="http://schemas.microsoft.com/office/drawing/2014/main" id="{121C6166-DE66-437C-B2B9-D4E0FD34DB4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8" t="4279" r="7195" b="34743"/>
          <a:stretch/>
        </p:blipFill>
        <p:spPr>
          <a:xfrm rot="4889629">
            <a:off x="627959" y="3084693"/>
            <a:ext cx="2422209" cy="2497666"/>
          </a:xfrm>
          <a:prstGeom prst="rect">
            <a:avLst/>
          </a:prstGeom>
        </p:spPr>
      </p:pic>
      <p:sp>
        <p:nvSpPr>
          <p:cNvPr id="16" name="말풍선: 모서리가 둥근 사각형 15">
            <a:extLst>
              <a:ext uri="{FF2B5EF4-FFF2-40B4-BE49-F238E27FC236}">
                <a16:creationId xmlns="" xmlns:a16="http://schemas.microsoft.com/office/drawing/2014/main" id="{60D7BC1D-8171-40BA-A7F3-8727FA9C7C91}"/>
              </a:ext>
            </a:extLst>
          </p:cNvPr>
          <p:cNvSpPr/>
          <p:nvPr/>
        </p:nvSpPr>
        <p:spPr>
          <a:xfrm>
            <a:off x="6308498" y="1246582"/>
            <a:ext cx="3928462" cy="1263817"/>
          </a:xfrm>
          <a:custGeom>
            <a:avLst/>
            <a:gdLst>
              <a:gd name="connsiteX0" fmla="*/ 0 w 3928462"/>
              <a:gd name="connsiteY0" fmla="*/ 210640 h 1263817"/>
              <a:gd name="connsiteX1" fmla="*/ 210640 w 3928462"/>
              <a:gd name="connsiteY1" fmla="*/ 0 h 1263817"/>
              <a:gd name="connsiteX2" fmla="*/ 654744 w 3928462"/>
              <a:gd name="connsiteY2" fmla="*/ 0 h 1263817"/>
              <a:gd name="connsiteX3" fmla="*/ 654744 w 3928462"/>
              <a:gd name="connsiteY3" fmla="*/ 0 h 1263817"/>
              <a:gd name="connsiteX4" fmla="*/ 1135980 w 3928462"/>
              <a:gd name="connsiteY4" fmla="*/ 0 h 1263817"/>
              <a:gd name="connsiteX5" fmla="*/ 1636859 w 3928462"/>
              <a:gd name="connsiteY5" fmla="*/ 0 h 1263817"/>
              <a:gd name="connsiteX6" fmla="*/ 2288894 w 3928462"/>
              <a:gd name="connsiteY6" fmla="*/ 0 h 1263817"/>
              <a:gd name="connsiteX7" fmla="*/ 2961739 w 3928462"/>
              <a:gd name="connsiteY7" fmla="*/ 0 h 1263817"/>
              <a:gd name="connsiteX8" fmla="*/ 3717822 w 3928462"/>
              <a:gd name="connsiteY8" fmla="*/ 0 h 1263817"/>
              <a:gd name="connsiteX9" fmla="*/ 3928462 w 3928462"/>
              <a:gd name="connsiteY9" fmla="*/ 210640 h 1263817"/>
              <a:gd name="connsiteX10" fmla="*/ 3928462 w 3928462"/>
              <a:gd name="connsiteY10" fmla="*/ 737227 h 1263817"/>
              <a:gd name="connsiteX11" fmla="*/ 3928462 w 3928462"/>
              <a:gd name="connsiteY11" fmla="*/ 737227 h 1263817"/>
              <a:gd name="connsiteX12" fmla="*/ 3928462 w 3928462"/>
              <a:gd name="connsiteY12" fmla="*/ 1053181 h 1263817"/>
              <a:gd name="connsiteX13" fmla="*/ 3928462 w 3928462"/>
              <a:gd name="connsiteY13" fmla="*/ 1053177 h 1263817"/>
              <a:gd name="connsiteX14" fmla="*/ 3717822 w 3928462"/>
              <a:gd name="connsiteY14" fmla="*/ 1263817 h 1263817"/>
              <a:gd name="connsiteX15" fmla="*/ 3044977 w 3928462"/>
              <a:gd name="connsiteY15" fmla="*/ 1263817 h 1263817"/>
              <a:gd name="connsiteX16" fmla="*/ 2392942 w 3928462"/>
              <a:gd name="connsiteY16" fmla="*/ 1263817 h 1263817"/>
              <a:gd name="connsiteX17" fmla="*/ 1636859 w 3928462"/>
              <a:gd name="connsiteY17" fmla="*/ 1263817 h 1263817"/>
              <a:gd name="connsiteX18" fmla="*/ 1118214 w 3928462"/>
              <a:gd name="connsiteY18" fmla="*/ 1370336 h 1263817"/>
              <a:gd name="connsiteX19" fmla="*/ 599569 w 3928462"/>
              <a:gd name="connsiteY19" fmla="*/ 1476854 h 1263817"/>
              <a:gd name="connsiteX20" fmla="*/ 32803 w 3928462"/>
              <a:gd name="connsiteY20" fmla="*/ 1593256 h 1263817"/>
              <a:gd name="connsiteX21" fmla="*/ 337554 w 3928462"/>
              <a:gd name="connsiteY21" fmla="*/ 1431831 h 1263817"/>
              <a:gd name="connsiteX22" fmla="*/ 654744 w 3928462"/>
              <a:gd name="connsiteY22" fmla="*/ 1263817 h 1263817"/>
              <a:gd name="connsiteX23" fmla="*/ 210640 w 3928462"/>
              <a:gd name="connsiteY23" fmla="*/ 1263817 h 1263817"/>
              <a:gd name="connsiteX24" fmla="*/ 0 w 3928462"/>
              <a:gd name="connsiteY24" fmla="*/ 1053177 h 1263817"/>
              <a:gd name="connsiteX25" fmla="*/ 0 w 3928462"/>
              <a:gd name="connsiteY25" fmla="*/ 1053181 h 1263817"/>
              <a:gd name="connsiteX26" fmla="*/ 0 w 3928462"/>
              <a:gd name="connsiteY26" fmla="*/ 737227 h 1263817"/>
              <a:gd name="connsiteX27" fmla="*/ 0 w 3928462"/>
              <a:gd name="connsiteY27" fmla="*/ 737227 h 1263817"/>
              <a:gd name="connsiteX28" fmla="*/ 0 w 3928462"/>
              <a:gd name="connsiteY28" fmla="*/ 210640 h 126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928462" h="1263817" fill="none" extrusionOk="0">
                <a:moveTo>
                  <a:pt x="0" y="210640"/>
                </a:moveTo>
                <a:cubicBezTo>
                  <a:pt x="7327" y="95173"/>
                  <a:pt x="99667" y="22346"/>
                  <a:pt x="210640" y="0"/>
                </a:cubicBezTo>
                <a:cubicBezTo>
                  <a:pt x="306568" y="10666"/>
                  <a:pt x="452200" y="9172"/>
                  <a:pt x="654744" y="0"/>
                </a:cubicBezTo>
                <a:lnTo>
                  <a:pt x="654744" y="0"/>
                </a:lnTo>
                <a:cubicBezTo>
                  <a:pt x="805702" y="6193"/>
                  <a:pt x="1010388" y="19173"/>
                  <a:pt x="1135980" y="0"/>
                </a:cubicBezTo>
                <a:cubicBezTo>
                  <a:pt x="1261572" y="-19173"/>
                  <a:pt x="1457108" y="-4742"/>
                  <a:pt x="1636859" y="0"/>
                </a:cubicBezTo>
                <a:cubicBezTo>
                  <a:pt x="1874350" y="21756"/>
                  <a:pt x="2046359" y="18257"/>
                  <a:pt x="2288894" y="0"/>
                </a:cubicBezTo>
                <a:cubicBezTo>
                  <a:pt x="2531430" y="-18257"/>
                  <a:pt x="2797230" y="-26301"/>
                  <a:pt x="2961739" y="0"/>
                </a:cubicBezTo>
                <a:cubicBezTo>
                  <a:pt x="3126249" y="26301"/>
                  <a:pt x="3532349" y="-6894"/>
                  <a:pt x="3717822" y="0"/>
                </a:cubicBezTo>
                <a:cubicBezTo>
                  <a:pt x="3843096" y="-4091"/>
                  <a:pt x="3926492" y="85754"/>
                  <a:pt x="3928462" y="210640"/>
                </a:cubicBezTo>
                <a:cubicBezTo>
                  <a:pt x="3952623" y="453053"/>
                  <a:pt x="3924320" y="478465"/>
                  <a:pt x="3928462" y="737227"/>
                </a:cubicBezTo>
                <a:lnTo>
                  <a:pt x="3928462" y="737227"/>
                </a:lnTo>
                <a:cubicBezTo>
                  <a:pt x="3933517" y="814757"/>
                  <a:pt x="3922801" y="897157"/>
                  <a:pt x="3928462" y="1053181"/>
                </a:cubicBezTo>
                <a:lnTo>
                  <a:pt x="3928462" y="1053177"/>
                </a:lnTo>
                <a:cubicBezTo>
                  <a:pt x="3939009" y="1169938"/>
                  <a:pt x="3850252" y="1260559"/>
                  <a:pt x="3717822" y="1263817"/>
                </a:cubicBezTo>
                <a:cubicBezTo>
                  <a:pt x="3383651" y="1296544"/>
                  <a:pt x="3279207" y="1264384"/>
                  <a:pt x="3044977" y="1263817"/>
                </a:cubicBezTo>
                <a:cubicBezTo>
                  <a:pt x="2810747" y="1263250"/>
                  <a:pt x="2699825" y="1277896"/>
                  <a:pt x="2392942" y="1263817"/>
                </a:cubicBezTo>
                <a:cubicBezTo>
                  <a:pt x="2086059" y="1249738"/>
                  <a:pt x="2011875" y="1236297"/>
                  <a:pt x="1636859" y="1263817"/>
                </a:cubicBezTo>
                <a:cubicBezTo>
                  <a:pt x="1424098" y="1280752"/>
                  <a:pt x="1293600" y="1319603"/>
                  <a:pt x="1118214" y="1370336"/>
                </a:cubicBezTo>
                <a:cubicBezTo>
                  <a:pt x="942827" y="1421068"/>
                  <a:pt x="819791" y="1423719"/>
                  <a:pt x="599569" y="1476854"/>
                </a:cubicBezTo>
                <a:cubicBezTo>
                  <a:pt x="379347" y="1529989"/>
                  <a:pt x="274719" y="1566549"/>
                  <a:pt x="32803" y="1593256"/>
                </a:cubicBezTo>
                <a:cubicBezTo>
                  <a:pt x="158311" y="1519209"/>
                  <a:pt x="243571" y="1487025"/>
                  <a:pt x="337554" y="1431831"/>
                </a:cubicBezTo>
                <a:cubicBezTo>
                  <a:pt x="431537" y="1376637"/>
                  <a:pt x="535540" y="1314683"/>
                  <a:pt x="654744" y="1263817"/>
                </a:cubicBezTo>
                <a:cubicBezTo>
                  <a:pt x="446308" y="1247182"/>
                  <a:pt x="364932" y="1253973"/>
                  <a:pt x="210640" y="1263817"/>
                </a:cubicBezTo>
                <a:cubicBezTo>
                  <a:pt x="92237" y="1244810"/>
                  <a:pt x="-8239" y="1164612"/>
                  <a:pt x="0" y="1053177"/>
                </a:cubicBezTo>
                <a:lnTo>
                  <a:pt x="0" y="1053181"/>
                </a:lnTo>
                <a:cubicBezTo>
                  <a:pt x="-13299" y="960844"/>
                  <a:pt x="5140" y="807722"/>
                  <a:pt x="0" y="737227"/>
                </a:cubicBezTo>
                <a:lnTo>
                  <a:pt x="0" y="737227"/>
                </a:lnTo>
                <a:cubicBezTo>
                  <a:pt x="1305" y="562424"/>
                  <a:pt x="22234" y="328485"/>
                  <a:pt x="0" y="210640"/>
                </a:cubicBezTo>
                <a:close/>
              </a:path>
              <a:path w="3928462" h="1263817" stroke="0" extrusionOk="0">
                <a:moveTo>
                  <a:pt x="0" y="210640"/>
                </a:moveTo>
                <a:cubicBezTo>
                  <a:pt x="3041" y="78925"/>
                  <a:pt x="97050" y="1185"/>
                  <a:pt x="210640" y="0"/>
                </a:cubicBezTo>
                <a:cubicBezTo>
                  <a:pt x="305856" y="12593"/>
                  <a:pt x="449276" y="19820"/>
                  <a:pt x="654744" y="0"/>
                </a:cubicBezTo>
                <a:lnTo>
                  <a:pt x="654744" y="0"/>
                </a:lnTo>
                <a:cubicBezTo>
                  <a:pt x="837137" y="18937"/>
                  <a:pt x="930693" y="-23880"/>
                  <a:pt x="1165444" y="0"/>
                </a:cubicBezTo>
                <a:cubicBezTo>
                  <a:pt x="1400195" y="23880"/>
                  <a:pt x="1482861" y="-20778"/>
                  <a:pt x="1636859" y="0"/>
                </a:cubicBezTo>
                <a:cubicBezTo>
                  <a:pt x="1971000" y="24211"/>
                  <a:pt x="2040064" y="754"/>
                  <a:pt x="2309704" y="0"/>
                </a:cubicBezTo>
                <a:cubicBezTo>
                  <a:pt x="2579345" y="-754"/>
                  <a:pt x="2768731" y="-6587"/>
                  <a:pt x="2961739" y="0"/>
                </a:cubicBezTo>
                <a:cubicBezTo>
                  <a:pt x="3154748" y="6587"/>
                  <a:pt x="3420333" y="29945"/>
                  <a:pt x="3717822" y="0"/>
                </a:cubicBezTo>
                <a:cubicBezTo>
                  <a:pt x="3844501" y="-7986"/>
                  <a:pt x="3935674" y="74423"/>
                  <a:pt x="3928462" y="210640"/>
                </a:cubicBezTo>
                <a:cubicBezTo>
                  <a:pt x="3934077" y="460871"/>
                  <a:pt x="3953055" y="549593"/>
                  <a:pt x="3928462" y="737227"/>
                </a:cubicBezTo>
                <a:lnTo>
                  <a:pt x="3928462" y="737227"/>
                </a:lnTo>
                <a:cubicBezTo>
                  <a:pt x="3924642" y="869569"/>
                  <a:pt x="3938064" y="978241"/>
                  <a:pt x="3928462" y="1053181"/>
                </a:cubicBezTo>
                <a:lnTo>
                  <a:pt x="3928462" y="1053177"/>
                </a:lnTo>
                <a:cubicBezTo>
                  <a:pt x="3940024" y="1173088"/>
                  <a:pt x="3809802" y="1250654"/>
                  <a:pt x="3717822" y="1263817"/>
                </a:cubicBezTo>
                <a:cubicBezTo>
                  <a:pt x="3412438" y="1271164"/>
                  <a:pt x="3279454" y="1273073"/>
                  <a:pt x="3003358" y="1263817"/>
                </a:cubicBezTo>
                <a:cubicBezTo>
                  <a:pt x="2727262" y="1254561"/>
                  <a:pt x="2492068" y="1254289"/>
                  <a:pt x="2330513" y="1263817"/>
                </a:cubicBezTo>
                <a:cubicBezTo>
                  <a:pt x="2168959" y="1273345"/>
                  <a:pt x="1975675" y="1235596"/>
                  <a:pt x="1636859" y="1263817"/>
                </a:cubicBezTo>
                <a:cubicBezTo>
                  <a:pt x="1510160" y="1269502"/>
                  <a:pt x="1287959" y="1337591"/>
                  <a:pt x="1086133" y="1376924"/>
                </a:cubicBezTo>
                <a:cubicBezTo>
                  <a:pt x="884307" y="1416257"/>
                  <a:pt x="770741" y="1469389"/>
                  <a:pt x="519367" y="1493326"/>
                </a:cubicBezTo>
                <a:cubicBezTo>
                  <a:pt x="267993" y="1517263"/>
                  <a:pt x="208745" y="1557203"/>
                  <a:pt x="32803" y="1593256"/>
                </a:cubicBezTo>
                <a:cubicBezTo>
                  <a:pt x="96089" y="1568296"/>
                  <a:pt x="270534" y="1475545"/>
                  <a:pt x="331335" y="1435125"/>
                </a:cubicBezTo>
                <a:cubicBezTo>
                  <a:pt x="392136" y="1394705"/>
                  <a:pt x="487009" y="1334352"/>
                  <a:pt x="654744" y="1263817"/>
                </a:cubicBezTo>
                <a:cubicBezTo>
                  <a:pt x="443303" y="1263976"/>
                  <a:pt x="305161" y="1254514"/>
                  <a:pt x="210640" y="1263817"/>
                </a:cubicBezTo>
                <a:cubicBezTo>
                  <a:pt x="96604" y="1266687"/>
                  <a:pt x="-2045" y="1180949"/>
                  <a:pt x="0" y="1053177"/>
                </a:cubicBezTo>
                <a:lnTo>
                  <a:pt x="0" y="1053181"/>
                </a:lnTo>
                <a:cubicBezTo>
                  <a:pt x="-10686" y="945919"/>
                  <a:pt x="-8768" y="858984"/>
                  <a:pt x="0" y="737227"/>
                </a:cubicBezTo>
                <a:lnTo>
                  <a:pt x="0" y="737227"/>
                </a:lnTo>
                <a:cubicBezTo>
                  <a:pt x="-16647" y="564953"/>
                  <a:pt x="17037" y="352756"/>
                  <a:pt x="0" y="21064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EBA09A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-49165"/>
                      <a:gd name="adj2" fmla="val 7606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그림책 속의 포스터를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참고할 수도 있어요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527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="" xmlns:a16="http://schemas.microsoft.com/office/drawing/2014/main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="" xmlns:a16="http://schemas.microsoft.com/office/drawing/2014/main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="" xmlns:a16="http://schemas.microsoft.com/office/drawing/2014/main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선거 포스터 그리기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="" xmlns:a16="http://schemas.microsoft.com/office/drawing/2014/main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A347D69B-F10D-451D-A398-279952A6AD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4993339">
            <a:off x="6042759" y="-613799"/>
            <a:ext cx="4544560" cy="745561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438DDFAE-B957-4CFC-8B16-BC796AC8D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46" y="2816058"/>
            <a:ext cx="5523981" cy="5523981"/>
          </a:xfrm>
          <a:prstGeom prst="rect">
            <a:avLst/>
          </a:prstGeom>
        </p:spPr>
      </p:pic>
      <p:sp>
        <p:nvSpPr>
          <p:cNvPr id="11" name="_x840199976">
            <a:extLst>
              <a:ext uri="{FF2B5EF4-FFF2-40B4-BE49-F238E27FC236}">
                <a16:creationId xmlns="" xmlns:a16="http://schemas.microsoft.com/office/drawing/2014/main" id="{98C72F8C-9970-48FE-B0B1-FBB09A845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635" y="2021393"/>
            <a:ext cx="4952103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완성된 포스터는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교실에 붙여 두겠습니다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시간까지 꼭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모든 포스터를 살펴보세요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42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21CA3A89-9F16-4FE4-923F-49581E3F4C1B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="" xmlns:a16="http://schemas.microsoft.com/office/drawing/2014/main" id="{E29F39E0-31AE-4E4F-AEB8-3817847F0A84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시간에는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="" xmlns:a16="http://schemas.microsoft.com/office/drawing/2014/main" id="{6FD89DB3-6D1D-43E1-881B-B246AA614D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6467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토론회를 </a:t>
            </a:r>
            <a:r>
              <a:rPr lang="ko-KR" altLang="en-US" sz="500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열어 봅시다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="" xmlns:a16="http://schemas.microsoft.com/office/drawing/2014/main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="" xmlns:a16="http://schemas.microsoft.com/office/drawing/2014/main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="" xmlns:a16="http://schemas.microsoft.com/office/drawing/2014/main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="" xmlns:a16="http://schemas.microsoft.com/office/drawing/2014/main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="" xmlns:a16="http://schemas.microsoft.com/office/drawing/2014/main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이번 차시에서는 동물 대통령 선거를 위한 준비를 시작합니다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누가 우리 모둠의 대표가 될 것인가를 정하는 것부터 포스터 한 장에 어떤 내용을 담을지 정하는 것까지 학생들은 끊임 없이 대화하고 토의해야 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 과정에서 학생들은 자연스럽게 서로 협동하게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또 학생들은 포스터를 만들 때 학교에서 보았던 전교 임원 선거 포스터를 떠올릴 것입니다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학생들의 생활과 그림책 수업이 연결될 수 있길 바랍니다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="" xmlns:a16="http://schemas.microsoft.com/office/drawing/2014/main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="" xmlns:a16="http://schemas.microsoft.com/office/drawing/2014/main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내가 그림책 속 숲의 동물이라면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="" xmlns:a16="http://schemas.microsoft.com/office/drawing/2014/main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="" xmlns:a16="http://schemas.microsoft.com/office/drawing/2014/main" id="{373FFCA5-A326-4A75-B9AE-F813FCC25C0D}"/>
              </a:ext>
            </a:extLst>
          </p:cNvPr>
          <p:cNvSpPr/>
          <p:nvPr/>
        </p:nvSpPr>
        <p:spPr>
          <a:xfrm>
            <a:off x="3379356" y="1776116"/>
            <a:ext cx="5897909" cy="1652884"/>
          </a:xfrm>
          <a:custGeom>
            <a:avLst/>
            <a:gdLst>
              <a:gd name="connsiteX0" fmla="*/ 0 w 5897909"/>
              <a:gd name="connsiteY0" fmla="*/ 275486 h 1652884"/>
              <a:gd name="connsiteX1" fmla="*/ 275486 w 5897909"/>
              <a:gd name="connsiteY1" fmla="*/ 0 h 1652884"/>
              <a:gd name="connsiteX2" fmla="*/ 845179 w 5897909"/>
              <a:gd name="connsiteY2" fmla="*/ 0 h 1652884"/>
              <a:gd name="connsiteX3" fmla="*/ 1446522 w 5897909"/>
              <a:gd name="connsiteY3" fmla="*/ 0 h 1652884"/>
              <a:gd name="connsiteX4" fmla="*/ 2047864 w 5897909"/>
              <a:gd name="connsiteY4" fmla="*/ 0 h 1652884"/>
              <a:gd name="connsiteX5" fmla="*/ 2617557 w 5897909"/>
              <a:gd name="connsiteY5" fmla="*/ 0 h 1652884"/>
              <a:gd name="connsiteX6" fmla="*/ 3440447 w 5897909"/>
              <a:gd name="connsiteY6" fmla="*/ 0 h 1652884"/>
              <a:gd name="connsiteX7" fmla="*/ 3440447 w 5897909"/>
              <a:gd name="connsiteY7" fmla="*/ 0 h 1652884"/>
              <a:gd name="connsiteX8" fmla="*/ 3946684 w 5897909"/>
              <a:gd name="connsiteY8" fmla="*/ 0 h 1652884"/>
              <a:gd name="connsiteX9" fmla="*/ 4438176 w 5897909"/>
              <a:gd name="connsiteY9" fmla="*/ 0 h 1652884"/>
              <a:gd name="connsiteX10" fmla="*/ 4914924 w 5897909"/>
              <a:gd name="connsiteY10" fmla="*/ 0 h 1652884"/>
              <a:gd name="connsiteX11" fmla="*/ 5275748 w 5897909"/>
              <a:gd name="connsiteY11" fmla="*/ 0 h 1652884"/>
              <a:gd name="connsiteX12" fmla="*/ 5622423 w 5897909"/>
              <a:gd name="connsiteY12" fmla="*/ 0 h 1652884"/>
              <a:gd name="connsiteX13" fmla="*/ 5897909 w 5897909"/>
              <a:gd name="connsiteY13" fmla="*/ 275486 h 1652884"/>
              <a:gd name="connsiteX14" fmla="*/ 5897909 w 5897909"/>
              <a:gd name="connsiteY14" fmla="*/ 964182 h 1652884"/>
              <a:gd name="connsiteX15" fmla="*/ 5897909 w 5897909"/>
              <a:gd name="connsiteY15" fmla="*/ 964182 h 1652884"/>
              <a:gd name="connsiteX16" fmla="*/ 5897909 w 5897909"/>
              <a:gd name="connsiteY16" fmla="*/ 1377403 h 1652884"/>
              <a:gd name="connsiteX17" fmla="*/ 5897909 w 5897909"/>
              <a:gd name="connsiteY17" fmla="*/ 1377398 h 1652884"/>
              <a:gd name="connsiteX18" fmla="*/ 5622423 w 5897909"/>
              <a:gd name="connsiteY18" fmla="*/ 1652884 h 1652884"/>
              <a:gd name="connsiteX19" fmla="*/ 5282823 w 5897909"/>
              <a:gd name="connsiteY19" fmla="*/ 1652884 h 1652884"/>
              <a:gd name="connsiteX20" fmla="*/ 4914924 w 5897909"/>
              <a:gd name="connsiteY20" fmla="*/ 1652884 h 1652884"/>
              <a:gd name="connsiteX21" fmla="*/ 4393089 w 5897909"/>
              <a:gd name="connsiteY21" fmla="*/ 1847401 h 1652884"/>
              <a:gd name="connsiteX22" fmla="*/ 3838975 w 5897909"/>
              <a:gd name="connsiteY22" fmla="*/ 2053951 h 1652884"/>
              <a:gd name="connsiteX23" fmla="*/ 3301001 w 5897909"/>
              <a:gd name="connsiteY23" fmla="*/ 2254484 h 1652884"/>
              <a:gd name="connsiteX24" fmla="*/ 3440447 w 5897909"/>
              <a:gd name="connsiteY24" fmla="*/ 1652884 h 1652884"/>
              <a:gd name="connsiteX25" fmla="*/ 2744156 w 5897909"/>
              <a:gd name="connsiteY25" fmla="*/ 1652884 h 1652884"/>
              <a:gd name="connsiteX26" fmla="*/ 2111163 w 5897909"/>
              <a:gd name="connsiteY26" fmla="*/ 1652884 h 1652884"/>
              <a:gd name="connsiteX27" fmla="*/ 1541470 w 5897909"/>
              <a:gd name="connsiteY27" fmla="*/ 1652884 h 1652884"/>
              <a:gd name="connsiteX28" fmla="*/ 1003427 w 5897909"/>
              <a:gd name="connsiteY28" fmla="*/ 1652884 h 1652884"/>
              <a:gd name="connsiteX29" fmla="*/ 275486 w 5897909"/>
              <a:gd name="connsiteY29" fmla="*/ 1652884 h 1652884"/>
              <a:gd name="connsiteX30" fmla="*/ 0 w 5897909"/>
              <a:gd name="connsiteY30" fmla="*/ 1377398 h 1652884"/>
              <a:gd name="connsiteX31" fmla="*/ 0 w 5897909"/>
              <a:gd name="connsiteY31" fmla="*/ 1377403 h 1652884"/>
              <a:gd name="connsiteX32" fmla="*/ 0 w 5897909"/>
              <a:gd name="connsiteY32" fmla="*/ 964182 h 1652884"/>
              <a:gd name="connsiteX33" fmla="*/ 0 w 5897909"/>
              <a:gd name="connsiteY33" fmla="*/ 964182 h 1652884"/>
              <a:gd name="connsiteX34" fmla="*/ 0 w 5897909"/>
              <a:gd name="connsiteY34" fmla="*/ 275486 h 165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97909" h="1652884" fill="none" extrusionOk="0">
                <a:moveTo>
                  <a:pt x="0" y="275486"/>
                </a:moveTo>
                <a:cubicBezTo>
                  <a:pt x="52" y="101719"/>
                  <a:pt x="98434" y="-15367"/>
                  <a:pt x="275486" y="0"/>
                </a:cubicBezTo>
                <a:cubicBezTo>
                  <a:pt x="393947" y="18435"/>
                  <a:pt x="620079" y="-21794"/>
                  <a:pt x="845179" y="0"/>
                </a:cubicBezTo>
                <a:cubicBezTo>
                  <a:pt x="1070279" y="21794"/>
                  <a:pt x="1211798" y="7546"/>
                  <a:pt x="1446522" y="0"/>
                </a:cubicBezTo>
                <a:cubicBezTo>
                  <a:pt x="1681246" y="-7546"/>
                  <a:pt x="1893051" y="-28226"/>
                  <a:pt x="2047864" y="0"/>
                </a:cubicBezTo>
                <a:cubicBezTo>
                  <a:pt x="2202677" y="28226"/>
                  <a:pt x="2465346" y="-7745"/>
                  <a:pt x="2617557" y="0"/>
                </a:cubicBezTo>
                <a:cubicBezTo>
                  <a:pt x="2769768" y="7745"/>
                  <a:pt x="3113613" y="-33256"/>
                  <a:pt x="3440447" y="0"/>
                </a:cubicBezTo>
                <a:lnTo>
                  <a:pt x="3440447" y="0"/>
                </a:lnTo>
                <a:cubicBezTo>
                  <a:pt x="3631582" y="13682"/>
                  <a:pt x="3742159" y="-8832"/>
                  <a:pt x="3946684" y="0"/>
                </a:cubicBezTo>
                <a:cubicBezTo>
                  <a:pt x="4151209" y="8832"/>
                  <a:pt x="4280281" y="17964"/>
                  <a:pt x="4438176" y="0"/>
                </a:cubicBezTo>
                <a:cubicBezTo>
                  <a:pt x="4596071" y="-17964"/>
                  <a:pt x="4746729" y="-17006"/>
                  <a:pt x="4914924" y="0"/>
                </a:cubicBezTo>
                <a:cubicBezTo>
                  <a:pt x="5031456" y="7164"/>
                  <a:pt x="5124416" y="-11499"/>
                  <a:pt x="5275748" y="0"/>
                </a:cubicBezTo>
                <a:cubicBezTo>
                  <a:pt x="5427080" y="11499"/>
                  <a:pt x="5533184" y="14802"/>
                  <a:pt x="5622423" y="0"/>
                </a:cubicBezTo>
                <a:cubicBezTo>
                  <a:pt x="5760418" y="-30613"/>
                  <a:pt x="5897818" y="91559"/>
                  <a:pt x="5897909" y="275486"/>
                </a:cubicBezTo>
                <a:cubicBezTo>
                  <a:pt x="5877151" y="439702"/>
                  <a:pt x="5867174" y="640486"/>
                  <a:pt x="5897909" y="964182"/>
                </a:cubicBezTo>
                <a:lnTo>
                  <a:pt x="5897909" y="964182"/>
                </a:lnTo>
                <a:cubicBezTo>
                  <a:pt x="5882575" y="1095778"/>
                  <a:pt x="5881405" y="1291230"/>
                  <a:pt x="5897909" y="1377403"/>
                </a:cubicBezTo>
                <a:lnTo>
                  <a:pt x="5897909" y="1377398"/>
                </a:lnTo>
                <a:cubicBezTo>
                  <a:pt x="5896200" y="1522556"/>
                  <a:pt x="5802276" y="1665965"/>
                  <a:pt x="5622423" y="1652884"/>
                </a:cubicBezTo>
                <a:cubicBezTo>
                  <a:pt x="5462244" y="1639488"/>
                  <a:pt x="5443476" y="1644895"/>
                  <a:pt x="5282823" y="1652884"/>
                </a:cubicBezTo>
                <a:cubicBezTo>
                  <a:pt x="5122170" y="1660873"/>
                  <a:pt x="5070539" y="1653523"/>
                  <a:pt x="4914924" y="1652884"/>
                </a:cubicBezTo>
                <a:cubicBezTo>
                  <a:pt x="4716372" y="1730505"/>
                  <a:pt x="4642492" y="1724891"/>
                  <a:pt x="4393089" y="1847401"/>
                </a:cubicBezTo>
                <a:cubicBezTo>
                  <a:pt x="4143686" y="1969912"/>
                  <a:pt x="3958895" y="1985903"/>
                  <a:pt x="3838975" y="2053951"/>
                </a:cubicBezTo>
                <a:cubicBezTo>
                  <a:pt x="3719055" y="2121999"/>
                  <a:pt x="3505383" y="2197610"/>
                  <a:pt x="3301001" y="2254484"/>
                </a:cubicBezTo>
                <a:cubicBezTo>
                  <a:pt x="3331213" y="2063386"/>
                  <a:pt x="3387916" y="1786225"/>
                  <a:pt x="3440447" y="1652884"/>
                </a:cubicBezTo>
                <a:cubicBezTo>
                  <a:pt x="3198807" y="1620533"/>
                  <a:pt x="3014632" y="1677817"/>
                  <a:pt x="2744156" y="1652884"/>
                </a:cubicBezTo>
                <a:cubicBezTo>
                  <a:pt x="2473680" y="1627951"/>
                  <a:pt x="2258319" y="1632778"/>
                  <a:pt x="2111163" y="1652884"/>
                </a:cubicBezTo>
                <a:cubicBezTo>
                  <a:pt x="1964007" y="1672990"/>
                  <a:pt x="1795306" y="1654565"/>
                  <a:pt x="1541470" y="1652884"/>
                </a:cubicBezTo>
                <a:cubicBezTo>
                  <a:pt x="1287634" y="1651203"/>
                  <a:pt x="1137298" y="1676443"/>
                  <a:pt x="1003427" y="1652884"/>
                </a:cubicBezTo>
                <a:cubicBezTo>
                  <a:pt x="869556" y="1629325"/>
                  <a:pt x="502514" y="1637514"/>
                  <a:pt x="275486" y="1652884"/>
                </a:cubicBezTo>
                <a:cubicBezTo>
                  <a:pt x="151356" y="1638654"/>
                  <a:pt x="6832" y="1546409"/>
                  <a:pt x="0" y="1377398"/>
                </a:cubicBezTo>
                <a:lnTo>
                  <a:pt x="0" y="1377403"/>
                </a:lnTo>
                <a:cubicBezTo>
                  <a:pt x="13630" y="1220253"/>
                  <a:pt x="3353" y="1052048"/>
                  <a:pt x="0" y="964182"/>
                </a:cubicBezTo>
                <a:lnTo>
                  <a:pt x="0" y="964182"/>
                </a:lnTo>
                <a:cubicBezTo>
                  <a:pt x="-21873" y="746809"/>
                  <a:pt x="-11165" y="613107"/>
                  <a:pt x="0" y="275486"/>
                </a:cubicBezTo>
                <a:close/>
              </a:path>
              <a:path w="5897909" h="1652884" stroke="0" extrusionOk="0">
                <a:moveTo>
                  <a:pt x="0" y="275486"/>
                </a:moveTo>
                <a:cubicBezTo>
                  <a:pt x="5396" y="96042"/>
                  <a:pt x="146196" y="9871"/>
                  <a:pt x="275486" y="0"/>
                </a:cubicBezTo>
                <a:cubicBezTo>
                  <a:pt x="508686" y="179"/>
                  <a:pt x="626485" y="-21590"/>
                  <a:pt x="971777" y="0"/>
                </a:cubicBezTo>
                <a:cubicBezTo>
                  <a:pt x="1317069" y="21590"/>
                  <a:pt x="1492219" y="-10255"/>
                  <a:pt x="1668069" y="0"/>
                </a:cubicBezTo>
                <a:cubicBezTo>
                  <a:pt x="1843919" y="10255"/>
                  <a:pt x="2197558" y="25933"/>
                  <a:pt x="2364360" y="0"/>
                </a:cubicBezTo>
                <a:cubicBezTo>
                  <a:pt x="2531162" y="-25933"/>
                  <a:pt x="2939057" y="31859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1343" y="10383"/>
                  <a:pt x="5088631" y="-10311"/>
                  <a:pt x="5261599" y="0"/>
                </a:cubicBezTo>
                <a:cubicBezTo>
                  <a:pt x="5434567" y="10311"/>
                  <a:pt x="5531758" y="-6206"/>
                  <a:pt x="5622423" y="0"/>
                </a:cubicBezTo>
                <a:cubicBezTo>
                  <a:pt x="5744598" y="-4192"/>
                  <a:pt x="5910028" y="119099"/>
                  <a:pt x="5897909" y="275486"/>
                </a:cubicBezTo>
                <a:cubicBezTo>
                  <a:pt x="5875681" y="585795"/>
                  <a:pt x="5893696" y="683797"/>
                  <a:pt x="5897909" y="964182"/>
                </a:cubicBezTo>
                <a:lnTo>
                  <a:pt x="5897909" y="964182"/>
                </a:lnTo>
                <a:cubicBezTo>
                  <a:pt x="5915745" y="1074916"/>
                  <a:pt x="5903362" y="1171802"/>
                  <a:pt x="5897909" y="1377403"/>
                </a:cubicBezTo>
                <a:lnTo>
                  <a:pt x="5897909" y="1377398"/>
                </a:lnTo>
                <a:cubicBezTo>
                  <a:pt x="5907313" y="1532416"/>
                  <a:pt x="5774865" y="1672684"/>
                  <a:pt x="5622423" y="1652884"/>
                </a:cubicBezTo>
                <a:cubicBezTo>
                  <a:pt x="5498998" y="1654509"/>
                  <a:pt x="5355841" y="1667817"/>
                  <a:pt x="5254524" y="1652884"/>
                </a:cubicBezTo>
                <a:cubicBezTo>
                  <a:pt x="5153207" y="1637951"/>
                  <a:pt x="5023119" y="1661831"/>
                  <a:pt x="4914924" y="1652884"/>
                </a:cubicBezTo>
                <a:cubicBezTo>
                  <a:pt x="4654790" y="1763521"/>
                  <a:pt x="4604904" y="1771509"/>
                  <a:pt x="4344671" y="1865449"/>
                </a:cubicBezTo>
                <a:cubicBezTo>
                  <a:pt x="4084439" y="1959390"/>
                  <a:pt x="4052756" y="1995102"/>
                  <a:pt x="3838975" y="2053951"/>
                </a:cubicBezTo>
                <a:cubicBezTo>
                  <a:pt x="3625194" y="2112800"/>
                  <a:pt x="3442083" y="2211409"/>
                  <a:pt x="3301001" y="2254484"/>
                </a:cubicBezTo>
                <a:cubicBezTo>
                  <a:pt x="3320867" y="2096123"/>
                  <a:pt x="3376948" y="1841569"/>
                  <a:pt x="3440447" y="1652884"/>
                </a:cubicBezTo>
                <a:cubicBezTo>
                  <a:pt x="3252336" y="1679397"/>
                  <a:pt x="3022503" y="1682128"/>
                  <a:pt x="2839104" y="1652884"/>
                </a:cubicBezTo>
                <a:cubicBezTo>
                  <a:pt x="2655705" y="1623640"/>
                  <a:pt x="2513050" y="1652880"/>
                  <a:pt x="2269411" y="1652884"/>
                </a:cubicBezTo>
                <a:cubicBezTo>
                  <a:pt x="2025772" y="1652888"/>
                  <a:pt x="1817839" y="1644555"/>
                  <a:pt x="1668069" y="1652884"/>
                </a:cubicBezTo>
                <a:cubicBezTo>
                  <a:pt x="1518299" y="1661213"/>
                  <a:pt x="1303370" y="1623698"/>
                  <a:pt x="1066726" y="1652884"/>
                </a:cubicBezTo>
                <a:cubicBezTo>
                  <a:pt x="830082" y="1682070"/>
                  <a:pt x="544411" y="1647438"/>
                  <a:pt x="275486" y="1652884"/>
                </a:cubicBezTo>
                <a:cubicBezTo>
                  <a:pt x="158411" y="1640042"/>
                  <a:pt x="-11047" y="1514069"/>
                  <a:pt x="0" y="1377398"/>
                </a:cubicBezTo>
                <a:lnTo>
                  <a:pt x="0" y="1377403"/>
                </a:lnTo>
                <a:cubicBezTo>
                  <a:pt x="11429" y="1189950"/>
                  <a:pt x="14789" y="1064680"/>
                  <a:pt x="0" y="964182"/>
                </a:cubicBezTo>
                <a:lnTo>
                  <a:pt x="0" y="964182"/>
                </a:lnTo>
                <a:cubicBezTo>
                  <a:pt x="-16884" y="654513"/>
                  <a:pt x="-601" y="527276"/>
                  <a:pt x="0" y="27548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="" xmlns:ask="http://schemas.microsoft.com/office/drawing/2018/sketchyshapes" sd="1721328264">
                  <a:prstGeom prst="wedgeRoundRectCallout">
                    <a:avLst>
                      <a:gd name="adj1" fmla="val 5969"/>
                      <a:gd name="adj2" fmla="val 8639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그림책 속 숲의 동물이라면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동물 대통령을 원할까요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2" name="그림 11" descr="시계, 방이(가) 표시된 사진&#10;&#10;자동 생성된 설명">
            <a:extLst>
              <a:ext uri="{FF2B5EF4-FFF2-40B4-BE49-F238E27FC236}">
                <a16:creationId xmlns="" xmlns:a16="http://schemas.microsoft.com/office/drawing/2014/main" id="{A4BB40BF-E831-494F-A3EB-FC495E8F7D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394" y="3713097"/>
            <a:ext cx="2284286" cy="25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="" xmlns:a16="http://schemas.microsoft.com/office/drawing/2014/main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내가 그림책 숲 속의 동물이라면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="" xmlns:a16="http://schemas.microsoft.com/office/drawing/2014/main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="" xmlns:a16="http://schemas.microsoft.com/office/drawing/2014/main" id="{8CF98BF4-E85C-4EB0-9A14-0CF4ACA472BD}"/>
              </a:ext>
            </a:extLst>
          </p:cNvPr>
          <p:cNvGrpSpPr/>
          <p:nvPr/>
        </p:nvGrpSpPr>
        <p:grpSpPr>
          <a:xfrm>
            <a:off x="477296" y="2431787"/>
            <a:ext cx="11237409" cy="1994426"/>
            <a:chOff x="491638" y="2431787"/>
            <a:chExt cx="11237409" cy="1994426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="" xmlns:a16="http://schemas.microsoft.com/office/drawing/2014/main" id="{DEFB8D23-81E3-424C-8F13-2256C36D6D13}"/>
                </a:ext>
              </a:extLst>
            </p:cNvPr>
            <p:cNvSpPr/>
            <p:nvPr/>
          </p:nvSpPr>
          <p:spPr>
            <a:xfrm>
              <a:off x="491638" y="2431787"/>
              <a:ext cx="11237409" cy="1994426"/>
            </a:xfrm>
            <a:prstGeom prst="roundRect">
              <a:avLst>
                <a:gd name="adj" fmla="val 31991"/>
              </a:avLst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3B65F225-7F22-429D-92B1-9DEF31CECD1D}"/>
                </a:ext>
              </a:extLst>
            </p:cNvPr>
            <p:cNvSpPr txBox="1"/>
            <p:nvPr/>
          </p:nvSpPr>
          <p:spPr>
            <a:xfrm>
              <a:off x="2673274" y="2869984"/>
              <a:ext cx="687413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내가 바라는 동물 대통령의 모습을 </a:t>
              </a:r>
              <a:r>
                <a:rPr lang="ko-KR" altLang="en-US" sz="3600" dirty="0" err="1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포스트잇에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적어 칠판에 </a:t>
              </a:r>
              <a:r>
                <a:rPr lang="ko-KR" altLang="en-US" sz="3600" dirty="0" smtClean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붙여 보세요</a:t>
              </a:r>
              <a:r>
                <a:rPr lang="en-US" altLang="ko-KR" sz="3600" dirty="0" smtClean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52828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="" xmlns:a16="http://schemas.microsoft.com/office/drawing/2014/main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내가 그림책 숲 속의 동물이라면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="" xmlns:a16="http://schemas.microsoft.com/office/drawing/2014/main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="" xmlns:a16="http://schemas.microsoft.com/office/drawing/2014/main" id="{DEFB8D23-81E3-424C-8F13-2256C36D6D13}"/>
              </a:ext>
            </a:extLst>
          </p:cNvPr>
          <p:cNvSpPr/>
          <p:nvPr/>
        </p:nvSpPr>
        <p:spPr>
          <a:xfrm rot="806887">
            <a:off x="610507" y="2182633"/>
            <a:ext cx="3201819" cy="2779994"/>
          </a:xfrm>
          <a:custGeom>
            <a:avLst/>
            <a:gdLst>
              <a:gd name="connsiteX0" fmla="*/ 0 w 3201819"/>
              <a:gd name="connsiteY0" fmla="*/ 306105 h 2779994"/>
              <a:gd name="connsiteX1" fmla="*/ 306105 w 3201819"/>
              <a:gd name="connsiteY1" fmla="*/ 0 h 2779994"/>
              <a:gd name="connsiteX2" fmla="*/ 849923 w 3201819"/>
              <a:gd name="connsiteY2" fmla="*/ 0 h 2779994"/>
              <a:gd name="connsiteX3" fmla="*/ 1419637 w 3201819"/>
              <a:gd name="connsiteY3" fmla="*/ 0 h 2779994"/>
              <a:gd name="connsiteX4" fmla="*/ 1911663 w 3201819"/>
              <a:gd name="connsiteY4" fmla="*/ 0 h 2779994"/>
              <a:gd name="connsiteX5" fmla="*/ 2377792 w 3201819"/>
              <a:gd name="connsiteY5" fmla="*/ 0 h 2779994"/>
              <a:gd name="connsiteX6" fmla="*/ 2895714 w 3201819"/>
              <a:gd name="connsiteY6" fmla="*/ 0 h 2779994"/>
              <a:gd name="connsiteX7" fmla="*/ 3201819 w 3201819"/>
              <a:gd name="connsiteY7" fmla="*/ 306105 h 2779994"/>
              <a:gd name="connsiteX8" fmla="*/ 3201819 w 3201819"/>
              <a:gd name="connsiteY8" fmla="*/ 869729 h 2779994"/>
              <a:gd name="connsiteX9" fmla="*/ 3201819 w 3201819"/>
              <a:gd name="connsiteY9" fmla="*/ 1389997 h 2779994"/>
              <a:gd name="connsiteX10" fmla="*/ 3201819 w 3201819"/>
              <a:gd name="connsiteY10" fmla="*/ 1866909 h 2779994"/>
              <a:gd name="connsiteX11" fmla="*/ 3201819 w 3201819"/>
              <a:gd name="connsiteY11" fmla="*/ 2473889 h 2779994"/>
              <a:gd name="connsiteX12" fmla="*/ 2895714 w 3201819"/>
              <a:gd name="connsiteY12" fmla="*/ 2779994 h 2779994"/>
              <a:gd name="connsiteX13" fmla="*/ 2455480 w 3201819"/>
              <a:gd name="connsiteY13" fmla="*/ 2779994 h 2779994"/>
              <a:gd name="connsiteX14" fmla="*/ 1885766 w 3201819"/>
              <a:gd name="connsiteY14" fmla="*/ 2779994 h 2779994"/>
              <a:gd name="connsiteX15" fmla="*/ 1393741 w 3201819"/>
              <a:gd name="connsiteY15" fmla="*/ 2779994 h 2779994"/>
              <a:gd name="connsiteX16" fmla="*/ 824027 w 3201819"/>
              <a:gd name="connsiteY16" fmla="*/ 2779994 h 2779994"/>
              <a:gd name="connsiteX17" fmla="*/ 306105 w 3201819"/>
              <a:gd name="connsiteY17" fmla="*/ 2779994 h 2779994"/>
              <a:gd name="connsiteX18" fmla="*/ 0 w 3201819"/>
              <a:gd name="connsiteY18" fmla="*/ 2473889 h 2779994"/>
              <a:gd name="connsiteX19" fmla="*/ 0 w 3201819"/>
              <a:gd name="connsiteY19" fmla="*/ 1888587 h 2779994"/>
              <a:gd name="connsiteX20" fmla="*/ 0 w 3201819"/>
              <a:gd name="connsiteY20" fmla="*/ 1303286 h 2779994"/>
              <a:gd name="connsiteX21" fmla="*/ 0 w 3201819"/>
              <a:gd name="connsiteY21" fmla="*/ 783017 h 2779994"/>
              <a:gd name="connsiteX22" fmla="*/ 0 w 3201819"/>
              <a:gd name="connsiteY22" fmla="*/ 306105 h 277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01819" h="2779994" fill="none" extrusionOk="0">
                <a:moveTo>
                  <a:pt x="0" y="306105"/>
                </a:moveTo>
                <a:cubicBezTo>
                  <a:pt x="-5777" y="149734"/>
                  <a:pt x="127617" y="35224"/>
                  <a:pt x="306105" y="0"/>
                </a:cubicBezTo>
                <a:cubicBezTo>
                  <a:pt x="544793" y="-43768"/>
                  <a:pt x="623123" y="42113"/>
                  <a:pt x="849923" y="0"/>
                </a:cubicBezTo>
                <a:cubicBezTo>
                  <a:pt x="1076723" y="-42113"/>
                  <a:pt x="1146126" y="32627"/>
                  <a:pt x="1419637" y="0"/>
                </a:cubicBezTo>
                <a:cubicBezTo>
                  <a:pt x="1693148" y="-32627"/>
                  <a:pt x="1775264" y="19114"/>
                  <a:pt x="1911663" y="0"/>
                </a:cubicBezTo>
                <a:cubicBezTo>
                  <a:pt x="2048062" y="-19114"/>
                  <a:pt x="2281325" y="52568"/>
                  <a:pt x="2377792" y="0"/>
                </a:cubicBezTo>
                <a:cubicBezTo>
                  <a:pt x="2474259" y="-52568"/>
                  <a:pt x="2656309" y="42959"/>
                  <a:pt x="2895714" y="0"/>
                </a:cubicBezTo>
                <a:cubicBezTo>
                  <a:pt x="3077091" y="-106"/>
                  <a:pt x="3195186" y="174543"/>
                  <a:pt x="3201819" y="306105"/>
                </a:cubicBezTo>
                <a:cubicBezTo>
                  <a:pt x="3205188" y="578987"/>
                  <a:pt x="3175503" y="678988"/>
                  <a:pt x="3201819" y="869729"/>
                </a:cubicBezTo>
                <a:cubicBezTo>
                  <a:pt x="3228135" y="1060470"/>
                  <a:pt x="3171243" y="1276199"/>
                  <a:pt x="3201819" y="1389997"/>
                </a:cubicBezTo>
                <a:cubicBezTo>
                  <a:pt x="3232395" y="1503795"/>
                  <a:pt x="3172443" y="1632469"/>
                  <a:pt x="3201819" y="1866909"/>
                </a:cubicBezTo>
                <a:cubicBezTo>
                  <a:pt x="3231195" y="2101349"/>
                  <a:pt x="3149537" y="2294748"/>
                  <a:pt x="3201819" y="2473889"/>
                </a:cubicBezTo>
                <a:cubicBezTo>
                  <a:pt x="3182827" y="2663621"/>
                  <a:pt x="3042786" y="2777971"/>
                  <a:pt x="2895714" y="2779994"/>
                </a:cubicBezTo>
                <a:cubicBezTo>
                  <a:pt x="2779893" y="2782615"/>
                  <a:pt x="2591128" y="2738797"/>
                  <a:pt x="2455480" y="2779994"/>
                </a:cubicBezTo>
                <a:cubicBezTo>
                  <a:pt x="2319832" y="2821191"/>
                  <a:pt x="2021092" y="2757003"/>
                  <a:pt x="1885766" y="2779994"/>
                </a:cubicBezTo>
                <a:cubicBezTo>
                  <a:pt x="1750440" y="2802985"/>
                  <a:pt x="1611391" y="2726846"/>
                  <a:pt x="1393741" y="2779994"/>
                </a:cubicBezTo>
                <a:cubicBezTo>
                  <a:pt x="1176092" y="2833142"/>
                  <a:pt x="1090054" y="2750124"/>
                  <a:pt x="824027" y="2779994"/>
                </a:cubicBezTo>
                <a:cubicBezTo>
                  <a:pt x="558000" y="2809864"/>
                  <a:pt x="424686" y="2746990"/>
                  <a:pt x="306105" y="2779994"/>
                </a:cubicBezTo>
                <a:cubicBezTo>
                  <a:pt x="157727" y="2802405"/>
                  <a:pt x="-14226" y="2645845"/>
                  <a:pt x="0" y="2473889"/>
                </a:cubicBezTo>
                <a:cubicBezTo>
                  <a:pt x="-2878" y="2352209"/>
                  <a:pt x="69761" y="2122867"/>
                  <a:pt x="0" y="1888587"/>
                </a:cubicBezTo>
                <a:cubicBezTo>
                  <a:pt x="-69761" y="1654307"/>
                  <a:pt x="16967" y="1510377"/>
                  <a:pt x="0" y="1303286"/>
                </a:cubicBezTo>
                <a:cubicBezTo>
                  <a:pt x="-16967" y="1096195"/>
                  <a:pt x="2424" y="936548"/>
                  <a:pt x="0" y="783017"/>
                </a:cubicBezTo>
                <a:cubicBezTo>
                  <a:pt x="-2424" y="629486"/>
                  <a:pt x="14431" y="464264"/>
                  <a:pt x="0" y="306105"/>
                </a:cubicBezTo>
                <a:close/>
              </a:path>
              <a:path w="3201819" h="2779994" stroke="0" extrusionOk="0">
                <a:moveTo>
                  <a:pt x="0" y="306105"/>
                </a:moveTo>
                <a:cubicBezTo>
                  <a:pt x="21827" y="154458"/>
                  <a:pt x="142361" y="-6854"/>
                  <a:pt x="306105" y="0"/>
                </a:cubicBezTo>
                <a:cubicBezTo>
                  <a:pt x="485168" y="-43257"/>
                  <a:pt x="632020" y="20841"/>
                  <a:pt x="875819" y="0"/>
                </a:cubicBezTo>
                <a:cubicBezTo>
                  <a:pt x="1119618" y="-20841"/>
                  <a:pt x="1140064" y="10088"/>
                  <a:pt x="1316053" y="0"/>
                </a:cubicBezTo>
                <a:cubicBezTo>
                  <a:pt x="1492042" y="-10088"/>
                  <a:pt x="1757018" y="31566"/>
                  <a:pt x="1885766" y="0"/>
                </a:cubicBezTo>
                <a:cubicBezTo>
                  <a:pt x="2014514" y="-31566"/>
                  <a:pt x="2215791" y="11268"/>
                  <a:pt x="2326000" y="0"/>
                </a:cubicBezTo>
                <a:cubicBezTo>
                  <a:pt x="2436209" y="-11268"/>
                  <a:pt x="2720239" y="65627"/>
                  <a:pt x="2895714" y="0"/>
                </a:cubicBezTo>
                <a:cubicBezTo>
                  <a:pt x="3055555" y="-25463"/>
                  <a:pt x="3230357" y="117191"/>
                  <a:pt x="3201819" y="306105"/>
                </a:cubicBezTo>
                <a:cubicBezTo>
                  <a:pt x="3206408" y="574448"/>
                  <a:pt x="3139399" y="726262"/>
                  <a:pt x="3201819" y="848051"/>
                </a:cubicBezTo>
                <a:cubicBezTo>
                  <a:pt x="3264239" y="969840"/>
                  <a:pt x="3172582" y="1176216"/>
                  <a:pt x="3201819" y="1411675"/>
                </a:cubicBezTo>
                <a:cubicBezTo>
                  <a:pt x="3231056" y="1647134"/>
                  <a:pt x="3179330" y="1750587"/>
                  <a:pt x="3201819" y="1910265"/>
                </a:cubicBezTo>
                <a:cubicBezTo>
                  <a:pt x="3224308" y="2069943"/>
                  <a:pt x="3137703" y="2224921"/>
                  <a:pt x="3201819" y="2473889"/>
                </a:cubicBezTo>
                <a:cubicBezTo>
                  <a:pt x="3210685" y="2635283"/>
                  <a:pt x="3049714" y="2815992"/>
                  <a:pt x="2895714" y="2779994"/>
                </a:cubicBezTo>
                <a:cubicBezTo>
                  <a:pt x="2771679" y="2827759"/>
                  <a:pt x="2577283" y="2771290"/>
                  <a:pt x="2326000" y="2779994"/>
                </a:cubicBezTo>
                <a:cubicBezTo>
                  <a:pt x="2074717" y="2788698"/>
                  <a:pt x="1996106" y="2762146"/>
                  <a:pt x="1859870" y="2779994"/>
                </a:cubicBezTo>
                <a:cubicBezTo>
                  <a:pt x="1723634" y="2797842"/>
                  <a:pt x="1443558" y="2753067"/>
                  <a:pt x="1316053" y="2779994"/>
                </a:cubicBezTo>
                <a:cubicBezTo>
                  <a:pt x="1188548" y="2806921"/>
                  <a:pt x="957518" y="2761795"/>
                  <a:pt x="849923" y="2779994"/>
                </a:cubicBezTo>
                <a:cubicBezTo>
                  <a:pt x="742328" y="2798193"/>
                  <a:pt x="575926" y="2767178"/>
                  <a:pt x="306105" y="2779994"/>
                </a:cubicBezTo>
                <a:cubicBezTo>
                  <a:pt x="156105" y="2770704"/>
                  <a:pt x="-22805" y="2636659"/>
                  <a:pt x="0" y="2473889"/>
                </a:cubicBezTo>
                <a:cubicBezTo>
                  <a:pt x="-23593" y="2242107"/>
                  <a:pt x="34302" y="2178058"/>
                  <a:pt x="0" y="1975299"/>
                </a:cubicBezTo>
                <a:cubicBezTo>
                  <a:pt x="-34302" y="1772540"/>
                  <a:pt x="6878" y="1651130"/>
                  <a:pt x="0" y="1476708"/>
                </a:cubicBezTo>
                <a:cubicBezTo>
                  <a:pt x="-6878" y="1302286"/>
                  <a:pt x="988" y="1107376"/>
                  <a:pt x="0" y="956440"/>
                </a:cubicBezTo>
                <a:cubicBezTo>
                  <a:pt x="-988" y="805504"/>
                  <a:pt x="44289" y="530850"/>
                  <a:pt x="0" y="306105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93C8A4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6139217-9AC9-4D68-9850-5ECEBF4A0774}"/>
              </a:ext>
            </a:extLst>
          </p:cNvPr>
          <p:cNvSpPr txBox="1"/>
          <p:nvPr/>
        </p:nvSpPr>
        <p:spPr>
          <a:xfrm rot="837495">
            <a:off x="725398" y="2541578"/>
            <a:ext cx="29720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사자처럼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자기 마음대로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하지 않는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</a:t>
            </a:r>
            <a:endParaRPr lang="ko-KR" altLang="en-US" sz="32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="" xmlns:a16="http://schemas.microsoft.com/office/drawing/2014/main" id="{DD829F75-C76F-4ACF-A9B8-68333CA08E1B}"/>
              </a:ext>
            </a:extLst>
          </p:cNvPr>
          <p:cNvSpPr/>
          <p:nvPr/>
        </p:nvSpPr>
        <p:spPr>
          <a:xfrm rot="20933307">
            <a:off x="4495090" y="3108849"/>
            <a:ext cx="3201819" cy="2779994"/>
          </a:xfrm>
          <a:custGeom>
            <a:avLst/>
            <a:gdLst>
              <a:gd name="connsiteX0" fmla="*/ 0 w 3201819"/>
              <a:gd name="connsiteY0" fmla="*/ 306105 h 2779994"/>
              <a:gd name="connsiteX1" fmla="*/ 306105 w 3201819"/>
              <a:gd name="connsiteY1" fmla="*/ 0 h 2779994"/>
              <a:gd name="connsiteX2" fmla="*/ 849923 w 3201819"/>
              <a:gd name="connsiteY2" fmla="*/ 0 h 2779994"/>
              <a:gd name="connsiteX3" fmla="*/ 1419637 w 3201819"/>
              <a:gd name="connsiteY3" fmla="*/ 0 h 2779994"/>
              <a:gd name="connsiteX4" fmla="*/ 1911663 w 3201819"/>
              <a:gd name="connsiteY4" fmla="*/ 0 h 2779994"/>
              <a:gd name="connsiteX5" fmla="*/ 2377792 w 3201819"/>
              <a:gd name="connsiteY5" fmla="*/ 0 h 2779994"/>
              <a:gd name="connsiteX6" fmla="*/ 2895714 w 3201819"/>
              <a:gd name="connsiteY6" fmla="*/ 0 h 2779994"/>
              <a:gd name="connsiteX7" fmla="*/ 3201819 w 3201819"/>
              <a:gd name="connsiteY7" fmla="*/ 306105 h 2779994"/>
              <a:gd name="connsiteX8" fmla="*/ 3201819 w 3201819"/>
              <a:gd name="connsiteY8" fmla="*/ 869729 h 2779994"/>
              <a:gd name="connsiteX9" fmla="*/ 3201819 w 3201819"/>
              <a:gd name="connsiteY9" fmla="*/ 1389997 h 2779994"/>
              <a:gd name="connsiteX10" fmla="*/ 3201819 w 3201819"/>
              <a:gd name="connsiteY10" fmla="*/ 1866909 h 2779994"/>
              <a:gd name="connsiteX11" fmla="*/ 3201819 w 3201819"/>
              <a:gd name="connsiteY11" fmla="*/ 2473889 h 2779994"/>
              <a:gd name="connsiteX12" fmla="*/ 2895714 w 3201819"/>
              <a:gd name="connsiteY12" fmla="*/ 2779994 h 2779994"/>
              <a:gd name="connsiteX13" fmla="*/ 2455480 w 3201819"/>
              <a:gd name="connsiteY13" fmla="*/ 2779994 h 2779994"/>
              <a:gd name="connsiteX14" fmla="*/ 1885766 w 3201819"/>
              <a:gd name="connsiteY14" fmla="*/ 2779994 h 2779994"/>
              <a:gd name="connsiteX15" fmla="*/ 1393741 w 3201819"/>
              <a:gd name="connsiteY15" fmla="*/ 2779994 h 2779994"/>
              <a:gd name="connsiteX16" fmla="*/ 824027 w 3201819"/>
              <a:gd name="connsiteY16" fmla="*/ 2779994 h 2779994"/>
              <a:gd name="connsiteX17" fmla="*/ 306105 w 3201819"/>
              <a:gd name="connsiteY17" fmla="*/ 2779994 h 2779994"/>
              <a:gd name="connsiteX18" fmla="*/ 0 w 3201819"/>
              <a:gd name="connsiteY18" fmla="*/ 2473889 h 2779994"/>
              <a:gd name="connsiteX19" fmla="*/ 0 w 3201819"/>
              <a:gd name="connsiteY19" fmla="*/ 1888587 h 2779994"/>
              <a:gd name="connsiteX20" fmla="*/ 0 w 3201819"/>
              <a:gd name="connsiteY20" fmla="*/ 1303286 h 2779994"/>
              <a:gd name="connsiteX21" fmla="*/ 0 w 3201819"/>
              <a:gd name="connsiteY21" fmla="*/ 783017 h 2779994"/>
              <a:gd name="connsiteX22" fmla="*/ 0 w 3201819"/>
              <a:gd name="connsiteY22" fmla="*/ 306105 h 277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01819" h="2779994" fill="none" extrusionOk="0">
                <a:moveTo>
                  <a:pt x="0" y="306105"/>
                </a:moveTo>
                <a:cubicBezTo>
                  <a:pt x="-5777" y="149734"/>
                  <a:pt x="127617" y="35224"/>
                  <a:pt x="306105" y="0"/>
                </a:cubicBezTo>
                <a:cubicBezTo>
                  <a:pt x="544793" y="-43768"/>
                  <a:pt x="623123" y="42113"/>
                  <a:pt x="849923" y="0"/>
                </a:cubicBezTo>
                <a:cubicBezTo>
                  <a:pt x="1076723" y="-42113"/>
                  <a:pt x="1146126" y="32627"/>
                  <a:pt x="1419637" y="0"/>
                </a:cubicBezTo>
                <a:cubicBezTo>
                  <a:pt x="1693148" y="-32627"/>
                  <a:pt x="1775264" y="19114"/>
                  <a:pt x="1911663" y="0"/>
                </a:cubicBezTo>
                <a:cubicBezTo>
                  <a:pt x="2048062" y="-19114"/>
                  <a:pt x="2281325" y="52568"/>
                  <a:pt x="2377792" y="0"/>
                </a:cubicBezTo>
                <a:cubicBezTo>
                  <a:pt x="2474259" y="-52568"/>
                  <a:pt x="2656309" y="42959"/>
                  <a:pt x="2895714" y="0"/>
                </a:cubicBezTo>
                <a:cubicBezTo>
                  <a:pt x="3077091" y="-106"/>
                  <a:pt x="3195186" y="174543"/>
                  <a:pt x="3201819" y="306105"/>
                </a:cubicBezTo>
                <a:cubicBezTo>
                  <a:pt x="3205188" y="578987"/>
                  <a:pt x="3175503" y="678988"/>
                  <a:pt x="3201819" y="869729"/>
                </a:cubicBezTo>
                <a:cubicBezTo>
                  <a:pt x="3228135" y="1060470"/>
                  <a:pt x="3171243" y="1276199"/>
                  <a:pt x="3201819" y="1389997"/>
                </a:cubicBezTo>
                <a:cubicBezTo>
                  <a:pt x="3232395" y="1503795"/>
                  <a:pt x="3172443" y="1632469"/>
                  <a:pt x="3201819" y="1866909"/>
                </a:cubicBezTo>
                <a:cubicBezTo>
                  <a:pt x="3231195" y="2101349"/>
                  <a:pt x="3149537" y="2294748"/>
                  <a:pt x="3201819" y="2473889"/>
                </a:cubicBezTo>
                <a:cubicBezTo>
                  <a:pt x="3182827" y="2663621"/>
                  <a:pt x="3042786" y="2777971"/>
                  <a:pt x="2895714" y="2779994"/>
                </a:cubicBezTo>
                <a:cubicBezTo>
                  <a:pt x="2779893" y="2782615"/>
                  <a:pt x="2591128" y="2738797"/>
                  <a:pt x="2455480" y="2779994"/>
                </a:cubicBezTo>
                <a:cubicBezTo>
                  <a:pt x="2319832" y="2821191"/>
                  <a:pt x="2021092" y="2757003"/>
                  <a:pt x="1885766" y="2779994"/>
                </a:cubicBezTo>
                <a:cubicBezTo>
                  <a:pt x="1750440" y="2802985"/>
                  <a:pt x="1611391" y="2726846"/>
                  <a:pt x="1393741" y="2779994"/>
                </a:cubicBezTo>
                <a:cubicBezTo>
                  <a:pt x="1176092" y="2833142"/>
                  <a:pt x="1090054" y="2750124"/>
                  <a:pt x="824027" y="2779994"/>
                </a:cubicBezTo>
                <a:cubicBezTo>
                  <a:pt x="558000" y="2809864"/>
                  <a:pt x="424686" y="2746990"/>
                  <a:pt x="306105" y="2779994"/>
                </a:cubicBezTo>
                <a:cubicBezTo>
                  <a:pt x="157727" y="2802405"/>
                  <a:pt x="-14226" y="2645845"/>
                  <a:pt x="0" y="2473889"/>
                </a:cubicBezTo>
                <a:cubicBezTo>
                  <a:pt x="-2878" y="2352209"/>
                  <a:pt x="69761" y="2122867"/>
                  <a:pt x="0" y="1888587"/>
                </a:cubicBezTo>
                <a:cubicBezTo>
                  <a:pt x="-69761" y="1654307"/>
                  <a:pt x="16967" y="1510377"/>
                  <a:pt x="0" y="1303286"/>
                </a:cubicBezTo>
                <a:cubicBezTo>
                  <a:pt x="-16967" y="1096195"/>
                  <a:pt x="2424" y="936548"/>
                  <a:pt x="0" y="783017"/>
                </a:cubicBezTo>
                <a:cubicBezTo>
                  <a:pt x="-2424" y="629486"/>
                  <a:pt x="14431" y="464264"/>
                  <a:pt x="0" y="306105"/>
                </a:cubicBezTo>
                <a:close/>
              </a:path>
              <a:path w="3201819" h="2779994" stroke="0" extrusionOk="0">
                <a:moveTo>
                  <a:pt x="0" y="306105"/>
                </a:moveTo>
                <a:cubicBezTo>
                  <a:pt x="21827" y="154458"/>
                  <a:pt x="142361" y="-6854"/>
                  <a:pt x="306105" y="0"/>
                </a:cubicBezTo>
                <a:cubicBezTo>
                  <a:pt x="485168" y="-43257"/>
                  <a:pt x="632020" y="20841"/>
                  <a:pt x="875819" y="0"/>
                </a:cubicBezTo>
                <a:cubicBezTo>
                  <a:pt x="1119618" y="-20841"/>
                  <a:pt x="1140064" y="10088"/>
                  <a:pt x="1316053" y="0"/>
                </a:cubicBezTo>
                <a:cubicBezTo>
                  <a:pt x="1492042" y="-10088"/>
                  <a:pt x="1757018" y="31566"/>
                  <a:pt x="1885766" y="0"/>
                </a:cubicBezTo>
                <a:cubicBezTo>
                  <a:pt x="2014514" y="-31566"/>
                  <a:pt x="2215791" y="11268"/>
                  <a:pt x="2326000" y="0"/>
                </a:cubicBezTo>
                <a:cubicBezTo>
                  <a:pt x="2436209" y="-11268"/>
                  <a:pt x="2720239" y="65627"/>
                  <a:pt x="2895714" y="0"/>
                </a:cubicBezTo>
                <a:cubicBezTo>
                  <a:pt x="3055555" y="-25463"/>
                  <a:pt x="3230357" y="117191"/>
                  <a:pt x="3201819" y="306105"/>
                </a:cubicBezTo>
                <a:cubicBezTo>
                  <a:pt x="3206408" y="574448"/>
                  <a:pt x="3139399" y="726262"/>
                  <a:pt x="3201819" y="848051"/>
                </a:cubicBezTo>
                <a:cubicBezTo>
                  <a:pt x="3264239" y="969840"/>
                  <a:pt x="3172582" y="1176216"/>
                  <a:pt x="3201819" y="1411675"/>
                </a:cubicBezTo>
                <a:cubicBezTo>
                  <a:pt x="3231056" y="1647134"/>
                  <a:pt x="3179330" y="1750587"/>
                  <a:pt x="3201819" y="1910265"/>
                </a:cubicBezTo>
                <a:cubicBezTo>
                  <a:pt x="3224308" y="2069943"/>
                  <a:pt x="3137703" y="2224921"/>
                  <a:pt x="3201819" y="2473889"/>
                </a:cubicBezTo>
                <a:cubicBezTo>
                  <a:pt x="3210685" y="2635283"/>
                  <a:pt x="3049714" y="2815992"/>
                  <a:pt x="2895714" y="2779994"/>
                </a:cubicBezTo>
                <a:cubicBezTo>
                  <a:pt x="2771679" y="2827759"/>
                  <a:pt x="2577283" y="2771290"/>
                  <a:pt x="2326000" y="2779994"/>
                </a:cubicBezTo>
                <a:cubicBezTo>
                  <a:pt x="2074717" y="2788698"/>
                  <a:pt x="1996106" y="2762146"/>
                  <a:pt x="1859870" y="2779994"/>
                </a:cubicBezTo>
                <a:cubicBezTo>
                  <a:pt x="1723634" y="2797842"/>
                  <a:pt x="1443558" y="2753067"/>
                  <a:pt x="1316053" y="2779994"/>
                </a:cubicBezTo>
                <a:cubicBezTo>
                  <a:pt x="1188548" y="2806921"/>
                  <a:pt x="957518" y="2761795"/>
                  <a:pt x="849923" y="2779994"/>
                </a:cubicBezTo>
                <a:cubicBezTo>
                  <a:pt x="742328" y="2798193"/>
                  <a:pt x="575926" y="2767178"/>
                  <a:pt x="306105" y="2779994"/>
                </a:cubicBezTo>
                <a:cubicBezTo>
                  <a:pt x="156105" y="2770704"/>
                  <a:pt x="-22805" y="2636659"/>
                  <a:pt x="0" y="2473889"/>
                </a:cubicBezTo>
                <a:cubicBezTo>
                  <a:pt x="-23593" y="2242107"/>
                  <a:pt x="34302" y="2178058"/>
                  <a:pt x="0" y="1975299"/>
                </a:cubicBezTo>
                <a:cubicBezTo>
                  <a:pt x="-34302" y="1772540"/>
                  <a:pt x="6878" y="1651130"/>
                  <a:pt x="0" y="1476708"/>
                </a:cubicBezTo>
                <a:cubicBezTo>
                  <a:pt x="-6878" y="1302286"/>
                  <a:pt x="988" y="1107376"/>
                  <a:pt x="0" y="956440"/>
                </a:cubicBezTo>
                <a:cubicBezTo>
                  <a:pt x="-988" y="805504"/>
                  <a:pt x="44289" y="530850"/>
                  <a:pt x="0" y="306105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rgbClr val="C16D96"/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4F352AF2-05FF-4F03-A789-DE1E7A79E5F2}"/>
              </a:ext>
            </a:extLst>
          </p:cNvPr>
          <p:cNvSpPr/>
          <p:nvPr/>
        </p:nvSpPr>
        <p:spPr>
          <a:xfrm rot="535355">
            <a:off x="8296519" y="1743711"/>
            <a:ext cx="3201819" cy="2779994"/>
          </a:xfrm>
          <a:custGeom>
            <a:avLst/>
            <a:gdLst>
              <a:gd name="connsiteX0" fmla="*/ 0 w 3201819"/>
              <a:gd name="connsiteY0" fmla="*/ 306105 h 2779994"/>
              <a:gd name="connsiteX1" fmla="*/ 306105 w 3201819"/>
              <a:gd name="connsiteY1" fmla="*/ 0 h 2779994"/>
              <a:gd name="connsiteX2" fmla="*/ 849923 w 3201819"/>
              <a:gd name="connsiteY2" fmla="*/ 0 h 2779994"/>
              <a:gd name="connsiteX3" fmla="*/ 1419637 w 3201819"/>
              <a:gd name="connsiteY3" fmla="*/ 0 h 2779994"/>
              <a:gd name="connsiteX4" fmla="*/ 1911663 w 3201819"/>
              <a:gd name="connsiteY4" fmla="*/ 0 h 2779994"/>
              <a:gd name="connsiteX5" fmla="*/ 2377792 w 3201819"/>
              <a:gd name="connsiteY5" fmla="*/ 0 h 2779994"/>
              <a:gd name="connsiteX6" fmla="*/ 2895714 w 3201819"/>
              <a:gd name="connsiteY6" fmla="*/ 0 h 2779994"/>
              <a:gd name="connsiteX7" fmla="*/ 3201819 w 3201819"/>
              <a:gd name="connsiteY7" fmla="*/ 306105 h 2779994"/>
              <a:gd name="connsiteX8" fmla="*/ 3201819 w 3201819"/>
              <a:gd name="connsiteY8" fmla="*/ 869729 h 2779994"/>
              <a:gd name="connsiteX9" fmla="*/ 3201819 w 3201819"/>
              <a:gd name="connsiteY9" fmla="*/ 1389997 h 2779994"/>
              <a:gd name="connsiteX10" fmla="*/ 3201819 w 3201819"/>
              <a:gd name="connsiteY10" fmla="*/ 1866909 h 2779994"/>
              <a:gd name="connsiteX11" fmla="*/ 3201819 w 3201819"/>
              <a:gd name="connsiteY11" fmla="*/ 2473889 h 2779994"/>
              <a:gd name="connsiteX12" fmla="*/ 2895714 w 3201819"/>
              <a:gd name="connsiteY12" fmla="*/ 2779994 h 2779994"/>
              <a:gd name="connsiteX13" fmla="*/ 2455480 w 3201819"/>
              <a:gd name="connsiteY13" fmla="*/ 2779994 h 2779994"/>
              <a:gd name="connsiteX14" fmla="*/ 1885766 w 3201819"/>
              <a:gd name="connsiteY14" fmla="*/ 2779994 h 2779994"/>
              <a:gd name="connsiteX15" fmla="*/ 1393741 w 3201819"/>
              <a:gd name="connsiteY15" fmla="*/ 2779994 h 2779994"/>
              <a:gd name="connsiteX16" fmla="*/ 824027 w 3201819"/>
              <a:gd name="connsiteY16" fmla="*/ 2779994 h 2779994"/>
              <a:gd name="connsiteX17" fmla="*/ 306105 w 3201819"/>
              <a:gd name="connsiteY17" fmla="*/ 2779994 h 2779994"/>
              <a:gd name="connsiteX18" fmla="*/ 0 w 3201819"/>
              <a:gd name="connsiteY18" fmla="*/ 2473889 h 2779994"/>
              <a:gd name="connsiteX19" fmla="*/ 0 w 3201819"/>
              <a:gd name="connsiteY19" fmla="*/ 1888587 h 2779994"/>
              <a:gd name="connsiteX20" fmla="*/ 0 w 3201819"/>
              <a:gd name="connsiteY20" fmla="*/ 1303286 h 2779994"/>
              <a:gd name="connsiteX21" fmla="*/ 0 w 3201819"/>
              <a:gd name="connsiteY21" fmla="*/ 783017 h 2779994"/>
              <a:gd name="connsiteX22" fmla="*/ 0 w 3201819"/>
              <a:gd name="connsiteY22" fmla="*/ 306105 h 277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01819" h="2779994" fill="none" extrusionOk="0">
                <a:moveTo>
                  <a:pt x="0" y="306105"/>
                </a:moveTo>
                <a:cubicBezTo>
                  <a:pt x="-5777" y="149734"/>
                  <a:pt x="127617" y="35224"/>
                  <a:pt x="306105" y="0"/>
                </a:cubicBezTo>
                <a:cubicBezTo>
                  <a:pt x="544793" y="-43768"/>
                  <a:pt x="623123" y="42113"/>
                  <a:pt x="849923" y="0"/>
                </a:cubicBezTo>
                <a:cubicBezTo>
                  <a:pt x="1076723" y="-42113"/>
                  <a:pt x="1146126" y="32627"/>
                  <a:pt x="1419637" y="0"/>
                </a:cubicBezTo>
                <a:cubicBezTo>
                  <a:pt x="1693148" y="-32627"/>
                  <a:pt x="1775264" y="19114"/>
                  <a:pt x="1911663" y="0"/>
                </a:cubicBezTo>
                <a:cubicBezTo>
                  <a:pt x="2048062" y="-19114"/>
                  <a:pt x="2281325" y="52568"/>
                  <a:pt x="2377792" y="0"/>
                </a:cubicBezTo>
                <a:cubicBezTo>
                  <a:pt x="2474259" y="-52568"/>
                  <a:pt x="2656309" y="42959"/>
                  <a:pt x="2895714" y="0"/>
                </a:cubicBezTo>
                <a:cubicBezTo>
                  <a:pt x="3077091" y="-106"/>
                  <a:pt x="3195186" y="174543"/>
                  <a:pt x="3201819" y="306105"/>
                </a:cubicBezTo>
                <a:cubicBezTo>
                  <a:pt x="3205188" y="578987"/>
                  <a:pt x="3175503" y="678988"/>
                  <a:pt x="3201819" y="869729"/>
                </a:cubicBezTo>
                <a:cubicBezTo>
                  <a:pt x="3228135" y="1060470"/>
                  <a:pt x="3171243" y="1276199"/>
                  <a:pt x="3201819" y="1389997"/>
                </a:cubicBezTo>
                <a:cubicBezTo>
                  <a:pt x="3232395" y="1503795"/>
                  <a:pt x="3172443" y="1632469"/>
                  <a:pt x="3201819" y="1866909"/>
                </a:cubicBezTo>
                <a:cubicBezTo>
                  <a:pt x="3231195" y="2101349"/>
                  <a:pt x="3149537" y="2294748"/>
                  <a:pt x="3201819" y="2473889"/>
                </a:cubicBezTo>
                <a:cubicBezTo>
                  <a:pt x="3182827" y="2663621"/>
                  <a:pt x="3042786" y="2777971"/>
                  <a:pt x="2895714" y="2779994"/>
                </a:cubicBezTo>
                <a:cubicBezTo>
                  <a:pt x="2779893" y="2782615"/>
                  <a:pt x="2591128" y="2738797"/>
                  <a:pt x="2455480" y="2779994"/>
                </a:cubicBezTo>
                <a:cubicBezTo>
                  <a:pt x="2319832" y="2821191"/>
                  <a:pt x="2021092" y="2757003"/>
                  <a:pt x="1885766" y="2779994"/>
                </a:cubicBezTo>
                <a:cubicBezTo>
                  <a:pt x="1750440" y="2802985"/>
                  <a:pt x="1611391" y="2726846"/>
                  <a:pt x="1393741" y="2779994"/>
                </a:cubicBezTo>
                <a:cubicBezTo>
                  <a:pt x="1176092" y="2833142"/>
                  <a:pt x="1090054" y="2750124"/>
                  <a:pt x="824027" y="2779994"/>
                </a:cubicBezTo>
                <a:cubicBezTo>
                  <a:pt x="558000" y="2809864"/>
                  <a:pt x="424686" y="2746990"/>
                  <a:pt x="306105" y="2779994"/>
                </a:cubicBezTo>
                <a:cubicBezTo>
                  <a:pt x="157727" y="2802405"/>
                  <a:pt x="-14226" y="2645845"/>
                  <a:pt x="0" y="2473889"/>
                </a:cubicBezTo>
                <a:cubicBezTo>
                  <a:pt x="-2878" y="2352209"/>
                  <a:pt x="69761" y="2122867"/>
                  <a:pt x="0" y="1888587"/>
                </a:cubicBezTo>
                <a:cubicBezTo>
                  <a:pt x="-69761" y="1654307"/>
                  <a:pt x="16967" y="1510377"/>
                  <a:pt x="0" y="1303286"/>
                </a:cubicBezTo>
                <a:cubicBezTo>
                  <a:pt x="-16967" y="1096195"/>
                  <a:pt x="2424" y="936548"/>
                  <a:pt x="0" y="783017"/>
                </a:cubicBezTo>
                <a:cubicBezTo>
                  <a:pt x="-2424" y="629486"/>
                  <a:pt x="14431" y="464264"/>
                  <a:pt x="0" y="306105"/>
                </a:cubicBezTo>
                <a:close/>
              </a:path>
              <a:path w="3201819" h="2779994" stroke="0" extrusionOk="0">
                <a:moveTo>
                  <a:pt x="0" y="306105"/>
                </a:moveTo>
                <a:cubicBezTo>
                  <a:pt x="21827" y="154458"/>
                  <a:pt x="142361" y="-6854"/>
                  <a:pt x="306105" y="0"/>
                </a:cubicBezTo>
                <a:cubicBezTo>
                  <a:pt x="485168" y="-43257"/>
                  <a:pt x="632020" y="20841"/>
                  <a:pt x="875819" y="0"/>
                </a:cubicBezTo>
                <a:cubicBezTo>
                  <a:pt x="1119618" y="-20841"/>
                  <a:pt x="1140064" y="10088"/>
                  <a:pt x="1316053" y="0"/>
                </a:cubicBezTo>
                <a:cubicBezTo>
                  <a:pt x="1492042" y="-10088"/>
                  <a:pt x="1757018" y="31566"/>
                  <a:pt x="1885766" y="0"/>
                </a:cubicBezTo>
                <a:cubicBezTo>
                  <a:pt x="2014514" y="-31566"/>
                  <a:pt x="2215791" y="11268"/>
                  <a:pt x="2326000" y="0"/>
                </a:cubicBezTo>
                <a:cubicBezTo>
                  <a:pt x="2436209" y="-11268"/>
                  <a:pt x="2720239" y="65627"/>
                  <a:pt x="2895714" y="0"/>
                </a:cubicBezTo>
                <a:cubicBezTo>
                  <a:pt x="3055555" y="-25463"/>
                  <a:pt x="3230357" y="117191"/>
                  <a:pt x="3201819" y="306105"/>
                </a:cubicBezTo>
                <a:cubicBezTo>
                  <a:pt x="3206408" y="574448"/>
                  <a:pt x="3139399" y="726262"/>
                  <a:pt x="3201819" y="848051"/>
                </a:cubicBezTo>
                <a:cubicBezTo>
                  <a:pt x="3264239" y="969840"/>
                  <a:pt x="3172582" y="1176216"/>
                  <a:pt x="3201819" y="1411675"/>
                </a:cubicBezTo>
                <a:cubicBezTo>
                  <a:pt x="3231056" y="1647134"/>
                  <a:pt x="3179330" y="1750587"/>
                  <a:pt x="3201819" y="1910265"/>
                </a:cubicBezTo>
                <a:cubicBezTo>
                  <a:pt x="3224308" y="2069943"/>
                  <a:pt x="3137703" y="2224921"/>
                  <a:pt x="3201819" y="2473889"/>
                </a:cubicBezTo>
                <a:cubicBezTo>
                  <a:pt x="3210685" y="2635283"/>
                  <a:pt x="3049714" y="2815992"/>
                  <a:pt x="2895714" y="2779994"/>
                </a:cubicBezTo>
                <a:cubicBezTo>
                  <a:pt x="2771679" y="2827759"/>
                  <a:pt x="2577283" y="2771290"/>
                  <a:pt x="2326000" y="2779994"/>
                </a:cubicBezTo>
                <a:cubicBezTo>
                  <a:pt x="2074717" y="2788698"/>
                  <a:pt x="1996106" y="2762146"/>
                  <a:pt x="1859870" y="2779994"/>
                </a:cubicBezTo>
                <a:cubicBezTo>
                  <a:pt x="1723634" y="2797842"/>
                  <a:pt x="1443558" y="2753067"/>
                  <a:pt x="1316053" y="2779994"/>
                </a:cubicBezTo>
                <a:cubicBezTo>
                  <a:pt x="1188548" y="2806921"/>
                  <a:pt x="957518" y="2761795"/>
                  <a:pt x="849923" y="2779994"/>
                </a:cubicBezTo>
                <a:cubicBezTo>
                  <a:pt x="742328" y="2798193"/>
                  <a:pt x="575926" y="2767178"/>
                  <a:pt x="306105" y="2779994"/>
                </a:cubicBezTo>
                <a:cubicBezTo>
                  <a:pt x="156105" y="2770704"/>
                  <a:pt x="-22805" y="2636659"/>
                  <a:pt x="0" y="2473889"/>
                </a:cubicBezTo>
                <a:cubicBezTo>
                  <a:pt x="-23593" y="2242107"/>
                  <a:pt x="34302" y="2178058"/>
                  <a:pt x="0" y="1975299"/>
                </a:cubicBezTo>
                <a:cubicBezTo>
                  <a:pt x="-34302" y="1772540"/>
                  <a:pt x="6878" y="1651130"/>
                  <a:pt x="0" y="1476708"/>
                </a:cubicBezTo>
                <a:cubicBezTo>
                  <a:pt x="-6878" y="1302286"/>
                  <a:pt x="988" y="1107376"/>
                  <a:pt x="0" y="956440"/>
                </a:cubicBezTo>
                <a:cubicBezTo>
                  <a:pt x="-988" y="805504"/>
                  <a:pt x="44289" y="530850"/>
                  <a:pt x="0" y="306105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57150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4073165536">
                  <a:prstGeom prst="roundRect">
                    <a:avLst>
                      <a:gd name="adj" fmla="val 11011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460828A-2217-4E21-A1FD-B09DC8947EA7}"/>
              </a:ext>
            </a:extLst>
          </p:cNvPr>
          <p:cNvSpPr txBox="1"/>
          <p:nvPr/>
        </p:nvSpPr>
        <p:spPr>
          <a:xfrm rot="20933461">
            <a:off x="4609981" y="3508786"/>
            <a:ext cx="29720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여러 동물들의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의견을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잘 들어주는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</a:t>
            </a:r>
            <a:endParaRPr lang="ko-KR" altLang="en-US" sz="3200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BFD2AA4-EA01-49C8-8BF3-A9D12A2D461B}"/>
              </a:ext>
            </a:extLst>
          </p:cNvPr>
          <p:cNvSpPr txBox="1"/>
          <p:nvPr/>
        </p:nvSpPr>
        <p:spPr>
          <a:xfrm rot="564604">
            <a:off x="8411411" y="2456954"/>
            <a:ext cx="29720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모든 동물에게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공평한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</a:t>
            </a:r>
          </a:p>
        </p:txBody>
      </p:sp>
    </p:spTree>
    <p:extLst>
      <p:ext uri="{BB962C8B-B14F-4D97-AF65-F5344CB8AC3E}">
        <p14:creationId xmlns:p14="http://schemas.microsoft.com/office/powerpoint/2010/main" val="264057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="" xmlns:a16="http://schemas.microsoft.com/office/drawing/2014/main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="" xmlns:a16="http://schemas.microsoft.com/office/drawing/2014/main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="" xmlns:a16="http://schemas.microsoft.com/office/drawing/2014/main" id="{EC4210DF-5C41-4433-B2B6-F66B15D410B5}"/>
                </a:ext>
              </a:extLst>
            </p:cNvPr>
            <p:cNvSpPr/>
            <p:nvPr/>
          </p:nvSpPr>
          <p:spPr>
            <a:xfrm>
              <a:off x="3126422" y="39456"/>
              <a:ext cx="3065816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공부할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565719" y="1774255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포스터를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그릴 수 있다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="" xmlns:a16="http://schemas.microsoft.com/office/drawing/2014/main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="" xmlns:a16="http://schemas.microsoft.com/office/drawing/2014/main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="" xmlns:a16="http://schemas.microsoft.com/office/drawing/2014/main" id="{EC4210DF-5C41-4433-B2B6-F66B15D410B5}"/>
                </a:ext>
              </a:extLst>
            </p:cNvPr>
            <p:cNvSpPr/>
            <p:nvPr/>
          </p:nvSpPr>
          <p:spPr>
            <a:xfrm>
              <a:off x="3383514" y="-42846"/>
              <a:ext cx="2551628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안내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="" xmlns:a16="http://schemas.microsoft.com/office/drawing/2014/main" id="{9C983877-7D14-4CE9-AA10-368DA137418E}"/>
              </a:ext>
            </a:extLst>
          </p:cNvPr>
          <p:cNvSpPr/>
          <p:nvPr/>
        </p:nvSpPr>
        <p:spPr>
          <a:xfrm>
            <a:off x="309750" y="1941892"/>
            <a:ext cx="11589331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동물 대통령 선거 입후보하기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C0B8D5D3-BC05-4036-A9E9-7DA17D0783CC}"/>
              </a:ext>
            </a:extLst>
          </p:cNvPr>
          <p:cNvSpPr/>
          <p:nvPr/>
        </p:nvSpPr>
        <p:spPr>
          <a:xfrm>
            <a:off x="347421" y="2114461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="" xmlns:a16="http://schemas.microsoft.com/office/drawing/2014/main" id="{7AA769A8-4A31-44DF-BB37-F6DB41940967}"/>
              </a:ext>
            </a:extLst>
          </p:cNvPr>
          <p:cNvSpPr/>
          <p:nvPr/>
        </p:nvSpPr>
        <p:spPr>
          <a:xfrm>
            <a:off x="309751" y="3336571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선거 포스터에 들어갈 내용 정하기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="" xmlns:a16="http://schemas.microsoft.com/office/drawing/2014/main" id="{7BFA93C0-339C-4E22-B761-4F6D640D3091}"/>
              </a:ext>
            </a:extLst>
          </p:cNvPr>
          <p:cNvSpPr/>
          <p:nvPr/>
        </p:nvSpPr>
        <p:spPr>
          <a:xfrm>
            <a:off x="309751" y="4731250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 그리기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0362BB47-61F4-48D4-B5DC-6DC45580BEA7}"/>
              </a:ext>
            </a:extLst>
          </p:cNvPr>
          <p:cNvSpPr/>
          <p:nvPr/>
        </p:nvSpPr>
        <p:spPr>
          <a:xfrm>
            <a:off x="387497" y="4903819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74B5C0AE-6E91-45D4-9E1E-E606CC158E16}"/>
              </a:ext>
            </a:extLst>
          </p:cNvPr>
          <p:cNvSpPr/>
          <p:nvPr/>
        </p:nvSpPr>
        <p:spPr>
          <a:xfrm>
            <a:off x="387496" y="3509140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73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="" xmlns:a16="http://schemas.microsoft.com/office/drawing/2014/main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입후보하기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="" xmlns:a16="http://schemas.microsoft.com/office/drawing/2014/main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="" xmlns:a16="http://schemas.microsoft.com/office/drawing/2014/main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="" xmlns:a16="http://schemas.microsoft.com/office/drawing/2014/main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681</Words>
  <Application>Microsoft Office PowerPoint</Application>
  <PresentationFormat>와이드스크린</PresentationFormat>
  <Paragraphs>144</Paragraphs>
  <Slides>26</Slides>
  <Notes>25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휴먼모음T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167</cp:revision>
  <dcterms:created xsi:type="dcterms:W3CDTF">2019-09-22T00:13:29Z</dcterms:created>
  <dcterms:modified xsi:type="dcterms:W3CDTF">2020-07-06T07:28:26Z</dcterms:modified>
</cp:coreProperties>
</file>