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322" r:id="rId4"/>
    <p:sldId id="280" r:id="rId5"/>
    <p:sldId id="298" r:id="rId6"/>
    <p:sldId id="355" r:id="rId7"/>
    <p:sldId id="356" r:id="rId8"/>
    <p:sldId id="259" r:id="rId9"/>
    <p:sldId id="263" r:id="rId10"/>
    <p:sldId id="288" r:id="rId11"/>
    <p:sldId id="329" r:id="rId12"/>
    <p:sldId id="357" r:id="rId13"/>
    <p:sldId id="358" r:id="rId14"/>
    <p:sldId id="289" r:id="rId15"/>
    <p:sldId id="344" r:id="rId16"/>
    <p:sldId id="360" r:id="rId17"/>
    <p:sldId id="361" r:id="rId18"/>
    <p:sldId id="363" r:id="rId19"/>
    <p:sldId id="362" r:id="rId20"/>
    <p:sldId id="290" r:id="rId21"/>
    <p:sldId id="351" r:id="rId22"/>
    <p:sldId id="359" r:id="rId23"/>
    <p:sldId id="262" r:id="rId24"/>
  </p:sldIdLst>
  <p:sldSz cx="12192000" cy="6858000"/>
  <p:notesSz cx="6858000" cy="9144000"/>
  <p:embeddedFontLst>
    <p:embeddedFont>
      <p:font typeface="휴먼모음T" panose="02030504000101010101" pitchFamily="18" charset="-127"/>
      <p:regular r:id="rId26"/>
    </p:embeddedFont>
    <p:embeddedFont>
      <p:font typeface="맑은 고딕" panose="020B0503020000020004" pitchFamily="50" charset="-127"/>
      <p:regular r:id="rId27"/>
      <p:bold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63E"/>
    <a:srgbClr val="FCF8E9"/>
    <a:srgbClr val="FC8B91"/>
    <a:srgbClr val="FBF7E6"/>
    <a:srgbClr val="C16C95"/>
    <a:srgbClr val="246278"/>
    <a:srgbClr val="F1EDFB"/>
    <a:srgbClr val="EBA09A"/>
    <a:srgbClr val="FAEEAB"/>
    <a:srgbClr val="577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8264" autoAdjust="0"/>
  </p:normalViewPr>
  <p:slideViewPr>
    <p:cSldViewPr snapToGrid="0">
      <p:cViewPr varScale="1">
        <p:scale>
          <a:sx n="102" d="100"/>
          <a:sy n="102" d="100"/>
        </p:scale>
        <p:origin x="11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DABCDF7A-2146-4657-A653-60C48DD5509C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F545B2FA-69D3-4280-AE8A-1677538FBD4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휴먼모음T" panose="02030504000101010101" pitchFamily="18" charset="-127"/>
        <a:ea typeface="휴먼모음T" panose="02030504000101010101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040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1004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2830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3992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978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88709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1628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679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455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513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745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1717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305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1133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04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4165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893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599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2020-07-06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632A3CC1-2D58-4E5A-A3FC-13024887F6F7}" type="datetimeFigureOut">
              <a:rPr lang="ko-KR" altLang="en-US" smtClean="0"/>
              <a:pPr/>
              <a:t>2020-07-06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defRPr>
            </a:lvl1pPr>
          </a:lstStyle>
          <a:p>
            <a:fld id="{24C3DE5C-3422-477D-8A73-604DD13B89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휴먼모음T" panose="02030504000101010101" pitchFamily="18" charset="-127"/>
          <a:ea typeface="휴먼모음T" panose="02030504000101010101" pitchFamily="18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D997BFC-4771-4D09-896B-0D078D98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7"/>
          <a:stretch/>
        </p:blipFill>
        <p:spPr>
          <a:xfrm>
            <a:off x="1" y="-90811"/>
            <a:ext cx="12178160" cy="6948811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50074D17-1539-475F-BDC8-95A1379E824C}"/>
              </a:ext>
            </a:extLst>
          </p:cNvPr>
          <p:cNvGrpSpPr/>
          <p:nvPr/>
        </p:nvGrpSpPr>
        <p:grpSpPr>
          <a:xfrm>
            <a:off x="482347" y="628768"/>
            <a:ext cx="1320983" cy="899107"/>
            <a:chOff x="8703988" y="1560668"/>
            <a:chExt cx="1320983" cy="899107"/>
          </a:xfrm>
        </p:grpSpPr>
        <p:sp>
          <p:nvSpPr>
            <p:cNvPr id="4" name="말풍선: 타원형 3">
              <a:extLst>
                <a:ext uri="{FF2B5EF4-FFF2-40B4-BE49-F238E27FC236}">
                  <a16:creationId xmlns:a16="http://schemas.microsoft.com/office/drawing/2014/main" xmlns="" id="{4A44F7D1-BB24-4F38-A393-23D6AB9C6F99}"/>
                </a:ext>
              </a:extLst>
            </p:cNvPr>
            <p:cNvSpPr/>
            <p:nvPr/>
          </p:nvSpPr>
          <p:spPr>
            <a:xfrm>
              <a:off x="8703988" y="1560668"/>
              <a:ext cx="1320983" cy="899107"/>
            </a:xfrm>
            <a:custGeom>
              <a:avLst/>
              <a:gdLst>
                <a:gd name="connsiteX0" fmla="*/ 1166018 w 1320983"/>
                <a:gd name="connsiteY0" fmla="*/ 1031321 h 899107"/>
                <a:gd name="connsiteX1" fmla="*/ 882073 w 1320983"/>
                <a:gd name="connsiteY1" fmla="*/ 873054 h 899107"/>
                <a:gd name="connsiteX2" fmla="*/ 190001 w 1320983"/>
                <a:gd name="connsiteY2" fmla="*/ 765068 h 899107"/>
                <a:gd name="connsiteX3" fmla="*/ 332288 w 1320983"/>
                <a:gd name="connsiteY3" fmla="*/ 59428 h 899107"/>
                <a:gd name="connsiteX4" fmla="*/ 1020617 w 1320983"/>
                <a:gd name="connsiteY4" fmla="*/ 72700 h 899107"/>
                <a:gd name="connsiteX5" fmla="*/ 1099024 w 1320983"/>
                <a:gd name="connsiteY5" fmla="*/ 785719 h 899107"/>
                <a:gd name="connsiteX6" fmla="*/ 1166018 w 1320983"/>
                <a:gd name="connsiteY6" fmla="*/ 1031321 h 89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0983" h="899107" fill="none" extrusionOk="0">
                  <a:moveTo>
                    <a:pt x="1166018" y="1031321"/>
                  </a:moveTo>
                  <a:cubicBezTo>
                    <a:pt x="1081335" y="1010749"/>
                    <a:pt x="969035" y="909845"/>
                    <a:pt x="882073" y="873054"/>
                  </a:cubicBezTo>
                  <a:cubicBezTo>
                    <a:pt x="625505" y="905693"/>
                    <a:pt x="365634" y="863934"/>
                    <a:pt x="190001" y="765068"/>
                  </a:cubicBezTo>
                  <a:cubicBezTo>
                    <a:pt x="-83159" y="514566"/>
                    <a:pt x="-72581" y="195521"/>
                    <a:pt x="332288" y="59428"/>
                  </a:cubicBezTo>
                  <a:cubicBezTo>
                    <a:pt x="529008" y="-37171"/>
                    <a:pt x="811324" y="-35827"/>
                    <a:pt x="1020617" y="72700"/>
                  </a:cubicBezTo>
                  <a:cubicBezTo>
                    <a:pt x="1323987" y="222361"/>
                    <a:pt x="1387880" y="541674"/>
                    <a:pt x="1099024" y="785719"/>
                  </a:cubicBezTo>
                  <a:cubicBezTo>
                    <a:pt x="1143225" y="864121"/>
                    <a:pt x="1118593" y="937599"/>
                    <a:pt x="1166018" y="1031321"/>
                  </a:cubicBezTo>
                  <a:close/>
                </a:path>
                <a:path w="1320983" h="899107" stroke="0" extrusionOk="0">
                  <a:moveTo>
                    <a:pt x="1166018" y="1031321"/>
                  </a:moveTo>
                  <a:cubicBezTo>
                    <a:pt x="1115673" y="995738"/>
                    <a:pt x="923142" y="881928"/>
                    <a:pt x="882073" y="873054"/>
                  </a:cubicBezTo>
                  <a:cubicBezTo>
                    <a:pt x="670278" y="947596"/>
                    <a:pt x="376022" y="921697"/>
                    <a:pt x="190001" y="765068"/>
                  </a:cubicBezTo>
                  <a:cubicBezTo>
                    <a:pt x="-175972" y="558342"/>
                    <a:pt x="-59961" y="192413"/>
                    <a:pt x="332288" y="59428"/>
                  </a:cubicBezTo>
                  <a:cubicBezTo>
                    <a:pt x="548327" y="-37893"/>
                    <a:pt x="784911" y="-26960"/>
                    <a:pt x="1020617" y="72700"/>
                  </a:cubicBezTo>
                  <a:cubicBezTo>
                    <a:pt x="1398441" y="258349"/>
                    <a:pt x="1426476" y="569419"/>
                    <a:pt x="1099024" y="785719"/>
                  </a:cubicBezTo>
                  <a:cubicBezTo>
                    <a:pt x="1129258" y="838098"/>
                    <a:pt x="1149370" y="942870"/>
                    <a:pt x="1166018" y="1031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xmlns="" sd="18604640">
                    <a:prstGeom prst="wedgeEllipseCallout">
                      <a:avLst>
                        <a:gd name="adj1" fmla="val 38269"/>
                        <a:gd name="adj2" fmla="val 64705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7585F8D2-FA7D-4728-918F-E889350E6B07}"/>
                </a:ext>
              </a:extLst>
            </p:cNvPr>
            <p:cNvSpPr txBox="1"/>
            <p:nvPr/>
          </p:nvSpPr>
          <p:spPr>
            <a:xfrm>
              <a:off x="8822503" y="1717833"/>
              <a:ext cx="10839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5</a:t>
              </a: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차시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8FB3A1EB-CFA8-4A07-9FDC-17F227756D14}"/>
              </a:ext>
            </a:extLst>
          </p:cNvPr>
          <p:cNvGrpSpPr/>
          <p:nvPr/>
        </p:nvGrpSpPr>
        <p:grpSpPr>
          <a:xfrm>
            <a:off x="2" y="1268296"/>
            <a:ext cx="12178160" cy="5497179"/>
            <a:chOff x="2" y="1268296"/>
            <a:chExt cx="12178160" cy="5497179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F81016F9-25DD-4FC0-855A-650D8393A1FD}"/>
                </a:ext>
              </a:extLst>
            </p:cNvPr>
            <p:cNvGrpSpPr/>
            <p:nvPr/>
          </p:nvGrpSpPr>
          <p:grpSpPr>
            <a:xfrm>
              <a:off x="2" y="1268296"/>
              <a:ext cx="12178160" cy="2032650"/>
              <a:chOff x="-297951" y="-42846"/>
              <a:chExt cx="9914562" cy="1655889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xmlns="" id="{A70072D2-FB43-4B69-97F7-13BDFBD549C5}"/>
                  </a:ext>
                </a:extLst>
              </p:cNvPr>
              <p:cNvSpPr/>
              <p:nvPr/>
            </p:nvSpPr>
            <p:spPr>
              <a:xfrm>
                <a:off x="-297951" y="-42846"/>
                <a:ext cx="9914562" cy="1655889"/>
              </a:xfrm>
              <a:prstGeom prst="rect">
                <a:avLst/>
              </a:prstGeom>
              <a:solidFill>
                <a:schemeClr val="bg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xmlns="" id="{35804593-1451-4711-A3D3-9A0127AEEC17}"/>
                  </a:ext>
                </a:extLst>
              </p:cNvPr>
              <p:cNvSpPr/>
              <p:nvPr/>
            </p:nvSpPr>
            <p:spPr>
              <a:xfrm>
                <a:off x="130450" y="246031"/>
                <a:ext cx="9069033" cy="1078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동물들의 </a:t>
                </a:r>
                <a:r>
                  <a:rPr lang="ko-KR" altLang="en-US" sz="8000" dirty="0" err="1">
                    <a:ln w="28575">
                      <a:solidFill>
                        <a:schemeClr val="bg1"/>
                      </a:solidFill>
                    </a:ln>
                    <a:solidFill>
                      <a:srgbClr val="FC8B91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우당탕탕</a:t>
                </a:r>
                <a:r>
                  <a:rPr lang="ko-KR" altLang="en-US" sz="8000" dirty="0">
                    <a:ln w="28575">
                      <a:solidFill>
                        <a:schemeClr val="bg1"/>
                      </a:solidFill>
                    </a:ln>
                    <a:solidFill>
                      <a:srgbClr val="93C8A4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첫 선거</a:t>
                </a:r>
              </a:p>
            </p:txBody>
          </p:sp>
        </p:grpSp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xmlns="" id="{C0115F3B-FB35-4596-8B09-53F735E055B2}"/>
                </a:ext>
              </a:extLst>
            </p:cNvPr>
            <p:cNvGrpSpPr/>
            <p:nvPr/>
          </p:nvGrpSpPr>
          <p:grpSpPr>
            <a:xfrm>
              <a:off x="3919539" y="5826110"/>
              <a:ext cx="4793536" cy="939365"/>
              <a:chOff x="3919539" y="5826110"/>
              <a:chExt cx="4793536" cy="939365"/>
            </a:xfrm>
          </p:grpSpPr>
          <p:pic>
            <p:nvPicPr>
              <p:cNvPr id="11" name="그림 10" descr="그리기, 옅은이(가) 표시된 사진&#10;&#10;자동 생성된 설명">
                <a:extLst>
                  <a:ext uri="{FF2B5EF4-FFF2-40B4-BE49-F238E27FC236}">
                    <a16:creationId xmlns:a16="http://schemas.microsoft.com/office/drawing/2014/main" xmlns="" id="{F1C266D4-D41A-4078-92C2-48EE5E16D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9539" y="6064125"/>
                <a:ext cx="2176461" cy="463336"/>
              </a:xfrm>
              <a:prstGeom prst="rect">
                <a:avLst/>
              </a:prstGeom>
            </p:spPr>
          </p:pic>
          <p:pic>
            <p:nvPicPr>
              <p:cNvPr id="16" name="그림 15" descr="그리기이(가) 표시된 사진&#10;&#10;자동 생성된 설명">
                <a:extLst>
                  <a:ext uri="{FF2B5EF4-FFF2-40B4-BE49-F238E27FC236}">
                    <a16:creationId xmlns:a16="http://schemas.microsoft.com/office/drawing/2014/main" xmlns="" id="{1C710A3A-8063-424E-8069-2FA9A90ACB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05747" y="5826110"/>
                <a:ext cx="2507328" cy="9393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상상하기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rgbClr val="FC8B9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rgbClr val="93C8A4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rgbClr val="93C8A4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상상하기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EEF11E8D-6C64-404B-B5A5-A473D23EB3B5}"/>
              </a:ext>
            </a:extLst>
          </p:cNvPr>
          <p:cNvSpPr/>
          <p:nvPr/>
        </p:nvSpPr>
        <p:spPr>
          <a:xfrm flipH="1">
            <a:off x="1546435" y="1520792"/>
            <a:ext cx="5212080" cy="2432032"/>
          </a:xfrm>
          <a:custGeom>
            <a:avLst/>
            <a:gdLst>
              <a:gd name="connsiteX0" fmla="*/ 0 w 5212080"/>
              <a:gd name="connsiteY0" fmla="*/ 405347 h 2432032"/>
              <a:gd name="connsiteX1" fmla="*/ 405347 w 5212080"/>
              <a:gd name="connsiteY1" fmla="*/ 0 h 2432032"/>
              <a:gd name="connsiteX2" fmla="*/ 868680 w 5212080"/>
              <a:gd name="connsiteY2" fmla="*/ 0 h 2432032"/>
              <a:gd name="connsiteX3" fmla="*/ 868680 w 5212080"/>
              <a:gd name="connsiteY3" fmla="*/ 0 h 2432032"/>
              <a:gd name="connsiteX4" fmla="*/ 1494130 w 5212080"/>
              <a:gd name="connsiteY4" fmla="*/ 0 h 2432032"/>
              <a:gd name="connsiteX5" fmla="*/ 2171700 w 5212080"/>
              <a:gd name="connsiteY5" fmla="*/ 0 h 2432032"/>
              <a:gd name="connsiteX6" fmla="*/ 2777758 w 5212080"/>
              <a:gd name="connsiteY6" fmla="*/ 0 h 2432032"/>
              <a:gd name="connsiteX7" fmla="*/ 3489217 w 5212080"/>
              <a:gd name="connsiteY7" fmla="*/ 0 h 2432032"/>
              <a:gd name="connsiteX8" fmla="*/ 4174325 w 5212080"/>
              <a:gd name="connsiteY8" fmla="*/ 0 h 2432032"/>
              <a:gd name="connsiteX9" fmla="*/ 4806733 w 5212080"/>
              <a:gd name="connsiteY9" fmla="*/ 0 h 2432032"/>
              <a:gd name="connsiteX10" fmla="*/ 5212080 w 5212080"/>
              <a:gd name="connsiteY10" fmla="*/ 405347 h 2432032"/>
              <a:gd name="connsiteX11" fmla="*/ 5212080 w 5212080"/>
              <a:gd name="connsiteY11" fmla="*/ 922149 h 2432032"/>
              <a:gd name="connsiteX12" fmla="*/ 5212080 w 5212080"/>
              <a:gd name="connsiteY12" fmla="*/ 1418685 h 2432032"/>
              <a:gd name="connsiteX13" fmla="*/ 5212080 w 5212080"/>
              <a:gd name="connsiteY13" fmla="*/ 1418685 h 2432032"/>
              <a:gd name="connsiteX14" fmla="*/ 5212080 w 5212080"/>
              <a:gd name="connsiteY14" fmla="*/ 2026693 h 2432032"/>
              <a:gd name="connsiteX15" fmla="*/ 5212080 w 5212080"/>
              <a:gd name="connsiteY15" fmla="*/ 2026685 h 2432032"/>
              <a:gd name="connsiteX16" fmla="*/ 4806733 w 5212080"/>
              <a:gd name="connsiteY16" fmla="*/ 2432032 h 2432032"/>
              <a:gd name="connsiteX17" fmla="*/ 4147975 w 5212080"/>
              <a:gd name="connsiteY17" fmla="*/ 2432032 h 2432032"/>
              <a:gd name="connsiteX18" fmla="*/ 3568267 w 5212080"/>
              <a:gd name="connsiteY18" fmla="*/ 2432032 h 2432032"/>
              <a:gd name="connsiteX19" fmla="*/ 2856809 w 5212080"/>
              <a:gd name="connsiteY19" fmla="*/ 2432032 h 2432032"/>
              <a:gd name="connsiteX20" fmla="*/ 2171700 w 5212080"/>
              <a:gd name="connsiteY20" fmla="*/ 2432032 h 2432032"/>
              <a:gd name="connsiteX21" fmla="*/ 1578658 w 5212080"/>
              <a:gd name="connsiteY21" fmla="*/ 2669617 h 2432032"/>
              <a:gd name="connsiteX22" fmla="*/ 1021199 w 5212080"/>
              <a:gd name="connsiteY22" fmla="*/ 2892948 h 2432032"/>
              <a:gd name="connsiteX23" fmla="*/ 392574 w 5212080"/>
              <a:gd name="connsiteY23" fmla="*/ 3144788 h 2432032"/>
              <a:gd name="connsiteX24" fmla="*/ 621105 w 5212080"/>
              <a:gd name="connsiteY24" fmla="*/ 2802665 h 2432032"/>
              <a:gd name="connsiteX25" fmla="*/ 868680 w 5212080"/>
              <a:gd name="connsiteY25" fmla="*/ 2432032 h 2432032"/>
              <a:gd name="connsiteX26" fmla="*/ 405347 w 5212080"/>
              <a:gd name="connsiteY26" fmla="*/ 2432032 h 2432032"/>
              <a:gd name="connsiteX27" fmla="*/ 0 w 5212080"/>
              <a:gd name="connsiteY27" fmla="*/ 2026685 h 2432032"/>
              <a:gd name="connsiteX28" fmla="*/ 0 w 5212080"/>
              <a:gd name="connsiteY28" fmla="*/ 2026693 h 2432032"/>
              <a:gd name="connsiteX29" fmla="*/ 0 w 5212080"/>
              <a:gd name="connsiteY29" fmla="*/ 1418685 h 2432032"/>
              <a:gd name="connsiteX30" fmla="*/ 0 w 5212080"/>
              <a:gd name="connsiteY30" fmla="*/ 1418685 h 2432032"/>
              <a:gd name="connsiteX31" fmla="*/ 0 w 5212080"/>
              <a:gd name="connsiteY31" fmla="*/ 942416 h 2432032"/>
              <a:gd name="connsiteX32" fmla="*/ 0 w 5212080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212080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13066" y="-6689"/>
                  <a:pt x="639500" y="-16472"/>
                  <a:pt x="868680" y="0"/>
                </a:cubicBezTo>
                <a:lnTo>
                  <a:pt x="868680" y="0"/>
                </a:lnTo>
                <a:cubicBezTo>
                  <a:pt x="1145912" y="9990"/>
                  <a:pt x="1295833" y="7001"/>
                  <a:pt x="1494130" y="0"/>
                </a:cubicBezTo>
                <a:cubicBezTo>
                  <a:pt x="1692427" y="-7001"/>
                  <a:pt x="1913495" y="6148"/>
                  <a:pt x="2171700" y="0"/>
                </a:cubicBezTo>
                <a:cubicBezTo>
                  <a:pt x="2327686" y="27183"/>
                  <a:pt x="2605137" y="-12005"/>
                  <a:pt x="2777758" y="0"/>
                </a:cubicBezTo>
                <a:cubicBezTo>
                  <a:pt x="2950379" y="12005"/>
                  <a:pt x="3190622" y="-32024"/>
                  <a:pt x="3489217" y="0"/>
                </a:cubicBezTo>
                <a:cubicBezTo>
                  <a:pt x="3787812" y="32024"/>
                  <a:pt x="3842815" y="-26165"/>
                  <a:pt x="4174325" y="0"/>
                </a:cubicBezTo>
                <a:cubicBezTo>
                  <a:pt x="4505835" y="26165"/>
                  <a:pt x="4637378" y="-19293"/>
                  <a:pt x="4806733" y="0"/>
                </a:cubicBezTo>
                <a:cubicBezTo>
                  <a:pt x="5052762" y="24512"/>
                  <a:pt x="5204846" y="137325"/>
                  <a:pt x="5212080" y="405347"/>
                </a:cubicBezTo>
                <a:cubicBezTo>
                  <a:pt x="5201535" y="624676"/>
                  <a:pt x="5211084" y="808870"/>
                  <a:pt x="5212080" y="922149"/>
                </a:cubicBezTo>
                <a:cubicBezTo>
                  <a:pt x="5213076" y="1035428"/>
                  <a:pt x="5215197" y="1317698"/>
                  <a:pt x="5212080" y="1418685"/>
                </a:cubicBezTo>
                <a:lnTo>
                  <a:pt x="5212080" y="1418685"/>
                </a:lnTo>
                <a:cubicBezTo>
                  <a:pt x="5205174" y="1599438"/>
                  <a:pt x="5230421" y="1745794"/>
                  <a:pt x="5212080" y="2026693"/>
                </a:cubicBezTo>
                <a:lnTo>
                  <a:pt x="5212080" y="2026685"/>
                </a:lnTo>
                <a:cubicBezTo>
                  <a:pt x="5198602" y="2253887"/>
                  <a:pt x="5037020" y="2444139"/>
                  <a:pt x="4806733" y="2432032"/>
                </a:cubicBezTo>
                <a:cubicBezTo>
                  <a:pt x="4603358" y="2423822"/>
                  <a:pt x="4311408" y="2463907"/>
                  <a:pt x="4147975" y="2432032"/>
                </a:cubicBezTo>
                <a:cubicBezTo>
                  <a:pt x="3984542" y="2400157"/>
                  <a:pt x="3847212" y="2459563"/>
                  <a:pt x="3568267" y="2432032"/>
                </a:cubicBezTo>
                <a:cubicBezTo>
                  <a:pt x="3289322" y="2404501"/>
                  <a:pt x="3094924" y="2398355"/>
                  <a:pt x="2856809" y="2432032"/>
                </a:cubicBezTo>
                <a:cubicBezTo>
                  <a:pt x="2618694" y="2465709"/>
                  <a:pt x="2472210" y="2456310"/>
                  <a:pt x="2171700" y="2432032"/>
                </a:cubicBezTo>
                <a:cubicBezTo>
                  <a:pt x="2010590" y="2528090"/>
                  <a:pt x="1729578" y="2578231"/>
                  <a:pt x="1578658" y="2669617"/>
                </a:cubicBezTo>
                <a:cubicBezTo>
                  <a:pt x="1427739" y="2761003"/>
                  <a:pt x="1198987" y="2798129"/>
                  <a:pt x="1021199" y="2892948"/>
                </a:cubicBezTo>
                <a:cubicBezTo>
                  <a:pt x="843410" y="2987766"/>
                  <a:pt x="553156" y="3054411"/>
                  <a:pt x="392574" y="3144788"/>
                </a:cubicBezTo>
                <a:cubicBezTo>
                  <a:pt x="504297" y="3001133"/>
                  <a:pt x="558559" y="2901846"/>
                  <a:pt x="621105" y="2802665"/>
                </a:cubicBezTo>
                <a:cubicBezTo>
                  <a:pt x="683651" y="2703484"/>
                  <a:pt x="749586" y="2584697"/>
                  <a:pt x="868680" y="2432032"/>
                </a:cubicBezTo>
                <a:cubicBezTo>
                  <a:pt x="672748" y="2429916"/>
                  <a:pt x="581548" y="2451332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212080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627324" y="-7281"/>
                  <a:pt x="745699" y="4814"/>
                  <a:pt x="868680" y="0"/>
                </a:cubicBezTo>
                <a:lnTo>
                  <a:pt x="868680" y="0"/>
                </a:lnTo>
                <a:cubicBezTo>
                  <a:pt x="1056210" y="14346"/>
                  <a:pt x="1391562" y="24828"/>
                  <a:pt x="1546250" y="0"/>
                </a:cubicBezTo>
                <a:cubicBezTo>
                  <a:pt x="1700938" y="-24828"/>
                  <a:pt x="1969502" y="29288"/>
                  <a:pt x="2171700" y="0"/>
                </a:cubicBezTo>
                <a:cubicBezTo>
                  <a:pt x="2471627" y="-22240"/>
                  <a:pt x="2593179" y="-8870"/>
                  <a:pt x="2804108" y="0"/>
                </a:cubicBezTo>
                <a:cubicBezTo>
                  <a:pt x="3015037" y="8870"/>
                  <a:pt x="3159829" y="-3683"/>
                  <a:pt x="3410166" y="0"/>
                </a:cubicBezTo>
                <a:cubicBezTo>
                  <a:pt x="3660503" y="3683"/>
                  <a:pt x="3875277" y="7602"/>
                  <a:pt x="4042573" y="0"/>
                </a:cubicBezTo>
                <a:cubicBezTo>
                  <a:pt x="4209869" y="-7602"/>
                  <a:pt x="4546476" y="-19214"/>
                  <a:pt x="4806733" y="0"/>
                </a:cubicBezTo>
                <a:cubicBezTo>
                  <a:pt x="5076857" y="16607"/>
                  <a:pt x="5232565" y="232051"/>
                  <a:pt x="5212080" y="405347"/>
                </a:cubicBezTo>
                <a:cubicBezTo>
                  <a:pt x="5192561" y="584762"/>
                  <a:pt x="5235210" y="743351"/>
                  <a:pt x="5212080" y="881616"/>
                </a:cubicBezTo>
                <a:cubicBezTo>
                  <a:pt x="5188950" y="1019881"/>
                  <a:pt x="5222639" y="1289919"/>
                  <a:pt x="5212080" y="1418685"/>
                </a:cubicBezTo>
                <a:lnTo>
                  <a:pt x="5212080" y="1418685"/>
                </a:lnTo>
                <a:cubicBezTo>
                  <a:pt x="5233693" y="1704903"/>
                  <a:pt x="5193352" y="1797109"/>
                  <a:pt x="5212080" y="2026693"/>
                </a:cubicBezTo>
                <a:lnTo>
                  <a:pt x="5212080" y="2026685"/>
                </a:lnTo>
                <a:cubicBezTo>
                  <a:pt x="5200545" y="2300757"/>
                  <a:pt x="5015842" y="2429628"/>
                  <a:pt x="4806733" y="2432032"/>
                </a:cubicBezTo>
                <a:cubicBezTo>
                  <a:pt x="4572032" y="2414014"/>
                  <a:pt x="4312049" y="2408434"/>
                  <a:pt x="4147975" y="2432032"/>
                </a:cubicBezTo>
                <a:cubicBezTo>
                  <a:pt x="3983901" y="2455630"/>
                  <a:pt x="3657664" y="2407171"/>
                  <a:pt x="3462866" y="2432032"/>
                </a:cubicBezTo>
                <a:cubicBezTo>
                  <a:pt x="3268068" y="2456893"/>
                  <a:pt x="3034706" y="2415533"/>
                  <a:pt x="2804108" y="2432032"/>
                </a:cubicBezTo>
                <a:cubicBezTo>
                  <a:pt x="2573510" y="2448531"/>
                  <a:pt x="2325446" y="2448161"/>
                  <a:pt x="2171700" y="2432032"/>
                </a:cubicBezTo>
                <a:cubicBezTo>
                  <a:pt x="2056685" y="2487118"/>
                  <a:pt x="1823311" y="2550300"/>
                  <a:pt x="1614241" y="2655362"/>
                </a:cubicBezTo>
                <a:cubicBezTo>
                  <a:pt x="1405171" y="2760424"/>
                  <a:pt x="1281393" y="2801678"/>
                  <a:pt x="985616" y="2907203"/>
                </a:cubicBezTo>
                <a:cubicBezTo>
                  <a:pt x="689839" y="3012728"/>
                  <a:pt x="582079" y="3077168"/>
                  <a:pt x="392574" y="3144788"/>
                </a:cubicBezTo>
                <a:cubicBezTo>
                  <a:pt x="477167" y="3009165"/>
                  <a:pt x="552965" y="2922545"/>
                  <a:pt x="625866" y="2795538"/>
                </a:cubicBezTo>
                <a:cubicBezTo>
                  <a:pt x="698767" y="2668531"/>
                  <a:pt x="763891" y="2574047"/>
                  <a:pt x="868680" y="2432032"/>
                </a:cubicBezTo>
                <a:cubicBezTo>
                  <a:pt x="641555" y="2446284"/>
                  <a:pt x="562800" y="2418077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C8B91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나무늘보가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대통령이 되고 난 후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숲은 어떻게 변했을까요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9D9FEB1-AF6E-423C-A21A-955321C451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920" y="3869142"/>
            <a:ext cx="2384635" cy="212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8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상상하기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EEF11E8D-6C64-404B-B5A5-A473D23EB3B5}"/>
              </a:ext>
            </a:extLst>
          </p:cNvPr>
          <p:cNvSpPr/>
          <p:nvPr/>
        </p:nvSpPr>
        <p:spPr>
          <a:xfrm>
            <a:off x="7412020" y="1619232"/>
            <a:ext cx="4356846" cy="2432032"/>
          </a:xfrm>
          <a:custGeom>
            <a:avLst/>
            <a:gdLst>
              <a:gd name="connsiteX0" fmla="*/ 0 w 4356846"/>
              <a:gd name="connsiteY0" fmla="*/ 405347 h 2432032"/>
              <a:gd name="connsiteX1" fmla="*/ 405347 w 4356846"/>
              <a:gd name="connsiteY1" fmla="*/ 0 h 2432032"/>
              <a:gd name="connsiteX2" fmla="*/ 726141 w 4356846"/>
              <a:gd name="connsiteY2" fmla="*/ 0 h 2432032"/>
              <a:gd name="connsiteX3" fmla="*/ 726141 w 4356846"/>
              <a:gd name="connsiteY3" fmla="*/ 0 h 2432032"/>
              <a:gd name="connsiteX4" fmla="*/ 1248963 w 4356846"/>
              <a:gd name="connsiteY4" fmla="*/ 0 h 2432032"/>
              <a:gd name="connsiteX5" fmla="*/ 1815353 w 4356846"/>
              <a:gd name="connsiteY5" fmla="*/ 0 h 2432032"/>
              <a:gd name="connsiteX6" fmla="*/ 2306667 w 4356846"/>
              <a:gd name="connsiteY6" fmla="*/ 0 h 2432032"/>
              <a:gd name="connsiteX7" fmla="*/ 2883426 w 4356846"/>
              <a:gd name="connsiteY7" fmla="*/ 0 h 2432032"/>
              <a:gd name="connsiteX8" fmla="*/ 3438824 w 4356846"/>
              <a:gd name="connsiteY8" fmla="*/ 0 h 2432032"/>
              <a:gd name="connsiteX9" fmla="*/ 3951499 w 4356846"/>
              <a:gd name="connsiteY9" fmla="*/ 0 h 2432032"/>
              <a:gd name="connsiteX10" fmla="*/ 4356846 w 4356846"/>
              <a:gd name="connsiteY10" fmla="*/ 405347 h 2432032"/>
              <a:gd name="connsiteX11" fmla="*/ 4356846 w 4356846"/>
              <a:gd name="connsiteY11" fmla="*/ 922149 h 2432032"/>
              <a:gd name="connsiteX12" fmla="*/ 4356846 w 4356846"/>
              <a:gd name="connsiteY12" fmla="*/ 1418685 h 2432032"/>
              <a:gd name="connsiteX13" fmla="*/ 4356846 w 4356846"/>
              <a:gd name="connsiteY13" fmla="*/ 1418685 h 2432032"/>
              <a:gd name="connsiteX14" fmla="*/ 4356846 w 4356846"/>
              <a:gd name="connsiteY14" fmla="*/ 2026693 h 2432032"/>
              <a:gd name="connsiteX15" fmla="*/ 4356846 w 4356846"/>
              <a:gd name="connsiteY15" fmla="*/ 2026685 h 2432032"/>
              <a:gd name="connsiteX16" fmla="*/ 3951499 w 4356846"/>
              <a:gd name="connsiteY16" fmla="*/ 2432032 h 2432032"/>
              <a:gd name="connsiteX17" fmla="*/ 3417463 w 4356846"/>
              <a:gd name="connsiteY17" fmla="*/ 2432032 h 2432032"/>
              <a:gd name="connsiteX18" fmla="*/ 2947510 w 4356846"/>
              <a:gd name="connsiteY18" fmla="*/ 2432032 h 2432032"/>
              <a:gd name="connsiteX19" fmla="*/ 2370751 w 4356846"/>
              <a:gd name="connsiteY19" fmla="*/ 2432032 h 2432032"/>
              <a:gd name="connsiteX20" fmla="*/ 1815353 w 4356846"/>
              <a:gd name="connsiteY20" fmla="*/ 2432032 h 2432032"/>
              <a:gd name="connsiteX21" fmla="*/ 1319621 w 4356846"/>
              <a:gd name="connsiteY21" fmla="*/ 2669617 h 2432032"/>
              <a:gd name="connsiteX22" fmla="*/ 853634 w 4356846"/>
              <a:gd name="connsiteY22" fmla="*/ 2892948 h 2432032"/>
              <a:gd name="connsiteX23" fmla="*/ 328158 w 4356846"/>
              <a:gd name="connsiteY23" fmla="*/ 3144788 h 2432032"/>
              <a:gd name="connsiteX24" fmla="*/ 519190 w 4356846"/>
              <a:gd name="connsiteY24" fmla="*/ 2802665 h 2432032"/>
              <a:gd name="connsiteX25" fmla="*/ 726141 w 4356846"/>
              <a:gd name="connsiteY25" fmla="*/ 2432032 h 2432032"/>
              <a:gd name="connsiteX26" fmla="*/ 405347 w 4356846"/>
              <a:gd name="connsiteY26" fmla="*/ 2432032 h 2432032"/>
              <a:gd name="connsiteX27" fmla="*/ 0 w 4356846"/>
              <a:gd name="connsiteY27" fmla="*/ 2026685 h 2432032"/>
              <a:gd name="connsiteX28" fmla="*/ 0 w 4356846"/>
              <a:gd name="connsiteY28" fmla="*/ 2026693 h 2432032"/>
              <a:gd name="connsiteX29" fmla="*/ 0 w 4356846"/>
              <a:gd name="connsiteY29" fmla="*/ 1418685 h 2432032"/>
              <a:gd name="connsiteX30" fmla="*/ 0 w 4356846"/>
              <a:gd name="connsiteY30" fmla="*/ 1418685 h 2432032"/>
              <a:gd name="connsiteX31" fmla="*/ 0 w 4356846"/>
              <a:gd name="connsiteY31" fmla="*/ 942416 h 2432032"/>
              <a:gd name="connsiteX32" fmla="*/ 0 w 4356846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56846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32835" y="-14476"/>
                  <a:pt x="646988" y="557"/>
                  <a:pt x="726141" y="0"/>
                </a:cubicBezTo>
                <a:lnTo>
                  <a:pt x="726141" y="0"/>
                </a:lnTo>
                <a:cubicBezTo>
                  <a:pt x="864705" y="21493"/>
                  <a:pt x="1012215" y="-14995"/>
                  <a:pt x="1248963" y="0"/>
                </a:cubicBezTo>
                <a:cubicBezTo>
                  <a:pt x="1485711" y="14995"/>
                  <a:pt x="1622706" y="-22239"/>
                  <a:pt x="1815353" y="0"/>
                </a:cubicBezTo>
                <a:cubicBezTo>
                  <a:pt x="1984626" y="-10460"/>
                  <a:pt x="2204418" y="10429"/>
                  <a:pt x="2306667" y="0"/>
                </a:cubicBezTo>
                <a:cubicBezTo>
                  <a:pt x="2408916" y="-10429"/>
                  <a:pt x="2710712" y="-7843"/>
                  <a:pt x="2883426" y="0"/>
                </a:cubicBezTo>
                <a:cubicBezTo>
                  <a:pt x="3056140" y="7843"/>
                  <a:pt x="3193765" y="-890"/>
                  <a:pt x="3438824" y="0"/>
                </a:cubicBezTo>
                <a:cubicBezTo>
                  <a:pt x="3683883" y="890"/>
                  <a:pt x="3823286" y="-7655"/>
                  <a:pt x="3951499" y="0"/>
                </a:cubicBezTo>
                <a:cubicBezTo>
                  <a:pt x="4197528" y="24512"/>
                  <a:pt x="4349612" y="137325"/>
                  <a:pt x="4356846" y="405347"/>
                </a:cubicBezTo>
                <a:cubicBezTo>
                  <a:pt x="4346301" y="624676"/>
                  <a:pt x="4355850" y="808870"/>
                  <a:pt x="4356846" y="922149"/>
                </a:cubicBezTo>
                <a:cubicBezTo>
                  <a:pt x="4357842" y="1035428"/>
                  <a:pt x="4359963" y="1317698"/>
                  <a:pt x="4356846" y="1418685"/>
                </a:cubicBezTo>
                <a:lnTo>
                  <a:pt x="4356846" y="1418685"/>
                </a:lnTo>
                <a:cubicBezTo>
                  <a:pt x="4349940" y="1599438"/>
                  <a:pt x="4375187" y="1745794"/>
                  <a:pt x="4356846" y="2026693"/>
                </a:cubicBezTo>
                <a:lnTo>
                  <a:pt x="4356846" y="2026685"/>
                </a:lnTo>
                <a:cubicBezTo>
                  <a:pt x="4343368" y="2253887"/>
                  <a:pt x="4181786" y="2444139"/>
                  <a:pt x="3951499" y="2432032"/>
                </a:cubicBezTo>
                <a:cubicBezTo>
                  <a:pt x="3711542" y="2437884"/>
                  <a:pt x="3564499" y="2450293"/>
                  <a:pt x="3417463" y="2432032"/>
                </a:cubicBezTo>
                <a:cubicBezTo>
                  <a:pt x="3270427" y="2413771"/>
                  <a:pt x="3132152" y="2454040"/>
                  <a:pt x="2947510" y="2432032"/>
                </a:cubicBezTo>
                <a:cubicBezTo>
                  <a:pt x="2762868" y="2410024"/>
                  <a:pt x="2508596" y="2460300"/>
                  <a:pt x="2370751" y="2432032"/>
                </a:cubicBezTo>
                <a:cubicBezTo>
                  <a:pt x="2232906" y="2403764"/>
                  <a:pt x="2032381" y="2453087"/>
                  <a:pt x="1815353" y="2432032"/>
                </a:cubicBezTo>
                <a:cubicBezTo>
                  <a:pt x="1660183" y="2483362"/>
                  <a:pt x="1555207" y="2582300"/>
                  <a:pt x="1319621" y="2669617"/>
                </a:cubicBezTo>
                <a:cubicBezTo>
                  <a:pt x="1084035" y="2756934"/>
                  <a:pt x="955142" y="2865593"/>
                  <a:pt x="853634" y="2892948"/>
                </a:cubicBezTo>
                <a:cubicBezTo>
                  <a:pt x="752125" y="2920303"/>
                  <a:pt x="498743" y="3073744"/>
                  <a:pt x="328158" y="3144788"/>
                </a:cubicBezTo>
                <a:cubicBezTo>
                  <a:pt x="434729" y="2982303"/>
                  <a:pt x="437487" y="2923940"/>
                  <a:pt x="519190" y="2802665"/>
                </a:cubicBezTo>
                <a:cubicBezTo>
                  <a:pt x="600893" y="2681390"/>
                  <a:pt x="624052" y="2608342"/>
                  <a:pt x="726141" y="2432032"/>
                </a:cubicBezTo>
                <a:cubicBezTo>
                  <a:pt x="604260" y="2434193"/>
                  <a:pt x="476838" y="2432938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4356846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492679" y="-13230"/>
                  <a:pt x="619693" y="-8352"/>
                  <a:pt x="726141" y="0"/>
                </a:cubicBezTo>
                <a:lnTo>
                  <a:pt x="726141" y="0"/>
                </a:lnTo>
                <a:cubicBezTo>
                  <a:pt x="987995" y="-767"/>
                  <a:pt x="1028667" y="-6410"/>
                  <a:pt x="1292531" y="0"/>
                </a:cubicBezTo>
                <a:cubicBezTo>
                  <a:pt x="1556395" y="6410"/>
                  <a:pt x="1606775" y="19820"/>
                  <a:pt x="1815353" y="0"/>
                </a:cubicBezTo>
                <a:cubicBezTo>
                  <a:pt x="2041538" y="21439"/>
                  <a:pt x="2216440" y="13085"/>
                  <a:pt x="2328028" y="0"/>
                </a:cubicBezTo>
                <a:cubicBezTo>
                  <a:pt x="2439617" y="-13085"/>
                  <a:pt x="2668153" y="2132"/>
                  <a:pt x="2819342" y="0"/>
                </a:cubicBezTo>
                <a:cubicBezTo>
                  <a:pt x="2970531" y="-2132"/>
                  <a:pt x="3174641" y="12289"/>
                  <a:pt x="3332017" y="0"/>
                </a:cubicBezTo>
                <a:cubicBezTo>
                  <a:pt x="3489393" y="-12289"/>
                  <a:pt x="3761084" y="-30174"/>
                  <a:pt x="3951499" y="0"/>
                </a:cubicBezTo>
                <a:cubicBezTo>
                  <a:pt x="4221623" y="16607"/>
                  <a:pt x="4377331" y="232051"/>
                  <a:pt x="4356846" y="405347"/>
                </a:cubicBezTo>
                <a:cubicBezTo>
                  <a:pt x="4337327" y="584762"/>
                  <a:pt x="4379976" y="743351"/>
                  <a:pt x="4356846" y="881616"/>
                </a:cubicBezTo>
                <a:cubicBezTo>
                  <a:pt x="4333716" y="1019881"/>
                  <a:pt x="4367405" y="1289919"/>
                  <a:pt x="4356846" y="1418685"/>
                </a:cubicBezTo>
                <a:lnTo>
                  <a:pt x="4356846" y="1418685"/>
                </a:lnTo>
                <a:cubicBezTo>
                  <a:pt x="4378459" y="1704903"/>
                  <a:pt x="4338118" y="1797109"/>
                  <a:pt x="4356846" y="2026693"/>
                </a:cubicBezTo>
                <a:lnTo>
                  <a:pt x="4356846" y="2026685"/>
                </a:lnTo>
                <a:cubicBezTo>
                  <a:pt x="4345311" y="2300757"/>
                  <a:pt x="4160608" y="2429628"/>
                  <a:pt x="3951499" y="2432032"/>
                </a:cubicBezTo>
                <a:cubicBezTo>
                  <a:pt x="3816440" y="2442711"/>
                  <a:pt x="3554204" y="2449760"/>
                  <a:pt x="3417463" y="2432032"/>
                </a:cubicBezTo>
                <a:cubicBezTo>
                  <a:pt x="3280722" y="2414304"/>
                  <a:pt x="2983126" y="2415035"/>
                  <a:pt x="2862065" y="2432032"/>
                </a:cubicBezTo>
                <a:cubicBezTo>
                  <a:pt x="2741004" y="2449029"/>
                  <a:pt x="2591258" y="2454148"/>
                  <a:pt x="2328028" y="2432032"/>
                </a:cubicBezTo>
                <a:cubicBezTo>
                  <a:pt x="2064798" y="2409916"/>
                  <a:pt x="2008560" y="2415837"/>
                  <a:pt x="1815353" y="2432032"/>
                </a:cubicBezTo>
                <a:cubicBezTo>
                  <a:pt x="1679989" y="2505799"/>
                  <a:pt x="1568943" y="2522393"/>
                  <a:pt x="1349365" y="2655362"/>
                </a:cubicBezTo>
                <a:cubicBezTo>
                  <a:pt x="1129787" y="2788331"/>
                  <a:pt x="1059765" y="2800473"/>
                  <a:pt x="823890" y="2907203"/>
                </a:cubicBezTo>
                <a:cubicBezTo>
                  <a:pt x="588015" y="3013933"/>
                  <a:pt x="487866" y="3053845"/>
                  <a:pt x="328158" y="3144788"/>
                </a:cubicBezTo>
                <a:cubicBezTo>
                  <a:pt x="425699" y="2972356"/>
                  <a:pt x="464132" y="2912019"/>
                  <a:pt x="523170" y="2795538"/>
                </a:cubicBezTo>
                <a:cubicBezTo>
                  <a:pt x="582208" y="2679057"/>
                  <a:pt x="688707" y="2537776"/>
                  <a:pt x="726141" y="2432032"/>
                </a:cubicBezTo>
                <a:cubicBezTo>
                  <a:pt x="572944" y="2441206"/>
                  <a:pt x="537156" y="2442411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rgbClr val="FEE63E"/>
          </a:solidFill>
          <a:ln w="28575">
            <a:noFill/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사자의 수영장을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누구나 이용하게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했을 것 같아요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B0E90981-4E35-4092-88CF-37EC3EEA11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9" r="25277" b="65754"/>
          <a:stretch/>
        </p:blipFill>
        <p:spPr>
          <a:xfrm>
            <a:off x="3722146" y="3976505"/>
            <a:ext cx="3883511" cy="201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상상하기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EEF11E8D-6C64-404B-B5A5-A473D23EB3B5}"/>
              </a:ext>
            </a:extLst>
          </p:cNvPr>
          <p:cNvSpPr/>
          <p:nvPr/>
        </p:nvSpPr>
        <p:spPr>
          <a:xfrm flipH="1">
            <a:off x="387275" y="1544473"/>
            <a:ext cx="3883510" cy="2432032"/>
          </a:xfrm>
          <a:custGeom>
            <a:avLst/>
            <a:gdLst>
              <a:gd name="connsiteX0" fmla="*/ 0 w 3883510"/>
              <a:gd name="connsiteY0" fmla="*/ 405347 h 2432032"/>
              <a:gd name="connsiteX1" fmla="*/ 405347 w 3883510"/>
              <a:gd name="connsiteY1" fmla="*/ 0 h 2432032"/>
              <a:gd name="connsiteX2" fmla="*/ 647252 w 3883510"/>
              <a:gd name="connsiteY2" fmla="*/ 0 h 2432032"/>
              <a:gd name="connsiteX3" fmla="*/ 647252 w 3883510"/>
              <a:gd name="connsiteY3" fmla="*/ 0 h 2432032"/>
              <a:gd name="connsiteX4" fmla="*/ 1103564 w 3883510"/>
              <a:gd name="connsiteY4" fmla="*/ 0 h 2432032"/>
              <a:gd name="connsiteX5" fmla="*/ 1618129 w 3883510"/>
              <a:gd name="connsiteY5" fmla="*/ 0 h 2432032"/>
              <a:gd name="connsiteX6" fmla="*/ 2238140 w 3883510"/>
              <a:gd name="connsiteY6" fmla="*/ 0 h 2432032"/>
              <a:gd name="connsiteX7" fmla="*/ 2876752 w 3883510"/>
              <a:gd name="connsiteY7" fmla="*/ 0 h 2432032"/>
              <a:gd name="connsiteX8" fmla="*/ 3478163 w 3883510"/>
              <a:gd name="connsiteY8" fmla="*/ 0 h 2432032"/>
              <a:gd name="connsiteX9" fmla="*/ 3883510 w 3883510"/>
              <a:gd name="connsiteY9" fmla="*/ 405347 h 2432032"/>
              <a:gd name="connsiteX10" fmla="*/ 3883510 w 3883510"/>
              <a:gd name="connsiteY10" fmla="*/ 881616 h 2432032"/>
              <a:gd name="connsiteX11" fmla="*/ 3883510 w 3883510"/>
              <a:gd name="connsiteY11" fmla="*/ 1418685 h 2432032"/>
              <a:gd name="connsiteX12" fmla="*/ 3883510 w 3883510"/>
              <a:gd name="connsiteY12" fmla="*/ 1418685 h 2432032"/>
              <a:gd name="connsiteX13" fmla="*/ 3883510 w 3883510"/>
              <a:gd name="connsiteY13" fmla="*/ 2026693 h 2432032"/>
              <a:gd name="connsiteX14" fmla="*/ 3883510 w 3883510"/>
              <a:gd name="connsiteY14" fmla="*/ 2026685 h 2432032"/>
              <a:gd name="connsiteX15" fmla="*/ 3478163 w 3883510"/>
              <a:gd name="connsiteY15" fmla="*/ 2432032 h 2432032"/>
              <a:gd name="connsiteX16" fmla="*/ 2839551 w 3883510"/>
              <a:gd name="connsiteY16" fmla="*/ 2432032 h 2432032"/>
              <a:gd name="connsiteX17" fmla="*/ 2238140 w 3883510"/>
              <a:gd name="connsiteY17" fmla="*/ 2432032 h 2432032"/>
              <a:gd name="connsiteX18" fmla="*/ 1618129 w 3883510"/>
              <a:gd name="connsiteY18" fmla="*/ 2432032 h 2432032"/>
              <a:gd name="connsiteX19" fmla="*/ 1202767 w 3883510"/>
              <a:gd name="connsiteY19" fmla="*/ 2655362 h 2432032"/>
              <a:gd name="connsiteX20" fmla="*/ 787405 w 3883510"/>
              <a:gd name="connsiteY20" fmla="*/ 2878692 h 2432032"/>
              <a:gd name="connsiteX21" fmla="*/ 292506 w 3883510"/>
              <a:gd name="connsiteY21" fmla="*/ 3144788 h 2432032"/>
              <a:gd name="connsiteX22" fmla="*/ 469879 w 3883510"/>
              <a:gd name="connsiteY22" fmla="*/ 2788410 h 2432032"/>
              <a:gd name="connsiteX23" fmla="*/ 647252 w 3883510"/>
              <a:gd name="connsiteY23" fmla="*/ 2432032 h 2432032"/>
              <a:gd name="connsiteX24" fmla="*/ 405347 w 3883510"/>
              <a:gd name="connsiteY24" fmla="*/ 2432032 h 2432032"/>
              <a:gd name="connsiteX25" fmla="*/ 0 w 3883510"/>
              <a:gd name="connsiteY25" fmla="*/ 2026685 h 2432032"/>
              <a:gd name="connsiteX26" fmla="*/ 0 w 3883510"/>
              <a:gd name="connsiteY26" fmla="*/ 2026693 h 2432032"/>
              <a:gd name="connsiteX27" fmla="*/ 0 w 3883510"/>
              <a:gd name="connsiteY27" fmla="*/ 1418685 h 2432032"/>
              <a:gd name="connsiteX28" fmla="*/ 0 w 3883510"/>
              <a:gd name="connsiteY28" fmla="*/ 1418685 h 2432032"/>
              <a:gd name="connsiteX29" fmla="*/ 0 w 3883510"/>
              <a:gd name="connsiteY29" fmla="*/ 891749 h 2432032"/>
              <a:gd name="connsiteX30" fmla="*/ 0 w 3883510"/>
              <a:gd name="connsiteY30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3510" h="2432032" fill="none" extrusionOk="0">
                <a:moveTo>
                  <a:pt x="0" y="405347"/>
                </a:moveTo>
                <a:cubicBezTo>
                  <a:pt x="-13697" y="202334"/>
                  <a:pt x="192089" y="44269"/>
                  <a:pt x="405347" y="0"/>
                </a:cubicBezTo>
                <a:cubicBezTo>
                  <a:pt x="513563" y="866"/>
                  <a:pt x="589779" y="4692"/>
                  <a:pt x="647252" y="0"/>
                </a:cubicBezTo>
                <a:lnTo>
                  <a:pt x="647252" y="0"/>
                </a:lnTo>
                <a:cubicBezTo>
                  <a:pt x="875021" y="21295"/>
                  <a:pt x="998488" y="-21504"/>
                  <a:pt x="1103564" y="0"/>
                </a:cubicBezTo>
                <a:cubicBezTo>
                  <a:pt x="1208640" y="21504"/>
                  <a:pt x="1367503" y="8122"/>
                  <a:pt x="1618129" y="0"/>
                </a:cubicBezTo>
                <a:cubicBezTo>
                  <a:pt x="1833879" y="2078"/>
                  <a:pt x="2066912" y="-29762"/>
                  <a:pt x="2238140" y="0"/>
                </a:cubicBezTo>
                <a:cubicBezTo>
                  <a:pt x="2409368" y="29762"/>
                  <a:pt x="2746938" y="-13017"/>
                  <a:pt x="2876752" y="0"/>
                </a:cubicBezTo>
                <a:cubicBezTo>
                  <a:pt x="3006566" y="13017"/>
                  <a:pt x="3205275" y="12244"/>
                  <a:pt x="3478163" y="0"/>
                </a:cubicBezTo>
                <a:cubicBezTo>
                  <a:pt x="3653184" y="-16279"/>
                  <a:pt x="3858451" y="202260"/>
                  <a:pt x="3883510" y="405347"/>
                </a:cubicBezTo>
                <a:cubicBezTo>
                  <a:pt x="3873569" y="544042"/>
                  <a:pt x="3900440" y="652385"/>
                  <a:pt x="3883510" y="881616"/>
                </a:cubicBezTo>
                <a:cubicBezTo>
                  <a:pt x="3866580" y="1110847"/>
                  <a:pt x="3894901" y="1168531"/>
                  <a:pt x="3883510" y="1418685"/>
                </a:cubicBezTo>
                <a:lnTo>
                  <a:pt x="3883510" y="1418685"/>
                </a:lnTo>
                <a:cubicBezTo>
                  <a:pt x="3897130" y="1657569"/>
                  <a:pt x="3859942" y="1783615"/>
                  <a:pt x="3883510" y="2026693"/>
                </a:cubicBezTo>
                <a:lnTo>
                  <a:pt x="3883510" y="2026685"/>
                </a:lnTo>
                <a:cubicBezTo>
                  <a:pt x="3854836" y="2282993"/>
                  <a:pt x="3721569" y="2438498"/>
                  <a:pt x="3478163" y="2432032"/>
                </a:cubicBezTo>
                <a:cubicBezTo>
                  <a:pt x="3201049" y="2459821"/>
                  <a:pt x="3141474" y="2447045"/>
                  <a:pt x="2839551" y="2432032"/>
                </a:cubicBezTo>
                <a:cubicBezTo>
                  <a:pt x="2537628" y="2417019"/>
                  <a:pt x="2508461" y="2412653"/>
                  <a:pt x="2238140" y="2432032"/>
                </a:cubicBezTo>
                <a:cubicBezTo>
                  <a:pt x="1967819" y="2451411"/>
                  <a:pt x="1820619" y="2431258"/>
                  <a:pt x="1618129" y="2432032"/>
                </a:cubicBezTo>
                <a:cubicBezTo>
                  <a:pt x="1520240" y="2464235"/>
                  <a:pt x="1398285" y="2523497"/>
                  <a:pt x="1202767" y="2655362"/>
                </a:cubicBezTo>
                <a:cubicBezTo>
                  <a:pt x="1007249" y="2787227"/>
                  <a:pt x="995873" y="2788284"/>
                  <a:pt x="787405" y="2878692"/>
                </a:cubicBezTo>
                <a:cubicBezTo>
                  <a:pt x="578937" y="2969100"/>
                  <a:pt x="442070" y="3058388"/>
                  <a:pt x="292506" y="3144788"/>
                </a:cubicBezTo>
                <a:cubicBezTo>
                  <a:pt x="322890" y="3057931"/>
                  <a:pt x="410794" y="2917871"/>
                  <a:pt x="469879" y="2788410"/>
                </a:cubicBezTo>
                <a:cubicBezTo>
                  <a:pt x="528964" y="2658949"/>
                  <a:pt x="619360" y="2521084"/>
                  <a:pt x="647252" y="2432032"/>
                </a:cubicBezTo>
                <a:cubicBezTo>
                  <a:pt x="575015" y="2437011"/>
                  <a:pt x="515249" y="2434427"/>
                  <a:pt x="405347" y="2432032"/>
                </a:cubicBezTo>
                <a:cubicBezTo>
                  <a:pt x="163353" y="2457015"/>
                  <a:pt x="-18614" y="2282051"/>
                  <a:pt x="0" y="2026685"/>
                </a:cubicBezTo>
                <a:lnTo>
                  <a:pt x="0" y="2026693"/>
                </a:lnTo>
                <a:cubicBezTo>
                  <a:pt x="29122" y="1743173"/>
                  <a:pt x="11389" y="1689597"/>
                  <a:pt x="0" y="1418685"/>
                </a:cubicBezTo>
                <a:lnTo>
                  <a:pt x="0" y="1418685"/>
                </a:lnTo>
                <a:cubicBezTo>
                  <a:pt x="14918" y="1241704"/>
                  <a:pt x="-15602" y="1100470"/>
                  <a:pt x="0" y="891749"/>
                </a:cubicBezTo>
                <a:cubicBezTo>
                  <a:pt x="15602" y="683028"/>
                  <a:pt x="9815" y="534131"/>
                  <a:pt x="0" y="405347"/>
                </a:cubicBezTo>
                <a:close/>
              </a:path>
              <a:path w="3883510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454605" y="10055"/>
                  <a:pt x="582401" y="-6688"/>
                  <a:pt x="647252" y="0"/>
                </a:cubicBezTo>
                <a:lnTo>
                  <a:pt x="647252" y="0"/>
                </a:lnTo>
                <a:cubicBezTo>
                  <a:pt x="750581" y="20370"/>
                  <a:pt x="963333" y="-9834"/>
                  <a:pt x="1152108" y="0"/>
                </a:cubicBezTo>
                <a:cubicBezTo>
                  <a:pt x="1340883" y="9834"/>
                  <a:pt x="1397619" y="14128"/>
                  <a:pt x="1618129" y="0"/>
                </a:cubicBezTo>
                <a:cubicBezTo>
                  <a:pt x="1889743" y="20629"/>
                  <a:pt x="2035410" y="-13996"/>
                  <a:pt x="2219540" y="0"/>
                </a:cubicBezTo>
                <a:cubicBezTo>
                  <a:pt x="2403670" y="13996"/>
                  <a:pt x="2619336" y="-12057"/>
                  <a:pt x="2802351" y="0"/>
                </a:cubicBezTo>
                <a:cubicBezTo>
                  <a:pt x="2985366" y="12057"/>
                  <a:pt x="3328120" y="-16720"/>
                  <a:pt x="3478163" y="0"/>
                </a:cubicBezTo>
                <a:cubicBezTo>
                  <a:pt x="3737202" y="-27150"/>
                  <a:pt x="3893580" y="153716"/>
                  <a:pt x="3883510" y="405347"/>
                </a:cubicBezTo>
                <a:cubicBezTo>
                  <a:pt x="3884453" y="632092"/>
                  <a:pt x="3861560" y="805491"/>
                  <a:pt x="3883510" y="912016"/>
                </a:cubicBezTo>
                <a:cubicBezTo>
                  <a:pt x="3905460" y="1018541"/>
                  <a:pt x="3869471" y="1301243"/>
                  <a:pt x="3883510" y="1418685"/>
                </a:cubicBezTo>
                <a:lnTo>
                  <a:pt x="3883510" y="1418685"/>
                </a:lnTo>
                <a:cubicBezTo>
                  <a:pt x="3853857" y="1702536"/>
                  <a:pt x="3867307" y="1816357"/>
                  <a:pt x="3883510" y="2026693"/>
                </a:cubicBezTo>
                <a:lnTo>
                  <a:pt x="3883510" y="2026685"/>
                </a:lnTo>
                <a:cubicBezTo>
                  <a:pt x="3879020" y="2280292"/>
                  <a:pt x="3702408" y="2418376"/>
                  <a:pt x="3478163" y="2432032"/>
                </a:cubicBezTo>
                <a:cubicBezTo>
                  <a:pt x="3322988" y="2427751"/>
                  <a:pt x="3171939" y="2417561"/>
                  <a:pt x="2913953" y="2432032"/>
                </a:cubicBezTo>
                <a:cubicBezTo>
                  <a:pt x="2655967" y="2446504"/>
                  <a:pt x="2619547" y="2438278"/>
                  <a:pt x="2349742" y="2432032"/>
                </a:cubicBezTo>
                <a:cubicBezTo>
                  <a:pt x="2079937" y="2425786"/>
                  <a:pt x="1925254" y="2431160"/>
                  <a:pt x="1618129" y="2432032"/>
                </a:cubicBezTo>
                <a:cubicBezTo>
                  <a:pt x="1464767" y="2536440"/>
                  <a:pt x="1380825" y="2559796"/>
                  <a:pt x="1176255" y="2669617"/>
                </a:cubicBezTo>
                <a:cubicBezTo>
                  <a:pt x="971685" y="2779438"/>
                  <a:pt x="857473" y="2855061"/>
                  <a:pt x="734380" y="2907203"/>
                </a:cubicBezTo>
                <a:cubicBezTo>
                  <a:pt x="611287" y="2959345"/>
                  <a:pt x="407467" y="3082802"/>
                  <a:pt x="292506" y="3144788"/>
                </a:cubicBezTo>
                <a:cubicBezTo>
                  <a:pt x="352406" y="3000249"/>
                  <a:pt x="373957" y="2943957"/>
                  <a:pt x="476974" y="2774155"/>
                </a:cubicBezTo>
                <a:cubicBezTo>
                  <a:pt x="579991" y="2604352"/>
                  <a:pt x="602016" y="2532128"/>
                  <a:pt x="647252" y="2432032"/>
                </a:cubicBezTo>
                <a:cubicBezTo>
                  <a:pt x="550607" y="2434980"/>
                  <a:pt x="496374" y="2430256"/>
                  <a:pt x="405347" y="2432032"/>
                </a:cubicBezTo>
                <a:cubicBezTo>
                  <a:pt x="196859" y="2459077"/>
                  <a:pt x="33225" y="2291598"/>
                  <a:pt x="0" y="2026685"/>
                </a:cubicBezTo>
                <a:lnTo>
                  <a:pt x="0" y="2026693"/>
                </a:lnTo>
                <a:cubicBezTo>
                  <a:pt x="66" y="1870483"/>
                  <a:pt x="24487" y="1572070"/>
                  <a:pt x="0" y="1418685"/>
                </a:cubicBezTo>
                <a:lnTo>
                  <a:pt x="0" y="1418685"/>
                </a:lnTo>
                <a:cubicBezTo>
                  <a:pt x="-4454" y="1261677"/>
                  <a:pt x="-6139" y="1143667"/>
                  <a:pt x="0" y="912016"/>
                </a:cubicBezTo>
                <a:cubicBezTo>
                  <a:pt x="6139" y="680365"/>
                  <a:pt x="-5046" y="599957"/>
                  <a:pt x="0" y="405347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noFill/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별로 달라진 게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없어서 동물들이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화가 났을 것 같아요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</p:txBody>
      </p:sp>
      <p:pic>
        <p:nvPicPr>
          <p:cNvPr id="9" name="그림 8" descr="방이(가) 표시된 사진&#10;&#10;자동 생성된 설명">
            <a:extLst>
              <a:ext uri="{FF2B5EF4-FFF2-40B4-BE49-F238E27FC236}">
                <a16:creationId xmlns:a16="http://schemas.microsoft.com/office/drawing/2014/main" xmlns="" id="{B0E90981-4E35-4092-88CF-37EC3EEA11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9" r="25277" b="65754"/>
          <a:stretch/>
        </p:blipFill>
        <p:spPr>
          <a:xfrm>
            <a:off x="3722146" y="3976505"/>
            <a:ext cx="3883511" cy="201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7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표현하기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9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표현하기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702F4AD-A7FC-4F77-9560-34103D9426E6}"/>
              </a:ext>
            </a:extLst>
          </p:cNvPr>
          <p:cNvGrpSpPr/>
          <p:nvPr/>
        </p:nvGrpSpPr>
        <p:grpSpPr>
          <a:xfrm>
            <a:off x="7180111" y="1398679"/>
            <a:ext cx="4352788" cy="3935471"/>
            <a:chOff x="5883670" y="1196544"/>
            <a:chExt cx="4352788" cy="3935471"/>
          </a:xfrm>
        </p:grpSpPr>
        <p:pic>
          <p:nvPicPr>
            <p:cNvPr id="11" name="_x840200912" descr="cif00001">
              <a:extLst>
                <a:ext uri="{FF2B5EF4-FFF2-40B4-BE49-F238E27FC236}">
                  <a16:creationId xmlns:a16="http://schemas.microsoft.com/office/drawing/2014/main" xmlns="" id="{3CFC32C6-8DEE-4326-848E-57492B0759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74475">
              <a:off x="5883670" y="1196544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_x840199976">
              <a:extLst>
                <a:ext uri="{FF2B5EF4-FFF2-40B4-BE49-F238E27FC236}">
                  <a16:creationId xmlns:a16="http://schemas.microsoft.com/office/drawing/2014/main" xmlns="" id="{0051424C-4757-4586-ACA2-130771126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8251" y="2362699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3200" i="0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상상한 </a:t>
              </a:r>
              <a:endParaRPr kumimoji="0" lang="en-US" altLang="ko-KR" sz="32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내용을 </a:t>
              </a:r>
              <a:r>
                <a:rPr lang="ko-KR" altLang="en-US" sz="32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표현해 볼까요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kumimoji="0" lang="en-US" altLang="ko-KR" sz="32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CA26D27-9E1E-4724-AECE-8314CD2334E4}"/>
              </a:ext>
            </a:extLst>
          </p:cNvPr>
          <p:cNvGrpSpPr/>
          <p:nvPr/>
        </p:nvGrpSpPr>
        <p:grpSpPr>
          <a:xfrm>
            <a:off x="9597641" y="5810353"/>
            <a:ext cx="2352454" cy="729105"/>
            <a:chOff x="9926108" y="6033143"/>
            <a:chExt cx="2352454" cy="729105"/>
          </a:xfrm>
        </p:grpSpPr>
        <p:pic>
          <p:nvPicPr>
            <p:cNvPr id="16" name="그림 15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E61431C-694A-4BA9-86FB-4E7B8D2C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FE6856-C34D-4AFB-9527-96D129BC5DDE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39C77D03-0C68-4F7F-BB14-55346D4647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690" y="3112814"/>
            <a:ext cx="3818116" cy="2794705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EE910708-544D-4622-958B-6276DD1C53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139">
            <a:off x="1534810" y="1600970"/>
            <a:ext cx="3172729" cy="44872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131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표현하기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CA26D27-9E1E-4724-AECE-8314CD2334E4}"/>
              </a:ext>
            </a:extLst>
          </p:cNvPr>
          <p:cNvGrpSpPr/>
          <p:nvPr/>
        </p:nvGrpSpPr>
        <p:grpSpPr>
          <a:xfrm>
            <a:off x="9597641" y="5810353"/>
            <a:ext cx="2352454" cy="729105"/>
            <a:chOff x="9926108" y="6033143"/>
            <a:chExt cx="2352454" cy="729105"/>
          </a:xfrm>
        </p:grpSpPr>
        <p:pic>
          <p:nvPicPr>
            <p:cNvPr id="16" name="그림 15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E61431C-694A-4BA9-86FB-4E7B8D2C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FE6856-C34D-4AFB-9527-96D129BC5DDE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39C77D03-0C68-4F7F-BB14-55346D4647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690" y="3112814"/>
            <a:ext cx="3818116" cy="27947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317FB082-1915-41D2-87F7-548F2A76DF38}"/>
              </a:ext>
            </a:extLst>
          </p:cNvPr>
          <p:cNvGrpSpPr/>
          <p:nvPr/>
        </p:nvGrpSpPr>
        <p:grpSpPr>
          <a:xfrm>
            <a:off x="7100270" y="1088303"/>
            <a:ext cx="4352788" cy="3935471"/>
            <a:chOff x="7529357" y="1104531"/>
            <a:chExt cx="4352788" cy="3935471"/>
          </a:xfrm>
        </p:grpSpPr>
        <p:pic>
          <p:nvPicPr>
            <p:cNvPr id="15" name="_x840200912" descr="cif00001">
              <a:extLst>
                <a:ext uri="{FF2B5EF4-FFF2-40B4-BE49-F238E27FC236}">
                  <a16:creationId xmlns:a16="http://schemas.microsoft.com/office/drawing/2014/main" xmlns="" id="{A5C75528-E9A8-41D9-A15F-6A827E16B1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7529357" y="1104531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_x840199976">
              <a:extLst>
                <a:ext uri="{FF2B5EF4-FFF2-40B4-BE49-F238E27FC236}">
                  <a16:creationId xmlns:a16="http://schemas.microsoft.com/office/drawing/2014/main" xmlns="" id="{69B56E17-BDC9-43D1-AEB9-B6EDCC805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3938" y="2685277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색연필</a:t>
              </a:r>
              <a:r>
                <a:rPr lang="en-US" altLang="ko-KR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사인펜이</a:t>
              </a:r>
              <a:endParaRPr lang="en-US" altLang="ko-KR" sz="320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lvl="0"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필요해요</a:t>
              </a:r>
              <a:r>
                <a:rPr lang="en-US" altLang="ko-KR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56AB607D-3614-47C7-A7DD-AA28B4B432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139">
            <a:off x="1534810" y="1600970"/>
            <a:ext cx="3172729" cy="44872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9880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표현하기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CA26D27-9E1E-4724-AECE-8314CD2334E4}"/>
              </a:ext>
            </a:extLst>
          </p:cNvPr>
          <p:cNvGrpSpPr/>
          <p:nvPr/>
        </p:nvGrpSpPr>
        <p:grpSpPr>
          <a:xfrm>
            <a:off x="9597641" y="5810353"/>
            <a:ext cx="2352454" cy="729105"/>
            <a:chOff x="9926108" y="6033143"/>
            <a:chExt cx="2352454" cy="729105"/>
          </a:xfrm>
        </p:grpSpPr>
        <p:pic>
          <p:nvPicPr>
            <p:cNvPr id="16" name="그림 15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E61431C-694A-4BA9-86FB-4E7B8D2C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FE6856-C34D-4AFB-9527-96D129BC5DDE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317FB082-1915-41D2-87F7-548F2A76DF38}"/>
              </a:ext>
            </a:extLst>
          </p:cNvPr>
          <p:cNvGrpSpPr/>
          <p:nvPr/>
        </p:nvGrpSpPr>
        <p:grpSpPr>
          <a:xfrm>
            <a:off x="259136" y="1077152"/>
            <a:ext cx="4352788" cy="3935471"/>
            <a:chOff x="688223" y="1093380"/>
            <a:chExt cx="4352788" cy="3935471"/>
          </a:xfrm>
        </p:grpSpPr>
        <p:pic>
          <p:nvPicPr>
            <p:cNvPr id="15" name="_x840200912" descr="cif00001">
              <a:extLst>
                <a:ext uri="{FF2B5EF4-FFF2-40B4-BE49-F238E27FC236}">
                  <a16:creationId xmlns:a16="http://schemas.microsoft.com/office/drawing/2014/main" xmlns="" id="{A5C75528-E9A8-41D9-A15F-6A827E16B1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393958" flipH="1">
              <a:off x="688223" y="1093380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_x840199976">
              <a:extLst>
                <a:ext uri="{FF2B5EF4-FFF2-40B4-BE49-F238E27FC236}">
                  <a16:creationId xmlns:a16="http://schemas.microsoft.com/office/drawing/2014/main" xmlns="" id="{69B56E17-BDC9-43D1-AEB9-B6EDCC805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8696" y="2465621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글로 표현해도 좋고</a:t>
              </a:r>
              <a:endParaRPr lang="en-US" altLang="ko-KR" sz="3200" dirty="0">
                <a:solidFill>
                  <a:srgbClr val="000000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lvl="0"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그림으로 표현해도 좋아요</a:t>
              </a:r>
              <a:r>
                <a:rPr lang="en-US" altLang="ko-KR" sz="320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56AB607D-3614-47C7-A7DD-AA28B4B432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965" y="1515899"/>
            <a:ext cx="3172729" cy="448723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5262ACA1-B39C-45D5-925D-16E1A34C6C82}"/>
              </a:ext>
            </a:extLst>
          </p:cNvPr>
          <p:cNvGrpSpPr/>
          <p:nvPr/>
        </p:nvGrpSpPr>
        <p:grpSpPr>
          <a:xfrm>
            <a:off x="7769694" y="1114065"/>
            <a:ext cx="4352788" cy="3935471"/>
            <a:chOff x="5883670" y="1196544"/>
            <a:chExt cx="4352788" cy="3935471"/>
          </a:xfrm>
        </p:grpSpPr>
        <p:pic>
          <p:nvPicPr>
            <p:cNvPr id="21" name="_x840200912" descr="cif00001">
              <a:extLst>
                <a:ext uri="{FF2B5EF4-FFF2-40B4-BE49-F238E27FC236}">
                  <a16:creationId xmlns:a16="http://schemas.microsoft.com/office/drawing/2014/main" xmlns="" id="{F664F775-3FAA-43FD-A825-CCDC7D3B71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74475">
              <a:off x="5883670" y="1196544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_x840199976">
              <a:extLst>
                <a:ext uri="{FF2B5EF4-FFF2-40B4-BE49-F238E27FC236}">
                  <a16:creationId xmlns:a16="http://schemas.microsoft.com/office/drawing/2014/main" xmlns="" id="{75FB5BA0-4318-48E9-98AC-F4B289C4C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8251" y="2362699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3200" i="0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휴먼모음T" panose="02030504000101010101" pitchFamily="18" charset="-127"/>
                  <a:ea typeface="휴먼모음T" panose="02030504000101010101" pitchFamily="18" charset="-127"/>
                </a:rPr>
                <a:t>자유롭게</a:t>
              </a:r>
              <a:endParaRPr kumimoji="0" lang="en-US" altLang="ko-KR" sz="320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상상하여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32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표현해 보세요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69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표현하기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CA26D27-9E1E-4724-AECE-8314CD2334E4}"/>
              </a:ext>
            </a:extLst>
          </p:cNvPr>
          <p:cNvGrpSpPr/>
          <p:nvPr/>
        </p:nvGrpSpPr>
        <p:grpSpPr>
          <a:xfrm>
            <a:off x="9597641" y="5810353"/>
            <a:ext cx="2352454" cy="729105"/>
            <a:chOff x="9926108" y="6033143"/>
            <a:chExt cx="2352454" cy="729105"/>
          </a:xfrm>
        </p:grpSpPr>
        <p:pic>
          <p:nvPicPr>
            <p:cNvPr id="16" name="그림 15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E61431C-694A-4BA9-86FB-4E7B8D2C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FE6856-C34D-4AFB-9527-96D129BC5DDE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56AB607D-3614-47C7-A7DD-AA28B4B432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08"/>
          <a:stretch/>
        </p:blipFill>
        <p:spPr>
          <a:xfrm>
            <a:off x="3288756" y="1346487"/>
            <a:ext cx="5614487" cy="48114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0D575BA-03E6-4EC7-BDF1-96E302975FBD}"/>
              </a:ext>
            </a:extLst>
          </p:cNvPr>
          <p:cNvSpPr txBox="1"/>
          <p:nvPr/>
        </p:nvSpPr>
        <p:spPr>
          <a:xfrm>
            <a:off x="3710249" y="3914757"/>
            <a:ext cx="2385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나무늘보가 </a:t>
            </a:r>
            <a:endParaRPr lang="en-US" altLang="ko-KR" sz="28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 대통령이 된 후</a:t>
            </a:r>
            <a:r>
              <a:rPr lang="en-US" altLang="ko-KR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~</a:t>
            </a:r>
            <a:endParaRPr lang="ko-KR" altLang="en-US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표현하기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CA26D27-9E1E-4724-AECE-8314CD2334E4}"/>
              </a:ext>
            </a:extLst>
          </p:cNvPr>
          <p:cNvGrpSpPr/>
          <p:nvPr/>
        </p:nvGrpSpPr>
        <p:grpSpPr>
          <a:xfrm>
            <a:off x="9597641" y="5810353"/>
            <a:ext cx="2352454" cy="729105"/>
            <a:chOff x="9926108" y="6033143"/>
            <a:chExt cx="2352454" cy="729105"/>
          </a:xfrm>
        </p:grpSpPr>
        <p:pic>
          <p:nvPicPr>
            <p:cNvPr id="16" name="그림 15" descr="음식이(가) 표시된 사진&#10;&#10;자동 생성된 설명">
              <a:extLst>
                <a:ext uri="{FF2B5EF4-FFF2-40B4-BE49-F238E27FC236}">
                  <a16:creationId xmlns:a16="http://schemas.microsoft.com/office/drawing/2014/main" xmlns="" id="{3E61431C-694A-4BA9-86FB-4E7B8D2C1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33" t="17062" r="22733" b="28588"/>
            <a:stretch/>
          </p:blipFill>
          <p:spPr>
            <a:xfrm>
              <a:off x="9926108" y="6033143"/>
              <a:ext cx="615592" cy="69511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14FE6856-C34D-4AFB-9527-96D129BC5DDE}"/>
                </a:ext>
              </a:extLst>
            </p:cNvPr>
            <p:cNvSpPr txBox="1"/>
            <p:nvPr/>
          </p:nvSpPr>
          <p:spPr>
            <a:xfrm>
              <a:off x="10101363" y="6146695"/>
              <a:ext cx="21771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400" b="1" dirty="0">
                  <a:ln>
                    <a:solidFill>
                      <a:srgbClr val="F9F5DB"/>
                    </a:solidFill>
                  </a:ln>
                  <a:solidFill>
                    <a:srgbClr val="030E15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학습지 활용</a:t>
              </a:r>
            </a:p>
          </p:txBody>
        </p:sp>
      </p:grp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56AB607D-3614-47C7-A7DD-AA28B4B432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54"/>
          <a:stretch/>
        </p:blipFill>
        <p:spPr>
          <a:xfrm>
            <a:off x="2931260" y="1784906"/>
            <a:ext cx="6504140" cy="3692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D871430-3BB0-4FF6-A1CB-999B97BF38B5}"/>
              </a:ext>
            </a:extLst>
          </p:cNvPr>
          <p:cNvSpPr txBox="1"/>
          <p:nvPr/>
        </p:nvSpPr>
        <p:spPr>
          <a:xfrm>
            <a:off x="6544889" y="2567828"/>
            <a:ext cx="23857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동물들은 서로</a:t>
            </a:r>
            <a:endParaRPr lang="en-US" altLang="ko-KR" sz="28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배려하고 이해하며 행복하게</a:t>
            </a:r>
            <a:endParaRPr lang="en-US" altLang="ko-KR" sz="2800" dirty="0">
              <a:solidFill>
                <a:srgbClr val="00B0F0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살게 되었습니다</a:t>
            </a:r>
            <a:r>
              <a:rPr lang="en-US" altLang="ko-KR" sz="2800" dirty="0">
                <a:solidFill>
                  <a:srgbClr val="00B0F0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8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18" name="_x1137129728">
              <a:extLst>
                <a:ext uri="{FF2B5EF4-FFF2-40B4-BE49-F238E27FC236}">
                  <a16:creationId xmlns:a16="http://schemas.microsoft.com/office/drawing/2014/main" xmlns="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5842" cy="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kumimoji="0" lang="ko-KR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관련 교과</a:t>
              </a:r>
              <a:r>
                <a:rPr kumimoji="0" lang="en-US" altLang="ko-KR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rPr>
                <a:t>]</a:t>
              </a:r>
              <a:endParaRPr kumimoji="0" lang="en-US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EFA74"/>
                </a:highlight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" y="12430"/>
              <a:ext cx="57249" cy="16627"/>
              <a:chOff x="1201" y="-601"/>
              <a:chExt cx="57249" cy="16627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" y="3783"/>
                <a:ext cx="57249" cy="12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03-02]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시간의 흐름에 따라 사건이나 행동이 드러나게 </a:t>
                </a:r>
                <a:endParaRPr lang="en-US" altLang="ko-KR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글을 쓴다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  <a:p>
                <a:pPr marL="25400" marR="25400" indent="0" algn="just" fontAlgn="base" latinLnBrk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[4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국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05-03]</a:t>
                </a:r>
                <a:r>
                  <a:rPr lang="ko-KR" altLang="en-US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이야기의 흐름을 파악하여 이어질 내용을 상상하고 표현한다</a:t>
                </a:r>
                <a:r>
                  <a:rPr lang="en-US" altLang="ko-KR" sz="3200" kern="0" dirty="0">
                    <a:solidFill>
                      <a:srgbClr val="000000"/>
                    </a:solidFill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</a:t>
                </a:r>
                <a:endParaRPr lang="ko-KR" altLang="en-US" sz="3200" kern="0" dirty="0">
                  <a:solidFill>
                    <a:srgbClr val="000000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601"/>
                <a:ext cx="21411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관련 성취기준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594" y="618233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23" name="_x1137129872" descr="cif00001">
            <a:extLst>
              <a:ext uri="{FF2B5EF4-FFF2-40B4-BE49-F238E27FC236}">
                <a16:creationId xmlns:a16="http://schemas.microsoft.com/office/drawing/2014/main" xmlns="" id="{F60766A1-F02F-491F-8B97-2655F366F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8" y="2176309"/>
            <a:ext cx="1746156" cy="107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발표하기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B3E4354-C1D7-4F38-A4AA-59004CD8238D}"/>
              </a:ext>
            </a:extLst>
          </p:cNvPr>
          <p:cNvSpPr/>
          <p:nvPr/>
        </p:nvSpPr>
        <p:spPr>
          <a:xfrm>
            <a:off x="4940581" y="379296"/>
            <a:ext cx="23246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dirty="0">
                <a:ln w="12700">
                  <a:solidFill>
                    <a:schemeClr val="bg1"/>
                  </a:solidFill>
                </a:ln>
                <a:solidFill>
                  <a:schemeClr val="accent5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ko-KR" altLang="en-US" sz="6000" dirty="0">
                <a:ln w="12700">
                  <a:solidFill>
                    <a:schemeClr val="bg1"/>
                  </a:solidFill>
                </a:ln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en-US" altLang="ko-KR" sz="6000" dirty="0">
                <a:ln w="12700">
                  <a:solidFill>
                    <a:schemeClr val="bg1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lang="ko-KR" altLang="en-US" sz="6000" dirty="0">
              <a:ln w="12700">
                <a:solidFill>
                  <a:schemeClr val="bg1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10" name="그림 9" descr="방이(가) 표시된 사진&#10;&#10;자동 생성된 설명">
            <a:extLst>
              <a:ext uri="{FF2B5EF4-FFF2-40B4-BE49-F238E27FC236}">
                <a16:creationId xmlns:a16="http://schemas.microsoft.com/office/drawing/2014/main" xmlns="" id="{12D4B03D-D5C5-4818-B7B1-7687F201E9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19" r="84371" b="24999"/>
          <a:stretch/>
        </p:blipFill>
        <p:spPr>
          <a:xfrm>
            <a:off x="4180693" y="775721"/>
            <a:ext cx="733439" cy="787400"/>
          </a:xfrm>
          <a:prstGeom prst="rect">
            <a:avLst/>
          </a:prstGeom>
        </p:spPr>
      </p:pic>
      <p:pic>
        <p:nvPicPr>
          <p:cNvPr id="11" name="그림 10" descr="방이(가) 표시된 사진&#10;&#10;자동 생성된 설명">
            <a:extLst>
              <a:ext uri="{FF2B5EF4-FFF2-40B4-BE49-F238E27FC236}">
                <a16:creationId xmlns:a16="http://schemas.microsoft.com/office/drawing/2014/main" xmlns="" id="{DD01A328-876D-4903-9704-78412848C0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2" t="52938" r="34540" b="33173"/>
          <a:stretch/>
        </p:blipFill>
        <p:spPr>
          <a:xfrm rot="391930">
            <a:off x="7303392" y="531284"/>
            <a:ext cx="762000" cy="952500"/>
          </a:xfrm>
          <a:prstGeom prst="rect">
            <a:avLst/>
          </a:prstGeom>
        </p:spPr>
      </p:pic>
      <p:pic>
        <p:nvPicPr>
          <p:cNvPr id="12" name="그림 11" descr="방이(가) 표시된 사진&#10;&#10;자동 생성된 설명">
            <a:extLst>
              <a:ext uri="{FF2B5EF4-FFF2-40B4-BE49-F238E27FC236}">
                <a16:creationId xmlns:a16="http://schemas.microsoft.com/office/drawing/2014/main" xmlns="" id="{083A17A7-52EF-473D-9B6E-8811B592E4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90370" r="73179"/>
          <a:stretch/>
        </p:blipFill>
        <p:spPr>
          <a:xfrm>
            <a:off x="3731451" y="578703"/>
            <a:ext cx="571501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7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발표하기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0C89D36-9647-4525-8DEA-C6083712F5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41" y="2814744"/>
            <a:ext cx="5373318" cy="5373318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38EC3FA9-A81B-4431-A3C7-4BA749BD3D49}"/>
              </a:ext>
            </a:extLst>
          </p:cNvPr>
          <p:cNvGrpSpPr/>
          <p:nvPr/>
        </p:nvGrpSpPr>
        <p:grpSpPr>
          <a:xfrm>
            <a:off x="5440334" y="1199312"/>
            <a:ext cx="5353007" cy="4218190"/>
            <a:chOff x="3336388" y="788692"/>
            <a:chExt cx="4352788" cy="3935471"/>
          </a:xfrm>
        </p:grpSpPr>
        <p:pic>
          <p:nvPicPr>
            <p:cNvPr id="11" name="_x840200912" descr="cif00001">
              <a:extLst>
                <a:ext uri="{FF2B5EF4-FFF2-40B4-BE49-F238E27FC236}">
                  <a16:creationId xmlns:a16="http://schemas.microsoft.com/office/drawing/2014/main" xmlns="" id="{49FE38D3-D96D-4BF8-B909-2EC5496465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3336388" y="788692"/>
              <a:ext cx="4352788" cy="3935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_x840199976">
              <a:extLst>
                <a:ext uri="{FF2B5EF4-FFF2-40B4-BE49-F238E27FC236}">
                  <a16:creationId xmlns:a16="http://schemas.microsoft.com/office/drawing/2014/main" xmlns="" id="{9B6635D9-70C3-4316-A319-16389481D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0970" y="1702427"/>
              <a:ext cx="3603625" cy="203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내가 만든 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이야기를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친구들에게 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 smtClean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발표해 볼까요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99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실외, 남자이(가) 표시된 사진&#10;&#10;자동 생성된 설명">
            <a:extLst>
              <a:ext uri="{FF2B5EF4-FFF2-40B4-BE49-F238E27FC236}">
                <a16:creationId xmlns:a16="http://schemas.microsoft.com/office/drawing/2014/main" xmlns="" id="{0ADCF6DE-CC50-4319-B471-DAD17BC99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6560571-F9A8-4AD4-A6CB-53F60FF23C53}"/>
              </a:ext>
            </a:extLst>
          </p:cNvPr>
          <p:cNvGrpSpPr/>
          <p:nvPr/>
        </p:nvGrpSpPr>
        <p:grpSpPr>
          <a:xfrm>
            <a:off x="0" y="191503"/>
            <a:ext cx="12192000" cy="1053025"/>
            <a:chOff x="0" y="204203"/>
            <a:chExt cx="12192000" cy="105302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xmlns="" id="{AA6C3DD0-5ACD-41E8-8E32-EE048A8D34B1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활동 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3: </a:t>
              </a:r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뒷이야기 발표하기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xmlns="" id="{2563D266-3959-4579-A446-CE2A82417C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0C89D36-9647-4525-8DEA-C6083712F5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051" y="2809912"/>
            <a:ext cx="5373318" cy="5373318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38EC3FA9-A81B-4431-A3C7-4BA749BD3D49}"/>
              </a:ext>
            </a:extLst>
          </p:cNvPr>
          <p:cNvGrpSpPr/>
          <p:nvPr/>
        </p:nvGrpSpPr>
        <p:grpSpPr>
          <a:xfrm>
            <a:off x="2543230" y="1223614"/>
            <a:ext cx="3597489" cy="2834835"/>
            <a:chOff x="2826349" y="1241832"/>
            <a:chExt cx="2925292" cy="2644834"/>
          </a:xfrm>
        </p:grpSpPr>
        <p:pic>
          <p:nvPicPr>
            <p:cNvPr id="11" name="_x840200912" descr="cif00001">
              <a:extLst>
                <a:ext uri="{FF2B5EF4-FFF2-40B4-BE49-F238E27FC236}">
                  <a16:creationId xmlns:a16="http://schemas.microsoft.com/office/drawing/2014/main" xmlns="" id="{49FE38D3-D96D-4BF8-B909-2EC5496465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25525" flipH="1">
              <a:off x="2826349" y="1241832"/>
              <a:ext cx="2925292" cy="2644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_x840199976">
              <a:extLst>
                <a:ext uri="{FF2B5EF4-FFF2-40B4-BE49-F238E27FC236}">
                  <a16:creationId xmlns:a16="http://schemas.microsoft.com/office/drawing/2014/main" xmlns="" id="{9B6635D9-70C3-4316-A319-16389481D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102" y="1897528"/>
              <a:ext cx="2439787" cy="150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기억에 남는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발표 내용이</a:t>
              </a:r>
              <a:endPara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 algn="ctr"/>
              <a:r>
                <a:rPr lang="ko-KR" altLang="en-US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있나요</a:t>
              </a:r>
              <a:r>
                <a:rPr lang="en-US" altLang="ko-KR" sz="3200" dirty="0"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</a:p>
          </p:txBody>
        </p: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D24C7261-C829-4273-8DE0-1EA770D810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" t="10830" r="67024" b="26498"/>
          <a:stretch/>
        </p:blipFill>
        <p:spPr>
          <a:xfrm rot="3809713">
            <a:off x="6411670" y="392889"/>
            <a:ext cx="4544560" cy="4883583"/>
          </a:xfrm>
          <a:prstGeom prst="rect">
            <a:avLst/>
          </a:prstGeom>
        </p:spPr>
      </p:pic>
      <p:sp>
        <p:nvSpPr>
          <p:cNvPr id="13" name="_x840199976">
            <a:extLst>
              <a:ext uri="{FF2B5EF4-FFF2-40B4-BE49-F238E27FC236}">
                <a16:creationId xmlns:a16="http://schemas.microsoft.com/office/drawing/2014/main" xmlns="" id="{43FFBF5E-093F-41C7-B38E-A68EAF7E1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710" y="1758938"/>
            <a:ext cx="3000421" cy="1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저는 길벗이의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이야기가 </a:t>
            </a:r>
            <a:endParaRPr lang="en-US" altLang="ko-KR" sz="32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기억에 남아요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</a:p>
          <a:p>
            <a:pPr algn="ctr"/>
            <a:r>
              <a:rPr lang="ko-KR" altLang="en-US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왜냐하면</a:t>
            </a:r>
            <a:r>
              <a:rPr lang="en-US" altLang="ko-KR" sz="32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~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DF616EB6-B6AE-4072-BF8F-FEEB60A201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006" y="2743960"/>
            <a:ext cx="4953151" cy="495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59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1CF9F4C5-B620-46F1-BFE6-D1189F933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1CA3A89-9F16-4FE4-923F-49581E3F4C1B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29F39E0-31AE-4E4F-AEB8-3817847F0A84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시간에는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FD89DB3-6D1D-43E1-881B-B246AA614D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646766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더욱 재미있는 그림책 활동으로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다시 만나요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!</a:t>
            </a:r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동기유발에서 그림책 속에서 누가 동물 대통령이 되었는지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우리 반에서는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누가 당선되었는지 이야기를 나눕니다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</a:p>
              <a:p>
                <a:pPr fontAlgn="base"/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1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나무늘보가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동물 대통령이 된 것에 대해 다른 동물들이 어떤 생각을 하였는지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그 생각들에 대한 나의 생각은 </a:t>
                </a:r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어떤지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발표합니다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2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에서는 나무늘보가 대통령이 된 후 숲이 어떻게 </a:t>
                </a:r>
                <a:r>
                  <a:rPr lang="ko-KR" altLang="en-US" sz="3100" dirty="0" smtClean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바뀌었을지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상상하여 뒷이야기 이어 쓰기를 한 후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,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활동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3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에서 이야기를 발표합니다</a:t>
                </a:r>
                <a:r>
                  <a:rPr lang="en-US" altLang="ko-KR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. </a:t>
                </a:r>
                <a:r>
                  <a:rPr lang="ko-KR" altLang="en-US" sz="3100" dirty="0"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prstGeom prst="roundRect">
            <a:avLst>
              <a:gd name="adj" fmla="val 41388"/>
            </a:avLst>
          </a:prstGeom>
          <a:solidFill>
            <a:srgbClr val="DDEBF7">
              <a:alpha val="36000"/>
            </a:srgbClr>
          </a:solidFill>
          <a:ln w="38100">
            <a:solidFill>
              <a:srgbClr val="2E75B6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선생님께 드리는 안내서 </a:t>
            </a:r>
            <a:r>
              <a:rPr kumimoji="0" lang="en-US" altLang="ko-KR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11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solidFill>
              <a:srgbClr val="9E8DDB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3942"/>
              <a:ext cx="57242" cy="29636"/>
              <a:chOff x="1463" y="-9089"/>
              <a:chExt cx="57242" cy="29636"/>
            </a:xfrm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4280"/>
                <a:ext cx="57242" cy="24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endParaRPr lang="ko-KR" altLang="en-US" sz="3100" dirty="0"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-9089"/>
                <a:ext cx="20942" cy="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[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차시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 </a:t>
                </a:r>
                <a:r>
                  <a:rPr kumimoji="0" lang="ko-KR" altLang="en-US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안내</a:t>
                </a:r>
                <a:r>
                  <a:rPr kumimoji="0" lang="en-US" altLang="ko-KR" sz="32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EFA74"/>
                    </a:highlight>
                    <a:latin typeface="휴먼모음T" panose="02030504000101010101" pitchFamily="18" charset="-127"/>
                    <a:ea typeface="휴먼모음T" panose="02030504000101010101" pitchFamily="18" charset="-127"/>
                  </a:rPr>
                  <a:t>]</a:t>
                </a:r>
                <a:endParaRPr kumimoji="0" lang="en-US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EFA74"/>
                  </a:highlight>
                  <a:latin typeface="휴먼모음T" panose="02030504000101010101" pitchFamily="18" charset="-127"/>
                  <a:ea typeface="휴먼모음T" panose="02030504000101010101" pitchFamily="18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58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15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2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sp>
        <p:nvSpPr>
          <p:cNvPr id="18" name="_x1137130016">
            <a:extLst>
              <a:ext uri="{FF2B5EF4-FFF2-40B4-BE49-F238E27FC236}">
                <a16:creationId xmlns:a16="http://schemas.microsoft.com/office/drawing/2014/main" xmlns="" id="{D99EF369-56C5-44EA-A3C1-ADCDAC538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2304" y="3007739"/>
            <a:ext cx="9956085" cy="328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/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학생들은 동물 대통령 선거 이후의 이야기를 상상하며</a:t>
            </a:r>
            <a:r>
              <a:rPr lang="en-US" altLang="ko-KR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선거가 숲에 어떤 변화를 가져올지 </a:t>
            </a:r>
            <a:r>
              <a:rPr lang="ko-KR" altLang="en-US" sz="3100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생각해 볼 </a:t>
            </a:r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수 있습니다</a:t>
            </a:r>
            <a:r>
              <a:rPr lang="en-US" altLang="ko-KR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또 대표가 바뀐다는 것</a:t>
            </a:r>
            <a:r>
              <a:rPr lang="en-US" altLang="ko-KR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대표를 뽑는다는 것이 모두에게 어떤 영향을 끼치는지 깨닫게 됩니다</a:t>
            </a:r>
            <a:r>
              <a:rPr lang="en-US" altLang="ko-KR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공동체의 모든 구성원이 소중하고 중요하지만 그 공동체를 이끄는 리더가 얼마나 중요한지 이번 활동을 통해 배우게 됩니다</a:t>
            </a:r>
            <a:r>
              <a:rPr lang="en-US" altLang="ko-KR" sz="31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endParaRPr lang="ko-KR" altLang="en-US" sz="3100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94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누가 동물 대통령이 되었나요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328ABAC-9727-4B15-B2CB-0C56736EBA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82471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3C3C1DCA-A4ED-4590-A5C6-3A151B077FF3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지난 시간에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누가 </a:t>
            </a:r>
            <a:r>
              <a:rPr lang="ko-KR" altLang="en-US" sz="3200" dirty="0" smtClean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우리 반 </a:t>
            </a:r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대통령이 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되었나요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70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누가 동물 대통령이 되었나요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328ABAC-9727-4B15-B2CB-0C56736EBA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08" y="2782471"/>
            <a:ext cx="5373318" cy="5373318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3C3C1DCA-A4ED-4590-A5C6-3A151B077FF3}"/>
              </a:ext>
            </a:extLst>
          </p:cNvPr>
          <p:cNvSpPr/>
          <p:nvPr/>
        </p:nvSpPr>
        <p:spPr>
          <a:xfrm>
            <a:off x="6016074" y="1648228"/>
            <a:ext cx="5140618" cy="2432032"/>
          </a:xfrm>
          <a:custGeom>
            <a:avLst/>
            <a:gdLst>
              <a:gd name="connsiteX0" fmla="*/ 0 w 5140618"/>
              <a:gd name="connsiteY0" fmla="*/ 405347 h 2432032"/>
              <a:gd name="connsiteX1" fmla="*/ 405347 w 5140618"/>
              <a:gd name="connsiteY1" fmla="*/ 0 h 2432032"/>
              <a:gd name="connsiteX2" fmla="*/ 856770 w 5140618"/>
              <a:gd name="connsiteY2" fmla="*/ 0 h 2432032"/>
              <a:gd name="connsiteX3" fmla="*/ 856770 w 5140618"/>
              <a:gd name="connsiteY3" fmla="*/ 0 h 2432032"/>
              <a:gd name="connsiteX4" fmla="*/ 1473644 w 5140618"/>
              <a:gd name="connsiteY4" fmla="*/ 0 h 2432032"/>
              <a:gd name="connsiteX5" fmla="*/ 2141924 w 5140618"/>
              <a:gd name="connsiteY5" fmla="*/ 0 h 2432032"/>
              <a:gd name="connsiteX6" fmla="*/ 2738394 w 5140618"/>
              <a:gd name="connsiteY6" fmla="*/ 0 h 2432032"/>
              <a:gd name="connsiteX7" fmla="*/ 3438598 w 5140618"/>
              <a:gd name="connsiteY7" fmla="*/ 0 h 2432032"/>
              <a:gd name="connsiteX8" fmla="*/ 4112868 w 5140618"/>
              <a:gd name="connsiteY8" fmla="*/ 0 h 2432032"/>
              <a:gd name="connsiteX9" fmla="*/ 4735271 w 5140618"/>
              <a:gd name="connsiteY9" fmla="*/ 0 h 2432032"/>
              <a:gd name="connsiteX10" fmla="*/ 5140618 w 5140618"/>
              <a:gd name="connsiteY10" fmla="*/ 405347 h 2432032"/>
              <a:gd name="connsiteX11" fmla="*/ 5140618 w 5140618"/>
              <a:gd name="connsiteY11" fmla="*/ 922149 h 2432032"/>
              <a:gd name="connsiteX12" fmla="*/ 5140618 w 5140618"/>
              <a:gd name="connsiteY12" fmla="*/ 1418685 h 2432032"/>
              <a:gd name="connsiteX13" fmla="*/ 5140618 w 5140618"/>
              <a:gd name="connsiteY13" fmla="*/ 1418685 h 2432032"/>
              <a:gd name="connsiteX14" fmla="*/ 5140618 w 5140618"/>
              <a:gd name="connsiteY14" fmla="*/ 2026693 h 2432032"/>
              <a:gd name="connsiteX15" fmla="*/ 5140618 w 5140618"/>
              <a:gd name="connsiteY15" fmla="*/ 2026685 h 2432032"/>
              <a:gd name="connsiteX16" fmla="*/ 4735271 w 5140618"/>
              <a:gd name="connsiteY16" fmla="*/ 2432032 h 2432032"/>
              <a:gd name="connsiteX17" fmla="*/ 4086934 w 5140618"/>
              <a:gd name="connsiteY17" fmla="*/ 2432032 h 2432032"/>
              <a:gd name="connsiteX18" fmla="*/ 3516398 w 5140618"/>
              <a:gd name="connsiteY18" fmla="*/ 2432032 h 2432032"/>
              <a:gd name="connsiteX19" fmla="*/ 2816194 w 5140618"/>
              <a:gd name="connsiteY19" fmla="*/ 2432032 h 2432032"/>
              <a:gd name="connsiteX20" fmla="*/ 2141924 w 5140618"/>
              <a:gd name="connsiteY20" fmla="*/ 2432032 h 2432032"/>
              <a:gd name="connsiteX21" fmla="*/ 1557013 w 5140618"/>
              <a:gd name="connsiteY21" fmla="*/ 2669617 h 2432032"/>
              <a:gd name="connsiteX22" fmla="*/ 1007197 w 5140618"/>
              <a:gd name="connsiteY22" fmla="*/ 2892948 h 2432032"/>
              <a:gd name="connsiteX23" fmla="*/ 387191 w 5140618"/>
              <a:gd name="connsiteY23" fmla="*/ 3144788 h 2432032"/>
              <a:gd name="connsiteX24" fmla="*/ 612589 w 5140618"/>
              <a:gd name="connsiteY24" fmla="*/ 2802665 h 2432032"/>
              <a:gd name="connsiteX25" fmla="*/ 856770 w 5140618"/>
              <a:gd name="connsiteY25" fmla="*/ 2432032 h 2432032"/>
              <a:gd name="connsiteX26" fmla="*/ 405347 w 5140618"/>
              <a:gd name="connsiteY26" fmla="*/ 2432032 h 2432032"/>
              <a:gd name="connsiteX27" fmla="*/ 0 w 5140618"/>
              <a:gd name="connsiteY27" fmla="*/ 2026685 h 2432032"/>
              <a:gd name="connsiteX28" fmla="*/ 0 w 5140618"/>
              <a:gd name="connsiteY28" fmla="*/ 2026693 h 2432032"/>
              <a:gd name="connsiteX29" fmla="*/ 0 w 5140618"/>
              <a:gd name="connsiteY29" fmla="*/ 1418685 h 2432032"/>
              <a:gd name="connsiteX30" fmla="*/ 0 w 5140618"/>
              <a:gd name="connsiteY30" fmla="*/ 1418685 h 2432032"/>
              <a:gd name="connsiteX31" fmla="*/ 0 w 5140618"/>
              <a:gd name="connsiteY31" fmla="*/ 942416 h 2432032"/>
              <a:gd name="connsiteX32" fmla="*/ 0 w 5140618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40618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65458" y="-9591"/>
                  <a:pt x="655481" y="10330"/>
                  <a:pt x="856770" y="0"/>
                </a:cubicBezTo>
                <a:lnTo>
                  <a:pt x="856770" y="0"/>
                </a:lnTo>
                <a:cubicBezTo>
                  <a:pt x="1161338" y="19509"/>
                  <a:pt x="1340695" y="-4800"/>
                  <a:pt x="1473644" y="0"/>
                </a:cubicBezTo>
                <a:cubicBezTo>
                  <a:pt x="1606593" y="4800"/>
                  <a:pt x="1971289" y="28636"/>
                  <a:pt x="2141924" y="0"/>
                </a:cubicBezTo>
                <a:cubicBezTo>
                  <a:pt x="2431557" y="-16379"/>
                  <a:pt x="2617745" y="-22128"/>
                  <a:pt x="2738394" y="0"/>
                </a:cubicBezTo>
                <a:cubicBezTo>
                  <a:pt x="2859043" y="22128"/>
                  <a:pt x="3158843" y="28521"/>
                  <a:pt x="3438598" y="0"/>
                </a:cubicBezTo>
                <a:cubicBezTo>
                  <a:pt x="3718353" y="-28521"/>
                  <a:pt x="3929111" y="-4302"/>
                  <a:pt x="4112868" y="0"/>
                </a:cubicBezTo>
                <a:cubicBezTo>
                  <a:pt x="4296625" y="4302"/>
                  <a:pt x="4538729" y="27102"/>
                  <a:pt x="4735271" y="0"/>
                </a:cubicBezTo>
                <a:cubicBezTo>
                  <a:pt x="4981300" y="24512"/>
                  <a:pt x="5133384" y="137325"/>
                  <a:pt x="5140618" y="405347"/>
                </a:cubicBezTo>
                <a:cubicBezTo>
                  <a:pt x="5130073" y="624676"/>
                  <a:pt x="5139622" y="808870"/>
                  <a:pt x="5140618" y="922149"/>
                </a:cubicBezTo>
                <a:cubicBezTo>
                  <a:pt x="5141614" y="1035428"/>
                  <a:pt x="5143735" y="1317698"/>
                  <a:pt x="5140618" y="1418685"/>
                </a:cubicBezTo>
                <a:lnTo>
                  <a:pt x="5140618" y="1418685"/>
                </a:lnTo>
                <a:cubicBezTo>
                  <a:pt x="5133712" y="1599438"/>
                  <a:pt x="5158959" y="1745794"/>
                  <a:pt x="5140618" y="2026693"/>
                </a:cubicBezTo>
                <a:lnTo>
                  <a:pt x="5140618" y="2026685"/>
                </a:lnTo>
                <a:cubicBezTo>
                  <a:pt x="5127140" y="2253887"/>
                  <a:pt x="4965558" y="2444139"/>
                  <a:pt x="4735271" y="2432032"/>
                </a:cubicBezTo>
                <a:cubicBezTo>
                  <a:pt x="4501639" y="2440890"/>
                  <a:pt x="4281869" y="2412735"/>
                  <a:pt x="4086934" y="2432032"/>
                </a:cubicBezTo>
                <a:cubicBezTo>
                  <a:pt x="3891999" y="2451329"/>
                  <a:pt x="3729630" y="2445818"/>
                  <a:pt x="3516398" y="2432032"/>
                </a:cubicBezTo>
                <a:cubicBezTo>
                  <a:pt x="3303166" y="2418246"/>
                  <a:pt x="3062156" y="2430547"/>
                  <a:pt x="2816194" y="2432032"/>
                </a:cubicBezTo>
                <a:cubicBezTo>
                  <a:pt x="2570232" y="2433517"/>
                  <a:pt x="2340454" y="2453204"/>
                  <a:pt x="2141924" y="2432032"/>
                </a:cubicBezTo>
                <a:cubicBezTo>
                  <a:pt x="1859949" y="2529206"/>
                  <a:pt x="1717996" y="2580640"/>
                  <a:pt x="1557013" y="2669617"/>
                </a:cubicBezTo>
                <a:cubicBezTo>
                  <a:pt x="1396030" y="2758594"/>
                  <a:pt x="1144653" y="2841644"/>
                  <a:pt x="1007197" y="2892948"/>
                </a:cubicBezTo>
                <a:cubicBezTo>
                  <a:pt x="869741" y="2944252"/>
                  <a:pt x="614683" y="3034965"/>
                  <a:pt x="387191" y="3144788"/>
                </a:cubicBezTo>
                <a:cubicBezTo>
                  <a:pt x="488641" y="2998018"/>
                  <a:pt x="570992" y="2889130"/>
                  <a:pt x="612589" y="2802665"/>
                </a:cubicBezTo>
                <a:cubicBezTo>
                  <a:pt x="654186" y="2716200"/>
                  <a:pt x="784455" y="2542081"/>
                  <a:pt x="856770" y="2432032"/>
                </a:cubicBezTo>
                <a:cubicBezTo>
                  <a:pt x="716633" y="2435620"/>
                  <a:pt x="579432" y="2423304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5140618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2615" y="-21770"/>
                  <a:pt x="752835" y="6188"/>
                  <a:pt x="856770" y="0"/>
                </a:cubicBezTo>
                <a:lnTo>
                  <a:pt x="856770" y="0"/>
                </a:lnTo>
                <a:cubicBezTo>
                  <a:pt x="1023676" y="-7542"/>
                  <a:pt x="1271892" y="8167"/>
                  <a:pt x="1525050" y="0"/>
                </a:cubicBezTo>
                <a:cubicBezTo>
                  <a:pt x="1778208" y="-8167"/>
                  <a:pt x="1954764" y="14563"/>
                  <a:pt x="2141924" y="0"/>
                </a:cubicBezTo>
                <a:cubicBezTo>
                  <a:pt x="2439448" y="-7130"/>
                  <a:pt x="2494654" y="-23059"/>
                  <a:pt x="2764327" y="0"/>
                </a:cubicBezTo>
                <a:cubicBezTo>
                  <a:pt x="3034000" y="23059"/>
                  <a:pt x="3178555" y="-20511"/>
                  <a:pt x="3360797" y="0"/>
                </a:cubicBezTo>
                <a:cubicBezTo>
                  <a:pt x="3543039" y="20511"/>
                  <a:pt x="3845649" y="-21583"/>
                  <a:pt x="3983200" y="0"/>
                </a:cubicBezTo>
                <a:cubicBezTo>
                  <a:pt x="4120751" y="21583"/>
                  <a:pt x="4520344" y="-28447"/>
                  <a:pt x="4735271" y="0"/>
                </a:cubicBezTo>
                <a:cubicBezTo>
                  <a:pt x="5005395" y="16607"/>
                  <a:pt x="5161103" y="232051"/>
                  <a:pt x="5140618" y="405347"/>
                </a:cubicBezTo>
                <a:cubicBezTo>
                  <a:pt x="5121099" y="584762"/>
                  <a:pt x="5163748" y="743351"/>
                  <a:pt x="5140618" y="881616"/>
                </a:cubicBezTo>
                <a:cubicBezTo>
                  <a:pt x="5117488" y="1019881"/>
                  <a:pt x="5151177" y="1289919"/>
                  <a:pt x="5140618" y="1418685"/>
                </a:cubicBezTo>
                <a:lnTo>
                  <a:pt x="5140618" y="1418685"/>
                </a:lnTo>
                <a:cubicBezTo>
                  <a:pt x="5162231" y="1704903"/>
                  <a:pt x="5121890" y="1797109"/>
                  <a:pt x="5140618" y="2026693"/>
                </a:cubicBezTo>
                <a:lnTo>
                  <a:pt x="5140618" y="2026685"/>
                </a:lnTo>
                <a:cubicBezTo>
                  <a:pt x="5129083" y="2300757"/>
                  <a:pt x="4944380" y="2429628"/>
                  <a:pt x="4735271" y="2432032"/>
                </a:cubicBezTo>
                <a:cubicBezTo>
                  <a:pt x="4562462" y="2437790"/>
                  <a:pt x="4272901" y="2413915"/>
                  <a:pt x="4086934" y="2432032"/>
                </a:cubicBezTo>
                <a:cubicBezTo>
                  <a:pt x="3900967" y="2450149"/>
                  <a:pt x="3632147" y="2460446"/>
                  <a:pt x="3412664" y="2432032"/>
                </a:cubicBezTo>
                <a:cubicBezTo>
                  <a:pt x="3193181" y="2403619"/>
                  <a:pt x="3053013" y="2402976"/>
                  <a:pt x="2764327" y="2432032"/>
                </a:cubicBezTo>
                <a:cubicBezTo>
                  <a:pt x="2475641" y="2461088"/>
                  <a:pt x="2378801" y="2450867"/>
                  <a:pt x="2141924" y="2432032"/>
                </a:cubicBezTo>
                <a:cubicBezTo>
                  <a:pt x="1994039" y="2515290"/>
                  <a:pt x="1791404" y="2604825"/>
                  <a:pt x="1592108" y="2655362"/>
                </a:cubicBezTo>
                <a:cubicBezTo>
                  <a:pt x="1392812" y="2705899"/>
                  <a:pt x="1230600" y="2816112"/>
                  <a:pt x="972102" y="2907203"/>
                </a:cubicBezTo>
                <a:cubicBezTo>
                  <a:pt x="713604" y="2998294"/>
                  <a:pt x="618651" y="3016793"/>
                  <a:pt x="387191" y="3144788"/>
                </a:cubicBezTo>
                <a:cubicBezTo>
                  <a:pt x="477117" y="3030571"/>
                  <a:pt x="564191" y="2862393"/>
                  <a:pt x="617285" y="2795538"/>
                </a:cubicBezTo>
                <a:cubicBezTo>
                  <a:pt x="670379" y="2728683"/>
                  <a:pt x="763380" y="2544305"/>
                  <a:pt x="856770" y="2432032"/>
                </a:cubicBezTo>
                <a:cubicBezTo>
                  <a:pt x="675800" y="2428163"/>
                  <a:pt x="550423" y="2423704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그림책 속에서는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누가 동물 대통령이</a:t>
            </a:r>
            <a:endParaRPr lang="en-US" altLang="ko-KR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되었나요</a:t>
            </a:r>
            <a:r>
              <a:rPr lang="en-US" altLang="ko-KR" sz="32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  <a:endParaRPr lang="ko-KR" altLang="en-US" sz="32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116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실외, 물이(가) 표시된 사진&#10;&#10;자동 생성된 설명">
            <a:extLst>
              <a:ext uri="{FF2B5EF4-FFF2-40B4-BE49-F238E27FC236}">
                <a16:creationId xmlns:a16="http://schemas.microsoft.com/office/drawing/2014/main" xmlns="" id="{48622BC4-3287-4C7C-854C-04BBE229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6BC055B7-C095-4124-97D0-1C85D6580E57}"/>
              </a:ext>
            </a:extLst>
          </p:cNvPr>
          <p:cNvGrpSpPr/>
          <p:nvPr/>
        </p:nvGrpSpPr>
        <p:grpSpPr>
          <a:xfrm>
            <a:off x="0" y="229603"/>
            <a:ext cx="12192000" cy="1053025"/>
            <a:chOff x="0" y="204203"/>
            <a:chExt cx="12192000" cy="105302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xmlns="" id="{ECCDA43B-2584-447C-840F-9EE40674FC1C}"/>
                </a:ext>
              </a:extLst>
            </p:cNvPr>
            <p:cNvSpPr/>
            <p:nvPr/>
          </p:nvSpPr>
          <p:spPr>
            <a:xfrm>
              <a:off x="174661" y="204203"/>
              <a:ext cx="12017339" cy="1053025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    누가 동물 대통령이 되었나요</a:t>
              </a:r>
              <a:r>
                <a:rPr lang="en-US" altLang="ko-KR" sz="3600" dirty="0">
                  <a:solidFill>
                    <a:schemeClr val="tx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?</a:t>
              </a:r>
              <a:endParaRPr lang="ko-KR" altLang="en-US" sz="1400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xmlns="" id="{6435D697-0119-4003-A0DC-6121AB31A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060347"/>
              <a:ext cx="12192000" cy="0"/>
            </a:xfrm>
            <a:prstGeom prst="line">
              <a:avLst/>
            </a:prstGeom>
            <a:ln w="4762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7" y="179259"/>
            <a:ext cx="1361287" cy="996407"/>
          </a:xfrm>
          <a:prstGeom prst="rect">
            <a:avLst/>
          </a:prstGeom>
        </p:spPr>
      </p:pic>
      <p:pic>
        <p:nvPicPr>
          <p:cNvPr id="6" name="그림 5" descr="셔츠이(가) 표시된 사진&#10;&#10;자동 생성된 설명">
            <a:extLst>
              <a:ext uri="{FF2B5EF4-FFF2-40B4-BE49-F238E27FC236}">
                <a16:creationId xmlns:a16="http://schemas.microsoft.com/office/drawing/2014/main" xmlns="" id="{1BC8BC63-534A-4CF3-B9CE-E77B4BB1B0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2035" y="350594"/>
            <a:ext cx="4993931" cy="6858000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xmlns="" id="{0EB2C42F-593F-4ADA-978B-FFA8C0A2F9E5}"/>
              </a:ext>
            </a:extLst>
          </p:cNvPr>
          <p:cNvSpPr/>
          <p:nvPr/>
        </p:nvSpPr>
        <p:spPr>
          <a:xfrm>
            <a:off x="7168051" y="1638282"/>
            <a:ext cx="4490549" cy="2432032"/>
          </a:xfrm>
          <a:custGeom>
            <a:avLst/>
            <a:gdLst>
              <a:gd name="connsiteX0" fmla="*/ 0 w 4490549"/>
              <a:gd name="connsiteY0" fmla="*/ 405347 h 2432032"/>
              <a:gd name="connsiteX1" fmla="*/ 405347 w 4490549"/>
              <a:gd name="connsiteY1" fmla="*/ 0 h 2432032"/>
              <a:gd name="connsiteX2" fmla="*/ 748425 w 4490549"/>
              <a:gd name="connsiteY2" fmla="*/ 0 h 2432032"/>
              <a:gd name="connsiteX3" fmla="*/ 748425 w 4490549"/>
              <a:gd name="connsiteY3" fmla="*/ 0 h 2432032"/>
              <a:gd name="connsiteX4" fmla="*/ 1287291 w 4490549"/>
              <a:gd name="connsiteY4" fmla="*/ 0 h 2432032"/>
              <a:gd name="connsiteX5" fmla="*/ 1871062 w 4490549"/>
              <a:gd name="connsiteY5" fmla="*/ 0 h 2432032"/>
              <a:gd name="connsiteX6" fmla="*/ 2380314 w 4490549"/>
              <a:gd name="connsiteY6" fmla="*/ 0 h 2432032"/>
              <a:gd name="connsiteX7" fmla="*/ 2978132 w 4490549"/>
              <a:gd name="connsiteY7" fmla="*/ 0 h 2432032"/>
              <a:gd name="connsiteX8" fmla="*/ 3553808 w 4490549"/>
              <a:gd name="connsiteY8" fmla="*/ 0 h 2432032"/>
              <a:gd name="connsiteX9" fmla="*/ 4085202 w 4490549"/>
              <a:gd name="connsiteY9" fmla="*/ 0 h 2432032"/>
              <a:gd name="connsiteX10" fmla="*/ 4490549 w 4490549"/>
              <a:gd name="connsiteY10" fmla="*/ 405347 h 2432032"/>
              <a:gd name="connsiteX11" fmla="*/ 4490549 w 4490549"/>
              <a:gd name="connsiteY11" fmla="*/ 922149 h 2432032"/>
              <a:gd name="connsiteX12" fmla="*/ 4490549 w 4490549"/>
              <a:gd name="connsiteY12" fmla="*/ 1418685 h 2432032"/>
              <a:gd name="connsiteX13" fmla="*/ 4490549 w 4490549"/>
              <a:gd name="connsiteY13" fmla="*/ 1418685 h 2432032"/>
              <a:gd name="connsiteX14" fmla="*/ 4490549 w 4490549"/>
              <a:gd name="connsiteY14" fmla="*/ 2026693 h 2432032"/>
              <a:gd name="connsiteX15" fmla="*/ 4490549 w 4490549"/>
              <a:gd name="connsiteY15" fmla="*/ 2026685 h 2432032"/>
              <a:gd name="connsiteX16" fmla="*/ 4085202 w 4490549"/>
              <a:gd name="connsiteY16" fmla="*/ 2432032 h 2432032"/>
              <a:gd name="connsiteX17" fmla="*/ 3531667 w 4490549"/>
              <a:gd name="connsiteY17" fmla="*/ 2432032 h 2432032"/>
              <a:gd name="connsiteX18" fmla="*/ 3044556 w 4490549"/>
              <a:gd name="connsiteY18" fmla="*/ 2432032 h 2432032"/>
              <a:gd name="connsiteX19" fmla="*/ 2446738 w 4490549"/>
              <a:gd name="connsiteY19" fmla="*/ 2432032 h 2432032"/>
              <a:gd name="connsiteX20" fmla="*/ 1871062 w 4490549"/>
              <a:gd name="connsiteY20" fmla="*/ 2432032 h 2432032"/>
              <a:gd name="connsiteX21" fmla="*/ 1360117 w 4490549"/>
              <a:gd name="connsiteY21" fmla="*/ 2669617 h 2432032"/>
              <a:gd name="connsiteX22" fmla="*/ 879829 w 4490549"/>
              <a:gd name="connsiteY22" fmla="*/ 2892948 h 2432032"/>
              <a:gd name="connsiteX23" fmla="*/ 338228 w 4490549"/>
              <a:gd name="connsiteY23" fmla="*/ 3144788 h 2432032"/>
              <a:gd name="connsiteX24" fmla="*/ 535123 w 4490549"/>
              <a:gd name="connsiteY24" fmla="*/ 2802665 h 2432032"/>
              <a:gd name="connsiteX25" fmla="*/ 748425 w 4490549"/>
              <a:gd name="connsiteY25" fmla="*/ 2432032 h 2432032"/>
              <a:gd name="connsiteX26" fmla="*/ 405347 w 4490549"/>
              <a:gd name="connsiteY26" fmla="*/ 2432032 h 2432032"/>
              <a:gd name="connsiteX27" fmla="*/ 0 w 4490549"/>
              <a:gd name="connsiteY27" fmla="*/ 2026685 h 2432032"/>
              <a:gd name="connsiteX28" fmla="*/ 0 w 4490549"/>
              <a:gd name="connsiteY28" fmla="*/ 2026693 h 2432032"/>
              <a:gd name="connsiteX29" fmla="*/ 0 w 4490549"/>
              <a:gd name="connsiteY29" fmla="*/ 1418685 h 2432032"/>
              <a:gd name="connsiteX30" fmla="*/ 0 w 4490549"/>
              <a:gd name="connsiteY30" fmla="*/ 1418685 h 2432032"/>
              <a:gd name="connsiteX31" fmla="*/ 0 w 4490549"/>
              <a:gd name="connsiteY31" fmla="*/ 942416 h 2432032"/>
              <a:gd name="connsiteX32" fmla="*/ 0 w 4490549"/>
              <a:gd name="connsiteY32" fmla="*/ 405347 h 2432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90549" h="2432032" fill="none" extrusionOk="0">
                <a:moveTo>
                  <a:pt x="0" y="405347"/>
                </a:moveTo>
                <a:cubicBezTo>
                  <a:pt x="35354" y="142846"/>
                  <a:pt x="163117" y="20260"/>
                  <a:pt x="405347" y="0"/>
                </a:cubicBezTo>
                <a:cubicBezTo>
                  <a:pt x="507620" y="-11725"/>
                  <a:pt x="604242" y="9012"/>
                  <a:pt x="748425" y="0"/>
                </a:cubicBezTo>
                <a:lnTo>
                  <a:pt x="748425" y="0"/>
                </a:lnTo>
                <a:cubicBezTo>
                  <a:pt x="933119" y="-13472"/>
                  <a:pt x="1057949" y="-9957"/>
                  <a:pt x="1287291" y="0"/>
                </a:cubicBezTo>
                <a:cubicBezTo>
                  <a:pt x="1516633" y="9957"/>
                  <a:pt x="1631172" y="-25878"/>
                  <a:pt x="1871062" y="0"/>
                </a:cubicBezTo>
                <a:cubicBezTo>
                  <a:pt x="2051806" y="-2034"/>
                  <a:pt x="2141816" y="14110"/>
                  <a:pt x="2380314" y="0"/>
                </a:cubicBezTo>
                <a:cubicBezTo>
                  <a:pt x="2618812" y="-14110"/>
                  <a:pt x="2832568" y="-11687"/>
                  <a:pt x="2978132" y="0"/>
                </a:cubicBezTo>
                <a:cubicBezTo>
                  <a:pt x="3123696" y="11687"/>
                  <a:pt x="3345929" y="-5474"/>
                  <a:pt x="3553808" y="0"/>
                </a:cubicBezTo>
                <a:cubicBezTo>
                  <a:pt x="3761687" y="5474"/>
                  <a:pt x="3865775" y="-9180"/>
                  <a:pt x="4085202" y="0"/>
                </a:cubicBezTo>
                <a:cubicBezTo>
                  <a:pt x="4331231" y="24512"/>
                  <a:pt x="4483315" y="137325"/>
                  <a:pt x="4490549" y="405347"/>
                </a:cubicBezTo>
                <a:cubicBezTo>
                  <a:pt x="4480004" y="624676"/>
                  <a:pt x="4489553" y="808870"/>
                  <a:pt x="4490549" y="922149"/>
                </a:cubicBezTo>
                <a:cubicBezTo>
                  <a:pt x="4491545" y="1035428"/>
                  <a:pt x="4493666" y="1317698"/>
                  <a:pt x="4490549" y="1418685"/>
                </a:cubicBezTo>
                <a:lnTo>
                  <a:pt x="4490549" y="1418685"/>
                </a:lnTo>
                <a:cubicBezTo>
                  <a:pt x="4483643" y="1599438"/>
                  <a:pt x="4508890" y="1745794"/>
                  <a:pt x="4490549" y="2026693"/>
                </a:cubicBezTo>
                <a:lnTo>
                  <a:pt x="4490549" y="2026685"/>
                </a:lnTo>
                <a:cubicBezTo>
                  <a:pt x="4477071" y="2253887"/>
                  <a:pt x="4315489" y="2444139"/>
                  <a:pt x="4085202" y="2432032"/>
                </a:cubicBezTo>
                <a:cubicBezTo>
                  <a:pt x="3875107" y="2444494"/>
                  <a:pt x="3768150" y="2447976"/>
                  <a:pt x="3531667" y="2432032"/>
                </a:cubicBezTo>
                <a:cubicBezTo>
                  <a:pt x="3295184" y="2416088"/>
                  <a:pt x="3240745" y="2423332"/>
                  <a:pt x="3044556" y="2432032"/>
                </a:cubicBezTo>
                <a:cubicBezTo>
                  <a:pt x="2848367" y="2440732"/>
                  <a:pt x="2698498" y="2448397"/>
                  <a:pt x="2446738" y="2432032"/>
                </a:cubicBezTo>
                <a:cubicBezTo>
                  <a:pt x="2194978" y="2415667"/>
                  <a:pt x="2102100" y="2434104"/>
                  <a:pt x="1871062" y="2432032"/>
                </a:cubicBezTo>
                <a:cubicBezTo>
                  <a:pt x="1751942" y="2500021"/>
                  <a:pt x="1538234" y="2597616"/>
                  <a:pt x="1360117" y="2669617"/>
                </a:cubicBezTo>
                <a:cubicBezTo>
                  <a:pt x="1182000" y="2741619"/>
                  <a:pt x="1053602" y="2790887"/>
                  <a:pt x="879829" y="2892948"/>
                </a:cubicBezTo>
                <a:cubicBezTo>
                  <a:pt x="706056" y="2995008"/>
                  <a:pt x="485821" y="3093140"/>
                  <a:pt x="338228" y="3144788"/>
                </a:cubicBezTo>
                <a:cubicBezTo>
                  <a:pt x="371753" y="3062603"/>
                  <a:pt x="476740" y="2883171"/>
                  <a:pt x="535123" y="2802665"/>
                </a:cubicBezTo>
                <a:cubicBezTo>
                  <a:pt x="593506" y="2722159"/>
                  <a:pt x="637911" y="2603032"/>
                  <a:pt x="748425" y="2432032"/>
                </a:cubicBezTo>
                <a:cubicBezTo>
                  <a:pt x="588951" y="2416972"/>
                  <a:pt x="504261" y="2442857"/>
                  <a:pt x="405347" y="2432032"/>
                </a:cubicBezTo>
                <a:cubicBezTo>
                  <a:pt x="177240" y="2427572"/>
                  <a:pt x="11027" y="2237575"/>
                  <a:pt x="0" y="2026685"/>
                </a:cubicBezTo>
                <a:lnTo>
                  <a:pt x="0" y="2026693"/>
                </a:lnTo>
                <a:cubicBezTo>
                  <a:pt x="-8743" y="1781464"/>
                  <a:pt x="10070" y="1700471"/>
                  <a:pt x="0" y="1418685"/>
                </a:cubicBezTo>
                <a:lnTo>
                  <a:pt x="0" y="1418685"/>
                </a:lnTo>
                <a:cubicBezTo>
                  <a:pt x="-10930" y="1233311"/>
                  <a:pt x="17401" y="1147885"/>
                  <a:pt x="0" y="942416"/>
                </a:cubicBezTo>
                <a:cubicBezTo>
                  <a:pt x="-17401" y="736947"/>
                  <a:pt x="-9588" y="624011"/>
                  <a:pt x="0" y="405347"/>
                </a:cubicBezTo>
                <a:close/>
              </a:path>
              <a:path w="4490549" h="2432032" stroke="0" extrusionOk="0">
                <a:moveTo>
                  <a:pt x="0" y="405347"/>
                </a:moveTo>
                <a:cubicBezTo>
                  <a:pt x="7154" y="145296"/>
                  <a:pt x="213994" y="14041"/>
                  <a:pt x="405347" y="0"/>
                </a:cubicBezTo>
                <a:cubicBezTo>
                  <a:pt x="557907" y="9008"/>
                  <a:pt x="609513" y="10256"/>
                  <a:pt x="748425" y="0"/>
                </a:cubicBezTo>
                <a:lnTo>
                  <a:pt x="748425" y="0"/>
                </a:lnTo>
                <a:cubicBezTo>
                  <a:pt x="866020" y="-27805"/>
                  <a:pt x="1187412" y="9573"/>
                  <a:pt x="1332196" y="0"/>
                </a:cubicBezTo>
                <a:cubicBezTo>
                  <a:pt x="1476980" y="-9573"/>
                  <a:pt x="1702012" y="17727"/>
                  <a:pt x="1871062" y="0"/>
                </a:cubicBezTo>
                <a:cubicBezTo>
                  <a:pt x="2077013" y="25304"/>
                  <a:pt x="2178271" y="-8476"/>
                  <a:pt x="2402456" y="0"/>
                </a:cubicBezTo>
                <a:cubicBezTo>
                  <a:pt x="2626641" y="8476"/>
                  <a:pt x="2748381" y="-16060"/>
                  <a:pt x="2911708" y="0"/>
                </a:cubicBezTo>
                <a:cubicBezTo>
                  <a:pt x="3075035" y="16060"/>
                  <a:pt x="3204914" y="20109"/>
                  <a:pt x="3443101" y="0"/>
                </a:cubicBezTo>
                <a:cubicBezTo>
                  <a:pt x="3681288" y="-20109"/>
                  <a:pt x="3769459" y="-8593"/>
                  <a:pt x="4085202" y="0"/>
                </a:cubicBezTo>
                <a:cubicBezTo>
                  <a:pt x="4355326" y="16607"/>
                  <a:pt x="4511034" y="232051"/>
                  <a:pt x="4490549" y="405347"/>
                </a:cubicBezTo>
                <a:cubicBezTo>
                  <a:pt x="4471030" y="584762"/>
                  <a:pt x="4513679" y="743351"/>
                  <a:pt x="4490549" y="881616"/>
                </a:cubicBezTo>
                <a:cubicBezTo>
                  <a:pt x="4467419" y="1019881"/>
                  <a:pt x="4501108" y="1289919"/>
                  <a:pt x="4490549" y="1418685"/>
                </a:cubicBezTo>
                <a:lnTo>
                  <a:pt x="4490549" y="1418685"/>
                </a:lnTo>
                <a:cubicBezTo>
                  <a:pt x="4512162" y="1704903"/>
                  <a:pt x="4471821" y="1797109"/>
                  <a:pt x="4490549" y="2026693"/>
                </a:cubicBezTo>
                <a:lnTo>
                  <a:pt x="4490549" y="2026685"/>
                </a:lnTo>
                <a:cubicBezTo>
                  <a:pt x="4479014" y="2300757"/>
                  <a:pt x="4294311" y="2429628"/>
                  <a:pt x="4085202" y="2432032"/>
                </a:cubicBezTo>
                <a:cubicBezTo>
                  <a:pt x="3860722" y="2419199"/>
                  <a:pt x="3693769" y="2453389"/>
                  <a:pt x="3531667" y="2432032"/>
                </a:cubicBezTo>
                <a:cubicBezTo>
                  <a:pt x="3369566" y="2410675"/>
                  <a:pt x="3206169" y="2431271"/>
                  <a:pt x="2955991" y="2432032"/>
                </a:cubicBezTo>
                <a:cubicBezTo>
                  <a:pt x="2705813" y="2432793"/>
                  <a:pt x="2678020" y="2457536"/>
                  <a:pt x="2402456" y="2432032"/>
                </a:cubicBezTo>
                <a:cubicBezTo>
                  <a:pt x="2126892" y="2406528"/>
                  <a:pt x="2058019" y="2458370"/>
                  <a:pt x="1871062" y="2432032"/>
                </a:cubicBezTo>
                <a:cubicBezTo>
                  <a:pt x="1675276" y="2540084"/>
                  <a:pt x="1525600" y="2565115"/>
                  <a:pt x="1390774" y="2655362"/>
                </a:cubicBezTo>
                <a:cubicBezTo>
                  <a:pt x="1255948" y="2745609"/>
                  <a:pt x="992107" y="2842936"/>
                  <a:pt x="849173" y="2907203"/>
                </a:cubicBezTo>
                <a:cubicBezTo>
                  <a:pt x="706239" y="2971470"/>
                  <a:pt x="455364" y="3084002"/>
                  <a:pt x="338228" y="3144788"/>
                </a:cubicBezTo>
                <a:cubicBezTo>
                  <a:pt x="422725" y="3025546"/>
                  <a:pt x="470454" y="2900701"/>
                  <a:pt x="539225" y="2795538"/>
                </a:cubicBezTo>
                <a:cubicBezTo>
                  <a:pt x="607996" y="2690374"/>
                  <a:pt x="693028" y="2528555"/>
                  <a:pt x="748425" y="2432032"/>
                </a:cubicBezTo>
                <a:cubicBezTo>
                  <a:pt x="643627" y="2416035"/>
                  <a:pt x="503770" y="2415400"/>
                  <a:pt x="405347" y="2432032"/>
                </a:cubicBezTo>
                <a:cubicBezTo>
                  <a:pt x="187642" y="2416172"/>
                  <a:pt x="31401" y="2214861"/>
                  <a:pt x="0" y="2026685"/>
                </a:cubicBezTo>
                <a:lnTo>
                  <a:pt x="0" y="2026693"/>
                </a:lnTo>
                <a:cubicBezTo>
                  <a:pt x="20828" y="1838498"/>
                  <a:pt x="-26156" y="1705645"/>
                  <a:pt x="0" y="1418685"/>
                </a:cubicBezTo>
                <a:lnTo>
                  <a:pt x="0" y="1418685"/>
                </a:lnTo>
                <a:cubicBezTo>
                  <a:pt x="20798" y="1160826"/>
                  <a:pt x="4504" y="1041616"/>
                  <a:pt x="0" y="891749"/>
                </a:cubicBezTo>
                <a:cubicBezTo>
                  <a:pt x="-4504" y="741882"/>
                  <a:pt x="3523" y="638832"/>
                  <a:pt x="0" y="405347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BF7E6"/>
            </a:solidFill>
            <a:extLst>
              <a:ext uri="{C807C97D-BFC1-408E-A445-0C87EB9F89A2}">
                <ask:lineSketchStyleProps xmlns:ask="http://schemas.microsoft.com/office/drawing/2018/sketchyshapes" xmlns="" sd="1721328264">
                  <a:prstGeom prst="wedgeRoundRectCallout">
                    <a:avLst>
                      <a:gd name="adj1" fmla="val -42468"/>
                      <a:gd name="adj2" fmla="val 7930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나무늘보입니다</a:t>
            </a:r>
            <a:r>
              <a:rPr lang="en-US" altLang="ko-KR" sz="36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1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126422" y="39456"/>
              <a:ext cx="3065816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공부할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635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문제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565719" y="1774255"/>
            <a:ext cx="11074400" cy="4402667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뒷이야기를 상상하여</a:t>
            </a:r>
            <a:endParaRPr lang="en-US" altLang="ko-KR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 algn="ctr"/>
            <a:r>
              <a:rPr lang="ko-KR" altLang="en-US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표현할 수 있다</a:t>
            </a:r>
            <a:r>
              <a:rPr lang="en-US" altLang="ko-KR" sz="50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5000" dirty="0">
              <a:solidFill>
                <a:schemeClr val="tx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물, 서핑, 실외, 타기이(가) 표시된 사진&#10;&#10;자동 생성된 설명">
            <a:extLst>
              <a:ext uri="{FF2B5EF4-FFF2-40B4-BE49-F238E27FC236}">
                <a16:creationId xmlns:a16="http://schemas.microsoft.com/office/drawing/2014/main" xmlns="" id="{EFB82A0D-1A11-4767-A409-727A6803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030200F-47A5-4E09-AA48-8C800620C064}"/>
              </a:ext>
            </a:extLst>
          </p:cNvPr>
          <p:cNvGrpSpPr/>
          <p:nvPr/>
        </p:nvGrpSpPr>
        <p:grpSpPr>
          <a:xfrm>
            <a:off x="13840" y="379296"/>
            <a:ext cx="12178160" cy="1127771"/>
            <a:chOff x="-297951" y="-42846"/>
            <a:chExt cx="9914562" cy="1655889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5EB91258-9989-4ABE-B76B-5C42EC12B823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xmlns="" id="{EC4210DF-5C41-4433-B2B6-F66B15D410B5}"/>
                </a:ext>
              </a:extLst>
            </p:cNvPr>
            <p:cNvSpPr/>
            <p:nvPr/>
          </p:nvSpPr>
          <p:spPr>
            <a:xfrm>
              <a:off x="3383514" y="-42846"/>
              <a:ext cx="2551628" cy="14912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FC8B91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활동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6000" dirty="0">
                  <a:ln w="12700">
                    <a:solidFill>
                      <a:schemeClr val="bg1"/>
                    </a:solidFill>
                  </a:ln>
                  <a:solidFill>
                    <a:srgbClr val="93C8A4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안내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9C983877-7D14-4CE9-AA10-368DA137418E}"/>
              </a:ext>
            </a:extLst>
          </p:cNvPr>
          <p:cNvSpPr/>
          <p:nvPr/>
        </p:nvSpPr>
        <p:spPr>
          <a:xfrm>
            <a:off x="309750" y="1941892"/>
            <a:ext cx="11589331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상상하기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C0B8D5D3-BC05-4036-A9E9-7DA17D0783CC}"/>
              </a:ext>
            </a:extLst>
          </p:cNvPr>
          <p:cNvSpPr/>
          <p:nvPr/>
        </p:nvSpPr>
        <p:spPr>
          <a:xfrm>
            <a:off x="347421" y="2114461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1.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7AA769A8-4A31-44DF-BB37-F6DB41940967}"/>
              </a:ext>
            </a:extLst>
          </p:cNvPr>
          <p:cNvSpPr/>
          <p:nvPr/>
        </p:nvSpPr>
        <p:spPr>
          <a:xfrm>
            <a:off x="309751" y="3336571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표현하기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7BFA93C0-339C-4E22-B761-4F6D640D3091}"/>
              </a:ext>
            </a:extLst>
          </p:cNvPr>
          <p:cNvSpPr/>
          <p:nvPr/>
        </p:nvSpPr>
        <p:spPr>
          <a:xfrm>
            <a:off x="309751" y="4731250"/>
            <a:ext cx="11588530" cy="105302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뒷이야기 발표하기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0362BB47-61F4-48D4-B5DC-6DC45580BEA7}"/>
              </a:ext>
            </a:extLst>
          </p:cNvPr>
          <p:cNvSpPr/>
          <p:nvPr/>
        </p:nvSpPr>
        <p:spPr>
          <a:xfrm>
            <a:off x="387497" y="4903819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3.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74B5C0AE-6E91-45D4-9E1E-E606CC158E16}"/>
              </a:ext>
            </a:extLst>
          </p:cNvPr>
          <p:cNvSpPr/>
          <p:nvPr/>
        </p:nvSpPr>
        <p:spPr>
          <a:xfrm>
            <a:off x="387496" y="3509140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활동</a:t>
            </a:r>
            <a:r>
              <a:rPr lang="en-US" altLang="ko-KR" sz="4000" dirty="0">
                <a:ln w="9525">
                  <a:solidFill>
                    <a:schemeClr val="bg1"/>
                  </a:solidFill>
                </a:ln>
                <a:solidFill>
                  <a:srgbClr val="256379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2.</a:t>
            </a:r>
            <a:endParaRPr lang="ko-KR" altLang="en-US" sz="4000" dirty="0">
              <a:ln w="9525">
                <a:solidFill>
                  <a:schemeClr val="bg1"/>
                </a:solidFill>
              </a:ln>
              <a:solidFill>
                <a:srgbClr val="256379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738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429</Words>
  <Application>Microsoft Office PowerPoint</Application>
  <PresentationFormat>와이드스크린</PresentationFormat>
  <Paragraphs>115</Paragraphs>
  <Slides>23</Slides>
  <Notes>22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7" baseType="lpstr">
      <vt:lpstr>휴먼모음T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209</cp:revision>
  <dcterms:created xsi:type="dcterms:W3CDTF">2019-09-22T00:13:29Z</dcterms:created>
  <dcterms:modified xsi:type="dcterms:W3CDTF">2020-07-06T08:11:05Z</dcterms:modified>
</cp:coreProperties>
</file>