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2" r:id="rId1"/>
  </p:sldMasterIdLst>
  <p:notesMasterIdLst>
    <p:notesMasterId r:id="rId2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</p:sldIdLst>
  <p:sldSz cx="9144000" cy="6858000" type="screen4x3"/>
  <p:notesSz cx="6858000" cy="9144000"/>
  <p:embeddedFontLst>
    <p:embeddedFont>
      <p:font typeface="배달의민족 주아" pitchFamily="18" charset="-127"/>
      <p:regular r:id="rId30"/>
    </p:embeddedFont>
    <p:embeddedFont>
      <p:font typeface="여기어때 잘난체" pitchFamily="50" charset="-127"/>
      <p:bold r:id="rId31"/>
    </p:embeddedFont>
    <p:embeddedFont>
      <p:font typeface="야놀자 야체 B" pitchFamily="18" charset="-127"/>
      <p:bold r:id="rId32"/>
    </p:embeddedFont>
    <p:embeddedFont>
      <p:font typeface="Calibri" pitchFamily="34" charset="0"/>
      <p:regular r:id="rId33"/>
      <p:bold r:id="rId34"/>
      <p:italic r:id="rId35"/>
      <p:boldItalic r:id="rId36"/>
    </p:embeddedFont>
    <p:embeddedFont>
      <p:font typeface="UhBee MiMi" pitchFamily="66" charset="-127"/>
      <p:regular r:id="rId37"/>
      <p:bold r:id="rId38"/>
    </p:embeddedFont>
    <p:embeddedFont>
      <p:font typeface="야놀자 야체 R" pitchFamily="18" charset="-127"/>
      <p:regular r:id="rId39"/>
    </p:embeddedFont>
    <p:embeddedFont>
      <p:font typeface="맑은 고딕" pitchFamily="50" charset="-127"/>
      <p:regular r:id="rId40"/>
      <p:bold r:id="rId41"/>
    </p:embeddedFont>
    <p:embeddedFont>
      <p:font typeface="Calibri Light" pitchFamily="34" charset="0"/>
      <p:regular r:id="rId42"/>
      <p:italic r:id="rId43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3">
          <p15:clr>
            <a:srgbClr val="A4A3A4"/>
          </p15:clr>
        </p15:guide>
        <p15:guide id="2" pos="2874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  <p:ext uri="ACF4677E-8BD2-47ae-8A1F-98590045965D">
      <hp:hncThemeShow xmlns:hp="http://schemas.haansoft.com/office/presentation/8.0" xmlns:dsp="http://schemas.microsoft.com/office/drawing/2008/diagram" xmlns:dgm="http://schemas.openxmlformats.org/drawingml/2006/diagram" xmlns:c="http://schemas.openxmlformats.org/drawingml/2006/chart" xmlns="" themeShowType="1" themeSkinType="1" themeTransitionType="1" useThemeTransition="1" byMouseClick="1" attrType="1" dur="200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TxStyle/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TxStyle/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TxStyle/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TxStyle/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TxStyle/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TxStyle/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13"/>
    <p:restoredTop sz="81320"/>
  </p:normalViewPr>
  <p:slideViewPr>
    <p:cSldViewPr snapToGrid="0">
      <p:cViewPr varScale="1">
        <p:scale>
          <a:sx n="94" d="100"/>
          <a:sy n="94" d="100"/>
        </p:scale>
        <p:origin x="-2136" y="-90"/>
      </p:cViewPr>
      <p:guideLst>
        <p:guide orient="horz" pos="2153"/>
        <p:guide pos="2874"/>
      </p:guideLst>
    </p:cSldViewPr>
  </p:slid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100" d="100"/>
        <a:sy n="100" d="100"/>
      </p:scale>
      <p:origin x="0" y="-564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5.fntdata"/><Relationship Id="rId42" Type="http://schemas.openxmlformats.org/officeDocument/2006/relationships/font" Target="fonts/font13.fntdata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4.fntdata"/><Relationship Id="rId38" Type="http://schemas.openxmlformats.org/officeDocument/2006/relationships/font" Target="fonts/font9.fntdata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41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3.fntdata"/><Relationship Id="rId37" Type="http://schemas.openxmlformats.org/officeDocument/2006/relationships/font" Target="fonts/font8.fntdata"/><Relationship Id="rId40" Type="http://schemas.openxmlformats.org/officeDocument/2006/relationships/font" Target="fonts/font11.fntdata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2.fntdata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35" Type="http://schemas.openxmlformats.org/officeDocument/2006/relationships/font" Target="fonts/font6.fntdata"/><Relationship Id="rId43" Type="http://schemas.openxmlformats.org/officeDocument/2006/relationships/font" Target="fonts/font1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r">
              <a:defRPr sz="1200"/>
            </a:lvl1pPr>
          </a:lstStyle>
          <a:p>
            <a:pPr lvl="0">
              <a:defRPr/>
            </a:pPr>
            <a:fld id="{48F0CC36-F6A6-4559-91B9-79510532FB96}" type="datetime1">
              <a:rPr lang="ko-KR" altLang="en-US"/>
              <a:pPr lvl="0">
                <a:defRPr/>
              </a:pPr>
              <a:t>2019-07-17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anchor="ctr"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/>
          <a:lstStyle/>
          <a:p>
            <a:pPr lvl="0">
              <a:defRPr/>
            </a:pPr>
            <a:r>
              <a:rPr lang="ko-KR" altLang="en-US"/>
              <a:t>마스터 텍스트 스타일을 편집하려면 클릭</a:t>
            </a:r>
          </a:p>
          <a:p>
            <a:pPr lvl="1">
              <a:defRPr/>
            </a:pPr>
            <a:r>
              <a:rPr lang="ko-KR" altLang="en-US"/>
              <a:t>두 번째 수준</a:t>
            </a:r>
          </a:p>
          <a:p>
            <a:pPr lvl="2">
              <a:defRPr/>
            </a:pPr>
            <a:r>
              <a:rPr lang="ko-KR" altLang="en-US"/>
              <a:t>세 번째 수준</a:t>
            </a:r>
          </a:p>
          <a:p>
            <a:pPr lvl="3">
              <a:defRPr/>
            </a:pPr>
            <a:r>
              <a:rPr lang="ko-KR" altLang="en-US"/>
              <a:t>네 번째 수준</a:t>
            </a:r>
          </a:p>
          <a:p>
            <a:pPr lvl="4">
              <a:defRPr/>
            </a:pPr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r">
              <a:defRPr sz="1200"/>
            </a:lvl1pPr>
          </a:lstStyle>
          <a:p>
            <a:pPr lvl="0">
              <a:defRPr/>
            </a:pPr>
            <a:fld id="{1DE2BFB8-CC14-40A8-91A4-880B3E9CFFDE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7361037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>
                <a:latin typeface="야놀자 야체 R"/>
                <a:ea typeface="야놀자 야체 R"/>
              </a:rPr>
              <a:t>날아갈 것 같아요 </a:t>
            </a:r>
            <a:r>
              <a:rPr lang="en-US" altLang="ko-KR">
                <a:latin typeface="야놀자 야체 R"/>
                <a:ea typeface="야놀자 야체 R"/>
              </a:rPr>
              <a:t>4</a:t>
            </a:r>
            <a:r>
              <a:rPr lang="ko-KR" altLang="en-US">
                <a:latin typeface="야놀자 야체 R"/>
                <a:ea typeface="야놀자 야체 R"/>
              </a:rPr>
              <a:t>차시는 그림책에서 나온 아이들의 행동을 다시 한 번 살펴보며 </a:t>
            </a:r>
            <a:r>
              <a:rPr lang="en-US" altLang="ko-KR">
                <a:latin typeface="야놀자 야체 R"/>
                <a:ea typeface="야놀자 야체 R"/>
              </a:rPr>
              <a:t>‘</a:t>
            </a:r>
            <a:r>
              <a:rPr lang="ko-KR" altLang="en-US">
                <a:latin typeface="야놀자 야체 R"/>
                <a:ea typeface="야놀자 야체 R"/>
              </a:rPr>
              <a:t>내가 싫어하는 행동</a:t>
            </a:r>
            <a:r>
              <a:rPr lang="en-US" altLang="ko-KR">
                <a:latin typeface="야놀자 야체 R"/>
                <a:ea typeface="야놀자 야체 R"/>
              </a:rPr>
              <a:t>’,</a:t>
            </a:r>
            <a:r>
              <a:rPr lang="ko-KR" altLang="en-US">
                <a:latin typeface="야놀자 야체 R"/>
                <a:ea typeface="야놀자 야체 R"/>
              </a:rPr>
              <a:t> </a:t>
            </a:r>
            <a:r>
              <a:rPr lang="en-US" altLang="ko-KR">
                <a:latin typeface="야놀자 야체 R"/>
                <a:ea typeface="야놀자 야체 R"/>
              </a:rPr>
              <a:t>‘</a:t>
            </a:r>
            <a:r>
              <a:rPr lang="ko-KR" altLang="en-US">
                <a:latin typeface="야놀자 야체 R"/>
                <a:ea typeface="야놀자 야체 R"/>
              </a:rPr>
              <a:t>모두가 싫어하는 행동</a:t>
            </a:r>
            <a:r>
              <a:rPr lang="en-US" altLang="ko-KR">
                <a:latin typeface="야놀자 야체 R"/>
                <a:ea typeface="야놀자 야체 R"/>
              </a:rPr>
              <a:t>’</a:t>
            </a:r>
            <a:r>
              <a:rPr lang="ko-KR" altLang="en-US">
                <a:latin typeface="야놀자 야체 R"/>
                <a:ea typeface="야놀자 야체 R"/>
              </a:rPr>
              <a:t>과 관련된 차시입니다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  <a:r>
              <a:rPr lang="ko-KR" altLang="en-US">
                <a:latin typeface="야놀자 야체 R"/>
                <a:ea typeface="야놀자 야체 R"/>
              </a:rPr>
              <a:t> 모두가 싫어하는 행동에 대해 알아보고 우리 반에서 지켜야 할 금지 행동 포스터를 만들어보는 활동으로 구성되어 있습니다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1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10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>
                <a:latin typeface="야놀자 야체 R"/>
                <a:ea typeface="야놀자 야체 R"/>
              </a:rPr>
              <a:t>서로의 마음을 상하게 한 대풍이와 태양이의 행동을 살펴보게 합니다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</a:p>
          <a:p>
            <a:pPr lvl="0">
              <a:defRPr/>
            </a:pPr>
            <a:r>
              <a:rPr lang="ko-KR" altLang="en-US">
                <a:latin typeface="야놀자 야체 R"/>
                <a:ea typeface="야놀자 야체 R"/>
              </a:rPr>
              <a:t>정은이가 왜 화를 냈는지 알아보게 합니다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11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>
                <a:latin typeface="야놀자 야체 R"/>
                <a:ea typeface="야놀자 야체 R"/>
              </a:rPr>
              <a:t>처음 놀리는 일이 없었다면 생기지 않았을 사건에 대해 이야기를 나눕니다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12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>
                <a:latin typeface="야놀자 야체 R"/>
                <a:ea typeface="야놀자 야체 R"/>
              </a:rPr>
              <a:t>처음 놀리는 일이 없었다면 생기지 않았을 사건에 대해 이야기를 나눕니다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13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>
                <a:latin typeface="야놀자 야체 R"/>
                <a:ea typeface="야놀자 야체 R"/>
              </a:rPr>
              <a:t>각자 싫어하는 말이나 행동을 나누어봅니다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14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>
                <a:latin typeface="야놀자 야체 R"/>
                <a:ea typeface="야놀자 야체 R"/>
              </a:rPr>
              <a:t>활동</a:t>
            </a:r>
            <a:r>
              <a:rPr lang="en-US" altLang="ko-KR">
                <a:latin typeface="야놀자 야체 R"/>
                <a:ea typeface="야놀자 야체 R"/>
              </a:rPr>
              <a:t>1</a:t>
            </a:r>
            <a:r>
              <a:rPr lang="ko-KR" altLang="en-US">
                <a:latin typeface="야놀자 야체 R"/>
                <a:ea typeface="야놀자 야체 R"/>
              </a:rPr>
              <a:t>에서 간단히 내가 싫어하는 말이나 행동을 알아보았다면 이번엔 모두가 싫어하는 행동을 나누는 활동입니다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15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en-US" altLang="ko-KR">
                <a:latin typeface="야놀자 야체 R"/>
                <a:ea typeface="야놀자 야체 R"/>
              </a:rPr>
              <a:t>A4</a:t>
            </a:r>
            <a:r>
              <a:rPr lang="ko-KR" altLang="en-US">
                <a:latin typeface="야놀자 야체 R"/>
                <a:ea typeface="야놀자 야체 R"/>
              </a:rPr>
              <a:t>용지를 눕혀 반으로 접어 반 쪽에는 내가 싫어하는 행동이나 말을 </a:t>
            </a:r>
            <a:r>
              <a:rPr lang="en-US" altLang="ko-KR">
                <a:latin typeface="야놀자 야체 R"/>
                <a:ea typeface="야놀자 야체 R"/>
              </a:rPr>
              <a:t>5</a:t>
            </a:r>
            <a:r>
              <a:rPr lang="ko-KR" altLang="en-US">
                <a:latin typeface="야놀자 야체 R"/>
                <a:ea typeface="야놀자 야체 R"/>
              </a:rPr>
              <a:t>가지</a:t>
            </a:r>
            <a:r>
              <a:rPr lang="en-US" altLang="ko-KR">
                <a:latin typeface="야놀자 야체 R"/>
                <a:ea typeface="야놀자 야체 R"/>
              </a:rPr>
              <a:t>,</a:t>
            </a:r>
            <a:r>
              <a:rPr lang="ko-KR" altLang="en-US">
                <a:latin typeface="야놀자 야체 R"/>
                <a:ea typeface="야놀자 야체 R"/>
              </a:rPr>
              <a:t> 반대쪽에는 친구들이 싫어할 것 같은 행동이나 말을 </a:t>
            </a:r>
            <a:r>
              <a:rPr lang="en-US" altLang="ko-KR">
                <a:latin typeface="야놀자 야체 R"/>
                <a:ea typeface="야놀자 야체 R"/>
              </a:rPr>
              <a:t>5</a:t>
            </a:r>
            <a:r>
              <a:rPr lang="ko-KR" altLang="en-US">
                <a:latin typeface="야놀자 야체 R"/>
                <a:ea typeface="야놀자 야체 R"/>
              </a:rPr>
              <a:t>가지 적게합니다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16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en-US" altLang="ko-KR">
                <a:latin typeface="야놀자 야체 R"/>
                <a:ea typeface="야놀자 야체 R"/>
              </a:rPr>
              <a:t>A4</a:t>
            </a:r>
            <a:r>
              <a:rPr lang="ko-KR" altLang="en-US">
                <a:latin typeface="야놀자 야체 R"/>
                <a:ea typeface="야놀자 야체 R"/>
              </a:rPr>
              <a:t>용지를 눕혀 반으로 접어 반 쪽에는 내가 싫어하는 행동이나 말을 </a:t>
            </a:r>
            <a:r>
              <a:rPr lang="en-US" altLang="ko-KR">
                <a:latin typeface="야놀자 야체 R"/>
                <a:ea typeface="야놀자 야체 R"/>
              </a:rPr>
              <a:t>5</a:t>
            </a:r>
            <a:r>
              <a:rPr lang="ko-KR" altLang="en-US">
                <a:latin typeface="야놀자 야체 R"/>
                <a:ea typeface="야놀자 야체 R"/>
              </a:rPr>
              <a:t>가지</a:t>
            </a:r>
            <a:r>
              <a:rPr lang="en-US" altLang="ko-KR">
                <a:latin typeface="야놀자 야체 R"/>
                <a:ea typeface="야놀자 야체 R"/>
              </a:rPr>
              <a:t>,</a:t>
            </a:r>
            <a:r>
              <a:rPr lang="ko-KR" altLang="en-US">
                <a:latin typeface="야놀자 야체 R"/>
                <a:ea typeface="야놀자 야체 R"/>
              </a:rPr>
              <a:t> 반대쪽에는 친구들이 싫어할 것 같은 행동이나 말을 </a:t>
            </a:r>
            <a:r>
              <a:rPr lang="en-US" altLang="ko-KR">
                <a:latin typeface="야놀자 야체 R"/>
                <a:ea typeface="야놀자 야체 R"/>
              </a:rPr>
              <a:t>5</a:t>
            </a:r>
            <a:r>
              <a:rPr lang="ko-KR" altLang="en-US">
                <a:latin typeface="야놀자 야체 R"/>
                <a:ea typeface="야놀자 야체 R"/>
              </a:rPr>
              <a:t>가지 적게합니다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17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en-US" altLang="ko-KR">
                <a:latin typeface="야놀자 야체 R"/>
                <a:ea typeface="야놀자 야체 R"/>
              </a:rPr>
              <a:t>A4</a:t>
            </a:r>
            <a:r>
              <a:rPr lang="ko-KR" altLang="en-US">
                <a:latin typeface="야놀자 야체 R"/>
                <a:ea typeface="야놀자 야체 R"/>
              </a:rPr>
              <a:t>용지를 눕혀 반으로 접어 반 쪽에는 내가 싫어하는 행동이나 말을 </a:t>
            </a:r>
            <a:r>
              <a:rPr lang="en-US" altLang="ko-KR">
                <a:latin typeface="야놀자 야체 R"/>
                <a:ea typeface="야놀자 야체 R"/>
              </a:rPr>
              <a:t>5</a:t>
            </a:r>
            <a:r>
              <a:rPr lang="ko-KR" altLang="en-US">
                <a:latin typeface="야놀자 야체 R"/>
                <a:ea typeface="야놀자 야체 R"/>
              </a:rPr>
              <a:t>가지</a:t>
            </a:r>
            <a:r>
              <a:rPr lang="en-US" altLang="ko-KR">
                <a:latin typeface="야놀자 야체 R"/>
                <a:ea typeface="야놀자 야체 R"/>
              </a:rPr>
              <a:t>,</a:t>
            </a:r>
            <a:r>
              <a:rPr lang="ko-KR" altLang="en-US">
                <a:latin typeface="야놀자 야체 R"/>
                <a:ea typeface="야놀자 야체 R"/>
              </a:rPr>
              <a:t> 반대쪽에는 친구들이 싫어할 것 같은 행동이나 말을 </a:t>
            </a:r>
            <a:r>
              <a:rPr lang="en-US" altLang="ko-KR">
                <a:latin typeface="야놀자 야체 R"/>
                <a:ea typeface="야놀자 야체 R"/>
              </a:rPr>
              <a:t>5</a:t>
            </a:r>
            <a:r>
              <a:rPr lang="ko-KR" altLang="en-US">
                <a:latin typeface="야놀자 야체 R"/>
                <a:ea typeface="야놀자 야체 R"/>
              </a:rPr>
              <a:t>가지 적게합니다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18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en-US" altLang="ko-KR">
                <a:latin typeface="야놀자 야체 R"/>
                <a:ea typeface="야놀자 야체 R"/>
              </a:rPr>
              <a:t>A4</a:t>
            </a:r>
            <a:r>
              <a:rPr lang="ko-KR" altLang="en-US">
                <a:latin typeface="야놀자 야체 R"/>
                <a:ea typeface="야놀자 야체 R"/>
              </a:rPr>
              <a:t>용지를 눕혀 반으로 접어 반 쪽에는 내가 싫어하는 행동이나 말을 </a:t>
            </a:r>
            <a:r>
              <a:rPr lang="en-US" altLang="ko-KR">
                <a:latin typeface="야놀자 야체 R"/>
                <a:ea typeface="야놀자 야체 R"/>
              </a:rPr>
              <a:t>5</a:t>
            </a:r>
            <a:r>
              <a:rPr lang="ko-KR" altLang="en-US">
                <a:latin typeface="야놀자 야체 R"/>
                <a:ea typeface="야놀자 야체 R"/>
              </a:rPr>
              <a:t>가지</a:t>
            </a:r>
            <a:r>
              <a:rPr lang="en-US" altLang="ko-KR">
                <a:latin typeface="야놀자 야체 R"/>
                <a:ea typeface="야놀자 야체 R"/>
              </a:rPr>
              <a:t>,</a:t>
            </a:r>
            <a:r>
              <a:rPr lang="ko-KR" altLang="en-US">
                <a:latin typeface="야놀자 야체 R"/>
                <a:ea typeface="야놀자 야체 R"/>
              </a:rPr>
              <a:t> 반대쪽에는 친구들이 싫어할 것 같은 행동이나 말을 </a:t>
            </a:r>
            <a:r>
              <a:rPr lang="en-US" altLang="ko-KR">
                <a:latin typeface="야놀자 야체 R"/>
                <a:ea typeface="야놀자 야체 R"/>
              </a:rPr>
              <a:t>5</a:t>
            </a:r>
            <a:r>
              <a:rPr lang="ko-KR" altLang="en-US">
                <a:latin typeface="야놀자 야체 R"/>
                <a:ea typeface="야놀자 야체 R"/>
              </a:rPr>
              <a:t>가지 적게합니다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19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2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>
                <a:latin typeface="야놀자 야체 R"/>
                <a:ea typeface="야놀자 야체 R"/>
              </a:rPr>
              <a:t>돌아가며 자기가 싫어하는 행동을 발표합니다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  <a:r>
              <a:rPr lang="ko-KR" altLang="en-US">
                <a:latin typeface="야놀자 야체 R"/>
                <a:ea typeface="야놀자 야체 R"/>
              </a:rPr>
              <a:t> 이때 발표를 집중해서 듣게 하기 위해 내가 예상한 친구들이 싫어하는 행동이 몇 개나 맞는지 확인해보게 하여도 좋습니다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20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>
                <a:latin typeface="야놀자 야체 R"/>
                <a:ea typeface="야놀자 야체 R"/>
              </a:rPr>
              <a:t>많은 아이들이 말 한 행동이나 말을 </a:t>
            </a:r>
            <a:r>
              <a:rPr lang="en-US" altLang="ko-KR">
                <a:latin typeface="야놀자 야체 R"/>
                <a:ea typeface="야놀자 야체 R"/>
              </a:rPr>
              <a:t>5</a:t>
            </a:r>
            <a:r>
              <a:rPr lang="ko-KR" altLang="en-US">
                <a:latin typeface="야놀자 야체 R"/>
                <a:ea typeface="야놀자 야체 R"/>
              </a:rPr>
              <a:t>가지 정도로 추려 우리 반 모두가 싫어하는 행동이나 말을 정리합니다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21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>
                <a:latin typeface="야놀자 야체 R"/>
                <a:ea typeface="야놀자 야체 R"/>
              </a:rPr>
              <a:t>우리 반 금지 행동에 대해 이야기를 나누었다면 </a:t>
            </a:r>
            <a:r>
              <a:rPr lang="en-US" altLang="ko-KR">
                <a:latin typeface="야놀자 야체 R"/>
                <a:ea typeface="야놀자 야체 R"/>
              </a:rPr>
              <a:t>5</a:t>
            </a:r>
            <a:r>
              <a:rPr lang="ko-KR" altLang="en-US">
                <a:latin typeface="야놀자 야체 R"/>
                <a:ea typeface="야놀자 야체 R"/>
              </a:rPr>
              <a:t>가지 정도를 모둠별로 </a:t>
            </a:r>
            <a:r>
              <a:rPr lang="en-US" altLang="ko-KR">
                <a:latin typeface="야놀자 야체 R"/>
                <a:ea typeface="야놀자 야체 R"/>
              </a:rPr>
              <a:t>1</a:t>
            </a:r>
            <a:r>
              <a:rPr lang="ko-KR" altLang="en-US">
                <a:latin typeface="야놀자 야체 R"/>
                <a:ea typeface="야놀자 야체 R"/>
              </a:rPr>
              <a:t>개씩 나누어 포스터로 만듭니다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fld id="{1DE2BFB8-CC14-40A8-91A4-880B3E9CFFDE}" type="slidenum">
              <a:rPr kumimoji="0" lang="en-US" altLang="en-US" sz="1200" b="0" i="0" u="none" strike="noStrike" kern="1200" cap="none" spc="0" normalizeH="0" baseline="0"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pPr marL="0" marR="0" lvl="0" indent="0" algn="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t>22</a:t>
            </a:fld>
            <a:endParaRPr kumimoji="0" lang="en-US" altLang="en-US" sz="1200" b="0" i="0" u="none" strike="noStrike" kern="1200" cap="none" spc="0" normalizeH="0" baseline="0">
              <a:solidFill>
                <a:prstClr val="black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>
              <a:defRPr/>
            </a:pPr>
            <a:r>
              <a:rPr lang="ko-KR" altLang="en-US">
                <a:latin typeface="야놀자 야체 R"/>
                <a:ea typeface="야놀자 야체 R"/>
              </a:rPr>
              <a:t>포스터 예시가 다음 슬라이드에 나옵니다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23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>
              <a:defRPr/>
            </a:pPr>
            <a:r>
              <a:rPr lang="ko-KR" altLang="en-US">
                <a:latin typeface="야놀자 야체 R"/>
                <a:ea typeface="야놀자 야체 R"/>
              </a:rPr>
              <a:t>포스터 예시입니다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24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>
              <a:defRPr/>
            </a:pPr>
            <a:r>
              <a:rPr lang="ko-KR" altLang="en-US">
                <a:latin typeface="야놀자 야체 R"/>
                <a:ea typeface="야놀자 야체 R"/>
              </a:rPr>
              <a:t>포스터 예시입니다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25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  <a:p>
            <a:pPr lvl="0">
              <a:defRPr/>
            </a:pPr>
            <a:endParaRPr lang="en-US" altLang="ko-KR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26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>
                <a:latin typeface="야놀자 야체 R"/>
                <a:ea typeface="야놀자 야체 R"/>
              </a:rPr>
              <a:t>다음 차시는 다양한 포즈로 사진을 찍고 사진을 이용해 협동작품을 만드는 차시입니다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27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>다음 슬라이드에 내용이 이어집니다</a:t>
            </a:r>
            <a:r>
              <a:rPr lang="en-US" altLang="ko-KR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3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>다음 슬라이드 부터는 아이들과 함께 살펴보는 슬라이드입니다</a:t>
            </a:r>
            <a:r>
              <a:rPr lang="en-US" altLang="ko-KR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4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lang="ko-KR" altLang="en-US" sz="1200">
                <a:solidFill>
                  <a:srgbClr val="7030A0"/>
                </a:solidFill>
                <a:latin typeface="야놀자 야체 R"/>
                <a:ea typeface="야놀자 야체 R"/>
              </a:rPr>
              <a:t>함께 정한 베스트 </a:t>
            </a:r>
            <a:r>
              <a:rPr lang="en-US" altLang="ko-KR" sz="1200">
                <a:solidFill>
                  <a:srgbClr val="7030A0"/>
                </a:solidFill>
                <a:latin typeface="야놀자 야체 R"/>
                <a:ea typeface="야놀자 야체 R"/>
              </a:rPr>
              <a:t>‘</a:t>
            </a:r>
            <a:r>
              <a:rPr lang="ko-KR" altLang="en-US" sz="1200">
                <a:solidFill>
                  <a:srgbClr val="7030A0"/>
                </a:solidFill>
                <a:latin typeface="야놀자 야체 R"/>
                <a:ea typeface="야놀자 야체 R"/>
              </a:rPr>
              <a:t>날아가는 말</a:t>
            </a:r>
            <a:r>
              <a:rPr lang="en-US" altLang="ko-KR" sz="1200">
                <a:solidFill>
                  <a:srgbClr val="7030A0"/>
                </a:solidFill>
                <a:latin typeface="야놀자 야체 R"/>
                <a:ea typeface="야놀자 야체 R"/>
              </a:rPr>
              <a:t>’(</a:t>
            </a:r>
            <a:r>
              <a:rPr lang="ko-KR" altLang="en-US" sz="1200">
                <a:solidFill>
                  <a:srgbClr val="7030A0"/>
                </a:solidFill>
                <a:latin typeface="야놀자 야체 R"/>
                <a:ea typeface="야놀자 야체 R"/>
              </a:rPr>
              <a:t>기분이 좋아지는 말</a:t>
            </a:r>
            <a:r>
              <a:rPr lang="en-US" altLang="ko-KR" sz="1200">
                <a:solidFill>
                  <a:srgbClr val="7030A0"/>
                </a:solidFill>
                <a:latin typeface="야놀자 야체 R"/>
                <a:ea typeface="야놀자 야체 R"/>
              </a:rPr>
              <a:t>)</a:t>
            </a:r>
            <a:r>
              <a:rPr lang="ko-KR" altLang="en-US" sz="1200">
                <a:solidFill>
                  <a:srgbClr val="7030A0"/>
                </a:solidFill>
                <a:latin typeface="야놀자 야체 R"/>
                <a:ea typeface="야놀자 야체 R"/>
              </a:rPr>
              <a:t>을 큰 소리로 읽어봅시다</a:t>
            </a:r>
            <a:r>
              <a:rPr lang="en-US" altLang="ko-KR" sz="1200">
                <a:solidFill>
                  <a:srgbClr val="7030A0"/>
                </a:solidFill>
                <a:latin typeface="야놀자 야체 R"/>
                <a:ea typeface="야놀자 야체 R"/>
              </a:rPr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fld id="{1DE2BFB8-CC14-40A8-91A4-880B3E9CFFDE}" type="slidenum">
              <a:rPr kumimoji="0" lang="en-US" altLang="en-US" sz="1200" b="0" i="0" u="none" strike="noStrike" kern="1200" cap="none" spc="0" normalizeH="0" baseline="0"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pPr marL="0" marR="0" lvl="0" indent="0" algn="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t>5</a:t>
            </a:fld>
            <a:endParaRPr kumimoji="0" lang="en-US" altLang="en-US" sz="1200" b="0" i="0" u="none" strike="noStrike" kern="1200" cap="none" spc="0" normalizeH="0" baseline="0">
              <a:solidFill>
                <a:prstClr val="black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lang="ko-KR" altLang="en-US" sz="1200">
                <a:solidFill>
                  <a:srgbClr val="7030A0"/>
                </a:solidFill>
                <a:latin typeface="야놀자 야체 R"/>
                <a:ea typeface="야놀자 야체 R"/>
              </a:rPr>
              <a:t>그림책에서 태양이와 대풍이가 다투며 뛰게 되었고</a:t>
            </a:r>
            <a:r>
              <a:rPr lang="en-US" altLang="ko-KR" sz="1200">
                <a:solidFill>
                  <a:srgbClr val="7030A0"/>
                </a:solidFill>
                <a:latin typeface="야놀자 야체 R"/>
                <a:ea typeface="야놀자 야체 R"/>
              </a:rPr>
              <a:t>,</a:t>
            </a:r>
            <a:r>
              <a:rPr lang="ko-KR" altLang="en-US" sz="1200">
                <a:solidFill>
                  <a:srgbClr val="7030A0"/>
                </a:solidFill>
                <a:latin typeface="야놀자 야체 R"/>
                <a:ea typeface="야놀자 야체 R"/>
              </a:rPr>
              <a:t> 민영이와 부딪쳐 다투게 된 상황부분의 </a:t>
            </a:r>
            <a:r>
              <a:rPr lang="en-US" altLang="ko-KR" sz="1200">
                <a:solidFill>
                  <a:srgbClr val="7030A0"/>
                </a:solidFill>
                <a:latin typeface="야놀자 야체 R"/>
                <a:ea typeface="야놀자 야체 R"/>
              </a:rPr>
              <a:t>ppt</a:t>
            </a:r>
            <a:r>
              <a:rPr lang="ko-KR" altLang="en-US" sz="1200">
                <a:solidFill>
                  <a:srgbClr val="7030A0"/>
                </a:solidFill>
                <a:latin typeface="야놀자 야체 R"/>
                <a:ea typeface="야놀자 야체 R"/>
              </a:rPr>
              <a:t>입니다</a:t>
            </a:r>
            <a:r>
              <a:rPr lang="en-US" altLang="ko-KR" sz="1200">
                <a:solidFill>
                  <a:srgbClr val="7030A0"/>
                </a:solidFill>
                <a:latin typeface="야놀자 야체 R"/>
                <a:ea typeface="야놀자 야체 R"/>
              </a:rPr>
              <a:t>.</a:t>
            </a:r>
            <a:r>
              <a:rPr lang="ko-KR" altLang="en-US" sz="1200">
                <a:solidFill>
                  <a:srgbClr val="7030A0"/>
                </a:solidFill>
                <a:latin typeface="야놀자 야체 R"/>
                <a:ea typeface="야놀자 야체 R"/>
              </a:rPr>
              <a:t> 이 부분을 다시 읽어봅니다</a:t>
            </a:r>
            <a:r>
              <a:rPr lang="en-US" altLang="ko-KR" sz="1200">
                <a:solidFill>
                  <a:srgbClr val="7030A0"/>
                </a:solidFill>
                <a:latin typeface="야놀자 야체 R"/>
                <a:ea typeface="야놀자 야체 R"/>
              </a:rPr>
              <a:t>.</a:t>
            </a:r>
          </a:p>
          <a:p>
            <a:pPr marL="0" marR="0" lvl="0" indent="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endParaRPr lang="en-US" altLang="ko-KR" sz="1200">
              <a:solidFill>
                <a:srgbClr val="7030A0"/>
              </a:solidFill>
              <a:latin typeface="야놀자 야체 R"/>
              <a:ea typeface="야놀자 야체 R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fld id="{1DE2BFB8-CC14-40A8-91A4-880B3E9CFFDE}" type="slidenum">
              <a:rPr kumimoji="0" lang="en-US" altLang="en-US" sz="1200" b="0" i="0" u="none" strike="noStrike" kern="1200" cap="none" spc="0" normalizeH="0" baseline="0"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pPr marL="0" marR="0" lvl="0" indent="0" algn="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t>6</a:t>
            </a:fld>
            <a:endParaRPr kumimoji="0" lang="en-US" altLang="en-US" sz="1200" b="0" i="0" u="none" strike="noStrike" kern="1200" cap="none" spc="0" normalizeH="0" baseline="0">
              <a:solidFill>
                <a:prstClr val="black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lang="ko-KR" altLang="en-US" sz="1200">
                <a:solidFill>
                  <a:srgbClr val="7030A0"/>
                </a:solidFill>
                <a:latin typeface="야놀자 야체 R"/>
                <a:ea typeface="야놀자 야체 R"/>
              </a:rPr>
              <a:t>교실에서 하면 안되는 행동을 자유롭게 발표해보도록 합니다</a:t>
            </a:r>
            <a:r>
              <a:rPr lang="en-US" altLang="ko-KR" sz="1200">
                <a:solidFill>
                  <a:srgbClr val="7030A0"/>
                </a:solidFill>
                <a:latin typeface="야놀자 야체 R"/>
                <a:ea typeface="야놀자 야체 R"/>
              </a:rPr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fld id="{1DE2BFB8-CC14-40A8-91A4-880B3E9CFFDE}" type="slidenum">
              <a:rPr kumimoji="0" lang="en-US" altLang="en-US" sz="1200" b="0" i="0" u="none" strike="noStrike" kern="1200" cap="none" spc="0" normalizeH="0" baseline="0"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pPr marL="0" marR="0" lvl="0" indent="0" algn="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t>7</a:t>
            </a:fld>
            <a:endParaRPr kumimoji="0" lang="en-US" altLang="en-US" sz="1200" b="0" i="0" u="none" strike="noStrike" kern="1200" cap="none" spc="0" normalizeH="0" baseline="0">
              <a:solidFill>
                <a:prstClr val="black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8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9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89683-2F3F-48CE-8ED0-DD97CCC43D2F}" type="datetimeFigureOut">
              <a:rPr lang="ko-KR" altLang="en-US" smtClean="0"/>
              <a:t>2019-07-17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BBB7E-7800-4B8C-BB97-D0F8FAA997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307127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89683-2F3F-48CE-8ED0-DD97CCC43D2F}" type="datetimeFigureOut">
              <a:rPr lang="ko-KR" altLang="en-US" smtClean="0"/>
              <a:t>2019-07-17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BBB7E-7800-4B8C-BB97-D0F8FAA997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919959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89683-2F3F-48CE-8ED0-DD97CCC43D2F}" type="datetimeFigureOut">
              <a:rPr lang="ko-KR" altLang="en-US" smtClean="0"/>
              <a:t>2019-07-17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BBB7E-7800-4B8C-BB97-D0F8FAA997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662662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89683-2F3F-48CE-8ED0-DD97CCC43D2F}" type="datetimeFigureOut">
              <a:rPr lang="ko-KR" altLang="en-US" smtClean="0"/>
              <a:t>2019-07-17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BBB7E-7800-4B8C-BB97-D0F8FAA997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1186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89683-2F3F-48CE-8ED0-DD97CCC43D2F}" type="datetimeFigureOut">
              <a:rPr lang="ko-KR" altLang="en-US" smtClean="0"/>
              <a:t>2019-07-17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BBB7E-7800-4B8C-BB97-D0F8FAA997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913177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89683-2F3F-48CE-8ED0-DD97CCC43D2F}" type="datetimeFigureOut">
              <a:rPr lang="ko-KR" altLang="en-US" smtClean="0"/>
              <a:t>2019-07-17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BBB7E-7800-4B8C-BB97-D0F8FAA997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800460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89683-2F3F-48CE-8ED0-DD97CCC43D2F}" type="datetimeFigureOut">
              <a:rPr lang="ko-KR" altLang="en-US" smtClean="0"/>
              <a:t>2019-07-17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BBB7E-7800-4B8C-BB97-D0F8FAA997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71746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89683-2F3F-48CE-8ED0-DD97CCC43D2F}" type="datetimeFigureOut">
              <a:rPr lang="ko-KR" altLang="en-US" smtClean="0"/>
              <a:t>2019-07-17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BBB7E-7800-4B8C-BB97-D0F8FAA997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374748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89683-2F3F-48CE-8ED0-DD97CCC43D2F}" type="datetimeFigureOut">
              <a:rPr lang="ko-KR" altLang="en-US" smtClean="0"/>
              <a:t>2019-07-17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BBB7E-7800-4B8C-BB97-D0F8FAA997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158276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89683-2F3F-48CE-8ED0-DD97CCC43D2F}" type="datetimeFigureOut">
              <a:rPr lang="ko-KR" altLang="en-US" smtClean="0"/>
              <a:t>2019-07-17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BBB7E-7800-4B8C-BB97-D0F8FAA997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754243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89683-2F3F-48CE-8ED0-DD97CCC43D2F}" type="datetimeFigureOut">
              <a:rPr lang="ko-KR" altLang="en-US" smtClean="0"/>
              <a:t>2019-07-17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BBB7E-7800-4B8C-BB97-D0F8FAA997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045431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F89683-2F3F-48CE-8ED0-DD97CCC43D2F}" type="datetimeFigureOut">
              <a:rPr lang="ko-KR" altLang="en-US" smtClean="0"/>
              <a:t>2019-07-17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1BBB7E-7800-4B8C-BB97-D0F8FAA997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786986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audio" Target="../media/audio3.wav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5" Type="http://schemas.openxmlformats.org/officeDocument/2006/relationships/image" Target="../media/image41.png"/><Relationship Id="rId4" Type="http://schemas.openxmlformats.org/officeDocument/2006/relationships/image" Target="../media/image4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7.png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3" Type="http://schemas.openxmlformats.org/officeDocument/2006/relationships/audio" Target="../media/audio3.wav"/><Relationship Id="rId7" Type="http://schemas.openxmlformats.org/officeDocument/2006/relationships/image" Target="../media/image5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png"/><Relationship Id="rId5" Type="http://schemas.openxmlformats.org/officeDocument/2006/relationships/image" Target="../media/image52.png"/><Relationship Id="rId4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7.png"/><Relationship Id="rId4" Type="http://schemas.openxmlformats.org/officeDocument/2006/relationships/image" Target="../media/image5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7.png"/><Relationship Id="rId4" Type="http://schemas.openxmlformats.org/officeDocument/2006/relationships/image" Target="../media/image5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7.png"/><Relationship Id="rId4" Type="http://schemas.openxmlformats.org/officeDocument/2006/relationships/image" Target="../media/image5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7.png"/><Relationship Id="rId4" Type="http://schemas.openxmlformats.org/officeDocument/2006/relationships/image" Target="../media/image5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5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52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audio" Target="../media/audio3.wav"/><Relationship Id="rId7" Type="http://schemas.openxmlformats.org/officeDocument/2006/relationships/image" Target="../media/image6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3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7.png"/><Relationship Id="rId4" Type="http://schemas.openxmlformats.org/officeDocument/2006/relationships/image" Target="../media/image6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7.png"/><Relationship Id="rId4" Type="http://schemas.openxmlformats.org/officeDocument/2006/relationships/image" Target="../media/image23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audio" Target="../media/audio3.wav"/><Relationship Id="rId7" Type="http://schemas.openxmlformats.org/officeDocument/2006/relationships/image" Target="../media/image7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12" Type="http://schemas.openxmlformats.org/officeDocument/2006/relationships/image" Target="../media/image2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5" Type="http://schemas.openxmlformats.org/officeDocument/2006/relationships/image" Target="../media/image8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Relationship Id="rId14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8.jpeg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4.png"/><Relationship Id="rId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673"/>
            <a:ext cx="9144000" cy="6854653"/>
          </a:xfrm>
          <a:prstGeom prst="rect">
            <a:avLst/>
          </a:prstGeom>
        </p:spPr>
      </p:pic>
      <p:grpSp>
        <p:nvGrpSpPr>
          <p:cNvPr id="17" name="그룹 16"/>
          <p:cNvGrpSpPr/>
          <p:nvPr/>
        </p:nvGrpSpPr>
        <p:grpSpPr>
          <a:xfrm>
            <a:off x="-341910" y="467536"/>
            <a:ext cx="9698805" cy="2379833"/>
            <a:chOff x="-341910" y="467536"/>
            <a:chExt cx="9698805" cy="2379833"/>
          </a:xfrm>
        </p:grpSpPr>
        <p:sp>
          <p:nvSpPr>
            <p:cNvPr id="25" name="사각형: 둥근 모서리 24"/>
            <p:cNvSpPr/>
            <p:nvPr/>
          </p:nvSpPr>
          <p:spPr>
            <a:xfrm>
              <a:off x="-341910" y="467536"/>
              <a:ext cx="9698805" cy="2379833"/>
            </a:xfrm>
            <a:prstGeom prst="roundRect">
              <a:avLst>
                <a:gd name="adj" fmla="val 16667"/>
              </a:avLst>
            </a:prstGeom>
            <a:solidFill>
              <a:schemeClr val="bg1"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 sz="5400">
                <a:solidFill>
                  <a:schemeClr val="tx1"/>
                </a:solidFill>
                <a:latin typeface="UhBee MiMi"/>
                <a:ea typeface="UhBee MiMi"/>
              </a:endParaRPr>
            </a:p>
          </p:txBody>
        </p:sp>
        <p:sp>
          <p:nvSpPr>
            <p:cNvPr id="10" name="직사각형 9"/>
            <p:cNvSpPr/>
            <p:nvPr/>
          </p:nvSpPr>
          <p:spPr>
            <a:xfrm>
              <a:off x="522089" y="797621"/>
              <a:ext cx="7360801" cy="130700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ko-KR" altLang="en-US" sz="8000" b="1" spc="-300">
                  <a:ln w="28575">
                    <a:solidFill>
                      <a:srgbClr val="4984EC"/>
                    </a:solidFill>
                  </a:ln>
                  <a:blipFill dpi="0" rotWithShape="1">
                    <a:blip r:embed="rId5">
                      <a:alphaModFix/>
                      <a:lum/>
                    </a:blip>
                    <a:srcRect/>
                    <a:stretch>
                      <a:fillRect/>
                    </a:stretch>
                  </a:blipFill>
                  <a:latin typeface="여기어때 잘난체"/>
                  <a:ea typeface="여기어때 잘난체"/>
                </a:rPr>
                <a:t>날아갈 것 같아요</a:t>
              </a:r>
            </a:p>
          </p:txBody>
        </p:sp>
        <p:sp>
          <p:nvSpPr>
            <p:cNvPr id="22" name="직사각형 21"/>
            <p:cNvSpPr/>
            <p:nvPr/>
          </p:nvSpPr>
          <p:spPr>
            <a:xfrm>
              <a:off x="1651635" y="2079130"/>
              <a:ext cx="5774055" cy="7574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altLang="ko-KR" sz="4400">
                  <a:solidFill>
                    <a:srgbClr val="002060"/>
                  </a:solidFill>
                  <a:latin typeface="야놀자 야체 B"/>
                  <a:ea typeface="야놀자 야체 B"/>
                </a:rPr>
                <a:t>“</a:t>
              </a:r>
              <a:r>
                <a:rPr lang="ko-KR" altLang="en-US" sz="4400">
                  <a:solidFill>
                    <a:srgbClr val="002060"/>
                  </a:solidFill>
                  <a:latin typeface="야놀자 야체 B"/>
                  <a:ea typeface="야놀자 야체 B"/>
                </a:rPr>
                <a:t>우리 반 금지 행동 포스터 만들기</a:t>
              </a:r>
              <a:r>
                <a:rPr lang="en-US" altLang="ko-KR" sz="4400">
                  <a:solidFill>
                    <a:srgbClr val="002060"/>
                  </a:solidFill>
                  <a:latin typeface="야놀자 야체 B"/>
                  <a:ea typeface="야놀자 야체 B"/>
                </a:rPr>
                <a:t>”</a:t>
              </a:r>
            </a:p>
          </p:txBody>
        </p:sp>
      </p:grpSp>
      <p:pic>
        <p:nvPicPr>
          <p:cNvPr id="28" name="그림 17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75995">
            <a:off x="7789639" y="684493"/>
            <a:ext cx="1308324" cy="1832768"/>
          </a:xfrm>
          <a:prstGeom prst="rect">
            <a:avLst/>
          </a:prstGeom>
        </p:spPr>
      </p:pic>
      <p:pic>
        <p:nvPicPr>
          <p:cNvPr id="29" name="그림 28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52884" y="6116930"/>
            <a:ext cx="2684094" cy="57010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himes.wav"/>
          </p:stSnd>
        </p:sndAc>
      </p:transition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4111764"/>
            <a:ext cx="9144000" cy="2746236"/>
          </a:xfrm>
          <a:prstGeom prst="rect">
            <a:avLst/>
          </a:prstGeom>
        </p:spPr>
      </p:pic>
      <p:grpSp>
        <p:nvGrpSpPr>
          <p:cNvPr id="14" name="그룹 13"/>
          <p:cNvGrpSpPr/>
          <p:nvPr/>
        </p:nvGrpSpPr>
        <p:grpSpPr>
          <a:xfrm>
            <a:off x="1091187" y="875558"/>
            <a:ext cx="7094564" cy="3446127"/>
            <a:chOff x="983032" y="767403"/>
            <a:chExt cx="7094564" cy="3446127"/>
          </a:xfrm>
        </p:grpSpPr>
        <p:pic>
          <p:nvPicPr>
            <p:cNvPr id="2" name="그림 1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053503" y="2603633"/>
              <a:ext cx="1203416" cy="1609897"/>
            </a:xfrm>
            <a:prstGeom prst="rect">
              <a:avLst/>
            </a:prstGeom>
          </p:spPr>
        </p:pic>
        <p:pic>
          <p:nvPicPr>
            <p:cNvPr id="4" name="그림 3"/>
            <p:cNvPicPr>
              <a:picLocks noChangeAspect="1"/>
            </p:cNvPicPr>
            <p:nvPr/>
          </p:nvPicPr>
          <p:blipFill rotWithShape="1">
            <a:blip r:embed="rId6" cstate="email">
              <a:duotone>
                <a:prstClr val="black"/>
                <a:schemeClr val="accent4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050"/>
            <a:stretch>
              <a:fillRect/>
            </a:stretch>
          </p:blipFill>
          <p:spPr>
            <a:xfrm>
              <a:off x="983032" y="767403"/>
              <a:ext cx="2656116" cy="2275114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1655211" y="1449998"/>
              <a:ext cx="1050288" cy="90691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ko-KR" altLang="en-US" sz="3600">
                  <a:latin typeface="배달의민족 주아"/>
                  <a:ea typeface="배달의민족 주아"/>
                </a:rPr>
                <a:t>활동 </a:t>
              </a:r>
            </a:p>
          </p:txBody>
        </p:sp>
        <p:pic>
          <p:nvPicPr>
            <p:cNvPr id="12" name="그림 11" descr="텍스트, 칠판이(가) 표시된 사진  자동 생성된 설명"/>
            <p:cNvPicPr>
              <a:picLocks noChangeAspect="1"/>
            </p:cNvPicPr>
            <p:nvPr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2037338" y="809821"/>
              <a:ext cx="932432" cy="1609898"/>
            </a:xfrm>
            <a:prstGeom prst="rect">
              <a:avLst/>
            </a:prstGeom>
          </p:spPr>
        </p:pic>
        <p:sp>
          <p:nvSpPr>
            <p:cNvPr id="13" name="사각형: 둥근 모서리 12"/>
            <p:cNvSpPr/>
            <p:nvPr/>
          </p:nvSpPr>
          <p:spPr>
            <a:xfrm>
              <a:off x="2095370" y="2944255"/>
              <a:ext cx="5982226" cy="1109609"/>
            </a:xfrm>
            <a:prstGeom prst="roundRect">
              <a:avLst>
                <a:gd name="adj" fmla="val 16667"/>
              </a:avLst>
            </a:prstGeom>
            <a:solidFill>
              <a:schemeClr val="accent6">
                <a:alpha val="24000"/>
              </a:schemeClr>
            </a:solidFill>
            <a:ln w="38100">
              <a:solidFill>
                <a:schemeClr val="accent6">
                  <a:lumMod val="60000"/>
                  <a:lumOff val="4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4400" b="0" spc="-200">
                  <a:solidFill>
                    <a:schemeClr val="accent1">
                      <a:lumMod val="75000"/>
                    </a:schemeClr>
                  </a:solidFill>
                  <a:latin typeface="배달의민족 주아"/>
                  <a:ea typeface="배달의민족 주아"/>
                </a:rPr>
                <a:t>그림책 속 상황 살펴보기</a:t>
              </a:r>
              <a:r>
                <a:rPr lang="ko-KR" altLang="en-US" sz="4400" b="0" spc="100">
                  <a:solidFill>
                    <a:schemeClr val="tx1"/>
                  </a:solidFill>
                  <a:latin typeface="배달의민족 주아"/>
                  <a:ea typeface="배달의민족 주아"/>
                </a:rPr>
                <a:t> </a:t>
              </a:r>
              <a:r>
                <a:rPr lang="en-US" altLang="ko-KR" sz="4400" b="0" spc="-100">
                  <a:solidFill>
                    <a:schemeClr val="tx1"/>
                  </a:solidFill>
                  <a:latin typeface="배달의민족 주아"/>
                  <a:ea typeface="배달의민족 주아"/>
                </a:rPr>
                <a:t> </a:t>
              </a:r>
            </a:p>
          </p:txBody>
        </p:sp>
      </p:grpSp>
      <p:sp>
        <p:nvSpPr>
          <p:cNvPr id="15" name="액자 1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744"/>
            </a:avLst>
          </a:prstGeom>
          <a:solidFill>
            <a:srgbClr val="B4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5817" y="90704"/>
            <a:ext cx="2297348" cy="54556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ko-KR" sz="2000">
                <a:latin typeface="배달의민족 주아"/>
                <a:ea typeface="배달의민족 주아"/>
              </a:rPr>
              <a:t>&lt;</a:t>
            </a:r>
            <a:r>
              <a:rPr lang="ko-KR" altLang="en-US" sz="2000">
                <a:latin typeface="배달의민족 주아"/>
                <a:ea typeface="배달의민족 주아"/>
              </a:rPr>
              <a:t>그림책 읽기 후 활동</a:t>
            </a:r>
            <a:r>
              <a:rPr lang="en-US" altLang="ko-KR" sz="2000">
                <a:latin typeface="배달의민족 주아"/>
                <a:ea typeface="배달의민족 주아"/>
              </a:rPr>
              <a:t>&gt;</a:t>
            </a: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315201" y="2722652"/>
            <a:ext cx="428713" cy="52398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amera.wav"/>
          </p:stSnd>
        </p:sndAc>
      </p:transition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595901" y="349321"/>
            <a:ext cx="7993295" cy="1109609"/>
          </a:xfrm>
          <a:prstGeom prst="roundRect">
            <a:avLst>
              <a:gd name="adj" fmla="val 16667"/>
            </a:avLst>
          </a:prstGeom>
          <a:solidFill>
            <a:schemeClr val="accent6">
              <a:alpha val="24000"/>
            </a:schemeClr>
          </a:solidFill>
          <a:ln w="38100">
            <a:solidFill>
              <a:schemeClr val="accent6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4800">
                <a:solidFill>
                  <a:schemeClr val="tx1"/>
                </a:solidFill>
                <a:latin typeface="상상토끼 신비는일곱살 OTF"/>
                <a:ea typeface="상상토끼 신비는일곱살 OTF"/>
              </a:rPr>
              <a:t>     </a:t>
            </a:r>
            <a:r>
              <a:rPr lang="ko-KR" altLang="en-US" sz="3600">
                <a:solidFill>
                  <a:schemeClr val="tx1"/>
                </a:solidFill>
                <a:latin typeface="배달의민족 주아"/>
                <a:ea typeface="배달의민족 주아"/>
              </a:rPr>
              <a:t>활동 </a:t>
            </a:r>
            <a:r>
              <a:rPr lang="en-US" altLang="ko-KR" sz="3600">
                <a:solidFill>
                  <a:schemeClr val="tx1"/>
                </a:solidFill>
                <a:latin typeface="배달의민족 주아"/>
                <a:ea typeface="배달의민족 주아"/>
              </a:rPr>
              <a:t>1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r>
              <a:rPr lang="ko-KR" altLang="en-US" sz="4400" b="0" spc="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그림책 속 상황 살펴보기</a:t>
            </a:r>
          </a:p>
        </p:txBody>
      </p:sp>
      <p:sp>
        <p:nvSpPr>
          <p:cNvPr id="6" name="사각형: 둥근 모서리 5"/>
          <p:cNvSpPr/>
          <p:nvPr/>
        </p:nvSpPr>
        <p:spPr>
          <a:xfrm>
            <a:off x="431515" y="1797977"/>
            <a:ext cx="8157681" cy="4710701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84438" y="94886"/>
            <a:ext cx="1203416" cy="1609897"/>
          </a:xfrm>
          <a:prstGeom prst="rect">
            <a:avLst/>
          </a:prstGeom>
        </p:spPr>
      </p:pic>
      <p:sp>
        <p:nvSpPr>
          <p:cNvPr id="25" name="TextBox 7"/>
          <p:cNvSpPr txBox="1"/>
          <p:nvPr/>
        </p:nvSpPr>
        <p:spPr>
          <a:xfrm>
            <a:off x="8949882" y="811985"/>
            <a:ext cx="295083" cy="576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endParaRPr kumimoji="0" lang="ko-KR" altLang="en-US" sz="3200" b="0" i="0" u="none" strike="noStrike" kern="1200" cap="none" spc="0" normalizeH="0" baseline="0">
              <a:effectLst/>
              <a:uLnTx/>
              <a:uFillTx/>
              <a:latin typeface="배달의민족 주아"/>
              <a:ea typeface="배달의민족 주아"/>
              <a:cs typeface="+mn-cs"/>
            </a:endParaRPr>
          </a:p>
        </p:txBody>
      </p:sp>
      <p:pic>
        <p:nvPicPr>
          <p:cNvPr id="38" name="그림 8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78591" y="1797977"/>
            <a:ext cx="909263" cy="935460"/>
          </a:xfrm>
          <a:prstGeom prst="rect">
            <a:avLst/>
          </a:prstGeom>
        </p:spPr>
      </p:pic>
      <p:sp>
        <p:nvSpPr>
          <p:cNvPr id="39" name="TextBox 9"/>
          <p:cNvSpPr txBox="1"/>
          <p:nvPr/>
        </p:nvSpPr>
        <p:spPr>
          <a:xfrm>
            <a:off x="1347881" y="1983493"/>
            <a:ext cx="6087333" cy="57682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ko-KR" altLang="en-US" sz="3200" b="0" i="0" u="none" strike="noStrike" kern="1200" cap="none" spc="0" normalizeH="0" baseline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아이들이 다투게 된 이유는 무엇인가요</a:t>
            </a:r>
            <a:r>
              <a:rPr kumimoji="0" lang="en-US" altLang="ko-KR" sz="3200" b="0" i="0" u="none" strike="noStrike" kern="1200" cap="none" spc="0" normalizeH="0" baseline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?</a:t>
            </a:r>
          </a:p>
        </p:txBody>
      </p:sp>
      <p:pic>
        <p:nvPicPr>
          <p:cNvPr id="43" name="그림 42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42191" y="4122616"/>
            <a:ext cx="2393461" cy="2735384"/>
          </a:xfrm>
          <a:prstGeom prst="rect">
            <a:avLst/>
          </a:prstGeom>
        </p:spPr>
      </p:pic>
      <p:pic>
        <p:nvPicPr>
          <p:cNvPr id="44" name="그림 43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604351" y="4157787"/>
            <a:ext cx="1935296" cy="2700212"/>
          </a:xfrm>
          <a:prstGeom prst="rect">
            <a:avLst/>
          </a:prstGeom>
        </p:spPr>
      </p:pic>
      <p:pic>
        <p:nvPicPr>
          <p:cNvPr id="45" name="그림 44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40560" y="4147037"/>
            <a:ext cx="2351345" cy="2710962"/>
          </a:xfrm>
          <a:prstGeom prst="rect">
            <a:avLst/>
          </a:prstGeom>
        </p:spPr>
      </p:pic>
      <p:grpSp>
        <p:nvGrpSpPr>
          <p:cNvPr id="48" name="그룹 47"/>
          <p:cNvGrpSpPr/>
          <p:nvPr/>
        </p:nvGrpSpPr>
        <p:grpSpPr>
          <a:xfrm>
            <a:off x="43783" y="2482609"/>
            <a:ext cx="3079929" cy="1306634"/>
            <a:chOff x="3155446" y="504336"/>
            <a:chExt cx="4117912" cy="1343269"/>
          </a:xfrm>
        </p:grpSpPr>
        <p:sp>
          <p:nvSpPr>
            <p:cNvPr id="49" name="사각형 설명선 48"/>
            <p:cNvSpPr/>
            <p:nvPr/>
          </p:nvSpPr>
          <p:spPr>
            <a:xfrm>
              <a:off x="3198202" y="504336"/>
              <a:ext cx="4042018" cy="1343269"/>
            </a:xfrm>
            <a:prstGeom prst="wedgeRectCallout">
              <a:avLst>
                <a:gd name="adj1" fmla="val -11359"/>
                <a:gd name="adj2" fmla="val 89119"/>
              </a:avLst>
            </a:prstGeom>
            <a:solidFill>
              <a:srgbClr val="FFEF99"/>
            </a:solidFill>
            <a:ln>
              <a:noFill/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3155446" y="590736"/>
              <a:ext cx="4117912" cy="12174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3600">
                  <a:solidFill>
                    <a:schemeClr val="dk1"/>
                  </a:solidFill>
                  <a:latin typeface="UhBee MiMi"/>
                  <a:ea typeface="UhBee MiMi"/>
                </a:rPr>
                <a:t>태양이가 대풍이를 뚱뚱하다고 놀렸습니다</a:t>
              </a:r>
              <a:r>
                <a:rPr lang="en-US" altLang="ko-KR" sz="3600">
                  <a:solidFill>
                    <a:schemeClr val="dk1"/>
                  </a:solidFill>
                  <a:latin typeface="UhBee MiMi"/>
                  <a:ea typeface="UhBee MiMi"/>
                </a:rPr>
                <a:t>.</a:t>
              </a:r>
            </a:p>
          </p:txBody>
        </p:sp>
      </p:grpSp>
      <p:grpSp>
        <p:nvGrpSpPr>
          <p:cNvPr id="51" name="그룹 50"/>
          <p:cNvGrpSpPr/>
          <p:nvPr/>
        </p:nvGrpSpPr>
        <p:grpSpPr>
          <a:xfrm>
            <a:off x="2935167" y="2934433"/>
            <a:ext cx="3290275" cy="1306634"/>
            <a:chOff x="3151970" y="642429"/>
            <a:chExt cx="4152203" cy="1343269"/>
          </a:xfrm>
        </p:grpSpPr>
        <p:sp>
          <p:nvSpPr>
            <p:cNvPr id="52" name="사각형 설명선 51"/>
            <p:cNvSpPr/>
            <p:nvPr/>
          </p:nvSpPr>
          <p:spPr>
            <a:xfrm>
              <a:off x="3151970" y="642429"/>
              <a:ext cx="4042018" cy="1343269"/>
            </a:xfrm>
            <a:prstGeom prst="wedgeRectCallout">
              <a:avLst>
                <a:gd name="adj1" fmla="val 2464"/>
                <a:gd name="adj2" fmla="val 73247"/>
              </a:avLst>
            </a:prstGeom>
            <a:solidFill>
              <a:srgbClr val="B9DB8B"/>
            </a:solidFill>
            <a:ln>
              <a:noFill/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3186261" y="703721"/>
              <a:ext cx="4117911" cy="12187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3600" b="0" spc="-200">
                  <a:solidFill>
                    <a:schemeClr val="dk1"/>
                  </a:solidFill>
                  <a:latin typeface="UhBee MiMi"/>
                  <a:ea typeface="UhBee MiMi"/>
                </a:rPr>
                <a:t>대풍이가 태양를 왕곱슬머리라고 놀렸습니다</a:t>
              </a:r>
              <a:r>
                <a:rPr lang="en-US" altLang="ko-KR" sz="3600" b="0" spc="-200">
                  <a:solidFill>
                    <a:schemeClr val="dk1"/>
                  </a:solidFill>
                  <a:latin typeface="UhBee MiMi"/>
                  <a:ea typeface="UhBee MiMi"/>
                </a:rPr>
                <a:t>.</a:t>
              </a:r>
            </a:p>
          </p:txBody>
        </p:sp>
      </p:grpSp>
      <p:grpSp>
        <p:nvGrpSpPr>
          <p:cNvPr id="54" name="그룹 53"/>
          <p:cNvGrpSpPr/>
          <p:nvPr/>
        </p:nvGrpSpPr>
        <p:grpSpPr>
          <a:xfrm>
            <a:off x="6015220" y="2421548"/>
            <a:ext cx="3128780" cy="1306634"/>
            <a:chOff x="3155439" y="504336"/>
            <a:chExt cx="4117919" cy="1343269"/>
          </a:xfrm>
        </p:grpSpPr>
        <p:sp>
          <p:nvSpPr>
            <p:cNvPr id="55" name="사각형 설명선 54"/>
            <p:cNvSpPr/>
            <p:nvPr/>
          </p:nvSpPr>
          <p:spPr>
            <a:xfrm>
              <a:off x="3198202" y="504336"/>
              <a:ext cx="4042018" cy="1343269"/>
            </a:xfrm>
            <a:prstGeom prst="wedgeRectCallout">
              <a:avLst>
                <a:gd name="adj1" fmla="val 2720"/>
                <a:gd name="adj2" fmla="val 120862"/>
              </a:avLst>
            </a:prstGeom>
            <a:solidFill>
              <a:srgbClr val="FFB689"/>
            </a:solidFill>
            <a:ln>
              <a:noFill/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3155439" y="590737"/>
              <a:ext cx="4117919" cy="121975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3600">
                  <a:solidFill>
                    <a:schemeClr val="dk1"/>
                  </a:solidFill>
                  <a:latin typeface="UhBee MiMi"/>
                  <a:ea typeface="UhBee MiMi"/>
                </a:rPr>
                <a:t>아이들이 뛰다 친구가 다치자 화를 냈습니다</a:t>
              </a:r>
              <a:r>
                <a:rPr lang="en-US" altLang="ko-KR" sz="3600">
                  <a:solidFill>
                    <a:schemeClr val="dk1"/>
                  </a:solidFill>
                  <a:latin typeface="UhBee MiMi"/>
                  <a:ea typeface="UhBee MiMi"/>
                </a:rPr>
                <a:t>.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51" grpId="1" animBg="1"/>
      <p:bldP spid="54" grpId="2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595901" y="349321"/>
            <a:ext cx="7993295" cy="1109609"/>
          </a:xfrm>
          <a:prstGeom prst="roundRect">
            <a:avLst>
              <a:gd name="adj" fmla="val 16667"/>
            </a:avLst>
          </a:prstGeom>
          <a:solidFill>
            <a:schemeClr val="accent6">
              <a:alpha val="24000"/>
            </a:schemeClr>
          </a:solidFill>
          <a:ln w="38100">
            <a:solidFill>
              <a:schemeClr val="accent6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4800">
                <a:solidFill>
                  <a:schemeClr val="tx1"/>
                </a:solidFill>
                <a:latin typeface="상상토끼 신비는일곱살 OTF"/>
                <a:ea typeface="상상토끼 신비는일곱살 OTF"/>
              </a:rPr>
              <a:t>     </a:t>
            </a:r>
            <a:r>
              <a:rPr lang="ko-KR" altLang="en-US" sz="3600">
                <a:solidFill>
                  <a:schemeClr val="tx1"/>
                </a:solidFill>
                <a:latin typeface="배달의민족 주아"/>
                <a:ea typeface="배달의민족 주아"/>
              </a:rPr>
              <a:t>활동 </a:t>
            </a:r>
            <a:r>
              <a:rPr lang="en-US" altLang="ko-KR" sz="3600">
                <a:solidFill>
                  <a:schemeClr val="tx1"/>
                </a:solidFill>
                <a:latin typeface="배달의민족 주아"/>
                <a:ea typeface="배달의민족 주아"/>
              </a:rPr>
              <a:t>1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r>
              <a:rPr lang="ko-KR" altLang="en-US" sz="4400" b="0" spc="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그림책 속 상황 살펴보기</a:t>
            </a:r>
          </a:p>
        </p:txBody>
      </p:sp>
      <p:sp>
        <p:nvSpPr>
          <p:cNvPr id="6" name="사각형: 둥근 모서리 5"/>
          <p:cNvSpPr/>
          <p:nvPr/>
        </p:nvSpPr>
        <p:spPr>
          <a:xfrm>
            <a:off x="431515" y="1797977"/>
            <a:ext cx="8157681" cy="4710701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84438" y="94886"/>
            <a:ext cx="1203416" cy="1609897"/>
          </a:xfrm>
          <a:prstGeom prst="rect">
            <a:avLst/>
          </a:prstGeom>
        </p:spPr>
      </p:pic>
      <p:sp>
        <p:nvSpPr>
          <p:cNvPr id="25" name="TextBox 7"/>
          <p:cNvSpPr txBox="1"/>
          <p:nvPr/>
        </p:nvSpPr>
        <p:spPr>
          <a:xfrm>
            <a:off x="8949882" y="811985"/>
            <a:ext cx="295083" cy="576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endParaRPr kumimoji="0" lang="ko-KR" altLang="en-US" sz="3200" b="0" i="0" u="none" strike="noStrike" kern="1200" cap="none" spc="0" normalizeH="0" baseline="0">
              <a:effectLst/>
              <a:uLnTx/>
              <a:uFillTx/>
              <a:latin typeface="배달의민족 주아"/>
              <a:ea typeface="배달의민족 주아"/>
              <a:cs typeface="+mn-cs"/>
            </a:endParaRPr>
          </a:p>
        </p:txBody>
      </p:sp>
      <p:pic>
        <p:nvPicPr>
          <p:cNvPr id="31" name="그림 30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536462" y="4364630"/>
            <a:ext cx="2071076" cy="2493370"/>
          </a:xfrm>
          <a:prstGeom prst="rect">
            <a:avLst/>
          </a:prstGeom>
        </p:spPr>
      </p:pic>
      <p:pic>
        <p:nvPicPr>
          <p:cNvPr id="38" name="그림 8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78591" y="1797977"/>
            <a:ext cx="909263" cy="935460"/>
          </a:xfrm>
          <a:prstGeom prst="rect">
            <a:avLst/>
          </a:prstGeom>
        </p:spPr>
      </p:pic>
      <p:sp>
        <p:nvSpPr>
          <p:cNvPr id="39" name="TextBox 9"/>
          <p:cNvSpPr txBox="1"/>
          <p:nvPr/>
        </p:nvSpPr>
        <p:spPr>
          <a:xfrm>
            <a:off x="1347881" y="1983493"/>
            <a:ext cx="6792184" cy="57682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ko-KR" altLang="en-US" sz="3200" b="0" i="0" u="none" strike="noStrike" kern="1200" cap="none" spc="0" normalizeH="0" baseline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어떻게 했다면 아이들이 다투지 않았을까요</a:t>
            </a:r>
            <a:r>
              <a:rPr kumimoji="0" lang="en-US" altLang="ko-KR" sz="3200" b="0" i="0" u="none" strike="noStrike" kern="1200" cap="none" spc="0" normalizeH="0" baseline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?</a:t>
            </a:r>
          </a:p>
        </p:txBody>
      </p:sp>
      <p:grpSp>
        <p:nvGrpSpPr>
          <p:cNvPr id="46" name="그룹 45"/>
          <p:cNvGrpSpPr/>
          <p:nvPr/>
        </p:nvGrpSpPr>
        <p:grpSpPr>
          <a:xfrm>
            <a:off x="-256440" y="2842846"/>
            <a:ext cx="4274682" cy="3778518"/>
            <a:chOff x="0" y="2467818"/>
            <a:chExt cx="4274682" cy="3778518"/>
          </a:xfrm>
        </p:grpSpPr>
        <p:pic>
          <p:nvPicPr>
            <p:cNvPr id="43" name="그림 42"/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flipH="1">
              <a:off x="0" y="2467818"/>
              <a:ext cx="4274682" cy="3778518"/>
            </a:xfrm>
            <a:prstGeom prst="rect">
              <a:avLst/>
            </a:prstGeom>
          </p:spPr>
        </p:pic>
        <p:sp>
          <p:nvSpPr>
            <p:cNvPr id="45" name="TextBox 44"/>
            <p:cNvSpPr txBox="1"/>
            <p:nvPr/>
          </p:nvSpPr>
          <p:spPr>
            <a:xfrm>
              <a:off x="697096" y="3340796"/>
              <a:ext cx="2808654" cy="22887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3600" dirty="0" err="1">
                  <a:latin typeface="UhBee MiMi"/>
                  <a:ea typeface="UhBee MiMi"/>
                </a:rPr>
                <a:t>대풍이가</a:t>
              </a:r>
              <a:r>
                <a:rPr lang="ko-KR" altLang="en-US" sz="3600" dirty="0">
                  <a:latin typeface="UhBee MiMi"/>
                  <a:ea typeface="UhBee MiMi"/>
                </a:rPr>
                <a:t> 태양이를 놀리지 않았다면 서로 쫓아 뛰어다닐 일이 없었을 거야</a:t>
              </a:r>
              <a:r>
                <a:rPr lang="en-US" altLang="ko-KR" sz="3600" dirty="0">
                  <a:latin typeface="UhBee MiMi"/>
                  <a:ea typeface="UhBee MiMi"/>
                </a:rPr>
                <a:t>.</a:t>
              </a:r>
            </a:p>
          </p:txBody>
        </p:sp>
      </p:grpSp>
      <p:grpSp>
        <p:nvGrpSpPr>
          <p:cNvPr id="28" name="그룹 27"/>
          <p:cNvGrpSpPr/>
          <p:nvPr/>
        </p:nvGrpSpPr>
        <p:grpSpPr>
          <a:xfrm rot="1106160">
            <a:off x="2315528" y="1161617"/>
            <a:ext cx="4856892" cy="3764034"/>
            <a:chOff x="4435493" y="2261502"/>
            <a:chExt cx="3904229" cy="2769546"/>
          </a:xfrm>
        </p:grpSpPr>
        <p:pic>
          <p:nvPicPr>
            <p:cNvPr id="29" name="그림 28"/>
            <p:cNvPicPr>
              <a:picLocks noChangeAspect="1"/>
            </p:cNvPicPr>
            <p:nvPr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435493" y="2261502"/>
              <a:ext cx="3904229" cy="2769546"/>
            </a:xfrm>
            <a:prstGeom prst="rect">
              <a:avLst/>
            </a:prstGeom>
          </p:spPr>
        </p:pic>
        <p:sp>
          <p:nvSpPr>
            <p:cNvPr id="30" name="TextBox 29"/>
            <p:cNvSpPr txBox="1"/>
            <p:nvPr/>
          </p:nvSpPr>
          <p:spPr>
            <a:xfrm>
              <a:off x="4469413" y="2561105"/>
              <a:ext cx="3712650" cy="21060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3600" dirty="0">
                  <a:latin typeface="UhBee MiMi"/>
                  <a:ea typeface="UhBee MiMi"/>
                </a:rPr>
                <a:t>뛰지 않았다면 </a:t>
              </a:r>
              <a:endParaRPr lang="en-US" altLang="ko-KR" sz="3600" dirty="0" smtClean="0">
                <a:latin typeface="UhBee MiMi"/>
                <a:ea typeface="UhBee MiMi"/>
              </a:endParaRPr>
            </a:p>
            <a:p>
              <a:pPr algn="ctr">
                <a:defRPr/>
              </a:pPr>
              <a:r>
                <a:rPr lang="ko-KR" altLang="en-US" sz="3600" dirty="0" smtClean="0">
                  <a:latin typeface="UhBee MiMi"/>
                  <a:ea typeface="UhBee MiMi"/>
                </a:rPr>
                <a:t>태양이가 </a:t>
              </a:r>
              <a:r>
                <a:rPr lang="ko-KR" altLang="en-US" sz="3600" dirty="0">
                  <a:latin typeface="UhBee MiMi"/>
                  <a:ea typeface="UhBee MiMi"/>
                </a:rPr>
                <a:t>민정이와 </a:t>
              </a:r>
              <a:endParaRPr lang="en-US" altLang="ko-KR" sz="3600" dirty="0" smtClean="0">
                <a:latin typeface="UhBee MiMi"/>
                <a:ea typeface="UhBee MiMi"/>
              </a:endParaRPr>
            </a:p>
            <a:p>
              <a:pPr algn="ctr">
                <a:defRPr/>
              </a:pPr>
              <a:r>
                <a:rPr lang="ko-KR" altLang="en-US" sz="3600" dirty="0" smtClean="0">
                  <a:latin typeface="UhBee MiMi"/>
                  <a:ea typeface="UhBee MiMi"/>
                </a:rPr>
                <a:t>부딪치지 </a:t>
              </a:r>
              <a:r>
                <a:rPr lang="ko-KR" altLang="en-US" sz="3600" dirty="0">
                  <a:latin typeface="UhBee MiMi"/>
                  <a:ea typeface="UhBee MiMi"/>
                </a:rPr>
                <a:t>않고</a:t>
              </a:r>
              <a:r>
                <a:rPr lang="en-US" altLang="ko-KR" sz="3600" dirty="0" smtClean="0">
                  <a:latin typeface="UhBee MiMi"/>
                  <a:ea typeface="UhBee MiMi"/>
                </a:rPr>
                <a:t>, </a:t>
              </a:r>
              <a:r>
                <a:rPr lang="ko-KR" altLang="en-US" sz="3600" dirty="0" smtClean="0">
                  <a:latin typeface="UhBee MiMi"/>
                  <a:ea typeface="UhBee MiMi"/>
                </a:rPr>
                <a:t>정은이가 </a:t>
              </a:r>
              <a:endParaRPr lang="en-US" altLang="ko-KR" sz="3600" dirty="0" smtClean="0">
                <a:latin typeface="UhBee MiMi"/>
                <a:ea typeface="UhBee MiMi"/>
              </a:endParaRPr>
            </a:p>
            <a:p>
              <a:pPr algn="ctr">
                <a:defRPr/>
              </a:pPr>
              <a:r>
                <a:rPr lang="ko-KR" altLang="en-US" sz="3600" dirty="0" smtClean="0">
                  <a:latin typeface="UhBee MiMi"/>
                  <a:ea typeface="UhBee MiMi"/>
                </a:rPr>
                <a:t>화를 </a:t>
              </a:r>
              <a:r>
                <a:rPr lang="ko-KR" altLang="en-US" sz="3600" dirty="0">
                  <a:latin typeface="UhBee MiMi"/>
                  <a:ea typeface="UhBee MiMi"/>
                </a:rPr>
                <a:t>내지 </a:t>
              </a:r>
              <a:r>
                <a:rPr lang="ko-KR" altLang="en-US" sz="3600" dirty="0" smtClean="0">
                  <a:latin typeface="UhBee MiMi"/>
                  <a:ea typeface="UhBee MiMi"/>
                </a:rPr>
                <a:t>않았을 </a:t>
              </a:r>
              <a:endParaRPr lang="en-US" altLang="ko-KR" sz="3600" dirty="0" smtClean="0">
                <a:latin typeface="UhBee MiMi"/>
                <a:ea typeface="UhBee MiMi"/>
              </a:endParaRPr>
            </a:p>
            <a:p>
              <a:pPr algn="ctr">
                <a:defRPr/>
              </a:pPr>
              <a:r>
                <a:rPr lang="ko-KR" altLang="en-US" sz="3600" dirty="0" smtClean="0">
                  <a:latin typeface="UhBee MiMi"/>
                  <a:ea typeface="UhBee MiMi"/>
                </a:rPr>
                <a:t>거야</a:t>
              </a:r>
              <a:r>
                <a:rPr lang="en-US" altLang="ko-KR" sz="3600" dirty="0">
                  <a:latin typeface="UhBee MiMi"/>
                  <a:ea typeface="UhBee MiMi"/>
                </a:rPr>
                <a:t>.</a:t>
              </a:r>
            </a:p>
          </p:txBody>
        </p:sp>
      </p:grpSp>
      <p:grpSp>
        <p:nvGrpSpPr>
          <p:cNvPr id="53" name="그룹 52"/>
          <p:cNvGrpSpPr/>
          <p:nvPr/>
        </p:nvGrpSpPr>
        <p:grpSpPr>
          <a:xfrm flipH="1">
            <a:off x="5275387" y="3221404"/>
            <a:ext cx="4274682" cy="3778518"/>
            <a:chOff x="0" y="2467818"/>
            <a:chExt cx="4274682" cy="3778518"/>
          </a:xfrm>
        </p:grpSpPr>
        <p:pic>
          <p:nvPicPr>
            <p:cNvPr id="54" name="그림 53"/>
            <p:cNvPicPr>
              <a:picLocks noChangeAspect="1"/>
            </p:cNvPicPr>
            <p:nvPr/>
          </p:nvPicPr>
          <p:blipFill rotWithShape="1">
            <a:blip r:embed="rId6" cstate="email">
              <a:duotone>
                <a:schemeClr val="accent2">
                  <a:shade val="45000"/>
                  <a:satMod val="135000"/>
                </a:schemeClr>
                <a:prstClr val="white"/>
              </a:duotone>
              <a:lum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flipH="1">
              <a:off x="0" y="2467818"/>
              <a:ext cx="4274682" cy="3778518"/>
            </a:xfrm>
            <a:prstGeom prst="rect">
              <a:avLst/>
            </a:prstGeom>
          </p:spPr>
        </p:pic>
        <p:sp>
          <p:nvSpPr>
            <p:cNvPr id="55" name="TextBox 54"/>
            <p:cNvSpPr txBox="1"/>
            <p:nvPr/>
          </p:nvSpPr>
          <p:spPr>
            <a:xfrm>
              <a:off x="600187" y="3279738"/>
              <a:ext cx="2808654" cy="22911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3600" dirty="0">
                  <a:latin typeface="UhBee MiMi"/>
                  <a:ea typeface="UhBee MiMi"/>
                </a:rPr>
                <a:t>태양이가 </a:t>
              </a:r>
              <a:r>
                <a:rPr lang="ko-KR" altLang="en-US" sz="3600" dirty="0" err="1">
                  <a:latin typeface="UhBee MiMi"/>
                  <a:ea typeface="UhBee MiMi"/>
                </a:rPr>
                <a:t>대풍이를</a:t>
              </a:r>
              <a:endParaRPr lang="ko-KR" altLang="en-US" sz="3600" dirty="0">
                <a:latin typeface="UhBee MiMi"/>
                <a:ea typeface="UhBee MiMi"/>
              </a:endParaRPr>
            </a:p>
            <a:p>
              <a:pPr algn="ctr">
                <a:defRPr/>
              </a:pPr>
              <a:r>
                <a:rPr lang="ko-KR" altLang="en-US" sz="3600" dirty="0">
                  <a:latin typeface="UhBee MiMi"/>
                  <a:ea typeface="UhBee MiMi"/>
                </a:rPr>
                <a:t>똑같이 놀리지 않고</a:t>
              </a:r>
            </a:p>
            <a:p>
              <a:pPr algn="ctr">
                <a:defRPr/>
              </a:pPr>
              <a:r>
                <a:rPr lang="ko-KR" altLang="en-US" sz="3600" dirty="0">
                  <a:latin typeface="UhBee MiMi"/>
                  <a:ea typeface="UhBee MiMi"/>
                </a:rPr>
                <a:t>기분이 나쁘다고 말했다면 어땠을까</a:t>
              </a:r>
              <a:r>
                <a:rPr lang="en-US" altLang="ko-KR" sz="3600" dirty="0">
                  <a:latin typeface="UhBee MiMi"/>
                  <a:ea typeface="UhBee MiMi"/>
                </a:rPr>
                <a:t>?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28" grpId="1" animBg="1"/>
      <p:bldP spid="53" grpId="2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595901" y="349321"/>
            <a:ext cx="7993295" cy="1109609"/>
          </a:xfrm>
          <a:prstGeom prst="roundRect">
            <a:avLst>
              <a:gd name="adj" fmla="val 16667"/>
            </a:avLst>
          </a:prstGeom>
          <a:solidFill>
            <a:schemeClr val="accent6">
              <a:alpha val="24000"/>
            </a:schemeClr>
          </a:solidFill>
          <a:ln w="38100">
            <a:solidFill>
              <a:schemeClr val="accent6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4800">
                <a:solidFill>
                  <a:schemeClr val="tx1"/>
                </a:solidFill>
                <a:latin typeface="상상토끼 신비는일곱살 OTF"/>
                <a:ea typeface="상상토끼 신비는일곱살 OTF"/>
              </a:rPr>
              <a:t>     </a:t>
            </a:r>
            <a:r>
              <a:rPr lang="ko-KR" altLang="en-US" sz="3600">
                <a:solidFill>
                  <a:schemeClr val="tx1"/>
                </a:solidFill>
                <a:latin typeface="배달의민족 주아"/>
                <a:ea typeface="배달의민족 주아"/>
              </a:rPr>
              <a:t>활동 </a:t>
            </a:r>
            <a:r>
              <a:rPr lang="en-US" altLang="ko-KR" sz="3600">
                <a:solidFill>
                  <a:schemeClr val="tx1"/>
                </a:solidFill>
                <a:latin typeface="배달의민족 주아"/>
                <a:ea typeface="배달의민족 주아"/>
              </a:rPr>
              <a:t>1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r>
              <a:rPr lang="ko-KR" altLang="en-US" sz="4400" b="0" spc="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그림책 속 상황 살펴보기</a:t>
            </a:r>
          </a:p>
        </p:txBody>
      </p:sp>
      <p:sp>
        <p:nvSpPr>
          <p:cNvPr id="6" name="사각형: 둥근 모서리 5"/>
          <p:cNvSpPr/>
          <p:nvPr/>
        </p:nvSpPr>
        <p:spPr>
          <a:xfrm>
            <a:off x="431515" y="1797977"/>
            <a:ext cx="8157681" cy="4710701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84438" y="94886"/>
            <a:ext cx="1203416" cy="1609897"/>
          </a:xfrm>
          <a:prstGeom prst="rect">
            <a:avLst/>
          </a:prstGeom>
        </p:spPr>
      </p:pic>
      <p:sp>
        <p:nvSpPr>
          <p:cNvPr id="25" name="TextBox 7"/>
          <p:cNvSpPr txBox="1"/>
          <p:nvPr/>
        </p:nvSpPr>
        <p:spPr>
          <a:xfrm>
            <a:off x="8949882" y="811985"/>
            <a:ext cx="295083" cy="576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endParaRPr kumimoji="0" lang="ko-KR" altLang="en-US" sz="3200" b="0" i="0" u="none" strike="noStrike" kern="1200" cap="none" spc="0" normalizeH="0" baseline="0">
              <a:effectLst/>
              <a:uLnTx/>
              <a:uFillTx/>
              <a:latin typeface="배달의민족 주아"/>
              <a:ea typeface="배달의민족 주아"/>
              <a:cs typeface="+mn-cs"/>
            </a:endParaRPr>
          </a:p>
        </p:txBody>
      </p:sp>
      <p:pic>
        <p:nvPicPr>
          <p:cNvPr id="38" name="그림 8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78591" y="1797977"/>
            <a:ext cx="909263" cy="935460"/>
          </a:xfrm>
          <a:prstGeom prst="rect">
            <a:avLst/>
          </a:prstGeom>
        </p:spPr>
      </p:pic>
      <p:sp>
        <p:nvSpPr>
          <p:cNvPr id="39" name="TextBox 9"/>
          <p:cNvSpPr txBox="1"/>
          <p:nvPr/>
        </p:nvSpPr>
        <p:spPr>
          <a:xfrm>
            <a:off x="1347879" y="1983493"/>
            <a:ext cx="7220811" cy="57682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ko-KR" altLang="en-US" sz="3200" b="0" i="0" u="none" strike="noStrike" kern="1200" cap="none" spc="0" normalizeH="0" baseline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대풍이와 태양이는 어떤 말에 마음이 상했나요</a:t>
            </a:r>
            <a:r>
              <a:rPr kumimoji="0" lang="en-US" altLang="ko-KR" sz="3200" b="0" i="0" u="none" strike="noStrike" kern="1200" cap="none" spc="0" normalizeH="0" baseline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?</a:t>
            </a:r>
          </a:p>
        </p:txBody>
      </p:sp>
      <p:pic>
        <p:nvPicPr>
          <p:cNvPr id="56" name="그림 55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6750539" y="4122615"/>
            <a:ext cx="2393461" cy="2735384"/>
          </a:xfrm>
          <a:prstGeom prst="rect">
            <a:avLst/>
          </a:prstGeom>
        </p:spPr>
      </p:pic>
      <p:grpSp>
        <p:nvGrpSpPr>
          <p:cNvPr id="65" name="그룹 64"/>
          <p:cNvGrpSpPr/>
          <p:nvPr/>
        </p:nvGrpSpPr>
        <p:grpSpPr>
          <a:xfrm>
            <a:off x="3777763" y="2319774"/>
            <a:ext cx="3882774" cy="3511724"/>
            <a:chOff x="3777763" y="2319773"/>
            <a:chExt cx="3882774" cy="3511724"/>
          </a:xfrm>
        </p:grpSpPr>
        <p:grpSp>
          <p:nvGrpSpPr>
            <p:cNvPr id="59" name="그룹 58"/>
            <p:cNvGrpSpPr/>
            <p:nvPr/>
          </p:nvGrpSpPr>
          <p:grpSpPr>
            <a:xfrm rot="21201990">
              <a:off x="3777763" y="2319773"/>
              <a:ext cx="3882774" cy="3192410"/>
              <a:chOff x="3772586" y="2323345"/>
              <a:chExt cx="3882774" cy="3192410"/>
            </a:xfrm>
          </p:grpSpPr>
          <p:grpSp>
            <p:nvGrpSpPr>
              <p:cNvPr id="53" name="그룹 52"/>
              <p:cNvGrpSpPr/>
              <p:nvPr/>
            </p:nvGrpSpPr>
            <p:grpSpPr>
              <a:xfrm rot="16472562" flipH="1">
                <a:off x="4117768" y="1978163"/>
                <a:ext cx="3192410" cy="3882774"/>
                <a:chOff x="1005842" y="2113320"/>
                <a:chExt cx="3192410" cy="3882774"/>
              </a:xfrm>
            </p:grpSpPr>
            <p:pic>
              <p:nvPicPr>
                <p:cNvPr id="54" name="그림 53"/>
                <p:cNvPicPr>
                  <a:picLocks noChangeAspect="1"/>
                </p:cNvPicPr>
                <p:nvPr/>
              </p:nvPicPr>
              <p:blipFill rotWithShape="1">
                <a:blip r:embed="rId6" cstate="email">
                  <a:duotone>
                    <a:schemeClr val="accent2">
                      <a:shade val="45000"/>
                      <a:satMod val="135000"/>
                    </a:schemeClr>
                    <a:prstClr val="white"/>
                  </a:duotone>
                  <a:lum/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>
                <a:xfrm flipH="1">
                  <a:off x="1005842" y="2113320"/>
                  <a:ext cx="3192410" cy="3882774"/>
                </a:xfrm>
                <a:prstGeom prst="rect">
                  <a:avLst/>
                </a:prstGeom>
              </p:spPr>
            </p:pic>
            <p:sp>
              <p:nvSpPr>
                <p:cNvPr id="55" name="TextBox 54"/>
                <p:cNvSpPr txBox="1"/>
                <p:nvPr/>
              </p:nvSpPr>
              <p:spPr>
                <a:xfrm rot="16290048">
                  <a:off x="1200152" y="3282608"/>
                  <a:ext cx="2808654" cy="1738494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pPr algn="ctr">
                    <a:defRPr/>
                  </a:pPr>
                  <a:r>
                    <a:rPr lang="ko-KR" altLang="en-US" sz="3600" dirty="0">
                      <a:latin typeface="UhBee MiMi"/>
                      <a:ea typeface="UhBee MiMi"/>
                    </a:rPr>
                    <a:t>뚱뚱하다고 </a:t>
                  </a:r>
                  <a:r>
                    <a:rPr lang="ko-KR" altLang="en-US" sz="3600" dirty="0" err="1">
                      <a:latin typeface="UhBee MiMi"/>
                      <a:ea typeface="UhBee MiMi"/>
                    </a:rPr>
                    <a:t>놀린게</a:t>
                  </a:r>
                  <a:r>
                    <a:rPr lang="ko-KR" altLang="en-US" sz="3600" dirty="0">
                      <a:latin typeface="UhBee MiMi"/>
                      <a:ea typeface="UhBee MiMi"/>
                    </a:rPr>
                    <a:t> 너무 속상해</a:t>
                  </a:r>
                  <a:r>
                    <a:rPr lang="en-US" altLang="ko-KR" sz="3600" dirty="0">
                      <a:latin typeface="UhBee MiMi"/>
                      <a:ea typeface="UhBee MiMi"/>
                    </a:rPr>
                    <a:t>!</a:t>
                  </a:r>
                  <a:r>
                    <a:rPr lang="ko-KR" altLang="en-US" sz="3600" dirty="0">
                      <a:latin typeface="UhBee MiMi"/>
                      <a:ea typeface="UhBee MiMi"/>
                    </a:rPr>
                    <a:t> 나는</a:t>
                  </a:r>
                </a:p>
                <a:p>
                  <a:pPr algn="ctr">
                    <a:defRPr/>
                  </a:pPr>
                  <a:r>
                    <a:rPr lang="ko-KR" altLang="en-US" sz="3600" dirty="0">
                      <a:latin typeface="UhBee MiMi"/>
                      <a:ea typeface="UhBee MiMi"/>
                    </a:rPr>
                    <a:t>그 말이 제일 싫은데</a:t>
                  </a:r>
                  <a:r>
                    <a:rPr lang="en-US" altLang="ko-KR" sz="3600" dirty="0">
                      <a:latin typeface="UhBee MiMi"/>
                      <a:ea typeface="UhBee MiMi"/>
                    </a:rPr>
                    <a:t>!</a:t>
                  </a:r>
                </a:p>
              </p:txBody>
            </p:sp>
          </p:grpSp>
          <p:sp>
            <p:nvSpPr>
              <p:cNvPr id="58" name="타원 57"/>
              <p:cNvSpPr/>
              <p:nvPr/>
            </p:nvSpPr>
            <p:spPr>
              <a:xfrm rot="20638700">
                <a:off x="6043490" y="4717317"/>
                <a:ext cx="891442" cy="598366"/>
              </a:xfrm>
              <a:prstGeom prst="ellipse">
                <a:avLst/>
              </a:prstGeom>
              <a:solidFill>
                <a:srgbClr val="EED3C2"/>
              </a:solidFill>
              <a:ln>
                <a:noFill/>
              </a:ln>
            </p:spPr>
            <p:style>
              <a:lnRef idx="2">
                <a:schemeClr val="accent1">
                  <a:shade val="2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/>
              </a:p>
            </p:txBody>
          </p:sp>
        </p:grpSp>
        <p:sp>
          <p:nvSpPr>
            <p:cNvPr id="60" name="타원 59"/>
            <p:cNvSpPr/>
            <p:nvPr/>
          </p:nvSpPr>
          <p:spPr>
            <a:xfrm>
              <a:off x="6039826" y="5367459"/>
              <a:ext cx="378557" cy="378558"/>
            </a:xfrm>
            <a:prstGeom prst="ellipse">
              <a:avLst/>
            </a:prstGeom>
            <a:solidFill>
              <a:srgbClr val="EED3C2"/>
            </a:solidFill>
            <a:ln>
              <a:noFill/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  <p:sp>
          <p:nvSpPr>
            <p:cNvPr id="61" name="타원 60"/>
            <p:cNvSpPr/>
            <p:nvPr/>
          </p:nvSpPr>
          <p:spPr>
            <a:xfrm>
              <a:off x="6430595" y="5611689"/>
              <a:ext cx="219807" cy="219808"/>
            </a:xfrm>
            <a:prstGeom prst="ellipse">
              <a:avLst/>
            </a:prstGeom>
            <a:solidFill>
              <a:srgbClr val="EED3C2"/>
            </a:solidFill>
            <a:ln>
              <a:noFill/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</p:grpSp>
      <p:grpSp>
        <p:nvGrpSpPr>
          <p:cNvPr id="64" name="그룹 63"/>
          <p:cNvGrpSpPr/>
          <p:nvPr/>
        </p:nvGrpSpPr>
        <p:grpSpPr>
          <a:xfrm>
            <a:off x="-268654" y="2159001"/>
            <a:ext cx="4030451" cy="3684707"/>
            <a:chOff x="-268654" y="2159001"/>
            <a:chExt cx="4030451" cy="3684707"/>
          </a:xfrm>
        </p:grpSpPr>
        <p:grpSp>
          <p:nvGrpSpPr>
            <p:cNvPr id="46" name="그룹 45"/>
            <p:cNvGrpSpPr/>
            <p:nvPr/>
          </p:nvGrpSpPr>
          <p:grpSpPr>
            <a:xfrm>
              <a:off x="-268654" y="2159001"/>
              <a:ext cx="4030451" cy="3281987"/>
              <a:chOff x="464037" y="2480030"/>
              <a:chExt cx="4030451" cy="3281987"/>
            </a:xfrm>
          </p:grpSpPr>
          <p:pic>
            <p:nvPicPr>
              <p:cNvPr id="43" name="그림 42"/>
              <p:cNvPicPr>
                <a:picLocks noChangeAspect="1"/>
              </p:cNvPicPr>
              <p:nvPr/>
            </p:nvPicPr>
            <p:blipFill rotWithShape="1"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 flipH="1">
                <a:off x="464037" y="2480030"/>
                <a:ext cx="4030451" cy="3281987"/>
              </a:xfrm>
              <a:prstGeom prst="rect">
                <a:avLst/>
              </a:prstGeom>
            </p:spPr>
          </p:pic>
          <p:sp>
            <p:nvSpPr>
              <p:cNvPr id="45" name="TextBox 44"/>
              <p:cNvSpPr txBox="1"/>
              <p:nvPr/>
            </p:nvSpPr>
            <p:spPr>
              <a:xfrm>
                <a:off x="1009360" y="3115029"/>
                <a:ext cx="2808654" cy="229044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ko-KR" altLang="en-US" sz="3600" dirty="0">
                    <a:latin typeface="UhBee MiMi"/>
                    <a:ea typeface="UhBee MiMi"/>
                  </a:rPr>
                  <a:t>내 머리를 놀리다니</a:t>
                </a:r>
              </a:p>
              <a:p>
                <a:pPr algn="ctr">
                  <a:defRPr/>
                </a:pPr>
                <a:r>
                  <a:rPr lang="ko-KR" altLang="en-US" sz="3600" dirty="0">
                    <a:latin typeface="UhBee MiMi"/>
                    <a:ea typeface="UhBee MiMi"/>
                  </a:rPr>
                  <a:t>너무 화가 나</a:t>
                </a:r>
                <a:r>
                  <a:rPr lang="en-US" altLang="ko-KR" sz="3600" dirty="0">
                    <a:latin typeface="UhBee MiMi"/>
                    <a:ea typeface="UhBee MiMi"/>
                  </a:rPr>
                  <a:t>!</a:t>
                </a:r>
              </a:p>
              <a:p>
                <a:pPr algn="ctr">
                  <a:defRPr/>
                </a:pPr>
                <a:r>
                  <a:rPr lang="ko-KR" altLang="en-US" sz="3600" dirty="0">
                    <a:latin typeface="UhBee MiMi"/>
                    <a:ea typeface="UhBee MiMi"/>
                  </a:rPr>
                  <a:t>외모로 놀리는 건 너무해</a:t>
                </a:r>
                <a:r>
                  <a:rPr lang="en-US" altLang="ko-KR" sz="3600" dirty="0">
                    <a:latin typeface="UhBee MiMi"/>
                    <a:ea typeface="UhBee MiMi"/>
                  </a:rPr>
                  <a:t>.</a:t>
                </a:r>
              </a:p>
            </p:txBody>
          </p:sp>
        </p:grpSp>
        <p:sp>
          <p:nvSpPr>
            <p:cNvPr id="62" name="타원 61"/>
            <p:cNvSpPr/>
            <p:nvPr/>
          </p:nvSpPr>
          <p:spPr>
            <a:xfrm>
              <a:off x="1814633" y="5379670"/>
              <a:ext cx="378557" cy="378558"/>
            </a:xfrm>
            <a:prstGeom prst="ellipse">
              <a:avLst/>
            </a:prstGeom>
            <a:solidFill>
              <a:srgbClr val="72D6BF"/>
            </a:solidFill>
            <a:ln>
              <a:noFill/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  <p:sp>
          <p:nvSpPr>
            <p:cNvPr id="63" name="타원 62"/>
            <p:cNvSpPr/>
            <p:nvPr/>
          </p:nvSpPr>
          <p:spPr>
            <a:xfrm>
              <a:off x="2205402" y="5623900"/>
              <a:ext cx="219807" cy="219808"/>
            </a:xfrm>
            <a:prstGeom prst="ellipse">
              <a:avLst/>
            </a:prstGeom>
            <a:solidFill>
              <a:srgbClr val="72D6BF"/>
            </a:solidFill>
            <a:ln>
              <a:noFill/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</p:grpSp>
      <p:pic>
        <p:nvPicPr>
          <p:cNvPr id="57" name="그림 56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2868723" y="4157788"/>
            <a:ext cx="1935296" cy="270021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1" animBg="1"/>
      <p:bldP spid="6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595901" y="349321"/>
            <a:ext cx="7993295" cy="1109609"/>
          </a:xfrm>
          <a:prstGeom prst="roundRect">
            <a:avLst>
              <a:gd name="adj" fmla="val 16667"/>
            </a:avLst>
          </a:prstGeom>
          <a:solidFill>
            <a:schemeClr val="accent6">
              <a:alpha val="24000"/>
            </a:schemeClr>
          </a:solidFill>
          <a:ln w="38100">
            <a:solidFill>
              <a:schemeClr val="accent6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4800">
                <a:solidFill>
                  <a:schemeClr val="tx1"/>
                </a:solidFill>
                <a:latin typeface="상상토끼 신비는일곱살 OTF"/>
                <a:ea typeface="상상토끼 신비는일곱살 OTF"/>
              </a:rPr>
              <a:t>     </a:t>
            </a:r>
            <a:r>
              <a:rPr lang="ko-KR" altLang="en-US" sz="3600">
                <a:solidFill>
                  <a:schemeClr val="tx1"/>
                </a:solidFill>
                <a:latin typeface="배달의민족 주아"/>
                <a:ea typeface="배달의민족 주아"/>
              </a:rPr>
              <a:t>활동 </a:t>
            </a:r>
            <a:r>
              <a:rPr lang="en-US" altLang="ko-KR" sz="3600">
                <a:solidFill>
                  <a:schemeClr val="tx1"/>
                </a:solidFill>
                <a:latin typeface="배달의민족 주아"/>
                <a:ea typeface="배달의민족 주아"/>
              </a:rPr>
              <a:t>1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r>
              <a:rPr lang="ko-KR" altLang="en-US" sz="4400" b="0" spc="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그림책 속 상황 살펴보기</a:t>
            </a:r>
          </a:p>
        </p:txBody>
      </p:sp>
      <p:sp>
        <p:nvSpPr>
          <p:cNvPr id="6" name="사각형: 둥근 모서리 5"/>
          <p:cNvSpPr/>
          <p:nvPr/>
        </p:nvSpPr>
        <p:spPr>
          <a:xfrm>
            <a:off x="431515" y="1797977"/>
            <a:ext cx="8157681" cy="4710701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84438" y="94886"/>
            <a:ext cx="1203416" cy="1609897"/>
          </a:xfrm>
          <a:prstGeom prst="rect">
            <a:avLst/>
          </a:prstGeom>
        </p:spPr>
      </p:pic>
      <p:sp>
        <p:nvSpPr>
          <p:cNvPr id="25" name="TextBox 7"/>
          <p:cNvSpPr txBox="1"/>
          <p:nvPr/>
        </p:nvSpPr>
        <p:spPr>
          <a:xfrm>
            <a:off x="8949882" y="811985"/>
            <a:ext cx="295083" cy="576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endParaRPr kumimoji="0" lang="ko-KR" altLang="en-US" sz="3200" b="0" i="0" u="none" strike="noStrike" kern="1200" cap="none" spc="0" normalizeH="0" baseline="0">
              <a:effectLst/>
              <a:uLnTx/>
              <a:uFillTx/>
              <a:latin typeface="배달의민족 주아"/>
              <a:ea typeface="배달의민족 주아"/>
              <a:cs typeface="+mn-cs"/>
            </a:endParaRPr>
          </a:p>
        </p:txBody>
      </p:sp>
      <p:pic>
        <p:nvPicPr>
          <p:cNvPr id="38" name="그림 8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78591" y="1797977"/>
            <a:ext cx="909263" cy="935460"/>
          </a:xfrm>
          <a:prstGeom prst="rect">
            <a:avLst/>
          </a:prstGeom>
        </p:spPr>
      </p:pic>
      <p:sp>
        <p:nvSpPr>
          <p:cNvPr id="39" name="TextBox 9"/>
          <p:cNvSpPr txBox="1"/>
          <p:nvPr/>
        </p:nvSpPr>
        <p:spPr>
          <a:xfrm>
            <a:off x="1347879" y="1983493"/>
            <a:ext cx="3134586" cy="57682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ko-KR" altLang="en-US" sz="3200" b="0" i="0" u="none" strike="noStrike" kern="1200" cap="none" spc="0" normalizeH="0" baseline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여러분은 어떤가요</a:t>
            </a:r>
            <a:r>
              <a:rPr kumimoji="0" lang="en-US" altLang="ko-KR" sz="3200" b="0" i="0" u="none" strike="noStrike" kern="1200" cap="none" spc="0" normalizeH="0" baseline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?</a:t>
            </a:r>
          </a:p>
        </p:txBody>
      </p:sp>
      <p:grpSp>
        <p:nvGrpSpPr>
          <p:cNvPr id="67" name="그룹 66"/>
          <p:cNvGrpSpPr/>
          <p:nvPr/>
        </p:nvGrpSpPr>
        <p:grpSpPr>
          <a:xfrm>
            <a:off x="-235582" y="2326716"/>
            <a:ext cx="8561151" cy="4649855"/>
            <a:chOff x="305220" y="995274"/>
            <a:chExt cx="8646214" cy="7167561"/>
          </a:xfrm>
        </p:grpSpPr>
        <p:pic>
          <p:nvPicPr>
            <p:cNvPr id="68" name="그림 11"/>
            <p:cNvPicPr>
              <a:picLocks noChangeAspect="1"/>
            </p:cNvPicPr>
            <p:nvPr/>
          </p:nvPicPr>
          <p:blipFill rotWithShape="1">
            <a:blip r:embed="rId5"/>
            <a:srcRect/>
            <a:stretch>
              <a:fillRect/>
            </a:stretch>
          </p:blipFill>
          <p:spPr>
            <a:xfrm rot="24014" flipH="1">
              <a:off x="305220" y="995274"/>
              <a:ext cx="8646214" cy="7167560"/>
            </a:xfrm>
            <a:prstGeom prst="rect">
              <a:avLst/>
            </a:prstGeom>
          </p:spPr>
        </p:pic>
        <p:sp>
          <p:nvSpPr>
            <p:cNvPr id="69" name="TextBox 14"/>
            <p:cNvSpPr txBox="1"/>
            <p:nvPr/>
          </p:nvSpPr>
          <p:spPr>
            <a:xfrm>
              <a:off x="2017671" y="2694400"/>
              <a:ext cx="5082836" cy="38973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4000">
                  <a:solidFill>
                    <a:srgbClr val="002060"/>
                  </a:solidFill>
                  <a:latin typeface="UhBee MiMi"/>
                  <a:ea typeface="UhBee MiMi"/>
                </a:rPr>
                <a:t>여러분은 어떤 말을 들었을 때</a:t>
              </a:r>
            </a:p>
            <a:p>
              <a:pPr algn="ctr">
                <a:defRPr/>
              </a:pPr>
              <a:r>
                <a:rPr lang="ko-KR" altLang="en-US" sz="4000">
                  <a:solidFill>
                    <a:srgbClr val="002060"/>
                  </a:solidFill>
                  <a:latin typeface="UhBee MiMi"/>
                  <a:ea typeface="UhBee MiMi"/>
                </a:rPr>
                <a:t>가장 상처받고 마음이 상하나요</a:t>
              </a:r>
              <a:r>
                <a:rPr lang="en-US" altLang="ko-KR" sz="4000">
                  <a:solidFill>
                    <a:srgbClr val="002060"/>
                  </a:solidFill>
                  <a:latin typeface="UhBee MiMi"/>
                  <a:ea typeface="UhBee MiMi"/>
                </a:rPr>
                <a:t>?</a:t>
              </a:r>
            </a:p>
            <a:p>
              <a:pPr algn="ctr">
                <a:defRPr/>
              </a:pPr>
              <a:r>
                <a:rPr lang="ko-KR" altLang="en-US" sz="4000">
                  <a:solidFill>
                    <a:srgbClr val="002060"/>
                  </a:solidFill>
                  <a:latin typeface="UhBee MiMi"/>
                  <a:ea typeface="UhBee MiMi"/>
                </a:rPr>
                <a:t>내가 가장 싫어하는 말이나 행동은 무엇인가요</a:t>
              </a:r>
              <a:r>
                <a:rPr lang="en-US" altLang="ko-KR" sz="4000">
                  <a:solidFill>
                    <a:srgbClr val="002060"/>
                  </a:solidFill>
                  <a:latin typeface="UhBee MiMi"/>
                  <a:ea typeface="UhBee MiMi"/>
                </a:rPr>
                <a:t>?</a:t>
              </a:r>
            </a:p>
          </p:txBody>
        </p:sp>
      </p:grpSp>
      <p:pic>
        <p:nvPicPr>
          <p:cNvPr id="70" name="그림 7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6313368" y="3429000"/>
            <a:ext cx="3178736" cy="3429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4111764"/>
            <a:ext cx="9144000" cy="2746236"/>
          </a:xfrm>
          <a:prstGeom prst="rect">
            <a:avLst/>
          </a:prstGeom>
        </p:spPr>
      </p:pic>
      <p:grpSp>
        <p:nvGrpSpPr>
          <p:cNvPr id="3" name="그룹 2"/>
          <p:cNvGrpSpPr/>
          <p:nvPr/>
        </p:nvGrpSpPr>
        <p:grpSpPr>
          <a:xfrm>
            <a:off x="743480" y="641791"/>
            <a:ext cx="7702164" cy="3592908"/>
            <a:chOff x="1009771" y="717991"/>
            <a:chExt cx="7702164" cy="3592908"/>
          </a:xfrm>
        </p:grpSpPr>
        <p:sp>
          <p:nvSpPr>
            <p:cNvPr id="17" name="사각형: 둥근 모서리 16"/>
            <p:cNvSpPr/>
            <p:nvPr/>
          </p:nvSpPr>
          <p:spPr>
            <a:xfrm>
              <a:off x="2056987" y="3037937"/>
              <a:ext cx="6654948" cy="1109609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20000"/>
                <a:lumOff val="80000"/>
                <a:alpha val="24000"/>
              </a:schemeClr>
            </a:solidFill>
            <a:ln w="38100">
              <a:solidFill>
                <a:schemeClr val="accent2">
                  <a:lumMod val="60000"/>
                  <a:lumOff val="4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4400" b="0" spc="-100">
                  <a:solidFill>
                    <a:schemeClr val="accent1">
                      <a:lumMod val="75000"/>
                    </a:schemeClr>
                  </a:solidFill>
                  <a:latin typeface="배달의민족 주아"/>
                  <a:ea typeface="배달의민족 주아"/>
                </a:rPr>
                <a:t>모두가 싫어하는 행동 알아보기</a:t>
              </a:r>
            </a:p>
          </p:txBody>
        </p:sp>
        <p:pic>
          <p:nvPicPr>
            <p:cNvPr id="11" name="그림 10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187899" y="2667033"/>
              <a:ext cx="1177175" cy="1643866"/>
            </a:xfrm>
            <a:prstGeom prst="rect">
              <a:avLst/>
            </a:prstGeom>
          </p:spPr>
        </p:pic>
        <p:grpSp>
          <p:nvGrpSpPr>
            <p:cNvPr id="14" name="그룹 13"/>
            <p:cNvGrpSpPr/>
            <p:nvPr/>
          </p:nvGrpSpPr>
          <p:grpSpPr>
            <a:xfrm>
              <a:off x="1009771" y="717991"/>
              <a:ext cx="2851548" cy="2442513"/>
              <a:chOff x="983032" y="767403"/>
              <a:chExt cx="2656116" cy="2275114"/>
            </a:xfrm>
          </p:grpSpPr>
          <p:pic>
            <p:nvPicPr>
              <p:cNvPr id="4" name="그림 3"/>
              <p:cNvPicPr>
                <a:picLocks noChangeAspect="1"/>
              </p:cNvPicPr>
              <p:nvPr/>
            </p:nvPicPr>
            <p:blipFill rotWithShape="1">
              <a:blip r:embed="rId6" cstate="email">
                <a:duotone>
                  <a:prstClr val="black"/>
                  <a:schemeClr val="accent6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t="-2050"/>
              <a:stretch>
                <a:fillRect/>
              </a:stretch>
            </p:blipFill>
            <p:spPr>
              <a:xfrm>
                <a:off x="983032" y="767403"/>
                <a:ext cx="2656116" cy="2275114"/>
              </a:xfrm>
              <a:prstGeom prst="rect">
                <a:avLst/>
              </a:prstGeom>
            </p:spPr>
          </p:pic>
          <p:sp>
            <p:nvSpPr>
              <p:cNvPr id="10" name="TextBox 9"/>
              <p:cNvSpPr txBox="1"/>
              <p:nvPr/>
            </p:nvSpPr>
            <p:spPr>
              <a:xfrm>
                <a:off x="1622341" y="1586558"/>
                <a:ext cx="971388" cy="84367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  <a:defRPr/>
                </a:pPr>
                <a:r>
                  <a:rPr lang="ko-KR" altLang="en-US" sz="3600">
                    <a:latin typeface="배달의민족 주아"/>
                    <a:ea typeface="배달의민족 주아"/>
                  </a:rPr>
                  <a:t>활동 </a:t>
                </a:r>
              </a:p>
            </p:txBody>
          </p:sp>
          <p:pic>
            <p:nvPicPr>
              <p:cNvPr id="12" name="그림 11" descr="텍스트, 칠판이(가) 표시된 사진  자동 생성된 설명"/>
              <p:cNvPicPr>
                <a:picLocks noChangeAspect="1"/>
              </p:cNvPicPr>
              <p:nvPr/>
            </p:nvPicPr>
            <p:blipFill rotWithShape="1">
              <a:blip r:embed="rId7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2311090" y="1356955"/>
                <a:ext cx="756912" cy="981845"/>
              </a:xfrm>
              <a:prstGeom prst="rect">
                <a:avLst/>
              </a:prstGeom>
            </p:spPr>
          </p:pic>
        </p:grpSp>
      </p:grpSp>
      <p:sp>
        <p:nvSpPr>
          <p:cNvPr id="15" name="액자 1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744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schemeClr val="tx1"/>
              </a:solidFill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410184">
            <a:off x="7603447" y="2390025"/>
            <a:ext cx="359454" cy="797675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5817" y="90704"/>
            <a:ext cx="2297348" cy="5539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ko-KR" sz="2000">
                <a:latin typeface="배달의민족 주아"/>
                <a:ea typeface="배달의민족 주아"/>
              </a:rPr>
              <a:t>&lt;</a:t>
            </a:r>
            <a:r>
              <a:rPr lang="ko-KR" altLang="en-US" sz="2000">
                <a:latin typeface="배달의민족 주아"/>
                <a:ea typeface="배달의민족 주아"/>
              </a:rPr>
              <a:t>그림책 읽기 후 활동</a:t>
            </a:r>
            <a:r>
              <a:rPr lang="en-US" altLang="ko-KR" sz="2000">
                <a:latin typeface="배달의민족 주아"/>
                <a:ea typeface="배달의민족 주아"/>
              </a:rPr>
              <a:t>&gt;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amera.wav"/>
          </p:stSnd>
        </p:sndAc>
      </p:transition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/>
          <p:cNvSpPr/>
          <p:nvPr/>
        </p:nvSpPr>
        <p:spPr>
          <a:xfrm>
            <a:off x="431515" y="1797977"/>
            <a:ext cx="8157681" cy="4710701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055815" y="2054830"/>
            <a:ext cx="8227250" cy="10674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 sz="3200" b="0" spc="-150">
                <a:latin typeface="배달의민족 주아"/>
                <a:ea typeface="배달의민족 주아"/>
              </a:rPr>
              <a:t>내가 싫어하는 행동이나 말을 종이에 적어봅시다</a:t>
            </a:r>
            <a:r>
              <a:rPr lang="en-US" altLang="ko-KR" sz="3200" b="0" spc="-150">
                <a:latin typeface="배달의민족 주아"/>
                <a:ea typeface="배달의민족 주아"/>
              </a:rPr>
              <a:t>.</a:t>
            </a:r>
          </a:p>
          <a:p>
            <a:pPr lvl="0">
              <a:defRPr/>
            </a:pPr>
            <a:r>
              <a:rPr lang="ko-KR" altLang="en-US" sz="3200" b="0" spc="-150">
                <a:latin typeface="배달의민족 주아"/>
                <a:ea typeface="배달의민족 주아"/>
              </a:rPr>
              <a:t>그리고 친구들이 싫어할 것 같은 행동이나 말도 적어보세요</a:t>
            </a:r>
            <a:r>
              <a:rPr lang="en-US" altLang="ko-KR" sz="3200" b="0" spc="-150">
                <a:latin typeface="배달의민족 주아"/>
                <a:ea typeface="배달의민족 주아"/>
              </a:rPr>
              <a:t>.</a:t>
            </a: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552275" flipH="1">
            <a:off x="711311" y="1807431"/>
            <a:ext cx="259924" cy="1012502"/>
          </a:xfrm>
          <a:prstGeom prst="rect">
            <a:avLst/>
          </a:prstGeom>
        </p:spPr>
      </p:pic>
      <p:sp>
        <p:nvSpPr>
          <p:cNvPr id="2" name="사각형: 둥근 모서리 1"/>
          <p:cNvSpPr/>
          <p:nvPr/>
        </p:nvSpPr>
        <p:spPr>
          <a:xfrm>
            <a:off x="376092" y="349321"/>
            <a:ext cx="8767908" cy="1109609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24000"/>
            </a:schemeClr>
          </a:solidFill>
          <a:ln w="38100">
            <a:solidFill>
              <a:schemeClr val="accent2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4800">
                <a:solidFill>
                  <a:schemeClr val="tx1"/>
                </a:solidFill>
                <a:latin typeface="상상토끼 신비는일곱살 OTF"/>
                <a:ea typeface="상상토끼 신비는일곱살 OTF"/>
              </a:rPr>
              <a:t> </a:t>
            </a:r>
            <a:r>
              <a:rPr lang="ko-KR" altLang="en-US" sz="3600">
                <a:solidFill>
                  <a:schemeClr val="tx1"/>
                </a:solidFill>
                <a:latin typeface="배달의민족 주아"/>
                <a:ea typeface="배달의민족 주아"/>
              </a:rPr>
              <a:t>활동 </a:t>
            </a:r>
            <a:r>
              <a:rPr lang="en-US" altLang="ko-KR" sz="3600">
                <a:solidFill>
                  <a:schemeClr val="tx1"/>
                </a:solidFill>
                <a:latin typeface="배달의민족 주아"/>
                <a:ea typeface="배달의민족 주아"/>
              </a:rPr>
              <a:t>2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r>
              <a:rPr lang="ko-KR" altLang="en-US" sz="4400" b="0" spc="-40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 </a:t>
            </a:r>
            <a:r>
              <a:rPr lang="ko-KR" altLang="en-US" sz="4400" b="0" spc="-10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모두가 싫어하는 행동 알아보기</a:t>
            </a: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31038"/>
            <a:ext cx="1177175" cy="1643866"/>
          </a:xfrm>
          <a:prstGeom prst="rect">
            <a:avLst/>
          </a:prstGeom>
        </p:spPr>
      </p:pic>
      <p:sp>
        <p:nvSpPr>
          <p:cNvPr id="28" name="모서리가 접힌 도형 27"/>
          <p:cNvSpPr/>
          <p:nvPr/>
        </p:nvSpPr>
        <p:spPr>
          <a:xfrm>
            <a:off x="1867144" y="3148134"/>
            <a:ext cx="5409712" cy="3438141"/>
          </a:xfrm>
          <a:prstGeom prst="foldedCorner">
            <a:avLst>
              <a:gd name="adj" fmla="val 16667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grpSp>
        <p:nvGrpSpPr>
          <p:cNvPr id="38" name="그룹 37"/>
          <p:cNvGrpSpPr/>
          <p:nvPr/>
        </p:nvGrpSpPr>
        <p:grpSpPr>
          <a:xfrm>
            <a:off x="4572000" y="3423354"/>
            <a:ext cx="4005385" cy="933723"/>
            <a:chOff x="4572000" y="3423354"/>
            <a:chExt cx="4005385" cy="933723"/>
          </a:xfrm>
        </p:grpSpPr>
        <p:sp>
          <p:nvSpPr>
            <p:cNvPr id="35" name="모서리가 둥근 직사각형 34"/>
            <p:cNvSpPr/>
            <p:nvPr/>
          </p:nvSpPr>
          <p:spPr>
            <a:xfrm>
              <a:off x="4572000" y="3429000"/>
              <a:ext cx="4005385" cy="928077"/>
            </a:xfrm>
            <a:prstGeom prst="roundRect">
              <a:avLst>
                <a:gd name="adj" fmla="val 16667"/>
              </a:avLst>
            </a:prstGeom>
            <a:solidFill>
              <a:srgbClr val="FDDDC4"/>
            </a:solidFill>
            <a:ln>
              <a:noFill/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5274160" y="3606067"/>
              <a:ext cx="3068615" cy="6416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ko-KR" sz="3600">
                  <a:latin typeface="UhBee MiMi"/>
                  <a:ea typeface="UhBee MiMi"/>
                </a:rPr>
                <a:t>A4</a:t>
              </a:r>
              <a:r>
                <a:rPr lang="ko-KR" altLang="en-US" sz="3600">
                  <a:latin typeface="UhBee MiMi"/>
                  <a:ea typeface="UhBee MiMi"/>
                </a:rPr>
                <a:t>용지를 준비합니다</a:t>
              </a:r>
              <a:r>
                <a:rPr lang="en-US" altLang="ko-KR" sz="3600">
                  <a:latin typeface="UhBee MiMi"/>
                  <a:ea typeface="UhBee MiMi"/>
                </a:rPr>
                <a:t>.</a:t>
              </a:r>
            </a:p>
          </p:txBody>
        </p:sp>
        <p:pic>
          <p:nvPicPr>
            <p:cNvPr id="37" name="그림 36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2911757">
              <a:off x="4798882" y="3423354"/>
              <a:ext cx="255857" cy="868429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/>
          <p:cNvSpPr/>
          <p:nvPr/>
        </p:nvSpPr>
        <p:spPr>
          <a:xfrm>
            <a:off x="431515" y="1797977"/>
            <a:ext cx="8157681" cy="4710701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055815" y="2054830"/>
            <a:ext cx="8227250" cy="10674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 sz="3200" b="0" spc="-150">
                <a:latin typeface="배달의민족 주아"/>
                <a:ea typeface="배달의민족 주아"/>
              </a:rPr>
              <a:t>내가 싫어하는 행동이나 말을 종이에 적어봅시다</a:t>
            </a:r>
            <a:r>
              <a:rPr lang="en-US" altLang="ko-KR" sz="3200" b="0" spc="-150">
                <a:latin typeface="배달의민족 주아"/>
                <a:ea typeface="배달의민족 주아"/>
              </a:rPr>
              <a:t>.</a:t>
            </a:r>
          </a:p>
          <a:p>
            <a:pPr lvl="0">
              <a:defRPr/>
            </a:pPr>
            <a:r>
              <a:rPr lang="ko-KR" altLang="en-US" sz="3200" b="0" spc="-150">
                <a:latin typeface="배달의민족 주아"/>
                <a:ea typeface="배달의민족 주아"/>
              </a:rPr>
              <a:t>그리고 친구들이 싫어할 것 같은 행동이나 말도 적어보세요</a:t>
            </a:r>
            <a:r>
              <a:rPr lang="en-US" altLang="ko-KR" sz="3200" b="0" spc="-150">
                <a:latin typeface="배달의민족 주아"/>
                <a:ea typeface="배달의민족 주아"/>
              </a:rPr>
              <a:t>.</a:t>
            </a: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552275" flipH="1">
            <a:off x="711311" y="1807431"/>
            <a:ext cx="259924" cy="1012502"/>
          </a:xfrm>
          <a:prstGeom prst="rect">
            <a:avLst/>
          </a:prstGeom>
        </p:spPr>
      </p:pic>
      <p:sp>
        <p:nvSpPr>
          <p:cNvPr id="2" name="사각형: 둥근 모서리 1"/>
          <p:cNvSpPr/>
          <p:nvPr/>
        </p:nvSpPr>
        <p:spPr>
          <a:xfrm>
            <a:off x="376092" y="349321"/>
            <a:ext cx="8767908" cy="1109609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24000"/>
            </a:schemeClr>
          </a:solidFill>
          <a:ln w="38100">
            <a:solidFill>
              <a:schemeClr val="accent2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4800">
                <a:solidFill>
                  <a:schemeClr val="tx1"/>
                </a:solidFill>
                <a:latin typeface="상상토끼 신비는일곱살 OTF"/>
                <a:ea typeface="상상토끼 신비는일곱살 OTF"/>
              </a:rPr>
              <a:t> </a:t>
            </a:r>
            <a:r>
              <a:rPr lang="ko-KR" altLang="en-US" sz="3600">
                <a:solidFill>
                  <a:schemeClr val="tx1"/>
                </a:solidFill>
                <a:latin typeface="배달의민족 주아"/>
                <a:ea typeface="배달의민족 주아"/>
              </a:rPr>
              <a:t>활동 </a:t>
            </a:r>
            <a:r>
              <a:rPr lang="en-US" altLang="ko-KR" sz="3600">
                <a:solidFill>
                  <a:schemeClr val="tx1"/>
                </a:solidFill>
                <a:latin typeface="배달의민족 주아"/>
                <a:ea typeface="배달의민족 주아"/>
              </a:rPr>
              <a:t>2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r>
              <a:rPr lang="ko-KR" altLang="en-US" sz="4400" b="0" spc="-40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 </a:t>
            </a:r>
            <a:r>
              <a:rPr lang="ko-KR" altLang="en-US" sz="4400" b="0" spc="-10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모두가 싫어하는 행동 알아보기</a:t>
            </a: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31038"/>
            <a:ext cx="1177175" cy="1643866"/>
          </a:xfrm>
          <a:prstGeom prst="rect">
            <a:avLst/>
          </a:prstGeom>
        </p:spPr>
      </p:pic>
      <p:grpSp>
        <p:nvGrpSpPr>
          <p:cNvPr id="32" name="그룹 31"/>
          <p:cNvGrpSpPr/>
          <p:nvPr/>
        </p:nvGrpSpPr>
        <p:grpSpPr>
          <a:xfrm>
            <a:off x="1867144" y="3245826"/>
            <a:ext cx="5409712" cy="3438142"/>
            <a:chOff x="2184644" y="3245827"/>
            <a:chExt cx="4774712" cy="3034568"/>
          </a:xfrm>
        </p:grpSpPr>
        <p:sp>
          <p:nvSpPr>
            <p:cNvPr id="33" name="모서리가 접힌 도형 32"/>
            <p:cNvSpPr/>
            <p:nvPr/>
          </p:nvSpPr>
          <p:spPr>
            <a:xfrm>
              <a:off x="2184644" y="3245827"/>
              <a:ext cx="4774712" cy="3034567"/>
            </a:xfrm>
            <a:prstGeom prst="foldedCorner">
              <a:avLst>
                <a:gd name="adj" fmla="val 16667"/>
              </a:avLst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  <p:cxnSp>
          <p:nvCxnSpPr>
            <p:cNvPr id="34" name="직선 연결선 33"/>
            <p:cNvCxnSpPr/>
            <p:nvPr/>
          </p:nvCxnSpPr>
          <p:spPr>
            <a:xfrm rot="16200000" flipH="1">
              <a:off x="3069729" y="4748100"/>
              <a:ext cx="3004546" cy="0"/>
            </a:xfrm>
            <a:prstGeom prst="line">
              <a:avLst/>
            </a:prstGeom>
            <a:ln>
              <a:solidFill>
                <a:srgbClr val="80808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그룹 34"/>
          <p:cNvGrpSpPr/>
          <p:nvPr/>
        </p:nvGrpSpPr>
        <p:grpSpPr>
          <a:xfrm>
            <a:off x="4572000" y="3423354"/>
            <a:ext cx="4237405" cy="933723"/>
            <a:chOff x="4572000" y="3423354"/>
            <a:chExt cx="4237405" cy="933723"/>
          </a:xfrm>
        </p:grpSpPr>
        <p:sp>
          <p:nvSpPr>
            <p:cNvPr id="36" name="모서리가 둥근 직사각형 35"/>
            <p:cNvSpPr/>
            <p:nvPr/>
          </p:nvSpPr>
          <p:spPr>
            <a:xfrm>
              <a:off x="4572000" y="3429000"/>
              <a:ext cx="4237405" cy="928077"/>
            </a:xfrm>
            <a:prstGeom prst="roundRect">
              <a:avLst>
                <a:gd name="adj" fmla="val 16667"/>
              </a:avLst>
            </a:prstGeom>
            <a:solidFill>
              <a:srgbClr val="FDDDC4"/>
            </a:solidFill>
            <a:ln>
              <a:noFill/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5274160" y="3606067"/>
              <a:ext cx="3491625" cy="6416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ko-KR" sz="3600">
                  <a:latin typeface="UhBee MiMi"/>
                  <a:ea typeface="UhBee MiMi"/>
                </a:rPr>
                <a:t>A4</a:t>
              </a:r>
              <a:r>
                <a:rPr lang="ko-KR" altLang="en-US" sz="3600">
                  <a:latin typeface="UhBee MiMi"/>
                  <a:ea typeface="UhBee MiMi"/>
                </a:rPr>
                <a:t>용지를 반으로 접어요</a:t>
              </a:r>
              <a:r>
                <a:rPr lang="en-US" altLang="ko-KR" sz="3600">
                  <a:latin typeface="UhBee MiMi"/>
                  <a:ea typeface="UhBee MiMi"/>
                </a:rPr>
                <a:t>.</a:t>
              </a:r>
            </a:p>
          </p:txBody>
        </p:sp>
        <p:pic>
          <p:nvPicPr>
            <p:cNvPr id="38" name="그림 37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2911757">
              <a:off x="4798882" y="3423354"/>
              <a:ext cx="255857" cy="868429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/>
          <p:cNvSpPr/>
          <p:nvPr/>
        </p:nvSpPr>
        <p:spPr>
          <a:xfrm>
            <a:off x="431515" y="1797977"/>
            <a:ext cx="8157681" cy="4710701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055815" y="2054830"/>
            <a:ext cx="8227250" cy="10674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 sz="3200" b="0" spc="-150">
                <a:latin typeface="배달의민족 주아"/>
                <a:ea typeface="배달의민족 주아"/>
              </a:rPr>
              <a:t>내가 싫어하는 행동이나 말을 종이에 적어봅시다</a:t>
            </a:r>
            <a:r>
              <a:rPr lang="en-US" altLang="ko-KR" sz="3200" b="0" spc="-150">
                <a:latin typeface="배달의민족 주아"/>
                <a:ea typeface="배달의민족 주아"/>
              </a:rPr>
              <a:t>.</a:t>
            </a:r>
          </a:p>
          <a:p>
            <a:pPr lvl="0">
              <a:defRPr/>
            </a:pPr>
            <a:r>
              <a:rPr lang="ko-KR" altLang="en-US" sz="3200" b="0" spc="-150">
                <a:latin typeface="배달의민족 주아"/>
                <a:ea typeface="배달의민족 주아"/>
              </a:rPr>
              <a:t>그리고 친구들이 싫어할 것 같은 행동이나 말도 적어보세요</a:t>
            </a:r>
            <a:r>
              <a:rPr lang="en-US" altLang="ko-KR" sz="3200" b="0" spc="-150">
                <a:latin typeface="배달의민족 주아"/>
                <a:ea typeface="배달의민족 주아"/>
              </a:rPr>
              <a:t>.</a:t>
            </a: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552275" flipH="1">
            <a:off x="711311" y="1807431"/>
            <a:ext cx="259924" cy="1012502"/>
          </a:xfrm>
          <a:prstGeom prst="rect">
            <a:avLst/>
          </a:prstGeom>
        </p:spPr>
      </p:pic>
      <p:sp>
        <p:nvSpPr>
          <p:cNvPr id="2" name="사각형: 둥근 모서리 1"/>
          <p:cNvSpPr/>
          <p:nvPr/>
        </p:nvSpPr>
        <p:spPr>
          <a:xfrm>
            <a:off x="376092" y="349321"/>
            <a:ext cx="8767908" cy="1109609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24000"/>
            </a:schemeClr>
          </a:solidFill>
          <a:ln w="38100">
            <a:solidFill>
              <a:schemeClr val="accent2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4800">
                <a:solidFill>
                  <a:schemeClr val="tx1"/>
                </a:solidFill>
                <a:latin typeface="상상토끼 신비는일곱살 OTF"/>
                <a:ea typeface="상상토끼 신비는일곱살 OTF"/>
              </a:rPr>
              <a:t> </a:t>
            </a:r>
            <a:r>
              <a:rPr lang="ko-KR" altLang="en-US" sz="3600">
                <a:solidFill>
                  <a:schemeClr val="tx1"/>
                </a:solidFill>
                <a:latin typeface="배달의민족 주아"/>
                <a:ea typeface="배달의민족 주아"/>
              </a:rPr>
              <a:t>활동 </a:t>
            </a:r>
            <a:r>
              <a:rPr lang="en-US" altLang="ko-KR" sz="3600">
                <a:solidFill>
                  <a:schemeClr val="tx1"/>
                </a:solidFill>
                <a:latin typeface="배달의민족 주아"/>
                <a:ea typeface="배달의민족 주아"/>
              </a:rPr>
              <a:t>2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r>
              <a:rPr lang="ko-KR" altLang="en-US" sz="4400" b="0" spc="-40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 </a:t>
            </a:r>
            <a:r>
              <a:rPr lang="ko-KR" altLang="en-US" sz="4400" b="0" spc="-10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모두가 싫어하는 행동 알아보기</a:t>
            </a: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31038"/>
            <a:ext cx="1177175" cy="1643866"/>
          </a:xfrm>
          <a:prstGeom prst="rect">
            <a:avLst/>
          </a:prstGeom>
        </p:spPr>
      </p:pic>
      <p:grpSp>
        <p:nvGrpSpPr>
          <p:cNvPr id="48" name="그룹 47"/>
          <p:cNvGrpSpPr/>
          <p:nvPr/>
        </p:nvGrpSpPr>
        <p:grpSpPr>
          <a:xfrm>
            <a:off x="1867144" y="3245826"/>
            <a:ext cx="5409712" cy="3438142"/>
            <a:chOff x="1867144" y="3245826"/>
            <a:chExt cx="5409712" cy="3438142"/>
          </a:xfrm>
        </p:grpSpPr>
        <p:grpSp>
          <p:nvGrpSpPr>
            <p:cNvPr id="32" name="그룹 31"/>
            <p:cNvGrpSpPr/>
            <p:nvPr/>
          </p:nvGrpSpPr>
          <p:grpSpPr>
            <a:xfrm>
              <a:off x="1867144" y="3245826"/>
              <a:ext cx="5409712" cy="3438142"/>
              <a:chOff x="2184644" y="3245827"/>
              <a:chExt cx="4774712" cy="3034568"/>
            </a:xfrm>
          </p:grpSpPr>
          <p:sp>
            <p:nvSpPr>
              <p:cNvPr id="33" name="모서리가 접힌 도형 32"/>
              <p:cNvSpPr/>
              <p:nvPr/>
            </p:nvSpPr>
            <p:spPr>
              <a:xfrm>
                <a:off x="2184644" y="3245827"/>
                <a:ext cx="4774712" cy="3034567"/>
              </a:xfrm>
              <a:prstGeom prst="foldedCorner">
                <a:avLst>
                  <a:gd name="adj" fmla="val 16667"/>
                </a:avLst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2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/>
              </a:p>
            </p:txBody>
          </p:sp>
          <p:cxnSp>
            <p:nvCxnSpPr>
              <p:cNvPr id="34" name="직선 연결선 33"/>
              <p:cNvCxnSpPr/>
              <p:nvPr/>
            </p:nvCxnSpPr>
            <p:spPr>
              <a:xfrm rot="16200000" flipH="1">
                <a:off x="3069729" y="4748100"/>
                <a:ext cx="3004546" cy="0"/>
              </a:xfrm>
              <a:prstGeom prst="line">
                <a:avLst/>
              </a:prstGeom>
              <a:ln>
                <a:solidFill>
                  <a:srgbClr val="80808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3" name="TextBox 42"/>
            <p:cNvSpPr txBox="1"/>
            <p:nvPr/>
          </p:nvSpPr>
          <p:spPr>
            <a:xfrm>
              <a:off x="2023647" y="3429000"/>
              <a:ext cx="1820643" cy="44577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ko-KR" sz="2400">
                  <a:latin typeface="UhBee MiMi"/>
                  <a:ea typeface="UhBee MiMi"/>
                </a:rPr>
                <a:t>1.</a:t>
              </a:r>
              <a:r>
                <a:rPr lang="ko-KR" altLang="en-US" sz="2400">
                  <a:latin typeface="UhBee MiMi"/>
                  <a:ea typeface="UhBee MiMi"/>
                </a:rPr>
                <a:t> 별명으로 놀릴 때</a:t>
              </a: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2023647" y="3929673"/>
              <a:ext cx="2249268" cy="4499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ko-KR" sz="2400">
                  <a:latin typeface="UhBee MiMi"/>
                  <a:ea typeface="UhBee MiMi"/>
                </a:rPr>
                <a:t>2.</a:t>
              </a:r>
              <a:r>
                <a:rPr lang="ko-KR" altLang="en-US" sz="2400">
                  <a:latin typeface="UhBee MiMi"/>
                  <a:ea typeface="UhBee MiMi"/>
                </a:rPr>
                <a:t> 내 물건을 가져갈 때</a:t>
              </a: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2048069" y="4344865"/>
              <a:ext cx="2249269" cy="8162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ko-KR" sz="2400">
                  <a:latin typeface="UhBee MiMi"/>
                  <a:ea typeface="UhBee MiMi"/>
                </a:rPr>
                <a:t>3.</a:t>
              </a:r>
              <a:r>
                <a:rPr lang="ko-KR" altLang="en-US" sz="2400">
                  <a:latin typeface="UhBee MiMi"/>
                  <a:ea typeface="UhBee MiMi"/>
                </a:rPr>
                <a:t> 사과를 바르게 하지 않을 때</a:t>
              </a: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2023645" y="5175250"/>
              <a:ext cx="2249269" cy="8235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ko-KR" sz="2400">
                  <a:latin typeface="UhBee MiMi"/>
                  <a:ea typeface="UhBee MiMi"/>
                </a:rPr>
                <a:t>4.</a:t>
              </a:r>
              <a:r>
                <a:rPr lang="ko-KR" altLang="en-US" sz="2400">
                  <a:latin typeface="UhBee MiMi"/>
                  <a:ea typeface="UhBee MiMi"/>
                </a:rPr>
                <a:t> 내 머리를 허락없이 만지는 것</a:t>
              </a: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2096914" y="6046616"/>
              <a:ext cx="2249270" cy="4502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ko-KR" sz="2400">
                  <a:latin typeface="UhBee MiMi"/>
                  <a:ea typeface="UhBee MiMi"/>
                </a:rPr>
                <a:t>5.</a:t>
              </a:r>
              <a:r>
                <a:rPr lang="ko-KR" altLang="en-US" sz="2400">
                  <a:latin typeface="UhBee MiMi"/>
                  <a:ea typeface="UhBee MiMi"/>
                </a:rPr>
                <a:t> 내 친구를 놀리는 것 </a:t>
              </a:r>
            </a:p>
          </p:txBody>
        </p:sp>
      </p:grpSp>
      <p:grpSp>
        <p:nvGrpSpPr>
          <p:cNvPr id="35" name="그룹 34"/>
          <p:cNvGrpSpPr/>
          <p:nvPr/>
        </p:nvGrpSpPr>
        <p:grpSpPr>
          <a:xfrm>
            <a:off x="4572000" y="3423354"/>
            <a:ext cx="4237405" cy="1507665"/>
            <a:chOff x="4572000" y="3423354"/>
            <a:chExt cx="4237405" cy="1507665"/>
          </a:xfrm>
        </p:grpSpPr>
        <p:sp>
          <p:nvSpPr>
            <p:cNvPr id="36" name="모서리가 둥근 직사각형 35"/>
            <p:cNvSpPr/>
            <p:nvPr/>
          </p:nvSpPr>
          <p:spPr>
            <a:xfrm>
              <a:off x="4572000" y="3429000"/>
              <a:ext cx="4237405" cy="1502019"/>
            </a:xfrm>
            <a:prstGeom prst="roundRect">
              <a:avLst>
                <a:gd name="adj" fmla="val 16667"/>
              </a:avLst>
            </a:prstGeom>
            <a:solidFill>
              <a:srgbClr val="FDDDC4"/>
            </a:solidFill>
            <a:ln>
              <a:noFill/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5274160" y="3606067"/>
              <a:ext cx="3491625" cy="11831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ko-KR" altLang="en-US" sz="3600">
                  <a:latin typeface="UhBee MiMi"/>
                  <a:ea typeface="UhBee MiMi"/>
                </a:rPr>
                <a:t>내가 싫어하는 행동이나 말을 </a:t>
              </a:r>
              <a:r>
                <a:rPr lang="en-US" altLang="ko-KR" sz="3600">
                  <a:latin typeface="UhBee MiMi"/>
                  <a:ea typeface="UhBee MiMi"/>
                </a:rPr>
                <a:t>5</a:t>
              </a:r>
              <a:r>
                <a:rPr lang="ko-KR" altLang="en-US" sz="3600">
                  <a:latin typeface="UhBee MiMi"/>
                  <a:ea typeface="UhBee MiMi"/>
                </a:rPr>
                <a:t>가지 적습니다</a:t>
              </a:r>
              <a:r>
                <a:rPr lang="en-US" altLang="ko-KR" sz="3600">
                  <a:latin typeface="UhBee MiMi"/>
                  <a:ea typeface="UhBee MiMi"/>
                </a:rPr>
                <a:t>.</a:t>
              </a:r>
            </a:p>
          </p:txBody>
        </p:sp>
        <p:pic>
          <p:nvPicPr>
            <p:cNvPr id="38" name="그림 37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2911757">
              <a:off x="4798882" y="3423354"/>
              <a:ext cx="255857" cy="868429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/>
          <p:cNvSpPr/>
          <p:nvPr/>
        </p:nvSpPr>
        <p:spPr>
          <a:xfrm>
            <a:off x="431515" y="1797977"/>
            <a:ext cx="8157681" cy="4710701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055815" y="2054830"/>
            <a:ext cx="8227250" cy="10674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 sz="3200" b="0" spc="-150">
                <a:latin typeface="배달의민족 주아"/>
                <a:ea typeface="배달의민족 주아"/>
              </a:rPr>
              <a:t>내가 싫어하는 행동이나 말을 종이에 적어봅시다</a:t>
            </a:r>
            <a:r>
              <a:rPr lang="en-US" altLang="ko-KR" sz="3200" b="0" spc="-150">
                <a:latin typeface="배달의민족 주아"/>
                <a:ea typeface="배달의민족 주아"/>
              </a:rPr>
              <a:t>.</a:t>
            </a:r>
          </a:p>
          <a:p>
            <a:pPr lvl="0">
              <a:defRPr/>
            </a:pPr>
            <a:r>
              <a:rPr lang="ko-KR" altLang="en-US" sz="3200" b="0" spc="-150">
                <a:latin typeface="배달의민족 주아"/>
                <a:ea typeface="배달의민족 주아"/>
              </a:rPr>
              <a:t>그리고 친구들이 싫어할 것 같은 행동이나 말도 적어보세요</a:t>
            </a:r>
            <a:r>
              <a:rPr lang="en-US" altLang="ko-KR" sz="3200" b="0" spc="-150">
                <a:latin typeface="배달의민족 주아"/>
                <a:ea typeface="배달의민족 주아"/>
              </a:rPr>
              <a:t>.</a:t>
            </a: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552275" flipH="1">
            <a:off x="711311" y="1807431"/>
            <a:ext cx="259924" cy="1012502"/>
          </a:xfrm>
          <a:prstGeom prst="rect">
            <a:avLst/>
          </a:prstGeom>
        </p:spPr>
      </p:pic>
      <p:sp>
        <p:nvSpPr>
          <p:cNvPr id="2" name="사각형: 둥근 모서리 1"/>
          <p:cNvSpPr/>
          <p:nvPr/>
        </p:nvSpPr>
        <p:spPr>
          <a:xfrm>
            <a:off x="376092" y="349321"/>
            <a:ext cx="8767908" cy="1109609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24000"/>
            </a:schemeClr>
          </a:solidFill>
          <a:ln w="38100">
            <a:solidFill>
              <a:schemeClr val="accent2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4800">
                <a:solidFill>
                  <a:schemeClr val="tx1"/>
                </a:solidFill>
                <a:latin typeface="상상토끼 신비는일곱살 OTF"/>
                <a:ea typeface="상상토끼 신비는일곱살 OTF"/>
              </a:rPr>
              <a:t> </a:t>
            </a:r>
            <a:r>
              <a:rPr lang="ko-KR" altLang="en-US" sz="3600">
                <a:solidFill>
                  <a:schemeClr val="tx1"/>
                </a:solidFill>
                <a:latin typeface="배달의민족 주아"/>
                <a:ea typeface="배달의민족 주아"/>
              </a:rPr>
              <a:t>활동 </a:t>
            </a:r>
            <a:r>
              <a:rPr lang="en-US" altLang="ko-KR" sz="3600">
                <a:solidFill>
                  <a:schemeClr val="tx1"/>
                </a:solidFill>
                <a:latin typeface="배달의민족 주아"/>
                <a:ea typeface="배달의민족 주아"/>
              </a:rPr>
              <a:t>2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r>
              <a:rPr lang="ko-KR" altLang="en-US" sz="4400" b="0" spc="-40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 </a:t>
            </a:r>
            <a:r>
              <a:rPr lang="ko-KR" altLang="en-US" sz="4400" b="0" spc="-10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모두가 싫어하는 행동 알아보기</a:t>
            </a: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31038"/>
            <a:ext cx="1177175" cy="1643866"/>
          </a:xfrm>
          <a:prstGeom prst="rect">
            <a:avLst/>
          </a:prstGeom>
        </p:spPr>
      </p:pic>
      <p:grpSp>
        <p:nvGrpSpPr>
          <p:cNvPr id="48" name="그룹 47"/>
          <p:cNvGrpSpPr/>
          <p:nvPr/>
        </p:nvGrpSpPr>
        <p:grpSpPr>
          <a:xfrm>
            <a:off x="1867144" y="3245826"/>
            <a:ext cx="5409712" cy="3438142"/>
            <a:chOff x="1867144" y="3245826"/>
            <a:chExt cx="5409712" cy="3438142"/>
          </a:xfrm>
        </p:grpSpPr>
        <p:grpSp>
          <p:nvGrpSpPr>
            <p:cNvPr id="32" name="그룹 31"/>
            <p:cNvGrpSpPr/>
            <p:nvPr/>
          </p:nvGrpSpPr>
          <p:grpSpPr>
            <a:xfrm>
              <a:off x="1867144" y="3245826"/>
              <a:ext cx="5409712" cy="3438142"/>
              <a:chOff x="2184644" y="3245827"/>
              <a:chExt cx="4774712" cy="3034568"/>
            </a:xfrm>
          </p:grpSpPr>
          <p:sp>
            <p:nvSpPr>
              <p:cNvPr id="33" name="모서리가 접힌 도형 32"/>
              <p:cNvSpPr/>
              <p:nvPr/>
            </p:nvSpPr>
            <p:spPr>
              <a:xfrm>
                <a:off x="2184644" y="3245827"/>
                <a:ext cx="4774712" cy="3034567"/>
              </a:xfrm>
              <a:prstGeom prst="foldedCorner">
                <a:avLst>
                  <a:gd name="adj" fmla="val 16667"/>
                </a:avLst>
              </a:prstGeom>
              <a:solidFill>
                <a:srgbClr val="FFFFFF"/>
              </a:solidFill>
              <a:ln>
                <a:noFill/>
              </a:ln>
            </p:spPr>
            <p:style>
              <a:lnRef idx="2">
                <a:schemeClr val="accent1">
                  <a:shade val="2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/>
              </a:p>
            </p:txBody>
          </p:sp>
          <p:cxnSp>
            <p:nvCxnSpPr>
              <p:cNvPr id="34" name="직선 연결선 33"/>
              <p:cNvCxnSpPr/>
              <p:nvPr/>
            </p:nvCxnSpPr>
            <p:spPr>
              <a:xfrm rot="16200000" flipH="1">
                <a:off x="3069729" y="4748100"/>
                <a:ext cx="3004546" cy="0"/>
              </a:xfrm>
              <a:prstGeom prst="line">
                <a:avLst/>
              </a:prstGeom>
              <a:ln>
                <a:solidFill>
                  <a:srgbClr val="80808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3" name="TextBox 42"/>
            <p:cNvSpPr txBox="1"/>
            <p:nvPr/>
          </p:nvSpPr>
          <p:spPr>
            <a:xfrm>
              <a:off x="2023647" y="3429000"/>
              <a:ext cx="1820643" cy="44577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ko-KR" sz="2400">
                  <a:latin typeface="UhBee MiMi"/>
                  <a:ea typeface="UhBee MiMi"/>
                </a:rPr>
                <a:t>1.</a:t>
              </a:r>
              <a:r>
                <a:rPr lang="ko-KR" altLang="en-US" sz="2400">
                  <a:latin typeface="UhBee MiMi"/>
                  <a:ea typeface="UhBee MiMi"/>
                </a:rPr>
                <a:t> 별명으로 놀릴 때</a:t>
              </a: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2023647" y="3929673"/>
              <a:ext cx="2249268" cy="4499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ko-KR" sz="2400">
                  <a:latin typeface="UhBee MiMi"/>
                  <a:ea typeface="UhBee MiMi"/>
                </a:rPr>
                <a:t>2.</a:t>
              </a:r>
              <a:r>
                <a:rPr lang="ko-KR" altLang="en-US" sz="2400">
                  <a:latin typeface="UhBee MiMi"/>
                  <a:ea typeface="UhBee MiMi"/>
                </a:rPr>
                <a:t> 내 물건을 가져갈 때</a:t>
              </a: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2048069" y="4344865"/>
              <a:ext cx="2249269" cy="81626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ko-KR" sz="2400">
                  <a:latin typeface="UhBee MiMi"/>
                  <a:ea typeface="UhBee MiMi"/>
                </a:rPr>
                <a:t>3.</a:t>
              </a:r>
              <a:r>
                <a:rPr lang="ko-KR" altLang="en-US" sz="2400">
                  <a:latin typeface="UhBee MiMi"/>
                  <a:ea typeface="UhBee MiMi"/>
                </a:rPr>
                <a:t> 사과를 바르게 하지 않을 때</a:t>
              </a: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2023645" y="5175250"/>
              <a:ext cx="2249269" cy="8235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ko-KR" sz="2400">
                  <a:latin typeface="UhBee MiMi"/>
                  <a:ea typeface="UhBee MiMi"/>
                </a:rPr>
                <a:t>4.</a:t>
              </a:r>
              <a:r>
                <a:rPr lang="ko-KR" altLang="en-US" sz="2400">
                  <a:latin typeface="UhBee MiMi"/>
                  <a:ea typeface="UhBee MiMi"/>
                </a:rPr>
                <a:t> 내 머리를 허락없이 만지는 것</a:t>
              </a: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2096914" y="6046616"/>
              <a:ext cx="2249270" cy="4502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ko-KR" sz="2400">
                  <a:latin typeface="UhBee MiMi"/>
                  <a:ea typeface="UhBee MiMi"/>
                </a:rPr>
                <a:t>5.</a:t>
              </a:r>
              <a:r>
                <a:rPr lang="ko-KR" altLang="en-US" sz="2400">
                  <a:latin typeface="UhBee MiMi"/>
                  <a:ea typeface="UhBee MiMi"/>
                </a:rPr>
                <a:t> 내 친구를 놀리는 것 </a:t>
              </a: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4722397" y="3429000"/>
              <a:ext cx="1388843" cy="44577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ko-KR" sz="2400">
                  <a:latin typeface="UhBee MiMi"/>
                  <a:ea typeface="UhBee MiMi"/>
                </a:rPr>
                <a:t>1.</a:t>
              </a:r>
              <a:r>
                <a:rPr lang="ko-KR" altLang="en-US" sz="2400">
                  <a:latin typeface="UhBee MiMi"/>
                  <a:ea typeface="UhBee MiMi"/>
                </a:rPr>
                <a:t> 때리는 행동</a:t>
              </a:r>
            </a:p>
          </p:txBody>
        </p:sp>
        <p:sp>
          <p:nvSpPr>
            <p:cNvPr id="50" name="TextBox 49"/>
            <p:cNvSpPr txBox="1"/>
            <p:nvPr/>
          </p:nvSpPr>
          <p:spPr>
            <a:xfrm>
              <a:off x="4722397" y="3929673"/>
              <a:ext cx="2322293" cy="4499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ko-KR" sz="2400">
                  <a:latin typeface="UhBee MiMi"/>
                  <a:ea typeface="UhBee MiMi"/>
                </a:rPr>
                <a:t>2.</a:t>
              </a:r>
              <a:r>
                <a:rPr lang="ko-KR" altLang="en-US" sz="2400">
                  <a:latin typeface="UhBee MiMi"/>
                  <a:ea typeface="UhBee MiMi"/>
                </a:rPr>
                <a:t> 친구 그림을 망쳤을 때</a:t>
              </a:r>
            </a:p>
          </p:txBody>
        </p:sp>
        <p:sp>
          <p:nvSpPr>
            <p:cNvPr id="51" name="TextBox 50"/>
            <p:cNvSpPr txBox="1"/>
            <p:nvPr/>
          </p:nvSpPr>
          <p:spPr>
            <a:xfrm>
              <a:off x="4746819" y="4344865"/>
              <a:ext cx="2249269" cy="8157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ko-KR" sz="2400">
                  <a:latin typeface="UhBee MiMi"/>
                  <a:ea typeface="UhBee MiMi"/>
                </a:rPr>
                <a:t>3.</a:t>
              </a:r>
              <a:r>
                <a:rPr lang="ko-KR" altLang="en-US" sz="2400">
                  <a:latin typeface="UhBee MiMi"/>
                  <a:ea typeface="UhBee MiMi"/>
                </a:rPr>
                <a:t> 모르고 발을 밟았을 때 사과 안 하는 거</a:t>
              </a: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4722396" y="5175250"/>
              <a:ext cx="2249269" cy="4521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ko-KR" sz="2400">
                  <a:latin typeface="UhBee MiMi"/>
                  <a:ea typeface="UhBee MiMi"/>
                </a:rPr>
                <a:t>4.</a:t>
              </a:r>
              <a:r>
                <a:rPr lang="ko-KR" altLang="en-US" sz="2400">
                  <a:latin typeface="UhBee MiMi"/>
                  <a:ea typeface="UhBee MiMi"/>
                </a:rPr>
                <a:t> 귀찮게 하는 것</a:t>
              </a: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4759029" y="5607001"/>
              <a:ext cx="2249270" cy="4502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en-US" altLang="ko-KR" sz="2400">
                  <a:latin typeface="UhBee MiMi"/>
                  <a:ea typeface="UhBee MiMi"/>
                </a:rPr>
                <a:t>5.</a:t>
              </a:r>
              <a:r>
                <a:rPr lang="ko-KR" altLang="en-US" sz="2400">
                  <a:latin typeface="UhBee MiMi"/>
                  <a:ea typeface="UhBee MiMi"/>
                </a:rPr>
                <a:t> 친구를 놀리는 것 </a:t>
              </a:r>
            </a:p>
          </p:txBody>
        </p:sp>
      </p:grpSp>
      <p:grpSp>
        <p:nvGrpSpPr>
          <p:cNvPr id="35" name="그룹 34"/>
          <p:cNvGrpSpPr/>
          <p:nvPr/>
        </p:nvGrpSpPr>
        <p:grpSpPr>
          <a:xfrm>
            <a:off x="175845" y="3261322"/>
            <a:ext cx="4237405" cy="1971702"/>
            <a:chOff x="4572000" y="3423354"/>
            <a:chExt cx="4237405" cy="1971702"/>
          </a:xfrm>
        </p:grpSpPr>
        <p:sp>
          <p:nvSpPr>
            <p:cNvPr id="36" name="모서리가 둥근 직사각형 35"/>
            <p:cNvSpPr/>
            <p:nvPr/>
          </p:nvSpPr>
          <p:spPr>
            <a:xfrm>
              <a:off x="4572000" y="3428999"/>
              <a:ext cx="4237405" cy="1966056"/>
            </a:xfrm>
            <a:prstGeom prst="roundRect">
              <a:avLst>
                <a:gd name="adj" fmla="val 16667"/>
              </a:avLst>
            </a:prstGeom>
            <a:solidFill>
              <a:srgbClr val="FDDDC4"/>
            </a:solidFill>
            <a:ln>
              <a:noFill/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5274160" y="3606067"/>
              <a:ext cx="3491625" cy="17356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defRPr/>
              </a:pPr>
              <a:r>
                <a:rPr lang="ko-KR" altLang="en-US" sz="3600">
                  <a:latin typeface="UhBee MiMi"/>
                  <a:ea typeface="UhBee MiMi"/>
                </a:rPr>
                <a:t>친구가 싫어할 것 같은 행동이나 말을 </a:t>
              </a:r>
              <a:r>
                <a:rPr lang="en-US" altLang="ko-KR" sz="3600">
                  <a:latin typeface="UhBee MiMi"/>
                  <a:ea typeface="UhBee MiMi"/>
                </a:rPr>
                <a:t>5</a:t>
              </a:r>
              <a:r>
                <a:rPr lang="ko-KR" altLang="en-US" sz="3600">
                  <a:latin typeface="UhBee MiMi"/>
                  <a:ea typeface="UhBee MiMi"/>
                </a:rPr>
                <a:t>가지 적습니다</a:t>
              </a:r>
              <a:r>
                <a:rPr lang="en-US" altLang="ko-KR" sz="3600">
                  <a:latin typeface="UhBee MiMi"/>
                  <a:ea typeface="UhBee MiMi"/>
                </a:rPr>
                <a:t>.</a:t>
              </a:r>
            </a:p>
          </p:txBody>
        </p:sp>
        <p:pic>
          <p:nvPicPr>
            <p:cNvPr id="38" name="그림 37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2911757">
              <a:off x="4798882" y="3423354"/>
              <a:ext cx="255857" cy="868429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595901" y="349321"/>
            <a:ext cx="7993295" cy="1109609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64000"/>
            </a:schemeClr>
          </a:solidFill>
          <a:ln w="38100">
            <a:solidFill>
              <a:schemeClr val="accent5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       </a:t>
            </a:r>
            <a:r>
              <a:rPr lang="ko-KR" altLang="en-US" sz="4400">
                <a:solidFill>
                  <a:schemeClr val="tx1"/>
                </a:solidFill>
                <a:latin typeface="배달의민족 주아"/>
                <a:ea typeface="배달의민족 주아"/>
              </a:rPr>
              <a:t>선생님께 드리는 안내서 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1</a:t>
            </a:r>
            <a:endParaRPr lang="ko-KR" altLang="en-US" sz="4400">
              <a:solidFill>
                <a:schemeClr val="tx1"/>
              </a:solidFill>
              <a:latin typeface="배달의민족 주아"/>
              <a:ea typeface="배달의민족 주아"/>
            </a:endParaRPr>
          </a:p>
        </p:txBody>
      </p:sp>
      <p:grpSp>
        <p:nvGrpSpPr>
          <p:cNvPr id="8" name="그룹 7"/>
          <p:cNvGrpSpPr/>
          <p:nvPr/>
        </p:nvGrpSpPr>
        <p:grpSpPr>
          <a:xfrm>
            <a:off x="493161" y="1831362"/>
            <a:ext cx="8200357" cy="4710701"/>
            <a:chOff x="400799" y="1831362"/>
            <a:chExt cx="8200357" cy="4710701"/>
          </a:xfrm>
        </p:grpSpPr>
        <p:sp>
          <p:nvSpPr>
            <p:cNvPr id="6" name="사각형: 둥근 모서리 5"/>
            <p:cNvSpPr/>
            <p:nvPr/>
          </p:nvSpPr>
          <p:spPr>
            <a:xfrm>
              <a:off x="400799" y="1831362"/>
              <a:ext cx="8157681" cy="4710701"/>
            </a:xfrm>
            <a:prstGeom prst="roundRect">
              <a:avLst>
                <a:gd name="adj" fmla="val 12523"/>
              </a:avLst>
            </a:prstGeom>
            <a:solidFill>
              <a:srgbClr val="9E8DDB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  <p:grpSp>
          <p:nvGrpSpPr>
            <p:cNvPr id="3" name="그룹 2"/>
            <p:cNvGrpSpPr/>
            <p:nvPr/>
          </p:nvGrpSpPr>
          <p:grpSpPr>
            <a:xfrm>
              <a:off x="692138" y="2537221"/>
              <a:ext cx="4433691" cy="1056603"/>
              <a:chOff x="626932" y="2403827"/>
              <a:chExt cx="4433691" cy="1056603"/>
            </a:xfrm>
          </p:grpSpPr>
          <p:pic>
            <p:nvPicPr>
              <p:cNvPr id="9" name="그림 8"/>
              <p:cNvPicPr>
                <a:picLocks noChangeAspect="1"/>
              </p:cNvPicPr>
              <p:nvPr/>
            </p:nvPicPr>
            <p:blipFill rotWithShape="1"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2520068" y="2403827"/>
                <a:ext cx="1292382" cy="891778"/>
              </a:xfrm>
              <a:prstGeom prst="rect">
                <a:avLst/>
              </a:prstGeom>
              <a:ln>
                <a:noFill/>
              </a:ln>
            </p:spPr>
          </p:pic>
          <p:sp>
            <p:nvSpPr>
              <p:cNvPr id="10" name="직사각형 9"/>
              <p:cNvSpPr/>
              <p:nvPr/>
            </p:nvSpPr>
            <p:spPr>
              <a:xfrm>
                <a:off x="626932" y="2553941"/>
                <a:ext cx="2012041" cy="568310"/>
              </a:xfrm>
              <a:prstGeom prst="rect">
                <a:avLst/>
              </a:prstGeom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 marL="0" marR="0" lvl="0" indent="0" algn="l" defTabSz="4572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FontTx/>
                  <a:buNone/>
                  <a:defRPr/>
                </a:pPr>
                <a:r>
                  <a:rPr kumimoji="0" lang="en-US" altLang="ko-KR" sz="3200" b="0" i="0" u="none" strike="noStrike" kern="1200" cap="none" spc="0" normalizeH="0" baseline="0">
                    <a:solidFill>
                      <a:prstClr val="black"/>
                    </a:solidFill>
                    <a:effectLst/>
                    <a:uLnTx/>
                    <a:uFillTx/>
                    <a:latin typeface="배달의민족 주아"/>
                    <a:ea typeface="배달의민족 주아"/>
                    <a:cs typeface="다온 청춘고딕(B)"/>
                  </a:rPr>
                  <a:t>[</a:t>
                </a:r>
                <a:r>
                  <a:rPr kumimoji="0" lang="ko-KR" altLang="en-US" sz="3200" b="0" i="0" u="none" strike="noStrike" kern="1200" cap="none" spc="0" normalizeH="0" baseline="0">
                    <a:solidFill>
                      <a:prstClr val="black"/>
                    </a:solidFill>
                    <a:effectLst/>
                    <a:uLnTx/>
                    <a:uFillTx/>
                    <a:latin typeface="배달의민족 주아"/>
                    <a:ea typeface="배달의민족 주아"/>
                    <a:cs typeface="다온 청춘고딕(B)"/>
                  </a:rPr>
                  <a:t>관련 교과</a:t>
                </a:r>
                <a:r>
                  <a:rPr kumimoji="0" lang="en-US" altLang="ko-KR" sz="3200" b="0" i="0" u="none" strike="noStrike" kern="1200" cap="none" spc="0" normalizeH="0" baseline="0">
                    <a:solidFill>
                      <a:prstClr val="black"/>
                    </a:solidFill>
                    <a:effectLst/>
                    <a:uLnTx/>
                    <a:uFillTx/>
                    <a:latin typeface="배달의민족 주아"/>
                    <a:ea typeface="배달의민족 주아"/>
                    <a:cs typeface="다온 청춘고딕(B)"/>
                  </a:rPr>
                  <a:t>]</a:t>
                </a:r>
                <a:endParaRPr kumimoji="0" lang="ko-KR" altLang="en-US" sz="3200" b="0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다온 청춘고딕(B)"/>
                </a:endParaRPr>
              </a:p>
            </p:txBody>
          </p:sp>
          <p:pic>
            <p:nvPicPr>
              <p:cNvPr id="17" name="그림 8"/>
              <p:cNvPicPr>
                <a:picLocks noChangeAspect="1"/>
              </p:cNvPicPr>
              <p:nvPr/>
            </p:nvPicPr>
            <p:blipFill rotWithShape="1"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3768241" y="2511734"/>
                <a:ext cx="1292382" cy="948697"/>
              </a:xfrm>
              <a:prstGeom prst="rect">
                <a:avLst/>
              </a:prstGeom>
              <a:ln>
                <a:noFill/>
              </a:ln>
            </p:spPr>
          </p:pic>
        </p:grpSp>
        <p:grpSp>
          <p:nvGrpSpPr>
            <p:cNvPr id="4" name="그룹 3"/>
            <p:cNvGrpSpPr/>
            <p:nvPr/>
          </p:nvGrpSpPr>
          <p:grpSpPr>
            <a:xfrm>
              <a:off x="616940" y="3486775"/>
              <a:ext cx="7984216" cy="1788170"/>
              <a:chOff x="551734" y="3538611"/>
              <a:chExt cx="7984216" cy="1788170"/>
            </a:xfrm>
          </p:grpSpPr>
          <p:sp>
            <p:nvSpPr>
              <p:cNvPr id="7" name="직사각형 6"/>
              <p:cNvSpPr/>
              <p:nvPr/>
            </p:nvSpPr>
            <p:spPr>
              <a:xfrm>
                <a:off x="551734" y="4050555"/>
                <a:ext cx="7984216" cy="1276226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lvl="0">
                  <a:defRPr/>
                </a:pPr>
                <a:r>
                  <a:rPr lang="en-US" altLang="ko-KR" sz="2600">
                    <a:latin typeface="배달의민족 주아"/>
                    <a:ea typeface="배달의민족 주아"/>
                    <a:cs typeface="다온 청춘고딕(B)"/>
                  </a:rPr>
                  <a:t>[2</a:t>
                </a:r>
                <a:r>
                  <a:rPr lang="ko-KR" altLang="en-US" sz="2600">
                    <a:latin typeface="배달의민족 주아"/>
                    <a:ea typeface="배달의민족 주아"/>
                    <a:cs typeface="다온 청춘고딕(B)"/>
                  </a:rPr>
                  <a:t>바</a:t>
                </a:r>
                <a:r>
                  <a:rPr lang="en-US" altLang="ko-KR" sz="2600">
                    <a:latin typeface="배달의민족 주아"/>
                    <a:ea typeface="배달의민족 주아"/>
                    <a:cs typeface="다온 청춘고딕(B)"/>
                  </a:rPr>
                  <a:t>01-01] </a:t>
                </a:r>
                <a:r>
                  <a:rPr lang="ko-KR" altLang="en-US" sz="2600">
                    <a:latin typeface="배달의민족 주아"/>
                    <a:ea typeface="배달의민족 주아"/>
                    <a:cs typeface="다온 청춘고딕(B)"/>
                  </a:rPr>
                  <a:t>학교생활에 필요한 규칙과 약속을 정해서 지킨다</a:t>
                </a:r>
                <a:r>
                  <a:rPr lang="en-US" altLang="ko-KR" sz="2600">
                    <a:latin typeface="배달의민족 주아"/>
                    <a:ea typeface="배달의민족 주아"/>
                    <a:cs typeface="다온 청춘고딕(B)"/>
                  </a:rPr>
                  <a:t>.</a:t>
                </a:r>
              </a:p>
              <a:p>
                <a:pPr lvl="0">
                  <a:defRPr/>
                </a:pPr>
                <a:endParaRPr lang="en-US" altLang="ko-KR" sz="2600">
                  <a:latin typeface="배달의민족 주아"/>
                  <a:ea typeface="배달의민족 주아"/>
                  <a:cs typeface="다온 청춘고딕(B)"/>
                </a:endParaRPr>
              </a:p>
              <a:p>
                <a:pPr lvl="0">
                  <a:defRPr/>
                </a:pPr>
                <a:endParaRPr lang="en-US" altLang="ko-KR" sz="2600">
                  <a:latin typeface="배달의민족 주아"/>
                  <a:ea typeface="배달의민족 주아"/>
                  <a:cs typeface="다온 청춘고딕(B)"/>
                </a:endParaRPr>
              </a:p>
            </p:txBody>
          </p:sp>
          <p:sp>
            <p:nvSpPr>
              <p:cNvPr id="12" name="직사각형 11"/>
              <p:cNvSpPr/>
              <p:nvPr/>
            </p:nvSpPr>
            <p:spPr>
              <a:xfrm>
                <a:off x="626932" y="3538611"/>
                <a:ext cx="2659741" cy="568970"/>
              </a:xfrm>
              <a:prstGeom prst="rect">
                <a:avLst/>
              </a:prstGeom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 marL="0" marR="0" lvl="0" indent="0" algn="l" defTabSz="4572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FontTx/>
                  <a:buNone/>
                  <a:defRPr/>
                </a:pPr>
                <a:r>
                  <a:rPr kumimoji="0" lang="en-US" altLang="ko-KR" sz="3200" b="0" i="0" u="none" strike="noStrike" kern="1200" cap="none" spc="0" normalizeH="0" baseline="0">
                    <a:solidFill>
                      <a:prstClr val="black"/>
                    </a:solidFill>
                    <a:effectLst/>
                    <a:uLnTx/>
                    <a:uFillTx/>
                    <a:latin typeface="배달의민족 주아"/>
                    <a:ea typeface="배달의민족 주아"/>
                    <a:cs typeface="다온 청춘고딕(B)"/>
                  </a:rPr>
                  <a:t>[</a:t>
                </a:r>
                <a:r>
                  <a:rPr kumimoji="0" lang="ko-KR" altLang="en-US" sz="3200" b="0" i="0" u="none" strike="noStrike" kern="1200" cap="none" spc="0" normalizeH="0" baseline="0">
                    <a:solidFill>
                      <a:prstClr val="black"/>
                    </a:solidFill>
                    <a:effectLst/>
                    <a:uLnTx/>
                    <a:uFillTx/>
                    <a:latin typeface="배달의민족 주아"/>
                    <a:ea typeface="배달의민족 주아"/>
                    <a:cs typeface="다온 청춘고딕(B)"/>
                  </a:rPr>
                  <a:t>관련 성취기준</a:t>
                </a:r>
                <a:r>
                  <a:rPr kumimoji="0" lang="en-US" altLang="ko-KR" sz="3200" b="0" i="0" u="none" strike="noStrike" kern="1200" cap="none" spc="0" normalizeH="0" baseline="0">
                    <a:solidFill>
                      <a:prstClr val="black"/>
                    </a:solidFill>
                    <a:effectLst/>
                    <a:uLnTx/>
                    <a:uFillTx/>
                    <a:latin typeface="배달의민족 주아"/>
                    <a:ea typeface="배달의민족 주아"/>
                    <a:cs typeface="다온 청춘고딕(B)"/>
                  </a:rPr>
                  <a:t>]</a:t>
                </a:r>
                <a:endParaRPr kumimoji="0" lang="ko-KR" altLang="en-US" sz="3200" b="0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다온 청춘고딕(B)"/>
                </a:endParaRPr>
              </a:p>
            </p:txBody>
          </p:sp>
        </p:grpSp>
      </p:grpSp>
      <p:pic>
        <p:nvPicPr>
          <p:cNvPr id="11" name="그림 10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332073">
            <a:off x="5311040" y="1080311"/>
            <a:ext cx="3747750" cy="1948138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 rotWithShape="1">
          <a:blip r:embed="rId6" cstate="email">
            <a:clrChange>
              <a:clrFrom>
                <a:srgbClr val="C3DA9D"/>
              </a:clrFrom>
              <a:clrTo>
                <a:srgbClr val="C3DA9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258650">
            <a:off x="678092" y="47181"/>
            <a:ext cx="1027933" cy="153084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/>
          <p:cNvSpPr/>
          <p:nvPr/>
        </p:nvSpPr>
        <p:spPr>
          <a:xfrm>
            <a:off x="431515" y="1797977"/>
            <a:ext cx="8157681" cy="4710701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055819" y="2054830"/>
            <a:ext cx="6665146" cy="5721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 sz="3200" b="0" spc="-150">
                <a:latin typeface="배달의민족 주아"/>
                <a:ea typeface="배달의민족 주아"/>
              </a:rPr>
              <a:t>친구들이 싫어하는 행동은 무엇인지 들어봅시다</a:t>
            </a:r>
            <a:r>
              <a:rPr lang="en-US" altLang="ko-KR" sz="3200" b="0" spc="-150">
                <a:latin typeface="배달의민족 주아"/>
                <a:ea typeface="배달의민족 주아"/>
              </a:rPr>
              <a:t>.</a:t>
            </a: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552275" flipH="1">
            <a:off x="711311" y="1807431"/>
            <a:ext cx="259924" cy="1012502"/>
          </a:xfrm>
          <a:prstGeom prst="rect">
            <a:avLst/>
          </a:prstGeom>
        </p:spPr>
      </p:pic>
      <p:sp>
        <p:nvSpPr>
          <p:cNvPr id="2" name="사각형: 둥근 모서리 1"/>
          <p:cNvSpPr/>
          <p:nvPr/>
        </p:nvSpPr>
        <p:spPr>
          <a:xfrm>
            <a:off x="376092" y="349321"/>
            <a:ext cx="8767908" cy="1109609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24000"/>
            </a:schemeClr>
          </a:solidFill>
          <a:ln w="38100">
            <a:solidFill>
              <a:schemeClr val="accent2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4800">
                <a:solidFill>
                  <a:schemeClr val="tx1"/>
                </a:solidFill>
                <a:latin typeface="상상토끼 신비는일곱살 OTF"/>
                <a:ea typeface="상상토끼 신비는일곱살 OTF"/>
              </a:rPr>
              <a:t> </a:t>
            </a:r>
            <a:r>
              <a:rPr lang="ko-KR" altLang="en-US" sz="3600">
                <a:solidFill>
                  <a:schemeClr val="tx1"/>
                </a:solidFill>
                <a:latin typeface="배달의민족 주아"/>
                <a:ea typeface="배달의민족 주아"/>
              </a:rPr>
              <a:t>활동 </a:t>
            </a:r>
            <a:r>
              <a:rPr lang="en-US" altLang="ko-KR" sz="3600">
                <a:solidFill>
                  <a:schemeClr val="tx1"/>
                </a:solidFill>
                <a:latin typeface="배달의민족 주아"/>
                <a:ea typeface="배달의민족 주아"/>
              </a:rPr>
              <a:t>2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r>
              <a:rPr lang="ko-KR" altLang="en-US" sz="4400" b="0" spc="-40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 </a:t>
            </a:r>
            <a:r>
              <a:rPr lang="ko-KR" altLang="en-US" sz="4400" b="0" spc="-10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모두가 싫어하는 행동 알아보기</a:t>
            </a: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31038"/>
            <a:ext cx="1177175" cy="1643866"/>
          </a:xfrm>
          <a:prstGeom prst="rect">
            <a:avLst/>
          </a:prstGeom>
        </p:spPr>
      </p:pic>
      <p:grpSp>
        <p:nvGrpSpPr>
          <p:cNvPr id="24" name="그룹 23"/>
          <p:cNvGrpSpPr/>
          <p:nvPr/>
        </p:nvGrpSpPr>
        <p:grpSpPr>
          <a:xfrm>
            <a:off x="-327747" y="2220706"/>
            <a:ext cx="7822807" cy="4637302"/>
            <a:chOff x="545126" y="831864"/>
            <a:chExt cx="7900534" cy="7148211"/>
          </a:xfrm>
        </p:grpSpPr>
        <p:pic>
          <p:nvPicPr>
            <p:cNvPr id="25" name="그림 11"/>
            <p:cNvPicPr>
              <a:picLocks noChangeAspect="1"/>
            </p:cNvPicPr>
            <p:nvPr/>
          </p:nvPicPr>
          <p:blipFill rotWithShape="1">
            <a:blip r:embed="rId5"/>
            <a:srcRect/>
            <a:stretch>
              <a:fillRect/>
            </a:stretch>
          </p:blipFill>
          <p:spPr>
            <a:xfrm rot="24014" flipH="1">
              <a:off x="545126" y="831864"/>
              <a:ext cx="7900534" cy="7148210"/>
            </a:xfrm>
            <a:prstGeom prst="rect">
              <a:avLst/>
            </a:prstGeom>
          </p:spPr>
        </p:pic>
        <p:sp>
          <p:nvSpPr>
            <p:cNvPr id="26" name="TextBox 14"/>
            <p:cNvSpPr txBox="1"/>
            <p:nvPr/>
          </p:nvSpPr>
          <p:spPr>
            <a:xfrm>
              <a:off x="1968316" y="2694400"/>
              <a:ext cx="5082857" cy="38973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4000">
                  <a:solidFill>
                    <a:srgbClr val="002060"/>
                  </a:solidFill>
                  <a:latin typeface="UhBee MiMi"/>
                  <a:ea typeface="UhBee MiMi"/>
                </a:rPr>
                <a:t>친구들이 싫어하는 행동은 무엇인지</a:t>
              </a:r>
            </a:p>
            <a:p>
              <a:pPr algn="ctr">
                <a:defRPr/>
              </a:pPr>
              <a:r>
                <a:rPr lang="ko-KR" altLang="en-US" sz="4000">
                  <a:solidFill>
                    <a:srgbClr val="002060"/>
                  </a:solidFill>
                  <a:latin typeface="UhBee MiMi"/>
                  <a:ea typeface="UhBee MiMi"/>
                </a:rPr>
                <a:t>친구의 발표를 잘 들어봅시다</a:t>
              </a:r>
              <a:r>
                <a:rPr lang="en-US" altLang="ko-KR" sz="4000">
                  <a:solidFill>
                    <a:srgbClr val="002060"/>
                  </a:solidFill>
                  <a:latin typeface="UhBee MiMi"/>
                  <a:ea typeface="UhBee MiMi"/>
                </a:rPr>
                <a:t>.</a:t>
              </a:r>
            </a:p>
            <a:p>
              <a:pPr algn="ctr">
                <a:defRPr/>
              </a:pPr>
              <a:r>
                <a:rPr lang="ko-KR" altLang="en-US" sz="4000">
                  <a:solidFill>
                    <a:srgbClr val="002060"/>
                  </a:solidFill>
                  <a:latin typeface="UhBee MiMi"/>
                  <a:ea typeface="UhBee MiMi"/>
                </a:rPr>
                <a:t>내가 생각한 것과 겹치는지 잘 들어보아요</a:t>
              </a:r>
              <a:r>
                <a:rPr lang="en-US" altLang="ko-KR" sz="4000">
                  <a:solidFill>
                    <a:srgbClr val="002060"/>
                  </a:solidFill>
                  <a:latin typeface="UhBee MiMi"/>
                  <a:ea typeface="UhBee MiMi"/>
                </a:rPr>
                <a:t>.</a:t>
              </a:r>
            </a:p>
          </p:txBody>
        </p:sp>
      </p:grpSp>
      <p:pic>
        <p:nvPicPr>
          <p:cNvPr id="23" name="그림 7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6313368" y="3429000"/>
            <a:ext cx="3178736" cy="3429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/>
          <p:cNvSpPr/>
          <p:nvPr/>
        </p:nvSpPr>
        <p:spPr>
          <a:xfrm>
            <a:off x="431515" y="1797977"/>
            <a:ext cx="8157681" cy="4710701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055817" y="2054830"/>
            <a:ext cx="7122348" cy="5721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 sz="3200" b="0" spc="-150">
                <a:latin typeface="배달의민족 주아"/>
                <a:ea typeface="배달의민족 주아"/>
              </a:rPr>
              <a:t>많은 친구들이 싫어하는 행동이나 말을 알아봅시다</a:t>
            </a:r>
            <a:r>
              <a:rPr lang="en-US" altLang="ko-KR" sz="3200" b="0" spc="-150">
                <a:latin typeface="배달의민족 주아"/>
                <a:ea typeface="배달의민족 주아"/>
              </a:rPr>
              <a:t>.</a:t>
            </a: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552275" flipH="1">
            <a:off x="711311" y="1807431"/>
            <a:ext cx="259924" cy="1012502"/>
          </a:xfrm>
          <a:prstGeom prst="rect">
            <a:avLst/>
          </a:prstGeom>
        </p:spPr>
      </p:pic>
      <p:sp>
        <p:nvSpPr>
          <p:cNvPr id="2" name="사각형: 둥근 모서리 1"/>
          <p:cNvSpPr/>
          <p:nvPr/>
        </p:nvSpPr>
        <p:spPr>
          <a:xfrm>
            <a:off x="376092" y="349321"/>
            <a:ext cx="8767908" cy="1109609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24000"/>
            </a:schemeClr>
          </a:solidFill>
          <a:ln w="38100">
            <a:solidFill>
              <a:schemeClr val="accent2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4800">
                <a:solidFill>
                  <a:schemeClr val="tx1"/>
                </a:solidFill>
                <a:latin typeface="상상토끼 신비는일곱살 OTF"/>
                <a:ea typeface="상상토끼 신비는일곱살 OTF"/>
              </a:rPr>
              <a:t> </a:t>
            </a:r>
            <a:r>
              <a:rPr lang="ko-KR" altLang="en-US" sz="3600">
                <a:solidFill>
                  <a:schemeClr val="tx1"/>
                </a:solidFill>
                <a:latin typeface="배달의민족 주아"/>
                <a:ea typeface="배달의민족 주아"/>
              </a:rPr>
              <a:t>활동 </a:t>
            </a:r>
            <a:r>
              <a:rPr lang="en-US" altLang="ko-KR" sz="3600">
                <a:solidFill>
                  <a:schemeClr val="tx1"/>
                </a:solidFill>
                <a:latin typeface="배달의민족 주아"/>
                <a:ea typeface="배달의민족 주아"/>
              </a:rPr>
              <a:t>2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r>
              <a:rPr lang="ko-KR" altLang="en-US" sz="4400" b="0" spc="-40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 </a:t>
            </a:r>
            <a:r>
              <a:rPr lang="ko-KR" altLang="en-US" sz="4400" b="0" spc="-10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모두가 싫어하는 행동 알아보기</a:t>
            </a: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131038"/>
            <a:ext cx="1177175" cy="1643866"/>
          </a:xfrm>
          <a:prstGeom prst="rect">
            <a:avLst/>
          </a:prstGeom>
        </p:spPr>
      </p:pic>
      <p:grpSp>
        <p:nvGrpSpPr>
          <p:cNvPr id="24" name="그룹 23"/>
          <p:cNvGrpSpPr/>
          <p:nvPr/>
        </p:nvGrpSpPr>
        <p:grpSpPr>
          <a:xfrm>
            <a:off x="-329711" y="2782586"/>
            <a:ext cx="7822807" cy="4075414"/>
            <a:chOff x="543143" y="1697979"/>
            <a:chExt cx="7900534" cy="6282084"/>
          </a:xfrm>
        </p:grpSpPr>
        <p:pic>
          <p:nvPicPr>
            <p:cNvPr id="25" name="그림 11"/>
            <p:cNvPicPr>
              <a:picLocks noChangeAspect="1"/>
            </p:cNvPicPr>
            <p:nvPr/>
          </p:nvPicPr>
          <p:blipFill rotWithShape="1">
            <a:blip r:embed="rId5"/>
            <a:srcRect/>
            <a:stretch>
              <a:fillRect/>
            </a:stretch>
          </p:blipFill>
          <p:spPr>
            <a:xfrm rot="24014" flipH="1">
              <a:off x="543143" y="1697979"/>
              <a:ext cx="7900534" cy="6282084"/>
            </a:xfrm>
            <a:prstGeom prst="rect">
              <a:avLst/>
            </a:prstGeom>
          </p:spPr>
        </p:pic>
        <p:sp>
          <p:nvSpPr>
            <p:cNvPr id="26" name="TextBox 14"/>
            <p:cNvSpPr txBox="1"/>
            <p:nvPr/>
          </p:nvSpPr>
          <p:spPr>
            <a:xfrm>
              <a:off x="1942438" y="3599131"/>
              <a:ext cx="5082861" cy="295010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4000" dirty="0">
                  <a:solidFill>
                    <a:srgbClr val="002060"/>
                  </a:solidFill>
                  <a:latin typeface="UhBee MiMi"/>
                  <a:ea typeface="UhBee MiMi"/>
                </a:rPr>
                <a:t>투표를 통해 우리 반 친구들이</a:t>
              </a:r>
            </a:p>
            <a:p>
              <a:pPr algn="ctr">
                <a:defRPr/>
              </a:pPr>
              <a:r>
                <a:rPr lang="ko-KR" altLang="en-US" sz="4000" dirty="0">
                  <a:solidFill>
                    <a:srgbClr val="002060"/>
                  </a:solidFill>
                  <a:latin typeface="UhBee MiMi"/>
                  <a:ea typeface="UhBee MiMi"/>
                </a:rPr>
                <a:t>가장 싫어하는 행동이나 말을</a:t>
              </a:r>
            </a:p>
            <a:p>
              <a:pPr algn="ctr">
                <a:defRPr/>
              </a:pPr>
              <a:r>
                <a:rPr lang="ko-KR" altLang="en-US" sz="4000" dirty="0">
                  <a:solidFill>
                    <a:srgbClr val="002060"/>
                  </a:solidFill>
                  <a:latin typeface="UhBee MiMi"/>
                  <a:ea typeface="UhBee MiMi"/>
                </a:rPr>
                <a:t>알아봅시다</a:t>
              </a:r>
              <a:r>
                <a:rPr lang="en-US" altLang="ko-KR" sz="4000" dirty="0">
                  <a:solidFill>
                    <a:srgbClr val="002060"/>
                  </a:solidFill>
                  <a:latin typeface="UhBee MiMi"/>
                  <a:ea typeface="UhBee MiMi"/>
                </a:rPr>
                <a:t>.</a:t>
              </a:r>
            </a:p>
          </p:txBody>
        </p:sp>
      </p:grpSp>
      <p:pic>
        <p:nvPicPr>
          <p:cNvPr id="23" name="그림 7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6313368" y="3429000"/>
            <a:ext cx="3178736" cy="3429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4111764"/>
            <a:ext cx="9144000" cy="2746236"/>
          </a:xfrm>
          <a:prstGeom prst="rect">
            <a:avLst/>
          </a:prstGeom>
        </p:spPr>
      </p:pic>
      <p:grpSp>
        <p:nvGrpSpPr>
          <p:cNvPr id="14" name="그룹 13"/>
          <p:cNvGrpSpPr/>
          <p:nvPr/>
        </p:nvGrpSpPr>
        <p:grpSpPr>
          <a:xfrm>
            <a:off x="955536" y="723477"/>
            <a:ext cx="2920697" cy="2501743"/>
            <a:chOff x="895437" y="835198"/>
            <a:chExt cx="2656116" cy="2275114"/>
          </a:xfrm>
        </p:grpSpPr>
        <p:pic>
          <p:nvPicPr>
            <p:cNvPr id="4" name="그림 3"/>
            <p:cNvPicPr>
              <a:picLocks noChangeAspect="1"/>
            </p:cNvPicPr>
            <p:nvPr/>
          </p:nvPicPr>
          <p:blipFill rotWithShape="1">
            <a:blip r:embed="rId5" cstate="email">
              <a:duotone>
                <a:prstClr val="black"/>
                <a:schemeClr val="accent5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050"/>
            <a:stretch>
              <a:fillRect/>
            </a:stretch>
          </p:blipFill>
          <p:spPr>
            <a:xfrm>
              <a:off x="895437" y="835198"/>
              <a:ext cx="2656116" cy="2275114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1527620" y="1650253"/>
              <a:ext cx="946763" cy="82074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457200" rtl="0" eaLnBrk="1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ko-KR" altLang="en-US" sz="3600" b="0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+mn-cs"/>
                </a:rPr>
                <a:t>활동 </a:t>
              </a:r>
              <a:endParaRPr kumimoji="0" lang="ko-KR" altLang="en-US" sz="3600" b="0" i="0" u="none" strike="noStrike" kern="1200" cap="none" spc="0" normalizeH="0" baseline="0">
                <a:solidFill>
                  <a:prstClr val="black"/>
                </a:solidFill>
                <a:latin typeface="배달의민족 주아"/>
                <a:ea typeface="배달의민족 주아"/>
                <a:cs typeface="+mn-cs"/>
              </a:endParaRPr>
            </a:p>
          </p:txBody>
        </p:sp>
        <p:pic>
          <p:nvPicPr>
            <p:cNvPr id="12" name="그림 11" descr="텍스트, 칠판이(가) 표시된 사진  자동 생성된 설명"/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2235337" y="1472383"/>
              <a:ext cx="685149" cy="1149041"/>
            </a:xfrm>
            <a:prstGeom prst="rect">
              <a:avLst/>
            </a:prstGeom>
          </p:spPr>
        </p:pic>
      </p:grpSp>
      <p:sp>
        <p:nvSpPr>
          <p:cNvPr id="15" name="액자 1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744"/>
            </a:avLst>
          </a:prstGeom>
          <a:solidFill>
            <a:srgbClr val="FCCA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endParaRPr kumimoji="0" lang="ko-KR" altLang="en-US" sz="1800" b="0" i="0" u="none" strike="noStrike" kern="1200" cap="none" spc="0" normalizeH="0" baseline="0">
              <a:solidFill>
                <a:prstClr val="black"/>
              </a:solidFill>
              <a:effectLst/>
              <a:uLnTx/>
              <a:uFillTx/>
              <a:latin typeface="Calibri"/>
              <a:ea typeface="맑은 고딕"/>
              <a:cs typeface="+mn-cs"/>
            </a:endParaRPr>
          </a:p>
        </p:txBody>
      </p:sp>
      <p:sp>
        <p:nvSpPr>
          <p:cNvPr id="17" name="사각형: 둥근 모서리 16"/>
          <p:cNvSpPr/>
          <p:nvPr/>
        </p:nvSpPr>
        <p:spPr>
          <a:xfrm>
            <a:off x="1866365" y="3002155"/>
            <a:ext cx="6699311" cy="1109609"/>
          </a:xfrm>
          <a:prstGeom prst="roundRect">
            <a:avLst>
              <a:gd name="adj" fmla="val 16667"/>
            </a:avLst>
          </a:prstGeom>
          <a:solidFill>
            <a:srgbClr val="7030A0">
              <a:alpha val="16000"/>
            </a:srgbClr>
          </a:solidFill>
          <a:ln w="38100">
            <a:solidFill>
              <a:srgbClr val="CCCC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4400" b="0" spc="-30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우리 반 금지 행동 포스터 만들기</a:t>
            </a:r>
          </a:p>
        </p:txBody>
      </p:sp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171362" y="2681554"/>
            <a:ext cx="647272" cy="698643"/>
          </a:xfrm>
          <a:prstGeom prst="rect">
            <a:avLst/>
          </a:prstGeom>
        </p:spPr>
      </p:pic>
      <p:sp>
        <p:nvSpPr>
          <p:cNvPr id="2" name="직사각형 1"/>
          <p:cNvSpPr/>
          <p:nvPr/>
        </p:nvSpPr>
        <p:spPr>
          <a:xfrm>
            <a:off x="129696" y="92838"/>
            <a:ext cx="2085819" cy="4958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ko-KR">
                <a:latin typeface="배달의민족 주아"/>
                <a:ea typeface="배달의민족 주아"/>
              </a:rPr>
              <a:t>&lt;</a:t>
            </a:r>
            <a:r>
              <a:rPr lang="ko-KR" altLang="en-US">
                <a:latin typeface="배달의민족 주아"/>
                <a:ea typeface="배달의민족 주아"/>
              </a:rPr>
              <a:t>그림책 읽기 후 활동</a:t>
            </a:r>
            <a:r>
              <a:rPr lang="en-US" altLang="ko-KR">
                <a:latin typeface="배달의민족 주아"/>
                <a:ea typeface="배달의민족 주아"/>
              </a:rPr>
              <a:t>&gt;</a:t>
            </a:r>
          </a:p>
        </p:txBody>
      </p:sp>
      <p:pic>
        <p:nvPicPr>
          <p:cNvPr id="11" name="그림 10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68683" y="2483619"/>
            <a:ext cx="1364027" cy="18380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amera.wav"/>
          </p:stSnd>
        </p:sndAc>
      </p:transition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사각형: 둥근 모서리 1"/>
          <p:cNvSpPr/>
          <p:nvPr/>
        </p:nvSpPr>
        <p:spPr>
          <a:xfrm>
            <a:off x="595901" y="349321"/>
            <a:ext cx="8286371" cy="1109609"/>
          </a:xfrm>
          <a:prstGeom prst="roundRect">
            <a:avLst>
              <a:gd name="adj" fmla="val 16667"/>
            </a:avLst>
          </a:prstGeom>
          <a:solidFill>
            <a:srgbClr val="7030A0">
              <a:alpha val="16000"/>
            </a:srgbClr>
          </a:solidFill>
          <a:ln w="38100">
            <a:solidFill>
              <a:srgbClr val="CCCC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4800">
                <a:solidFill>
                  <a:schemeClr val="tx1"/>
                </a:solidFill>
                <a:latin typeface="상상토끼 신비는일곱살 OTF"/>
                <a:ea typeface="상상토끼 신비는일곱살 OTF"/>
              </a:rPr>
              <a:t> </a:t>
            </a:r>
            <a:endParaRPr lang="ko-KR" altLang="en-US" sz="3600">
              <a:solidFill>
                <a:schemeClr val="tx1"/>
              </a:solidFill>
              <a:latin typeface="배달의민족 주아"/>
              <a:ea typeface="배달의민족 주아"/>
            </a:endParaRPr>
          </a:p>
        </p:txBody>
      </p:sp>
      <p:sp>
        <p:nvSpPr>
          <p:cNvPr id="6" name="사각형: 둥근 모서리 5"/>
          <p:cNvSpPr/>
          <p:nvPr/>
        </p:nvSpPr>
        <p:spPr>
          <a:xfrm>
            <a:off x="431515" y="1797977"/>
            <a:ext cx="8157681" cy="4710701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1230477" y="1993186"/>
            <a:ext cx="7004837" cy="107195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 sz="3200" b="0" spc="-150">
                <a:latin typeface="배달의민족 주아"/>
                <a:ea typeface="배달의민족 주아"/>
              </a:rPr>
              <a:t>우리 반에서 하지 말아야 할 행동이나 꼭 지켜야할</a:t>
            </a:r>
          </a:p>
          <a:p>
            <a:pPr lvl="0">
              <a:defRPr/>
            </a:pPr>
            <a:r>
              <a:rPr lang="ko-KR" altLang="en-US" sz="3200" b="0" spc="-150">
                <a:latin typeface="배달의민족 주아"/>
                <a:ea typeface="배달의민족 주아"/>
              </a:rPr>
              <a:t>행동 또는 말을 포스터로 만듭니다</a:t>
            </a:r>
            <a:r>
              <a:rPr lang="en-US" altLang="ko-KR" sz="3200" b="0" spc="-150">
                <a:latin typeface="배달의민족 주아"/>
                <a:ea typeface="배달의민족 주아"/>
              </a:rPr>
              <a:t>.</a:t>
            </a:r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552275" flipH="1">
            <a:off x="762682" y="1745786"/>
            <a:ext cx="259924" cy="1012502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26031" y="-92467"/>
            <a:ext cx="1273996" cy="1716747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731470" y="518109"/>
            <a:ext cx="8412530" cy="7565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4400">
                <a:solidFill>
                  <a:schemeClr val="tx1"/>
                </a:solidFill>
                <a:latin typeface="배달의민족 주아"/>
                <a:ea typeface="배달의민족 주아"/>
              </a:rPr>
              <a:t>활동 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3 </a:t>
            </a:r>
            <a:r>
              <a:rPr lang="ko-KR" altLang="en-US" sz="4400" b="0" spc="-30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우리 반 금지 행동 포스터 만들기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</a:p>
        </p:txBody>
      </p:sp>
      <p:pic>
        <p:nvPicPr>
          <p:cNvPr id="33" name="그림 13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615789" y="3639214"/>
            <a:ext cx="3208511" cy="3208511"/>
          </a:xfrm>
          <a:prstGeom prst="rect">
            <a:avLst/>
          </a:prstGeom>
        </p:spPr>
      </p:pic>
      <p:grpSp>
        <p:nvGrpSpPr>
          <p:cNvPr id="34" name="그룹 33"/>
          <p:cNvGrpSpPr/>
          <p:nvPr/>
        </p:nvGrpSpPr>
        <p:grpSpPr>
          <a:xfrm>
            <a:off x="932969" y="2969771"/>
            <a:ext cx="6703854" cy="3685198"/>
            <a:chOff x="3275488" y="2261502"/>
            <a:chExt cx="4637494" cy="2933469"/>
          </a:xfrm>
        </p:grpSpPr>
        <p:pic>
          <p:nvPicPr>
            <p:cNvPr id="35" name="그림 34"/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275488" y="2261502"/>
              <a:ext cx="4637494" cy="2933469"/>
            </a:xfrm>
            <a:prstGeom prst="rect">
              <a:avLst/>
            </a:prstGeom>
          </p:spPr>
        </p:pic>
        <p:sp>
          <p:nvSpPr>
            <p:cNvPr id="36" name="TextBox 35"/>
            <p:cNvSpPr txBox="1"/>
            <p:nvPr/>
          </p:nvSpPr>
          <p:spPr>
            <a:xfrm>
              <a:off x="3858359" y="2743700"/>
              <a:ext cx="3600450" cy="18228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4800">
                  <a:solidFill>
                    <a:schemeClr val="dk1"/>
                  </a:solidFill>
                  <a:latin typeface="UhBee MiMi"/>
                  <a:ea typeface="UhBee MiMi"/>
                </a:rPr>
                <a:t>하지 말아야 할 행동이나 말은 빨간색으로 표시하면 더 좋아요</a:t>
              </a:r>
              <a:r>
                <a:rPr lang="en-US" altLang="ko-KR" sz="4800">
                  <a:solidFill>
                    <a:schemeClr val="dk1"/>
                  </a:solidFill>
                  <a:latin typeface="UhBee MiMi"/>
                  <a:ea typeface="UhBee MiMi"/>
                </a:rPr>
                <a:t>!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그림 53"/>
          <p:cNvPicPr>
            <a:picLocks noChangeAspect="1"/>
          </p:cNvPicPr>
          <p:nvPr/>
        </p:nvPicPr>
        <p:blipFill rotWithShape="1">
          <a:blip r:embed="rId3" cstate="email">
            <a:lum contrast="4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5400000">
            <a:off x="3076759" y="-892115"/>
            <a:ext cx="2928326" cy="9081845"/>
          </a:xfrm>
          <a:prstGeom prst="rect">
            <a:avLst/>
          </a:prstGeom>
        </p:spPr>
      </p:pic>
      <p:grpSp>
        <p:nvGrpSpPr>
          <p:cNvPr id="48" name="그룹 47"/>
          <p:cNvGrpSpPr/>
          <p:nvPr/>
        </p:nvGrpSpPr>
        <p:grpSpPr>
          <a:xfrm>
            <a:off x="529975" y="4017596"/>
            <a:ext cx="3727137" cy="2629146"/>
            <a:chOff x="371225" y="451827"/>
            <a:chExt cx="3727137" cy="2629146"/>
          </a:xfrm>
        </p:grpSpPr>
        <p:pic>
          <p:nvPicPr>
            <p:cNvPr id="42" name="그림 41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flipH="1">
              <a:off x="459155" y="451827"/>
              <a:ext cx="1289538" cy="1508807"/>
            </a:xfrm>
            <a:prstGeom prst="rect">
              <a:avLst/>
            </a:prstGeom>
          </p:spPr>
        </p:pic>
        <p:grpSp>
          <p:nvGrpSpPr>
            <p:cNvPr id="47" name="그룹 46"/>
            <p:cNvGrpSpPr/>
            <p:nvPr/>
          </p:nvGrpSpPr>
          <p:grpSpPr>
            <a:xfrm>
              <a:off x="371225" y="1774339"/>
              <a:ext cx="3727137" cy="1306634"/>
              <a:chOff x="3155451" y="504336"/>
              <a:chExt cx="4117907" cy="1343269"/>
            </a:xfrm>
          </p:grpSpPr>
          <p:sp>
            <p:nvSpPr>
              <p:cNvPr id="46" name="사각형 설명선 45"/>
              <p:cNvSpPr/>
              <p:nvPr/>
            </p:nvSpPr>
            <p:spPr>
              <a:xfrm>
                <a:off x="3198202" y="504336"/>
                <a:ext cx="4042018" cy="1343269"/>
              </a:xfrm>
              <a:prstGeom prst="wedgeRectCallout">
                <a:avLst>
                  <a:gd name="adj1" fmla="val 37793"/>
                  <a:gd name="adj2" fmla="val -95719"/>
                </a:avLst>
              </a:prstGeom>
              <a:solidFill>
                <a:srgbClr val="8EBFD3"/>
              </a:solidFill>
              <a:ln>
                <a:noFill/>
              </a:ln>
            </p:spPr>
            <p:style>
              <a:lnRef idx="2">
                <a:schemeClr val="accent1">
                  <a:shade val="2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/>
              </a:p>
            </p:txBody>
          </p:sp>
          <p:sp>
            <p:nvSpPr>
              <p:cNvPr id="45" name="TextBox 44"/>
              <p:cNvSpPr txBox="1"/>
              <p:nvPr/>
            </p:nvSpPr>
            <p:spPr>
              <a:xfrm>
                <a:off x="3155451" y="590741"/>
                <a:ext cx="4117907" cy="121749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ko-KR" altLang="en-US" sz="3600">
                    <a:solidFill>
                      <a:schemeClr val="dk1"/>
                    </a:solidFill>
                    <a:latin typeface="UhBee MiMi"/>
                    <a:ea typeface="UhBee MiMi"/>
                  </a:rPr>
                  <a:t>하지 말아야 할 행동을</a:t>
                </a:r>
              </a:p>
              <a:p>
                <a:pPr algn="ctr">
                  <a:defRPr/>
                </a:pPr>
                <a:r>
                  <a:rPr lang="ko-KR" altLang="en-US" sz="3600">
                    <a:solidFill>
                      <a:schemeClr val="dk1"/>
                    </a:solidFill>
                    <a:latin typeface="UhBee MiMi"/>
                    <a:ea typeface="UhBee MiMi"/>
                  </a:rPr>
                  <a:t>글로 써요</a:t>
                </a:r>
                <a:r>
                  <a:rPr lang="en-US" altLang="ko-KR" sz="3600">
                    <a:solidFill>
                      <a:schemeClr val="dk1"/>
                    </a:solidFill>
                    <a:latin typeface="UhBee MiMi"/>
                    <a:ea typeface="UhBee MiMi"/>
                  </a:rPr>
                  <a:t>.</a:t>
                </a:r>
              </a:p>
            </p:txBody>
          </p:sp>
        </p:grpSp>
      </p:grpSp>
      <p:grpSp>
        <p:nvGrpSpPr>
          <p:cNvPr id="49" name="그룹 48"/>
          <p:cNvGrpSpPr/>
          <p:nvPr/>
        </p:nvGrpSpPr>
        <p:grpSpPr>
          <a:xfrm>
            <a:off x="5243634" y="207596"/>
            <a:ext cx="3727138" cy="2629146"/>
            <a:chOff x="371224" y="451827"/>
            <a:chExt cx="3727138" cy="2629146"/>
          </a:xfrm>
        </p:grpSpPr>
        <p:pic>
          <p:nvPicPr>
            <p:cNvPr id="50" name="그림 49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2046655" y="451827"/>
              <a:ext cx="1289538" cy="1508807"/>
            </a:xfrm>
            <a:prstGeom prst="rect">
              <a:avLst/>
            </a:prstGeom>
          </p:spPr>
        </p:pic>
        <p:grpSp>
          <p:nvGrpSpPr>
            <p:cNvPr id="51" name="그룹 50"/>
            <p:cNvGrpSpPr/>
            <p:nvPr/>
          </p:nvGrpSpPr>
          <p:grpSpPr>
            <a:xfrm>
              <a:off x="371224" y="1774339"/>
              <a:ext cx="3727138" cy="1306634"/>
              <a:chOff x="3155451" y="504336"/>
              <a:chExt cx="4117908" cy="1343269"/>
            </a:xfrm>
          </p:grpSpPr>
          <p:sp>
            <p:nvSpPr>
              <p:cNvPr id="52" name="사각형 설명선 51"/>
              <p:cNvSpPr/>
              <p:nvPr/>
            </p:nvSpPr>
            <p:spPr>
              <a:xfrm>
                <a:off x="3198202" y="504336"/>
                <a:ext cx="4042018" cy="1343269"/>
              </a:xfrm>
              <a:prstGeom prst="wedgeRectCallout">
                <a:avLst>
                  <a:gd name="adj1" fmla="val -15199"/>
                  <a:gd name="adj2" fmla="val 93727"/>
                </a:avLst>
              </a:prstGeom>
              <a:solidFill>
                <a:srgbClr val="8EBFD3"/>
              </a:solidFill>
              <a:ln>
                <a:noFill/>
              </a:ln>
            </p:spPr>
            <p:style>
              <a:lnRef idx="2">
                <a:schemeClr val="accent1">
                  <a:shade val="2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/>
              </a:p>
            </p:txBody>
          </p:sp>
          <p:sp>
            <p:nvSpPr>
              <p:cNvPr id="53" name="TextBox 52"/>
              <p:cNvSpPr txBox="1"/>
              <p:nvPr/>
            </p:nvSpPr>
            <p:spPr>
              <a:xfrm>
                <a:off x="3155451" y="590723"/>
                <a:ext cx="4117907" cy="12175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ko-KR" altLang="en-US" sz="3600">
                    <a:solidFill>
                      <a:schemeClr val="dk1"/>
                    </a:solidFill>
                    <a:latin typeface="UhBee MiMi"/>
                    <a:ea typeface="UhBee MiMi"/>
                  </a:rPr>
                  <a:t>어울리는 그림을 그려 </a:t>
                </a:r>
              </a:p>
              <a:p>
                <a:pPr algn="ctr">
                  <a:defRPr/>
                </a:pPr>
                <a:r>
                  <a:rPr lang="ko-KR" altLang="en-US" sz="3600">
                    <a:solidFill>
                      <a:schemeClr val="dk1"/>
                    </a:solidFill>
                    <a:latin typeface="UhBee MiMi"/>
                    <a:ea typeface="UhBee MiMi"/>
                  </a:rPr>
                  <a:t>꾸밀 수 있어요</a:t>
                </a:r>
                <a:r>
                  <a:rPr lang="en-US" altLang="ko-KR" sz="3600">
                    <a:solidFill>
                      <a:schemeClr val="dk1"/>
                    </a:solidFill>
                    <a:latin typeface="UhBee MiMi"/>
                    <a:ea typeface="UhBee MiMi"/>
                  </a:rPr>
                  <a:t>.</a:t>
                </a:r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9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그림 54"/>
          <p:cNvPicPr>
            <a:picLocks noChangeAspect="1"/>
          </p:cNvPicPr>
          <p:nvPr/>
        </p:nvPicPr>
        <p:blipFill rotWithShape="1">
          <a:blip r:embed="rId3">
            <a:lum bright="20000" contrast="30000"/>
          </a:blip>
          <a:srcRect/>
          <a:stretch>
            <a:fillRect/>
          </a:stretch>
        </p:blipFill>
        <p:spPr>
          <a:xfrm rot="5400000">
            <a:off x="4462449" y="1980799"/>
            <a:ext cx="4791631" cy="4572531"/>
          </a:xfrm>
          <a:prstGeom prst="rect">
            <a:avLst/>
          </a:prstGeom>
        </p:spPr>
      </p:pic>
      <p:pic>
        <p:nvPicPr>
          <p:cNvPr id="56" name="그림 55"/>
          <p:cNvPicPr>
            <a:picLocks noChangeAspect="1"/>
          </p:cNvPicPr>
          <p:nvPr/>
        </p:nvPicPr>
        <p:blipFill rotWithShape="1">
          <a:blip r:embed="rId4" cstate="email">
            <a:lum brigh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70"/>
          <a:stretch>
            <a:fillRect/>
          </a:stretch>
        </p:blipFill>
        <p:spPr>
          <a:xfrm rot="5400000">
            <a:off x="407944" y="-411232"/>
            <a:ext cx="3887404" cy="4703293"/>
          </a:xfrm>
          <a:prstGeom prst="rect">
            <a:avLst/>
          </a:prstGeom>
        </p:spPr>
      </p:pic>
      <p:sp>
        <p:nvSpPr>
          <p:cNvPr id="57" name="TextBox 56"/>
          <p:cNvSpPr txBox="1"/>
          <p:nvPr/>
        </p:nvSpPr>
        <p:spPr>
          <a:xfrm>
            <a:off x="804737" y="3862510"/>
            <a:ext cx="3236059" cy="574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3200">
                <a:latin typeface="UhBee MiMi"/>
                <a:ea typeface="UhBee MiMi"/>
              </a:rPr>
              <a:t>놀리지 않기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5371853" y="6283765"/>
            <a:ext cx="3236059" cy="574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3200">
                <a:latin typeface="UhBee MiMi"/>
                <a:ea typeface="UhBee MiMi"/>
              </a:rPr>
              <a:t>싸우지 않기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/>
          <p:cNvSpPr/>
          <p:nvPr/>
        </p:nvSpPr>
        <p:spPr>
          <a:xfrm>
            <a:off x="-71919" y="1561673"/>
            <a:ext cx="9215919" cy="4947006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endParaRPr kumimoji="0" lang="ko-KR" altLang="en-US" sz="1800" b="0" i="0" u="none" strike="noStrike" kern="1200" cap="none" spc="0" normalizeH="0" baseline="0">
              <a:solidFill>
                <a:prstClr val="white"/>
              </a:solidFill>
              <a:effectLst/>
              <a:uLnTx/>
              <a:uFillTx/>
              <a:latin typeface="Calibri"/>
              <a:ea typeface="맑은 고딕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12101" y="1653113"/>
            <a:ext cx="7770914" cy="204068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ko-KR" altLang="en-US" sz="3200" b="0" i="0" u="none" strike="noStrike" kern="1200" cap="none" spc="0" normalizeH="0" baseline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우리 반 친구들이 싫어하는 행동을 잘 떠올려봅시다</a:t>
            </a:r>
            <a:r>
              <a:rPr kumimoji="0" lang="en-US" altLang="ko-KR" sz="3200" b="0" i="0" u="none" strike="noStrike" kern="1200" cap="none" spc="0" normalizeH="0" baseline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.</a:t>
            </a:r>
          </a:p>
          <a:p>
            <a:pPr marL="0" marR="0" lv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ko-KR" altLang="en-US" sz="3200" b="0" i="0" u="none" strike="noStrike" kern="1200" cap="none" spc="0" normalizeH="0" baseline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포스터로 만든 금지 행동을 하지 않도록 조심합니다</a:t>
            </a:r>
            <a:r>
              <a:rPr kumimoji="0" lang="en-US" altLang="ko-KR" sz="3200" b="0" i="0" u="none" strike="noStrike" kern="1200" cap="none" spc="0" normalizeH="0" baseline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.</a:t>
            </a:r>
          </a:p>
          <a:p>
            <a:pPr marL="0" marR="0" lv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ko-KR" altLang="en-US" sz="3200" b="0" i="0" u="none" strike="noStrike" kern="1200" cap="none" spc="0" normalizeH="0" baseline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앞으로 친구들이 싫어하는 행동을 하지 않도록 </a:t>
            </a:r>
          </a:p>
          <a:p>
            <a:pPr marL="0" marR="0" lv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ko-KR" altLang="en-US" sz="3200" b="0" i="0" u="none" strike="noStrike" kern="1200" cap="none" spc="0" normalizeH="0" baseline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노력해요</a:t>
            </a:r>
            <a:r>
              <a:rPr kumimoji="0" lang="en-US" altLang="ko-KR" sz="3200" b="0" i="0" u="none" strike="noStrike" kern="1200" cap="none" spc="0" normalizeH="0" baseline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!</a:t>
            </a:r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050848">
            <a:off x="237502" y="1355141"/>
            <a:ext cx="824578" cy="986260"/>
          </a:xfrm>
          <a:prstGeom prst="rect">
            <a:avLst/>
          </a:prstGeom>
        </p:spPr>
      </p:pic>
      <p:grpSp>
        <p:nvGrpSpPr>
          <p:cNvPr id="4" name="그룹 3"/>
          <p:cNvGrpSpPr/>
          <p:nvPr/>
        </p:nvGrpSpPr>
        <p:grpSpPr>
          <a:xfrm>
            <a:off x="-292814" y="145201"/>
            <a:ext cx="9729627" cy="1165275"/>
            <a:chOff x="-292814" y="145201"/>
            <a:chExt cx="9729627" cy="1165275"/>
          </a:xfrm>
        </p:grpSpPr>
        <p:sp>
          <p:nvSpPr>
            <p:cNvPr id="2" name="사각형: 둥근 모서리 1"/>
            <p:cNvSpPr/>
            <p:nvPr/>
          </p:nvSpPr>
          <p:spPr>
            <a:xfrm>
              <a:off x="-292814" y="242841"/>
              <a:ext cx="9729627" cy="938687"/>
            </a:xfrm>
            <a:prstGeom prst="roundRect">
              <a:avLst>
                <a:gd name="adj" fmla="val 16667"/>
              </a:avLst>
            </a:prstGeom>
            <a:solidFill>
              <a:schemeClr val="accent6">
                <a:lumMod val="20000"/>
                <a:lumOff val="80000"/>
                <a:alpha val="29000"/>
              </a:schemeClr>
            </a:solidFill>
            <a:ln w="3810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ko-KR" altLang="en-US" sz="3600" b="0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+mn-cs"/>
                </a:rPr>
                <a:t>              정리</a:t>
              </a:r>
              <a:r>
                <a:rPr kumimoji="0" lang="en-US" altLang="ko-KR" sz="3600" b="0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+mn-cs"/>
                </a:rPr>
                <a:t>  </a:t>
              </a:r>
              <a:r>
                <a:rPr kumimoji="0" lang="ko-KR" altLang="en-US" sz="4400" b="0" i="0" u="none" strike="noStrike" kern="1200" cap="none" spc="0" normalizeH="0" baseline="0">
                  <a:solidFill>
                    <a:srgbClr val="2F5597"/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+mn-cs"/>
                </a:rPr>
                <a:t>공부한 내용을 떠올려 봅시다</a:t>
              </a:r>
              <a:r>
                <a:rPr kumimoji="0" lang="en-US" altLang="ko-KR" sz="4400" b="0" i="0" u="none" strike="noStrike" kern="1200" cap="none" spc="0" normalizeH="0" baseline="0">
                  <a:solidFill>
                    <a:srgbClr val="2F5597"/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+mn-cs"/>
                </a:rPr>
                <a:t>.</a:t>
              </a:r>
              <a:r>
                <a:rPr kumimoji="0" lang="ko-KR" altLang="en-US" sz="4400" b="0" i="0" u="none" strike="noStrike" kern="1200" cap="none" spc="0" normalizeH="0" baseline="0">
                  <a:solidFill>
                    <a:srgbClr val="2F5597"/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+mn-cs"/>
                </a:rPr>
                <a:t> </a:t>
              </a:r>
              <a:endParaRPr kumimoji="0" lang="ko-KR" altLang="en-US" sz="4800" b="0" i="0" u="none" strike="noStrike" kern="1200" cap="none" spc="0" normalizeH="0" baseline="0">
                <a:solidFill>
                  <a:srgbClr val="2F5597"/>
                </a:solidFill>
                <a:effectLst/>
                <a:uLnTx/>
                <a:uFillTx/>
                <a:latin typeface="배달의민족 주아"/>
                <a:ea typeface="배달의민족 주아"/>
                <a:cs typeface="+mn-cs"/>
              </a:endParaRPr>
            </a:p>
          </p:txBody>
        </p:sp>
        <p:pic>
          <p:nvPicPr>
            <p:cNvPr id="3" name="그림 2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20798372" flipH="1">
              <a:off x="-123198" y="145201"/>
              <a:ext cx="1564314" cy="1165275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laser.wav"/>
          </p:stSnd>
        </p:sndAc>
      </p:transition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  <a:alpha val="1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/>
          <p:cNvSpPr/>
          <p:nvPr/>
        </p:nvSpPr>
        <p:spPr>
          <a:xfrm>
            <a:off x="-71919" y="1561673"/>
            <a:ext cx="9215919" cy="4947006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  <a:alpha val="2392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endParaRPr kumimoji="0" lang="ko-KR" altLang="en-US" sz="1800" b="0" i="0" u="none" strike="noStrike" kern="1200" cap="none" spc="0" normalizeH="0" baseline="0">
              <a:solidFill>
                <a:prstClr val="white"/>
              </a:solidFill>
              <a:effectLst/>
              <a:uLnTx/>
              <a:uFillTx/>
              <a:latin typeface="Calibri"/>
              <a:ea typeface="맑은 고딕"/>
              <a:cs typeface="+mn-cs"/>
            </a:endParaRPr>
          </a:p>
        </p:txBody>
      </p:sp>
      <p:grpSp>
        <p:nvGrpSpPr>
          <p:cNvPr id="5" name="그룹 4"/>
          <p:cNvGrpSpPr/>
          <p:nvPr/>
        </p:nvGrpSpPr>
        <p:grpSpPr>
          <a:xfrm>
            <a:off x="-292814" y="0"/>
            <a:ext cx="9729627" cy="1561672"/>
            <a:chOff x="-292814" y="0"/>
            <a:chExt cx="9729627" cy="1561672"/>
          </a:xfrm>
        </p:grpSpPr>
        <p:sp>
          <p:nvSpPr>
            <p:cNvPr id="2" name="사각형: 둥근 모서리 1"/>
            <p:cNvSpPr/>
            <p:nvPr/>
          </p:nvSpPr>
          <p:spPr>
            <a:xfrm>
              <a:off x="-292814" y="242841"/>
              <a:ext cx="9729627" cy="938687"/>
            </a:xfrm>
            <a:prstGeom prst="roundRect">
              <a:avLst>
                <a:gd name="adj" fmla="val 16667"/>
              </a:avLst>
            </a:prstGeom>
            <a:solidFill>
              <a:schemeClr val="accent6">
                <a:lumMod val="60000"/>
                <a:lumOff val="40000"/>
                <a:alpha val="29000"/>
              </a:schemeClr>
            </a:solidFill>
            <a:ln w="3810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ko-KR" altLang="en-US" sz="4400" b="0" i="0" u="none" strike="noStrike" kern="1200" cap="none" spc="0" normalizeH="0" baseline="0">
                  <a:solidFill>
                    <a:srgbClr val="2F5597"/>
                  </a:solidFill>
                  <a:effectLst/>
                  <a:uLnTx/>
                  <a:uFillTx/>
                  <a:latin typeface="상상토끼 신비는일곱살 OTF"/>
                  <a:ea typeface="상상토끼 신비는일곱살 OTF"/>
                  <a:cs typeface="+mn-cs"/>
                </a:rPr>
                <a:t>         </a:t>
              </a:r>
              <a:r>
                <a:rPr kumimoji="0" lang="ko-KR" altLang="en-US" sz="4400" b="0" i="0" u="none" strike="noStrike" kern="1200" cap="none" spc="0" normalizeH="0" baseline="0">
                  <a:solidFill>
                    <a:srgbClr val="2F5597"/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+mn-cs"/>
                </a:rPr>
                <a:t>다음 시간 공부할 내용은</a:t>
              </a:r>
              <a:endParaRPr kumimoji="0" lang="ko-KR" altLang="en-US" sz="4400" b="0" i="0" u="none" strike="noStrike" kern="1200" cap="none" spc="0" normalizeH="0" baseline="0">
                <a:solidFill>
                  <a:srgbClr val="2F5597"/>
                </a:solidFill>
                <a:effectLst/>
                <a:uLnTx/>
                <a:uFillTx/>
                <a:latin typeface="UhBee MiMi"/>
                <a:ea typeface="UhBee MiMi"/>
                <a:cs typeface="+mn-cs"/>
              </a:endParaRPr>
            </a:p>
          </p:txBody>
        </p:sp>
        <p:pic>
          <p:nvPicPr>
            <p:cNvPr id="9" name="그림 8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07430" y="0"/>
              <a:ext cx="866209" cy="1561672"/>
            </a:xfrm>
            <a:prstGeom prst="rect">
              <a:avLst/>
            </a:prstGeom>
          </p:spPr>
        </p:pic>
      </p:grpSp>
      <p:grpSp>
        <p:nvGrpSpPr>
          <p:cNvPr id="3" name="그룹 2"/>
          <p:cNvGrpSpPr/>
          <p:nvPr/>
        </p:nvGrpSpPr>
        <p:grpSpPr>
          <a:xfrm>
            <a:off x="-70759" y="2136410"/>
            <a:ext cx="4802045" cy="4113224"/>
            <a:chOff x="-70759" y="2136410"/>
            <a:chExt cx="4802045" cy="4113224"/>
          </a:xfrm>
        </p:grpSpPr>
        <p:pic>
          <p:nvPicPr>
            <p:cNvPr id="13" name="그림 12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-2050"/>
            <a:stretch>
              <a:fillRect/>
            </a:stretch>
          </p:blipFill>
          <p:spPr>
            <a:xfrm rot="20845050" flipH="1">
              <a:off x="-70759" y="2136410"/>
              <a:ext cx="4802045" cy="4113224"/>
            </a:xfrm>
            <a:prstGeom prst="rect">
              <a:avLst/>
            </a:prstGeom>
          </p:spPr>
        </p:pic>
        <p:sp>
          <p:nvSpPr>
            <p:cNvPr id="15" name="직사각형 14"/>
            <p:cNvSpPr/>
            <p:nvPr/>
          </p:nvSpPr>
          <p:spPr>
            <a:xfrm>
              <a:off x="908685" y="3429000"/>
              <a:ext cx="2402205" cy="173164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3600">
                  <a:latin typeface="UhBee MiMi"/>
                  <a:ea typeface="UhBee MiMi"/>
                </a:rPr>
                <a:t>날아갈 것 </a:t>
              </a:r>
            </a:p>
            <a:p>
              <a:pPr algn="ctr">
                <a:defRPr/>
              </a:pPr>
              <a:r>
                <a:rPr lang="ko-KR" altLang="en-US" sz="3600">
                  <a:latin typeface="UhBee MiMi"/>
                  <a:ea typeface="UhBee MiMi"/>
                </a:rPr>
                <a:t>같은 포즈로</a:t>
              </a:r>
            </a:p>
            <a:p>
              <a:pPr algn="ctr">
                <a:defRPr/>
              </a:pPr>
              <a:r>
                <a:rPr lang="ko-KR" altLang="en-US" sz="3600">
                  <a:latin typeface="UhBee MiMi"/>
                  <a:ea typeface="UhBee MiMi"/>
                </a:rPr>
                <a:t>사진을 찍어보자</a:t>
              </a:r>
              <a:r>
                <a:rPr lang="en-US" altLang="ko-KR" sz="3600">
                  <a:latin typeface="UhBee MiMi"/>
                  <a:ea typeface="UhBee MiMi"/>
                </a:rPr>
                <a:t>!</a:t>
              </a:r>
            </a:p>
          </p:txBody>
        </p:sp>
      </p:grpSp>
      <p:grpSp>
        <p:nvGrpSpPr>
          <p:cNvPr id="4" name="그룹 3"/>
          <p:cNvGrpSpPr/>
          <p:nvPr/>
        </p:nvGrpSpPr>
        <p:grpSpPr>
          <a:xfrm>
            <a:off x="5467274" y="2271305"/>
            <a:ext cx="3221037" cy="3571151"/>
            <a:chOff x="5467274" y="2271305"/>
            <a:chExt cx="3221037" cy="3571151"/>
          </a:xfrm>
        </p:grpSpPr>
        <p:pic>
          <p:nvPicPr>
            <p:cNvPr id="14" name="그림 13"/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4368826">
              <a:off x="5292217" y="2446362"/>
              <a:ext cx="3571151" cy="3221037"/>
            </a:xfrm>
            <a:prstGeom prst="rect">
              <a:avLst/>
            </a:prstGeom>
          </p:spPr>
        </p:pic>
        <p:sp>
          <p:nvSpPr>
            <p:cNvPr id="16" name="직사각형 15"/>
            <p:cNvSpPr/>
            <p:nvPr/>
          </p:nvSpPr>
          <p:spPr>
            <a:xfrm>
              <a:off x="6128385" y="3221506"/>
              <a:ext cx="1964055" cy="173911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3600">
                  <a:latin typeface="UhBee MiMi"/>
                  <a:ea typeface="UhBee MiMi"/>
                </a:rPr>
                <a:t>사진을 이용해</a:t>
              </a:r>
            </a:p>
            <a:p>
              <a:pPr algn="ctr">
                <a:defRPr/>
              </a:pPr>
              <a:r>
                <a:rPr lang="ko-KR" altLang="en-US" sz="3600">
                  <a:latin typeface="UhBee MiMi"/>
                  <a:ea typeface="UhBee MiMi"/>
                </a:rPr>
                <a:t>협동작품을</a:t>
              </a:r>
            </a:p>
            <a:p>
              <a:pPr algn="ctr">
                <a:defRPr/>
              </a:pPr>
              <a:r>
                <a:rPr lang="ko-KR" altLang="en-US" sz="3600">
                  <a:latin typeface="UhBee MiMi"/>
                  <a:ea typeface="UhBee MiMi"/>
                </a:rPr>
                <a:t>만들 수 있어</a:t>
              </a:r>
              <a:r>
                <a:rPr lang="en-US" altLang="ko-KR" sz="3600">
                  <a:latin typeface="UhBee MiMi"/>
                  <a:ea typeface="UhBee MiMi"/>
                </a:rPr>
                <a:t>.</a:t>
              </a:r>
            </a:p>
          </p:txBody>
        </p:sp>
      </p:grp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121863" y="4387242"/>
            <a:ext cx="3339480" cy="2093801"/>
          </a:xfrm>
          <a:prstGeom prst="rect">
            <a:avLst/>
          </a:prstGeom>
        </p:spPr>
      </p:pic>
      <p:pic>
        <p:nvPicPr>
          <p:cNvPr id="20" name="그림 19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4294598"/>
            <a:ext cx="9144000" cy="274623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404235" y="1871689"/>
            <a:ext cx="2249805" cy="574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lang="ko-KR" altLang="en-US" sz="3200">
                <a:solidFill>
                  <a:prstClr val="black"/>
                </a:solidFill>
                <a:latin typeface="배달의민족 주아"/>
                <a:ea typeface="배달의민족 주아"/>
              </a:rPr>
              <a:t>날아가는 우리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amera.wav"/>
          </p:stSnd>
        </p:sndAc>
      </p:transition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사각형: 둥근 모서리 5"/>
          <p:cNvSpPr/>
          <p:nvPr/>
        </p:nvSpPr>
        <p:spPr>
          <a:xfrm>
            <a:off x="493160" y="1831362"/>
            <a:ext cx="8157681" cy="4710701"/>
          </a:xfrm>
          <a:prstGeom prst="roundRect">
            <a:avLst>
              <a:gd name="adj" fmla="val 12087"/>
            </a:avLst>
          </a:prstGeom>
          <a:solidFill>
            <a:srgbClr val="9E8DDB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grpSp>
        <p:nvGrpSpPr>
          <p:cNvPr id="8" name="그룹 7"/>
          <p:cNvGrpSpPr/>
          <p:nvPr/>
        </p:nvGrpSpPr>
        <p:grpSpPr>
          <a:xfrm>
            <a:off x="793642" y="1912502"/>
            <a:ext cx="6727298" cy="880428"/>
            <a:chOff x="881246" y="2025517"/>
            <a:chExt cx="6727298" cy="880428"/>
          </a:xfrm>
        </p:grpSpPr>
        <p:sp>
          <p:nvSpPr>
            <p:cNvPr id="13" name="직사각형 12"/>
            <p:cNvSpPr/>
            <p:nvPr/>
          </p:nvSpPr>
          <p:spPr>
            <a:xfrm>
              <a:off x="1169024" y="2171611"/>
              <a:ext cx="2324720" cy="5683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en-US" altLang="ko-KR" sz="3200">
                  <a:latin typeface="배달의민족 주아"/>
                  <a:ea typeface="배달의민족 주아"/>
                  <a:cs typeface="다온 청춘고딕(B)"/>
                </a:rPr>
                <a:t>[</a:t>
              </a:r>
              <a:r>
                <a:rPr lang="ko-KR" altLang="en-US" sz="3200">
                  <a:latin typeface="배달의민족 주아"/>
                  <a:ea typeface="배달의민족 주아"/>
                  <a:cs typeface="다온 청춘고딕(B)"/>
                </a:rPr>
                <a:t>사용한 글꼴</a:t>
              </a:r>
              <a:r>
                <a:rPr lang="en-US" altLang="ko-KR" sz="3200">
                  <a:latin typeface="배달의민족 주아"/>
                  <a:ea typeface="배달의민족 주아"/>
                  <a:cs typeface="다온 청춘고딕(B)"/>
                </a:rPr>
                <a:t>]</a:t>
              </a:r>
              <a:endParaRPr lang="ko-KR" altLang="en-US" sz="3200">
                <a:latin typeface="배달의민족 주아"/>
                <a:ea typeface="배달의민족 주아"/>
                <a:cs typeface="다온 청춘고딕(B)"/>
              </a:endParaRPr>
            </a:p>
          </p:txBody>
        </p:sp>
        <p:pic>
          <p:nvPicPr>
            <p:cNvPr id="14" name="그림 13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12778179">
              <a:off x="881246" y="2137506"/>
              <a:ext cx="261731" cy="669520"/>
            </a:xfrm>
            <a:prstGeom prst="rect">
              <a:avLst/>
            </a:prstGeom>
          </p:spPr>
        </p:pic>
        <p:sp>
          <p:nvSpPr>
            <p:cNvPr id="15" name="직사각형 14"/>
            <p:cNvSpPr/>
            <p:nvPr/>
          </p:nvSpPr>
          <p:spPr>
            <a:xfrm>
              <a:off x="3511332" y="2025517"/>
              <a:ext cx="4097212" cy="88042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ko-KR" altLang="en-US" sz="2600">
                  <a:latin typeface="배달의민족 주아"/>
                  <a:ea typeface="배달의민족 주아"/>
                  <a:cs typeface="다온 청춘고딕(B)"/>
                </a:rPr>
                <a:t>배달의민족 주아</a:t>
              </a:r>
              <a:r>
                <a:rPr lang="en-US" altLang="ko-KR" sz="2600">
                  <a:latin typeface="배달의민족 주아"/>
                  <a:ea typeface="배달의민족 주아"/>
                  <a:cs typeface="다온 청춘고딕(B)"/>
                </a:rPr>
                <a:t>, UhBee MiMi,</a:t>
              </a:r>
              <a:r>
                <a:rPr lang="ko-KR" altLang="en-US" sz="2600">
                  <a:latin typeface="배달의민족 주아"/>
                  <a:ea typeface="배달의민족 주아"/>
                  <a:cs typeface="다온 청춘고딕(B)"/>
                </a:rPr>
                <a:t> </a:t>
              </a:r>
            </a:p>
            <a:p>
              <a:pPr lvl="0">
                <a:defRPr/>
              </a:pPr>
              <a:r>
                <a:rPr lang="ko-KR" altLang="en-US" sz="2600">
                  <a:latin typeface="배달의민족 주아"/>
                  <a:ea typeface="배달의민족 주아"/>
                  <a:cs typeface="다온 청춘고딕(B)"/>
                </a:rPr>
                <a:t>야놀자 야체 </a:t>
              </a:r>
              <a:r>
                <a:rPr lang="en-US" altLang="ko-KR" sz="2600">
                  <a:latin typeface="배달의민족 주아"/>
                  <a:ea typeface="배달의민족 주아"/>
                  <a:cs typeface="다온 청춘고딕(B)"/>
                </a:rPr>
                <a:t>B, </a:t>
              </a:r>
              <a:r>
                <a:rPr lang="ko-KR" altLang="en-US" sz="2600">
                  <a:latin typeface="배달의민족 주아"/>
                  <a:ea typeface="배달의민족 주아"/>
                  <a:cs typeface="다온 청춘고딕(B)"/>
                </a:rPr>
                <a:t>야놀자 야체 </a:t>
              </a:r>
              <a:r>
                <a:rPr lang="en-US" altLang="ko-KR" sz="2600">
                  <a:latin typeface="배달의민족 주아"/>
                  <a:ea typeface="배달의민족 주아"/>
                  <a:cs typeface="다온 청춘고딕(B)"/>
                </a:rPr>
                <a:t>R </a:t>
              </a:r>
            </a:p>
          </p:txBody>
        </p:sp>
      </p:grpSp>
      <p:grpSp>
        <p:nvGrpSpPr>
          <p:cNvPr id="9" name="그룹 8"/>
          <p:cNvGrpSpPr/>
          <p:nvPr/>
        </p:nvGrpSpPr>
        <p:grpSpPr>
          <a:xfrm>
            <a:off x="450126" y="2447790"/>
            <a:ext cx="7979547" cy="3617730"/>
            <a:chOff x="450126" y="2529982"/>
            <a:chExt cx="7979547" cy="3617730"/>
          </a:xfrm>
        </p:grpSpPr>
        <p:pic>
          <p:nvPicPr>
            <p:cNvPr id="19" name="그림 18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50126" y="2529982"/>
              <a:ext cx="737191" cy="986454"/>
            </a:xfrm>
            <a:prstGeom prst="rect">
              <a:avLst/>
            </a:prstGeom>
          </p:spPr>
        </p:pic>
        <p:sp>
          <p:nvSpPr>
            <p:cNvPr id="20" name="직사각형 19"/>
            <p:cNvSpPr/>
            <p:nvPr/>
          </p:nvSpPr>
          <p:spPr>
            <a:xfrm>
              <a:off x="1081420" y="2742730"/>
              <a:ext cx="2000870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en-US" altLang="ko-KR" sz="3200">
                  <a:latin typeface="배달의민족 주아"/>
                  <a:ea typeface="배달의민족 주아"/>
                  <a:cs typeface="다온 청춘고딕(B)"/>
                </a:rPr>
                <a:t>[</a:t>
              </a:r>
              <a:r>
                <a:rPr lang="ko-KR" altLang="en-US" sz="3200">
                  <a:latin typeface="배달의민족 주아"/>
                  <a:ea typeface="배달의민족 주아"/>
                  <a:cs typeface="다온 청춘고딕(B)"/>
                </a:rPr>
                <a:t>차시 안내</a:t>
              </a:r>
              <a:r>
                <a:rPr lang="en-US" altLang="ko-KR" sz="3200">
                  <a:latin typeface="배달의민족 주아"/>
                  <a:ea typeface="배달의민족 주아"/>
                  <a:cs typeface="다온 청춘고딕(B)"/>
                </a:rPr>
                <a:t>]</a:t>
              </a:r>
              <a:endParaRPr lang="ko-KR" altLang="en-US" sz="3200">
                <a:latin typeface="배달의민족 주아"/>
                <a:ea typeface="배달의민족 주아"/>
                <a:cs typeface="다온 청춘고딕(B)"/>
              </a:endParaRPr>
            </a:p>
          </p:txBody>
        </p:sp>
        <p:sp>
          <p:nvSpPr>
            <p:cNvPr id="21" name="직사각형 20"/>
            <p:cNvSpPr/>
            <p:nvPr/>
          </p:nvSpPr>
          <p:spPr>
            <a:xfrm>
              <a:off x="1115398" y="3285892"/>
              <a:ext cx="7314275" cy="28618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defRPr/>
              </a:pPr>
              <a:r>
                <a:rPr lang="ko-KR" altLang="en-US" sz="2600" b="0" spc="-50">
                  <a:latin typeface="배달의민족 주아"/>
                  <a:ea typeface="배달의민족 주아"/>
                  <a:cs typeface="다온 청춘고딕(B)"/>
                </a:rPr>
                <a:t>이번 차시는  </a:t>
              </a:r>
              <a:r>
                <a:rPr lang="ko-KR" altLang="en-US" sz="2600" b="0" spc="-50">
                  <a:effectLst>
                    <a:glow rad="635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배달의민족 주아"/>
                  <a:ea typeface="배달의민족 주아"/>
                  <a:cs typeface="다온 청춘고딕(B)"/>
                </a:rPr>
                <a:t>읽기 후 활동으로</a:t>
              </a:r>
              <a:r>
                <a:rPr lang="en-US" altLang="ko-KR" sz="2600" b="0" spc="-50">
                  <a:effectLst>
                    <a:glow rad="635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배달의민족 주아"/>
                  <a:ea typeface="배달의민족 주아"/>
                  <a:cs typeface="다온 청춘고딕(B)"/>
                </a:rPr>
                <a:t>,</a:t>
              </a:r>
              <a:r>
                <a:rPr lang="ko-KR" altLang="en-US" sz="2600" b="0" spc="-50">
                  <a:effectLst>
                    <a:glow rad="635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배달의민족 주아"/>
                  <a:ea typeface="배달의민족 주아"/>
                  <a:cs typeface="다온 청춘고딕(B)"/>
                </a:rPr>
                <a:t> 활동</a:t>
              </a:r>
              <a:r>
                <a:rPr lang="en-US" altLang="ko-KR" sz="2600" b="0" spc="-50">
                  <a:effectLst>
                    <a:glow rad="635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배달의민족 주아"/>
                  <a:ea typeface="배달의민족 주아"/>
                  <a:cs typeface="다온 청춘고딕(B)"/>
                </a:rPr>
                <a:t>1-’</a:t>
              </a:r>
              <a:r>
                <a:rPr lang="ko-KR" altLang="en-US" sz="2600" b="0" spc="-50">
                  <a:effectLst>
                    <a:glow rad="635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배달의민족 주아"/>
                  <a:ea typeface="배달의민족 주아"/>
                  <a:cs typeface="다온 청춘고딕(B)"/>
                </a:rPr>
                <a:t>그림책 속 상황 살펴보기</a:t>
              </a:r>
              <a:r>
                <a:rPr lang="en-US" altLang="ko-KR" sz="2600" b="0" spc="-50">
                  <a:effectLst>
                    <a:glow rad="635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배달의민족 주아"/>
                  <a:ea typeface="배달의민족 주아"/>
                  <a:cs typeface="다온 청춘고딕(B)"/>
                </a:rPr>
                <a:t>’</a:t>
              </a:r>
              <a:r>
                <a:rPr lang="ko-KR" altLang="en-US" sz="2600" b="0" spc="-50">
                  <a:effectLst>
                    <a:glow rad="635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배달의민족 주아"/>
                  <a:ea typeface="배달의민족 주아"/>
                  <a:cs typeface="다온 청춘고딕(B)"/>
                </a:rPr>
                <a:t>로 그림책 속 교실에서 하면 안 되는 행동을 알아보고</a:t>
              </a:r>
              <a:r>
                <a:rPr lang="en-US" altLang="ko-KR" sz="2600" b="0" spc="-50">
                  <a:effectLst>
                    <a:glow rad="635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배달의민족 주아"/>
                  <a:ea typeface="배달의민족 주아"/>
                  <a:cs typeface="다온 청춘고딕(B)"/>
                </a:rPr>
                <a:t>,</a:t>
              </a:r>
              <a:r>
                <a:rPr lang="ko-KR" altLang="en-US" sz="2600" b="0" spc="-50">
                  <a:effectLst>
                    <a:glow rad="635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배달의민족 주아"/>
                  <a:ea typeface="배달의민족 주아"/>
                  <a:cs typeface="다온 청춘고딕(B)"/>
                </a:rPr>
                <a:t> 활동</a:t>
              </a:r>
              <a:r>
                <a:rPr lang="en-US" altLang="ko-KR" sz="2600" b="0" spc="-50">
                  <a:effectLst>
                    <a:glow rad="635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배달의민족 주아"/>
                  <a:ea typeface="배달의민족 주아"/>
                  <a:cs typeface="다온 청춘고딕(B)"/>
                </a:rPr>
                <a:t>2-’</a:t>
              </a:r>
              <a:r>
                <a:rPr lang="ko-KR" altLang="en-US" sz="2600" b="0" spc="-50">
                  <a:effectLst>
                    <a:glow rad="635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배달의민족 주아"/>
                  <a:ea typeface="배달의민족 주아"/>
                  <a:cs typeface="다온 청춘고딕(B)"/>
                </a:rPr>
                <a:t>나와 모두가 싫어하는 행동</a:t>
              </a:r>
              <a:r>
                <a:rPr lang="en-US" altLang="ko-KR" sz="2600" b="0" spc="-50">
                  <a:effectLst>
                    <a:glow rad="635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배달의민족 주아"/>
                  <a:ea typeface="배달의민족 주아"/>
                  <a:cs typeface="다온 청춘고딕(B)"/>
                </a:rPr>
                <a:t>’</a:t>
              </a:r>
              <a:r>
                <a:rPr lang="ko-KR" altLang="en-US" sz="2600" b="0" spc="-50">
                  <a:effectLst>
                    <a:glow rad="635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배달의민족 주아"/>
                  <a:ea typeface="배달의민족 주아"/>
                  <a:cs typeface="다온 청춘고딕(B)"/>
                </a:rPr>
                <a:t>으로 친구가 싫어하는 행동에는 어떤 것이 있는지 알아본 후 우리 반 만의 규칙을 세우는</a:t>
              </a:r>
              <a:r>
                <a:rPr lang="ko-KR" altLang="en-US" sz="2600" b="0" spc="-50">
                  <a:latin typeface="배달의민족 주아"/>
                  <a:ea typeface="배달의민족 주아"/>
                  <a:cs typeface="다온 청춘고딕(B)"/>
                </a:rPr>
                <a:t> 활동을 진행할 수 있습니다</a:t>
              </a:r>
              <a:r>
                <a:rPr lang="en-US" altLang="ko-KR" sz="2600" b="0" spc="-50">
                  <a:latin typeface="배달의민족 주아"/>
                  <a:ea typeface="배달의민족 주아"/>
                  <a:cs typeface="다온 청춘고딕(B)"/>
                </a:rPr>
                <a:t>. </a:t>
              </a:r>
              <a:r>
                <a:rPr lang="ko-KR" altLang="en-US" sz="2600" b="0" spc="-50">
                  <a:latin typeface="배달의민족 주아"/>
                  <a:ea typeface="배달의민족 주아"/>
                  <a:cs typeface="다온 청춘고딕(B)"/>
                </a:rPr>
                <a:t>이번 활동은 </a:t>
              </a:r>
              <a:r>
                <a:rPr lang="en-US" altLang="ko-KR" sz="2600" b="0" spc="-50">
                  <a:latin typeface="배달의민족 주아"/>
                  <a:ea typeface="배달의민족 주아"/>
                  <a:cs typeface="다온 청춘고딕(B)"/>
                </a:rPr>
                <a:t>1</a:t>
              </a:r>
              <a:r>
                <a:rPr lang="ko-KR" altLang="en-US" sz="2600" b="0" spc="-50">
                  <a:latin typeface="배달의민족 주아"/>
                  <a:ea typeface="배달의민족 주아"/>
                  <a:cs typeface="다온 청춘고딕(B)"/>
                </a:rPr>
                <a:t>학년 </a:t>
              </a:r>
              <a:r>
                <a:rPr lang="en-US" altLang="ko-KR" sz="2600" b="0" spc="-50">
                  <a:latin typeface="배달의민족 주아"/>
                  <a:ea typeface="배달의민족 주아"/>
                  <a:cs typeface="다온 청춘고딕(B)"/>
                </a:rPr>
                <a:t>1</a:t>
              </a:r>
              <a:r>
                <a:rPr lang="ko-KR" altLang="en-US" sz="2600" b="0" spc="-50">
                  <a:latin typeface="배달의민족 주아"/>
                  <a:ea typeface="배달의민족 주아"/>
                  <a:cs typeface="다온 청춘고딕(B)"/>
                </a:rPr>
                <a:t>학기 봄 책의 </a:t>
              </a:r>
              <a:r>
                <a:rPr lang="en-US" altLang="ko-KR" sz="2600" b="0" spc="-50">
                  <a:latin typeface="배달의민족 주아"/>
                  <a:ea typeface="배달의민족 주아"/>
                  <a:cs typeface="다온 청춘고딕(B)"/>
                </a:rPr>
                <a:t>‘</a:t>
              </a:r>
              <a:r>
                <a:rPr lang="ko-KR" altLang="en-US" sz="2600" b="0" spc="-50">
                  <a:latin typeface="배달의민족 주아"/>
                  <a:ea typeface="배달의민족 주아"/>
                  <a:cs typeface="다온 청춘고딕(B)"/>
                </a:rPr>
                <a:t>학교</a:t>
              </a:r>
              <a:r>
                <a:rPr lang="en-US" altLang="ko-KR" sz="2600" b="0" spc="-50">
                  <a:latin typeface="배달의민족 주아"/>
                  <a:ea typeface="배달의민족 주아"/>
                  <a:cs typeface="다온 청춘고딕(B)"/>
                </a:rPr>
                <a:t>’</a:t>
              </a:r>
              <a:r>
                <a:rPr lang="ko-KR" altLang="en-US" sz="2600" b="0" spc="-50">
                  <a:latin typeface="배달의민족 주아"/>
                  <a:ea typeface="배달의민족 주아"/>
                  <a:cs typeface="다온 청춘고딕(B)"/>
                </a:rPr>
                <a:t>에서 배웠던 학교생활 규칙 만들기를 떠올려 학급 규칙을 세우도록 지도할 수 있습니다</a:t>
              </a:r>
              <a:r>
                <a:rPr lang="en-US" altLang="ko-KR" sz="2600" b="0" spc="-50">
                  <a:latin typeface="배달의민족 주아"/>
                  <a:ea typeface="배달의민족 주아"/>
                  <a:cs typeface="다온 청춘고딕(B)"/>
                </a:rPr>
                <a:t>.</a:t>
              </a:r>
              <a:r>
                <a:rPr lang="ko-KR" altLang="en-US" sz="2600" b="0" spc="-50">
                  <a:latin typeface="배달의민족 주아"/>
                  <a:ea typeface="배달의민족 주아"/>
                  <a:cs typeface="다온 청춘고딕(B)"/>
                </a:rPr>
                <a:t>  </a:t>
              </a:r>
              <a:r>
                <a:rPr lang="ko-KR" altLang="en-US" sz="2600" b="0" spc="-50">
                  <a:effectLst>
                    <a:glow rad="635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배달의민족 주아"/>
                  <a:ea typeface="배달의민족 주아"/>
                  <a:cs typeface="다온 청춘고딕(B)"/>
                </a:rPr>
                <a:t> </a:t>
              </a:r>
              <a:r>
                <a:rPr lang="ko-KR" altLang="en-US" sz="2600" b="0" spc="-50">
                  <a:latin typeface="배달의민족 주아"/>
                  <a:ea typeface="배달의민족 주아"/>
                  <a:cs typeface="다온 청춘고딕(B)"/>
                </a:rPr>
                <a:t>  </a:t>
              </a:r>
            </a:p>
          </p:txBody>
        </p:sp>
      </p:grpSp>
      <p:sp>
        <p:nvSpPr>
          <p:cNvPr id="48" name="사각형: 둥근 모서리 1"/>
          <p:cNvSpPr/>
          <p:nvPr/>
        </p:nvSpPr>
        <p:spPr>
          <a:xfrm>
            <a:off x="595901" y="349321"/>
            <a:ext cx="7993295" cy="1109609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64000"/>
            </a:schemeClr>
          </a:solidFill>
          <a:ln w="38100">
            <a:solidFill>
              <a:schemeClr val="accent5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       </a:t>
            </a:r>
            <a:r>
              <a:rPr lang="ko-KR" altLang="en-US" sz="4400">
                <a:solidFill>
                  <a:schemeClr val="tx1"/>
                </a:solidFill>
                <a:latin typeface="배달의민족 주아"/>
                <a:ea typeface="배달의민족 주아"/>
              </a:rPr>
              <a:t>선생님께 드리는 안내서 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2</a:t>
            </a:r>
            <a:endParaRPr lang="ko-KR" altLang="en-US" sz="4400">
              <a:solidFill>
                <a:schemeClr val="tx1"/>
              </a:solidFill>
              <a:latin typeface="배달의민족 주아"/>
              <a:ea typeface="배달의민족 주아"/>
            </a:endParaRPr>
          </a:p>
        </p:txBody>
      </p:sp>
      <p:pic>
        <p:nvPicPr>
          <p:cNvPr id="49" name="그림 48"/>
          <p:cNvPicPr>
            <a:picLocks noChangeAspect="1"/>
          </p:cNvPicPr>
          <p:nvPr/>
        </p:nvPicPr>
        <p:blipFill rotWithShape="1">
          <a:blip r:embed="rId5" cstate="email">
            <a:clrChange>
              <a:clrFrom>
                <a:srgbClr val="C3DA9D"/>
              </a:clrFrom>
              <a:clrTo>
                <a:srgbClr val="C3DA9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258650">
            <a:off x="678092" y="47181"/>
            <a:ext cx="1027933" cy="153084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사각형: 둥근 모서리 5"/>
          <p:cNvSpPr/>
          <p:nvPr/>
        </p:nvSpPr>
        <p:spPr>
          <a:xfrm>
            <a:off x="470899" y="1850198"/>
            <a:ext cx="8157681" cy="4710701"/>
          </a:xfrm>
          <a:prstGeom prst="roundRect">
            <a:avLst>
              <a:gd name="adj" fmla="val 10996"/>
            </a:avLst>
          </a:prstGeom>
          <a:solidFill>
            <a:srgbClr val="9E8DDB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6" name="직사각형 15"/>
          <p:cNvSpPr/>
          <p:nvPr/>
        </p:nvSpPr>
        <p:spPr>
          <a:xfrm>
            <a:off x="1105124" y="5923452"/>
            <a:ext cx="5225190" cy="5724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 sz="3200">
                <a:latin typeface="배달의민족 주아"/>
                <a:ea typeface="배달의민족 주아"/>
                <a:cs typeface="다온 청춘고딕(B)"/>
              </a:rPr>
              <a:t>슬라이드 노트를 꼭 확인해주세요</a:t>
            </a:r>
            <a:r>
              <a:rPr lang="en-US" altLang="ko-KR" sz="3200">
                <a:latin typeface="배달의민족 주아"/>
                <a:ea typeface="배달의민족 주아"/>
                <a:cs typeface="다온 청춘고딕(B)"/>
              </a:rPr>
              <a:t>!</a:t>
            </a:r>
            <a:endParaRPr lang="ko-KR" altLang="en-US" sz="3200">
              <a:latin typeface="배달의민족 주아"/>
              <a:ea typeface="배달의민족 주아"/>
              <a:cs typeface="다온 청춘고딕(B)"/>
            </a:endParaRPr>
          </a:p>
        </p:txBody>
      </p:sp>
      <p:pic>
        <p:nvPicPr>
          <p:cNvPr id="23" name="그림 22" descr="식물, 꽃이(가) 표시된 사진  자동 생성된 설명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74366" y="5639291"/>
            <a:ext cx="630757" cy="584775"/>
          </a:xfrm>
          <a:prstGeom prst="rect">
            <a:avLst/>
          </a:prstGeom>
        </p:spPr>
      </p:pic>
      <p:grpSp>
        <p:nvGrpSpPr>
          <p:cNvPr id="7" name="그룹 6"/>
          <p:cNvGrpSpPr/>
          <p:nvPr/>
        </p:nvGrpSpPr>
        <p:grpSpPr>
          <a:xfrm>
            <a:off x="710698" y="4076624"/>
            <a:ext cx="3462145" cy="934948"/>
            <a:chOff x="7847222" y="4399347"/>
            <a:chExt cx="3462145" cy="934948"/>
          </a:xfrm>
        </p:grpSpPr>
        <p:sp>
          <p:nvSpPr>
            <p:cNvPr id="18" name="모서리가 둥근 직사각형 17"/>
            <p:cNvSpPr/>
            <p:nvPr/>
          </p:nvSpPr>
          <p:spPr>
            <a:xfrm>
              <a:off x="8237394" y="4399347"/>
              <a:ext cx="3071973" cy="934948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  <p:grpSp>
          <p:nvGrpSpPr>
            <p:cNvPr id="22" name="그룹 21"/>
            <p:cNvGrpSpPr/>
            <p:nvPr/>
          </p:nvGrpSpPr>
          <p:grpSpPr>
            <a:xfrm>
              <a:off x="7847222" y="4410329"/>
              <a:ext cx="3451162" cy="919537"/>
              <a:chOff x="566033" y="5476125"/>
              <a:chExt cx="3451162" cy="919537"/>
            </a:xfrm>
          </p:grpSpPr>
          <p:pic>
            <p:nvPicPr>
              <p:cNvPr id="24" name="그림 23"/>
              <p:cNvPicPr>
                <a:picLocks noChangeAspect="1"/>
              </p:cNvPicPr>
              <p:nvPr/>
            </p:nvPicPr>
            <p:blipFill rotWithShape="1"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 flipH="1">
                <a:off x="566033" y="5476125"/>
                <a:ext cx="1927129" cy="919537"/>
              </a:xfrm>
              <a:prstGeom prst="rect">
                <a:avLst/>
              </a:prstGeom>
            </p:spPr>
          </p:pic>
          <p:sp>
            <p:nvSpPr>
              <p:cNvPr id="25" name="직사각형 24"/>
              <p:cNvSpPr/>
              <p:nvPr/>
            </p:nvSpPr>
            <p:spPr>
              <a:xfrm>
                <a:off x="1935618" y="5708880"/>
                <a:ext cx="2081577" cy="4924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>
                  <a:defRPr/>
                </a:pPr>
                <a:r>
                  <a:rPr lang="en-US" altLang="ko-KR" sz="2600">
                    <a:latin typeface="배달의민족 주아"/>
                    <a:ea typeface="배달의민족 주아"/>
                    <a:cs typeface="다온 청춘고딕(B)"/>
                  </a:rPr>
                  <a:t>=</a:t>
                </a:r>
                <a:r>
                  <a:rPr lang="ko-KR" altLang="en-US" sz="2600">
                    <a:latin typeface="배달의민족 주아"/>
                    <a:ea typeface="배달의민족 주아"/>
                    <a:cs typeface="다온 청춘고딕(B)"/>
                  </a:rPr>
                  <a:t>선생님의 질문</a:t>
                </a:r>
                <a:endParaRPr lang="en-US" altLang="ko-KR" sz="2600">
                  <a:latin typeface="배달의민족 주아"/>
                  <a:ea typeface="배달의민족 주아"/>
                  <a:cs typeface="다온 청춘고딕(B)"/>
                </a:endParaRPr>
              </a:p>
            </p:txBody>
          </p:sp>
        </p:grpSp>
      </p:grpSp>
      <p:sp>
        <p:nvSpPr>
          <p:cNvPr id="33" name="직사각형 32"/>
          <p:cNvSpPr/>
          <p:nvPr/>
        </p:nvSpPr>
        <p:spPr>
          <a:xfrm>
            <a:off x="909512" y="3429000"/>
            <a:ext cx="2289409" cy="5745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altLang="ko-KR" sz="3200">
                <a:latin typeface="배달의민족 주아"/>
                <a:ea typeface="배달의민족 주아"/>
                <a:cs typeface="다온 청춘고딕(B)"/>
              </a:rPr>
              <a:t>[</a:t>
            </a:r>
            <a:r>
              <a:rPr lang="ko-KR" altLang="en-US" sz="3200">
                <a:latin typeface="배달의민족 주아"/>
                <a:ea typeface="배달의민족 주아"/>
                <a:cs typeface="다온 청춘고딕(B)"/>
              </a:rPr>
              <a:t>아이콘 설명</a:t>
            </a:r>
            <a:r>
              <a:rPr lang="en-US" altLang="ko-KR" sz="3200">
                <a:latin typeface="배달의민족 주아"/>
                <a:ea typeface="배달의민족 주아"/>
                <a:cs typeface="다온 청춘고딕(B)"/>
              </a:rPr>
              <a:t>]</a:t>
            </a:r>
            <a:endParaRPr lang="ko-KR" altLang="en-US" sz="3200">
              <a:latin typeface="배달의민족 주아"/>
              <a:ea typeface="배달의민족 주아"/>
              <a:cs typeface="다온 청춘고딕(B)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926274">
            <a:off x="94849" y="3290673"/>
            <a:ext cx="1080386" cy="1080386"/>
          </a:xfrm>
          <a:prstGeom prst="rect">
            <a:avLst/>
          </a:prstGeom>
        </p:spPr>
      </p:pic>
      <p:sp>
        <p:nvSpPr>
          <p:cNvPr id="34" name="모서리가 둥근 직사각형 33"/>
          <p:cNvSpPr/>
          <p:nvPr/>
        </p:nvSpPr>
        <p:spPr>
          <a:xfrm>
            <a:off x="4248719" y="4081879"/>
            <a:ext cx="4243640" cy="93494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grpSp>
        <p:nvGrpSpPr>
          <p:cNvPr id="26" name="그룹 25"/>
          <p:cNvGrpSpPr/>
          <p:nvPr/>
        </p:nvGrpSpPr>
        <p:grpSpPr>
          <a:xfrm>
            <a:off x="4257779" y="3874188"/>
            <a:ext cx="4886221" cy="1113292"/>
            <a:chOff x="4257779" y="5256684"/>
            <a:chExt cx="4886221" cy="1113292"/>
          </a:xfrm>
        </p:grpSpPr>
        <p:pic>
          <p:nvPicPr>
            <p:cNvPr id="27" name="그림 26"/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5514950" y="5277169"/>
              <a:ext cx="733449" cy="1070948"/>
            </a:xfrm>
            <a:prstGeom prst="rect">
              <a:avLst/>
            </a:prstGeom>
          </p:spPr>
        </p:pic>
        <p:pic>
          <p:nvPicPr>
            <p:cNvPr id="28" name="그림 27"/>
            <p:cNvPicPr>
              <a:picLocks noChangeAspect="1"/>
            </p:cNvPicPr>
            <p:nvPr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879533" y="5517220"/>
              <a:ext cx="949487" cy="693505"/>
            </a:xfrm>
            <a:prstGeom prst="rect">
              <a:avLst/>
            </a:prstGeom>
          </p:spPr>
        </p:pic>
        <p:pic>
          <p:nvPicPr>
            <p:cNvPr id="29" name="그림 28"/>
            <p:cNvPicPr>
              <a:picLocks noChangeAspect="1"/>
            </p:cNvPicPr>
            <p:nvPr/>
          </p:nvPicPr>
          <p:blipFill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257779" y="5256684"/>
              <a:ext cx="758894" cy="1113292"/>
            </a:xfrm>
            <a:prstGeom prst="rect">
              <a:avLst/>
            </a:prstGeom>
          </p:spPr>
        </p:pic>
        <p:pic>
          <p:nvPicPr>
            <p:cNvPr id="30" name="그림 29"/>
            <p:cNvPicPr>
              <a:picLocks noChangeAspect="1"/>
            </p:cNvPicPr>
            <p:nvPr/>
          </p:nvPicPr>
          <p:blipFill rotWithShape="1"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6218246" y="5517223"/>
              <a:ext cx="711139" cy="796248"/>
            </a:xfrm>
            <a:prstGeom prst="rect">
              <a:avLst/>
            </a:prstGeom>
          </p:spPr>
        </p:pic>
        <p:sp>
          <p:nvSpPr>
            <p:cNvPr id="31" name="직사각형 30"/>
            <p:cNvSpPr/>
            <p:nvPr/>
          </p:nvSpPr>
          <p:spPr>
            <a:xfrm>
              <a:off x="6918584" y="5727715"/>
              <a:ext cx="2225416" cy="4820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en-US" altLang="ko-KR" sz="2600">
                  <a:latin typeface="배달의민족 주아"/>
                  <a:ea typeface="배달의민족 주아"/>
                  <a:cs typeface="다온 청춘고딕(B)"/>
                </a:rPr>
                <a:t>=</a:t>
              </a:r>
              <a:r>
                <a:rPr lang="ko-KR" altLang="en-US" sz="2600">
                  <a:latin typeface="배달의민족 주아"/>
                  <a:ea typeface="배달의민족 주아"/>
                  <a:cs typeface="다온 청춘고딕(B)"/>
                </a:rPr>
                <a:t>학생 대답</a:t>
              </a:r>
              <a:endParaRPr lang="en-US" altLang="ko-KR" sz="2600">
                <a:latin typeface="배달의민족 주아"/>
                <a:ea typeface="배달의민족 주아"/>
                <a:cs typeface="다온 청춘고딕(B)"/>
              </a:endParaRPr>
            </a:p>
          </p:txBody>
        </p:sp>
      </p:grpSp>
      <p:grpSp>
        <p:nvGrpSpPr>
          <p:cNvPr id="10" name="그룹 9"/>
          <p:cNvGrpSpPr/>
          <p:nvPr/>
        </p:nvGrpSpPr>
        <p:grpSpPr>
          <a:xfrm>
            <a:off x="865596" y="4894778"/>
            <a:ext cx="3685856" cy="1238035"/>
            <a:chOff x="865596" y="4839129"/>
            <a:chExt cx="3685856" cy="1238035"/>
          </a:xfrm>
        </p:grpSpPr>
        <p:sp>
          <p:nvSpPr>
            <p:cNvPr id="35" name="모서리가 둥근 직사각형 34"/>
            <p:cNvSpPr/>
            <p:nvPr/>
          </p:nvSpPr>
          <p:spPr>
            <a:xfrm>
              <a:off x="1109432" y="5015856"/>
              <a:ext cx="3442020" cy="768495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  <p:pic>
          <p:nvPicPr>
            <p:cNvPr id="9" name="그림 8"/>
            <p:cNvPicPr>
              <a:picLocks noChangeAspect="1"/>
            </p:cNvPicPr>
            <p:nvPr/>
          </p:nvPicPr>
          <p:blipFill rotWithShape="1"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65596" y="4839129"/>
              <a:ext cx="1238035" cy="1238035"/>
            </a:xfrm>
            <a:prstGeom prst="rect">
              <a:avLst/>
            </a:prstGeom>
          </p:spPr>
        </p:pic>
        <p:sp>
          <p:nvSpPr>
            <p:cNvPr id="36" name="직사각형 35"/>
            <p:cNvSpPr/>
            <p:nvPr/>
          </p:nvSpPr>
          <p:spPr>
            <a:xfrm>
              <a:off x="1708701" y="5167125"/>
              <a:ext cx="2750283" cy="4903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defRPr/>
              </a:pPr>
              <a:r>
                <a:rPr lang="en-US" altLang="ko-KR" sz="2600">
                  <a:latin typeface="배달의민족 주아"/>
                  <a:ea typeface="배달의민족 주아"/>
                  <a:cs typeface="다온 청춘고딕(B)"/>
                </a:rPr>
                <a:t>=</a:t>
              </a:r>
              <a:r>
                <a:rPr lang="ko-KR" altLang="en-US" sz="2600">
                  <a:latin typeface="배달의민족 주아"/>
                  <a:ea typeface="배달의민족 주아"/>
                  <a:cs typeface="다온 청춘고딕(B)"/>
                </a:rPr>
                <a:t>학습지가 있는 활동</a:t>
              </a:r>
              <a:endParaRPr lang="en-US" altLang="ko-KR" sz="2600">
                <a:latin typeface="배달의민족 주아"/>
                <a:ea typeface="배달의민족 주아"/>
                <a:cs typeface="다온 청춘고딕(B)"/>
              </a:endParaRPr>
            </a:p>
          </p:txBody>
        </p:sp>
      </p:grpSp>
      <p:sp>
        <p:nvSpPr>
          <p:cNvPr id="37" name="모서리가 둥근 직사각형 36"/>
          <p:cNvSpPr/>
          <p:nvPr/>
        </p:nvSpPr>
        <p:spPr>
          <a:xfrm>
            <a:off x="4631754" y="5080068"/>
            <a:ext cx="3854699" cy="76849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11" name="그림 10"/>
          <p:cNvPicPr>
            <a:picLocks noChangeAspect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53647" y="5100259"/>
            <a:ext cx="648347" cy="518845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/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5266743" y="5377662"/>
            <a:ext cx="596598" cy="437944"/>
          </a:xfrm>
          <a:prstGeom prst="rect">
            <a:avLst/>
          </a:prstGeom>
        </p:spPr>
      </p:pic>
      <p:pic>
        <p:nvPicPr>
          <p:cNvPr id="38" name="그림 37"/>
          <p:cNvPicPr>
            <a:picLocks noChangeAspect="1"/>
          </p:cNvPicPr>
          <p:nvPr/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611898">
            <a:off x="5691446" y="5089986"/>
            <a:ext cx="646372" cy="488022"/>
          </a:xfrm>
          <a:prstGeom prst="rect">
            <a:avLst/>
          </a:prstGeom>
        </p:spPr>
      </p:pic>
      <p:pic>
        <p:nvPicPr>
          <p:cNvPr id="39" name="그림 38"/>
          <p:cNvPicPr>
            <a:picLocks noChangeAspect="1"/>
          </p:cNvPicPr>
          <p:nvPr/>
        </p:nvPicPr>
        <p:blipFill rotWithShape="1"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166797" y="5354158"/>
            <a:ext cx="861096" cy="530350"/>
          </a:xfrm>
          <a:prstGeom prst="rect">
            <a:avLst/>
          </a:prstGeom>
        </p:spPr>
      </p:pic>
      <p:sp>
        <p:nvSpPr>
          <p:cNvPr id="40" name="직사각형 39"/>
          <p:cNvSpPr/>
          <p:nvPr/>
        </p:nvSpPr>
        <p:spPr>
          <a:xfrm>
            <a:off x="6918584" y="5227084"/>
            <a:ext cx="2225416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ko-KR" sz="2600">
                <a:latin typeface="배달의민족 주아"/>
                <a:ea typeface="배달의민족 주아"/>
                <a:cs typeface="다온 청춘고딕(B)"/>
              </a:rPr>
              <a:t>=</a:t>
            </a:r>
            <a:r>
              <a:rPr lang="ko-KR" altLang="en-US" sz="2600">
                <a:latin typeface="배달의민족 주아"/>
                <a:ea typeface="배달의민족 주아"/>
                <a:cs typeface="다온 청춘고딕(B)"/>
              </a:rPr>
              <a:t>관련 교과</a:t>
            </a:r>
            <a:endParaRPr lang="en-US" altLang="ko-KR" sz="2600">
              <a:latin typeface="배달의민족 주아"/>
              <a:ea typeface="배달의민족 주아"/>
              <a:cs typeface="다온 청춘고딕(B)"/>
            </a:endParaRPr>
          </a:p>
        </p:txBody>
      </p:sp>
      <p:sp>
        <p:nvSpPr>
          <p:cNvPr id="41" name="사각형: 둥근 모서리 1"/>
          <p:cNvSpPr/>
          <p:nvPr/>
        </p:nvSpPr>
        <p:spPr>
          <a:xfrm>
            <a:off x="595901" y="349321"/>
            <a:ext cx="7993295" cy="1109609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64000"/>
            </a:schemeClr>
          </a:solidFill>
          <a:ln w="38100">
            <a:solidFill>
              <a:schemeClr val="accent5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       </a:t>
            </a:r>
            <a:r>
              <a:rPr lang="ko-KR" altLang="en-US" sz="4400">
                <a:solidFill>
                  <a:schemeClr val="tx1"/>
                </a:solidFill>
                <a:latin typeface="배달의민족 주아"/>
                <a:ea typeface="배달의민족 주아"/>
              </a:rPr>
              <a:t>선생님께 드리는 안내서 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3</a:t>
            </a:r>
            <a:endParaRPr lang="ko-KR" altLang="en-US" sz="4400">
              <a:solidFill>
                <a:schemeClr val="tx1"/>
              </a:solidFill>
              <a:latin typeface="배달의민족 주아"/>
              <a:ea typeface="배달의민족 주아"/>
            </a:endParaRPr>
          </a:p>
        </p:txBody>
      </p:sp>
      <p:pic>
        <p:nvPicPr>
          <p:cNvPr id="42" name="그림 41"/>
          <p:cNvPicPr>
            <a:picLocks noChangeAspect="1"/>
          </p:cNvPicPr>
          <p:nvPr/>
        </p:nvPicPr>
        <p:blipFill rotWithShape="1">
          <a:blip r:embed="rId15" cstate="email">
            <a:clrChange>
              <a:clrFrom>
                <a:srgbClr val="C3DA9D"/>
              </a:clrFrom>
              <a:clrTo>
                <a:srgbClr val="C3DA9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258650">
            <a:off x="678092" y="47181"/>
            <a:ext cx="1027933" cy="1530849"/>
          </a:xfrm>
          <a:prstGeom prst="rect">
            <a:avLst/>
          </a:prstGeom>
        </p:spPr>
      </p:pic>
      <p:sp>
        <p:nvSpPr>
          <p:cNvPr id="43" name="TextBox 42"/>
          <p:cNvSpPr txBox="1"/>
          <p:nvPr/>
        </p:nvSpPr>
        <p:spPr>
          <a:xfrm>
            <a:off x="1158571" y="1965910"/>
            <a:ext cx="7214979" cy="1280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defRPr/>
            </a:pPr>
            <a:r>
              <a:rPr lang="ko-KR" altLang="en-US" sz="2600" b="0" spc="-50">
                <a:latin typeface="배달의민족 주아"/>
                <a:ea typeface="배달의민족 주아"/>
                <a:cs typeface="다온 청춘고딕(B)"/>
              </a:rPr>
              <a:t>포스터나 표지판의 형식을 빌려 우리 반 친구들과 지킬 약속을 표현해 교실이나 복도에 게시하여 생활지도에 </a:t>
            </a:r>
          </a:p>
          <a:p>
            <a:pPr algn="dist">
              <a:defRPr/>
            </a:pPr>
            <a:r>
              <a:rPr lang="ko-KR" altLang="en-US" sz="2600" b="0" spc="-50">
                <a:latin typeface="배달의민족 주아"/>
                <a:ea typeface="배달의민족 주아"/>
                <a:cs typeface="다온 청춘고딕(B)"/>
              </a:rPr>
              <a:t>활용할 수 있습니다</a:t>
            </a:r>
            <a:r>
              <a:rPr lang="en-US" altLang="ko-KR" sz="2600" b="0" spc="-50">
                <a:latin typeface="배달의민족 주아"/>
                <a:ea typeface="배달의민족 주아"/>
                <a:cs typeface="다온 청춘고딕(B)"/>
              </a:rPr>
              <a:t>.</a:t>
            </a:r>
            <a:r>
              <a:rPr lang="ko-KR" altLang="en-US" sz="2600" b="0" spc="-50">
                <a:latin typeface="배달의민족 주아"/>
                <a:ea typeface="배달의민족 주아"/>
                <a:cs typeface="다온 청춘고딕(B)"/>
              </a:rPr>
              <a:t>                         </a:t>
            </a:r>
            <a:r>
              <a:rPr lang="en-US" altLang="ko-KR" sz="2600" b="0" spc="-50">
                <a:solidFill>
                  <a:srgbClr val="ECE8F8"/>
                </a:solidFill>
                <a:latin typeface="배달의민족 주아"/>
                <a:ea typeface="배달의민족 주아"/>
                <a:cs typeface="다온 청춘고딕(B)"/>
              </a:rPr>
              <a:t>.</a:t>
            </a:r>
            <a:r>
              <a:rPr lang="ko-KR" altLang="en-US" sz="2600" b="0" spc="-50">
                <a:latin typeface="배달의민족 주아"/>
                <a:ea typeface="배달의민족 주아"/>
                <a:cs typeface="다온 청춘고딕(B)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/>
          <p:cNvSpPr/>
          <p:nvPr/>
        </p:nvSpPr>
        <p:spPr>
          <a:xfrm>
            <a:off x="-71919" y="1561673"/>
            <a:ext cx="9215919" cy="4947006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endParaRPr kumimoji="0" lang="ko-KR" altLang="en-US" sz="1800" b="0" i="0" u="none" strike="noStrike" kern="1200" cap="none" spc="0" normalizeH="0" baseline="0">
              <a:solidFill>
                <a:prstClr val="white"/>
              </a:solidFill>
              <a:effectLst/>
              <a:uLnTx/>
              <a:uFillTx/>
              <a:latin typeface="Calibri"/>
              <a:ea typeface="맑은 고딕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93238" y="1752277"/>
            <a:ext cx="7323077" cy="106521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ko-KR" altLang="en-US" sz="3200" b="0" i="0" u="none" strike="noStrike" kern="1200" cap="none" spc="0" normalizeH="0" baseline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지난 시간 함께 만든 감정 표현 사전 중에서 가장</a:t>
            </a:r>
          </a:p>
          <a:p>
            <a:pPr marL="0" marR="0" lv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ko-KR" altLang="en-US" sz="3200" b="0" i="0" u="none" strike="noStrike" kern="1200" cap="none" spc="0" normalizeH="0" baseline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재미있는 표현을 한 가지 골라 발표해봅시다</a:t>
            </a:r>
            <a:r>
              <a:rPr kumimoji="0" lang="en-US" altLang="ko-KR" sz="3200" b="0" i="0" u="none" strike="noStrike" kern="1200" cap="none" spc="0" normalizeH="0" baseline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.</a:t>
            </a:r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050848">
            <a:off x="443348" y="1509824"/>
            <a:ext cx="824578" cy="986260"/>
          </a:xfrm>
          <a:prstGeom prst="rect">
            <a:avLst/>
          </a:prstGeom>
        </p:spPr>
      </p:pic>
      <p:grpSp>
        <p:nvGrpSpPr>
          <p:cNvPr id="9" name="그룹 8"/>
          <p:cNvGrpSpPr/>
          <p:nvPr/>
        </p:nvGrpSpPr>
        <p:grpSpPr>
          <a:xfrm>
            <a:off x="-292814" y="170684"/>
            <a:ext cx="9729627" cy="1010844"/>
            <a:chOff x="-292814" y="170684"/>
            <a:chExt cx="9729627" cy="1010844"/>
          </a:xfrm>
        </p:grpSpPr>
        <p:sp>
          <p:nvSpPr>
            <p:cNvPr id="2" name="사각형: 둥근 모서리 1"/>
            <p:cNvSpPr/>
            <p:nvPr/>
          </p:nvSpPr>
          <p:spPr>
            <a:xfrm>
              <a:off x="-292814" y="242841"/>
              <a:ext cx="9729627" cy="938687"/>
            </a:xfrm>
            <a:prstGeom prst="roundRect">
              <a:avLst>
                <a:gd name="adj" fmla="val 16667"/>
              </a:avLst>
            </a:prstGeom>
            <a:solidFill>
              <a:schemeClr val="accent6">
                <a:lumMod val="20000"/>
                <a:lumOff val="80000"/>
                <a:alpha val="29000"/>
              </a:schemeClr>
            </a:solidFill>
            <a:ln w="3810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ko-KR" altLang="en-US" sz="3600" b="0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+mn-cs"/>
                </a:rPr>
                <a:t>             전시학습 상기 </a:t>
              </a:r>
              <a:r>
                <a:rPr kumimoji="0" lang="ko-KR" altLang="en-US" sz="4400" b="0" i="0" u="none" strike="noStrike" kern="1200" cap="none" spc="-100" normalizeH="0" baseline="0">
                  <a:solidFill>
                    <a:srgbClr val="4472C4">
                      <a:lumMod val="75000"/>
                    </a:srgbClr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+mn-cs"/>
                </a:rPr>
                <a:t>우리 반 감정 표현 사전</a:t>
              </a:r>
            </a:p>
          </p:txBody>
        </p:sp>
        <p:pic>
          <p:nvPicPr>
            <p:cNvPr id="5" name="그림 4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71919" y="170684"/>
              <a:ext cx="1232899" cy="969746"/>
            </a:xfrm>
            <a:prstGeom prst="rect">
              <a:avLst/>
            </a:prstGeom>
          </p:spPr>
        </p:pic>
      </p:grpSp>
      <p:grpSp>
        <p:nvGrpSpPr>
          <p:cNvPr id="50" name="그룹 49"/>
          <p:cNvGrpSpPr/>
          <p:nvPr/>
        </p:nvGrpSpPr>
        <p:grpSpPr>
          <a:xfrm>
            <a:off x="2202440" y="3153716"/>
            <a:ext cx="2881607" cy="3130339"/>
            <a:chOff x="1909363" y="1489808"/>
            <a:chExt cx="4615647" cy="5014057"/>
          </a:xfrm>
        </p:grpSpPr>
        <p:pic>
          <p:nvPicPr>
            <p:cNvPr id="44" name="그림 43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118462">
              <a:off x="2458285" y="1514230"/>
              <a:ext cx="3527952" cy="4989634"/>
            </a:xfrm>
            <a:prstGeom prst="rect">
              <a:avLst/>
            </a:prstGeom>
            <a:effectLst>
              <a:outerShdw blurRad="76200" dist="76200" dir="8100000" algn="ctr" rotWithShape="0">
                <a:srgbClr val="000000">
                  <a:alpha val="50000"/>
                </a:srgbClr>
              </a:outerShdw>
            </a:effectLst>
          </p:spPr>
        </p:pic>
        <p:pic>
          <p:nvPicPr>
            <p:cNvPr id="45" name="그림 44"/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118462">
              <a:off x="2647319" y="1514230"/>
              <a:ext cx="3527952" cy="4989634"/>
            </a:xfrm>
            <a:prstGeom prst="rect">
              <a:avLst/>
            </a:prstGeom>
            <a:effectLst>
              <a:outerShdw blurRad="76200" dist="76200" dir="10800000" algn="ctr" rotWithShape="0">
                <a:srgbClr val="000000">
                  <a:alpha val="50000"/>
                </a:srgbClr>
              </a:outerShdw>
            </a:effectLst>
          </p:spPr>
        </p:pic>
        <p:pic>
          <p:nvPicPr>
            <p:cNvPr id="46" name="그림 45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118462">
              <a:off x="2808024" y="1489808"/>
              <a:ext cx="3527952" cy="4989634"/>
            </a:xfrm>
            <a:prstGeom prst="rect">
              <a:avLst/>
            </a:prstGeom>
            <a:effectLst>
              <a:outerShdw blurRad="76200" dist="76200" dir="8100000" algn="ctr" rotWithShape="0">
                <a:srgbClr val="000000">
                  <a:alpha val="50000"/>
                </a:srgbClr>
              </a:outerShdw>
            </a:effectLst>
          </p:spPr>
        </p:pic>
        <p:pic>
          <p:nvPicPr>
            <p:cNvPr id="47" name="그림 46"/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21118462">
              <a:off x="2997058" y="1489808"/>
              <a:ext cx="3527952" cy="4989634"/>
            </a:xfrm>
            <a:prstGeom prst="rect">
              <a:avLst/>
            </a:prstGeom>
            <a:effectLst>
              <a:outerShdw blurRad="76200" dist="76200" dir="10800000" algn="ctr" rotWithShape="0">
                <a:srgbClr val="000000">
                  <a:alpha val="50000"/>
                </a:srgbClr>
              </a:outerShdw>
            </a:effectLst>
          </p:spPr>
        </p:pic>
        <p:sp>
          <p:nvSpPr>
            <p:cNvPr id="48" name="도넛 47"/>
            <p:cNvSpPr/>
            <p:nvPr/>
          </p:nvSpPr>
          <p:spPr>
            <a:xfrm rot="21085620">
              <a:off x="1909363" y="2065208"/>
              <a:ext cx="1043410" cy="439615"/>
            </a:xfrm>
            <a:prstGeom prst="donut">
              <a:avLst>
                <a:gd name="adj" fmla="val 25000"/>
              </a:avLst>
            </a:prstGeom>
            <a:ln>
              <a:noFill/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49" name="도넛 48"/>
            <p:cNvSpPr/>
            <p:nvPr/>
          </p:nvSpPr>
          <p:spPr>
            <a:xfrm rot="21085620">
              <a:off x="2385613" y="5606555"/>
              <a:ext cx="1043410" cy="439615"/>
            </a:xfrm>
            <a:prstGeom prst="donut">
              <a:avLst>
                <a:gd name="adj" fmla="val 25000"/>
              </a:avLst>
            </a:prstGeom>
            <a:ln>
              <a:noFill/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/>
          <p:cNvSpPr/>
          <p:nvPr/>
        </p:nvSpPr>
        <p:spPr>
          <a:xfrm>
            <a:off x="-71919" y="1561673"/>
            <a:ext cx="9215919" cy="4947006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endParaRPr kumimoji="0" lang="ko-KR" altLang="en-US" sz="1800" b="0" i="0" u="none" strike="noStrike" kern="1200" cap="none" spc="0" normalizeH="0" baseline="0">
              <a:solidFill>
                <a:prstClr val="white"/>
              </a:solidFill>
              <a:effectLst/>
              <a:uLnTx/>
              <a:uFillTx/>
              <a:latin typeface="Calibri"/>
              <a:ea typeface="맑은 고딕"/>
              <a:cs typeface="+mn-cs"/>
            </a:endParaRPr>
          </a:p>
        </p:txBody>
      </p:sp>
      <p:pic>
        <p:nvPicPr>
          <p:cNvPr id="18" name="그림 13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615789" y="3639214"/>
            <a:ext cx="3208511" cy="320851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293244" y="1752277"/>
            <a:ext cx="6913496" cy="56991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ko-KR" altLang="en-US" sz="3200" b="0" i="0" u="none" strike="noStrike" kern="1200" cap="none" spc="0" normalizeH="0" baseline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함께 읽었던 그림책의 앞부분을 떠올려봅시다</a:t>
            </a:r>
            <a:r>
              <a:rPr kumimoji="0" lang="en-US" altLang="ko-KR" sz="3200" b="0" i="0" u="none" strike="noStrike" kern="1200" cap="none" spc="0" normalizeH="0" baseline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.</a:t>
            </a:r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050848">
            <a:off x="443348" y="1509824"/>
            <a:ext cx="824578" cy="986260"/>
          </a:xfrm>
          <a:prstGeom prst="rect">
            <a:avLst/>
          </a:prstGeom>
        </p:spPr>
      </p:pic>
      <p:pic>
        <p:nvPicPr>
          <p:cNvPr id="45" name="그림 3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9768" y="1398764"/>
            <a:ext cx="9144000" cy="5516584"/>
          </a:xfrm>
          <a:prstGeom prst="rect">
            <a:avLst/>
          </a:prstGeom>
        </p:spPr>
      </p:pic>
      <p:grpSp>
        <p:nvGrpSpPr>
          <p:cNvPr id="9" name="그룹 8"/>
          <p:cNvGrpSpPr/>
          <p:nvPr/>
        </p:nvGrpSpPr>
        <p:grpSpPr>
          <a:xfrm>
            <a:off x="-292814" y="170684"/>
            <a:ext cx="9729627" cy="1010844"/>
            <a:chOff x="-292814" y="170684"/>
            <a:chExt cx="9729627" cy="1010844"/>
          </a:xfrm>
        </p:grpSpPr>
        <p:sp>
          <p:nvSpPr>
            <p:cNvPr id="2" name="사각형: 둥근 모서리 1"/>
            <p:cNvSpPr/>
            <p:nvPr/>
          </p:nvSpPr>
          <p:spPr>
            <a:xfrm>
              <a:off x="-292814" y="242841"/>
              <a:ext cx="9729627" cy="938687"/>
            </a:xfrm>
            <a:prstGeom prst="roundRect">
              <a:avLst>
                <a:gd name="adj" fmla="val 16667"/>
              </a:avLst>
            </a:prstGeom>
            <a:solidFill>
              <a:schemeClr val="accent6">
                <a:lumMod val="20000"/>
                <a:lumOff val="80000"/>
                <a:alpha val="29000"/>
              </a:schemeClr>
            </a:solidFill>
            <a:ln w="3810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ko-KR" altLang="en-US" sz="3600" b="0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+mn-cs"/>
                </a:rPr>
                <a:t>             동기유발 </a:t>
              </a:r>
              <a:r>
                <a:rPr kumimoji="0" lang="ko-KR" altLang="en-US" sz="4400" b="0" i="0" u="none" strike="noStrike" kern="1200" cap="none" spc="0" normalizeH="0" baseline="0">
                  <a:solidFill>
                    <a:srgbClr val="4472C4">
                      <a:lumMod val="75000"/>
                    </a:srgbClr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+mn-cs"/>
                </a:rPr>
                <a:t>왜 그랬을까</a:t>
              </a:r>
              <a:r>
                <a:rPr kumimoji="0" lang="en-US" altLang="ko-KR" sz="4400" b="0" i="0" u="none" strike="noStrike" kern="1200" cap="none" spc="0" normalizeH="0" baseline="0">
                  <a:solidFill>
                    <a:srgbClr val="4472C4">
                      <a:lumMod val="75000"/>
                    </a:srgbClr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+mn-cs"/>
                </a:rPr>
                <a:t>?</a:t>
              </a:r>
            </a:p>
          </p:txBody>
        </p:sp>
        <p:pic>
          <p:nvPicPr>
            <p:cNvPr id="5" name="그림 4"/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71919" y="170684"/>
              <a:ext cx="1232899" cy="969746"/>
            </a:xfrm>
            <a:prstGeom prst="rect">
              <a:avLst/>
            </a:prstGeom>
          </p:spPr>
        </p:pic>
      </p:grpSp>
      <p:grpSp>
        <p:nvGrpSpPr>
          <p:cNvPr id="40" name="그룹 39"/>
          <p:cNvGrpSpPr/>
          <p:nvPr/>
        </p:nvGrpSpPr>
        <p:grpSpPr>
          <a:xfrm>
            <a:off x="-1075838" y="2327520"/>
            <a:ext cx="11674232" cy="3883269"/>
            <a:chOff x="-929298" y="2409336"/>
            <a:chExt cx="11674232" cy="3883269"/>
          </a:xfrm>
        </p:grpSpPr>
        <p:sp>
          <p:nvSpPr>
            <p:cNvPr id="36" name="모서리가 둥근 직사각형 35"/>
            <p:cNvSpPr/>
            <p:nvPr/>
          </p:nvSpPr>
          <p:spPr>
            <a:xfrm>
              <a:off x="-929298" y="2409336"/>
              <a:ext cx="11674232" cy="3883269"/>
            </a:xfrm>
            <a:prstGeom prst="roundRect">
              <a:avLst>
                <a:gd name="adj" fmla="val 16667"/>
              </a:avLst>
            </a:prstGeom>
            <a:solidFill>
              <a:schemeClr val="lt1">
                <a:alpha val="87000"/>
              </a:schemeClr>
            </a:solidFill>
            <a:ln>
              <a:noFill/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699015" y="3612173"/>
              <a:ext cx="6517005" cy="100554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6000">
                  <a:latin typeface="UhBee MiMi"/>
                  <a:ea typeface="UhBee MiMi"/>
                </a:rPr>
                <a:t>친구들은 왜 다투게 되었나요</a:t>
              </a:r>
              <a:r>
                <a:rPr lang="en-US" altLang="ko-KR" sz="6000">
                  <a:latin typeface="UhBee MiMi"/>
                  <a:ea typeface="UhBee MiMi"/>
                </a:rPr>
                <a:t>?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0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/>
          <p:cNvSpPr/>
          <p:nvPr/>
        </p:nvSpPr>
        <p:spPr>
          <a:xfrm>
            <a:off x="-71919" y="1561673"/>
            <a:ext cx="9215919" cy="4947006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endParaRPr kumimoji="0" lang="ko-KR" altLang="en-US" sz="1800" b="0" i="0" u="none" strike="noStrike" kern="1200" cap="none" spc="0" normalizeH="0" baseline="0">
              <a:solidFill>
                <a:prstClr val="white"/>
              </a:solidFill>
              <a:effectLst/>
              <a:uLnTx/>
              <a:uFillTx/>
              <a:latin typeface="Calibri"/>
              <a:ea typeface="맑은 고딕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93237" y="1752277"/>
            <a:ext cx="7627878" cy="56991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ko-KR" altLang="en-US" sz="3200" b="0" i="0" u="none" strike="noStrike" kern="1200" cap="none" spc="0" normalizeH="0" baseline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교실에서 하지 말아야 할 행동에는 무엇이 있나요</a:t>
            </a:r>
            <a:r>
              <a:rPr kumimoji="0" lang="en-US" altLang="ko-KR" sz="3200" b="0" i="0" u="none" strike="noStrike" kern="1200" cap="none" spc="0" normalizeH="0" baseline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?</a:t>
            </a:r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1050848">
            <a:off x="443348" y="1509824"/>
            <a:ext cx="824578" cy="986260"/>
          </a:xfrm>
          <a:prstGeom prst="rect">
            <a:avLst/>
          </a:prstGeom>
        </p:spPr>
      </p:pic>
      <p:pic>
        <p:nvPicPr>
          <p:cNvPr id="18" name="그림 13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615789" y="3639214"/>
            <a:ext cx="3208511" cy="3208511"/>
          </a:xfrm>
          <a:prstGeom prst="rect">
            <a:avLst/>
          </a:prstGeom>
        </p:spPr>
      </p:pic>
      <p:grpSp>
        <p:nvGrpSpPr>
          <p:cNvPr id="9" name="그룹 8"/>
          <p:cNvGrpSpPr/>
          <p:nvPr/>
        </p:nvGrpSpPr>
        <p:grpSpPr>
          <a:xfrm>
            <a:off x="-292814" y="170684"/>
            <a:ext cx="9729627" cy="1010844"/>
            <a:chOff x="-292814" y="170684"/>
            <a:chExt cx="9729627" cy="1010844"/>
          </a:xfrm>
        </p:grpSpPr>
        <p:sp>
          <p:nvSpPr>
            <p:cNvPr id="2" name="사각형: 둥근 모서리 1"/>
            <p:cNvSpPr/>
            <p:nvPr/>
          </p:nvSpPr>
          <p:spPr>
            <a:xfrm>
              <a:off x="-292814" y="242841"/>
              <a:ext cx="9729627" cy="938687"/>
            </a:xfrm>
            <a:prstGeom prst="roundRect">
              <a:avLst>
                <a:gd name="adj" fmla="val 16667"/>
              </a:avLst>
            </a:prstGeom>
            <a:solidFill>
              <a:schemeClr val="accent6">
                <a:lumMod val="20000"/>
                <a:lumOff val="80000"/>
                <a:alpha val="29000"/>
              </a:schemeClr>
            </a:solidFill>
            <a:ln w="3810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ko-KR" altLang="en-US" sz="3600" b="0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+mn-cs"/>
                </a:rPr>
                <a:t>             동기유발 </a:t>
              </a:r>
              <a:r>
                <a:rPr kumimoji="0" lang="ko-KR" altLang="en-US" sz="4400" b="0" i="0" u="none" strike="noStrike" kern="1200" cap="none" spc="0" normalizeH="0" baseline="0">
                  <a:solidFill>
                    <a:srgbClr val="4472C4">
                      <a:lumMod val="75000"/>
                    </a:srgbClr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+mn-cs"/>
                </a:rPr>
                <a:t>왜 그랬을까</a:t>
              </a:r>
              <a:r>
                <a:rPr kumimoji="0" lang="en-US" altLang="ko-KR" sz="4400" b="0" i="0" u="none" strike="noStrike" kern="1200" cap="none" spc="0" normalizeH="0" baseline="0">
                  <a:solidFill>
                    <a:srgbClr val="4472C4">
                      <a:lumMod val="75000"/>
                    </a:srgbClr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+mn-cs"/>
                </a:rPr>
                <a:t>?</a:t>
              </a:r>
            </a:p>
          </p:txBody>
        </p:sp>
        <p:pic>
          <p:nvPicPr>
            <p:cNvPr id="5" name="그림 4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71919" y="170684"/>
              <a:ext cx="1232899" cy="969746"/>
            </a:xfrm>
            <a:prstGeom prst="rect">
              <a:avLst/>
            </a:prstGeom>
          </p:spPr>
        </p:pic>
      </p:grpSp>
      <p:grpSp>
        <p:nvGrpSpPr>
          <p:cNvPr id="44" name="그룹 43"/>
          <p:cNvGrpSpPr/>
          <p:nvPr/>
        </p:nvGrpSpPr>
        <p:grpSpPr>
          <a:xfrm>
            <a:off x="987532" y="2395827"/>
            <a:ext cx="6025205" cy="3890070"/>
            <a:chOff x="4317514" y="2212891"/>
            <a:chExt cx="3638209" cy="2580839"/>
          </a:xfrm>
        </p:grpSpPr>
        <p:pic>
          <p:nvPicPr>
            <p:cNvPr id="45" name="그림 44"/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4317514" y="2212891"/>
              <a:ext cx="3638208" cy="2580839"/>
            </a:xfrm>
            <a:prstGeom prst="rect">
              <a:avLst/>
            </a:prstGeom>
          </p:spPr>
        </p:pic>
        <p:sp>
          <p:nvSpPr>
            <p:cNvPr id="46" name="TextBox 45"/>
            <p:cNvSpPr txBox="1"/>
            <p:nvPr/>
          </p:nvSpPr>
          <p:spPr>
            <a:xfrm>
              <a:off x="4324539" y="2660329"/>
              <a:ext cx="3600454" cy="139317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4400">
                  <a:solidFill>
                    <a:schemeClr val="tx1"/>
                  </a:solidFill>
                  <a:latin typeface="UhBee MiMi"/>
                  <a:ea typeface="UhBee MiMi"/>
                </a:rPr>
                <a:t>여러 친구들이</a:t>
              </a:r>
            </a:p>
            <a:p>
              <a:pPr algn="ctr">
                <a:defRPr/>
              </a:pPr>
              <a:r>
                <a:rPr lang="ko-KR" altLang="en-US" sz="4400">
                  <a:solidFill>
                    <a:schemeClr val="tx1"/>
                  </a:solidFill>
                  <a:latin typeface="UhBee MiMi"/>
                  <a:ea typeface="UhBee MiMi"/>
                </a:rPr>
                <a:t>함께 공부하는 공간에서</a:t>
              </a:r>
            </a:p>
            <a:p>
              <a:pPr algn="ctr">
                <a:defRPr/>
              </a:pPr>
              <a:r>
                <a:rPr lang="ko-KR" altLang="en-US" sz="4400">
                  <a:solidFill>
                    <a:schemeClr val="tx1"/>
                  </a:solidFill>
                  <a:latin typeface="UhBee MiMi"/>
                  <a:ea typeface="UhBee MiMi"/>
                </a:rPr>
                <a:t>꼭 지켜야할 것은 무엇일까요</a:t>
              </a:r>
              <a:r>
                <a:rPr lang="en-US" altLang="ko-KR" sz="4400">
                  <a:solidFill>
                    <a:schemeClr val="tx1"/>
                  </a:solidFill>
                  <a:latin typeface="UhBee MiMi"/>
                  <a:ea typeface="UhBee MiMi"/>
                </a:rPr>
                <a:t>?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  <a:alpha val="1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/>
          <p:cNvSpPr/>
          <p:nvPr/>
        </p:nvSpPr>
        <p:spPr>
          <a:xfrm>
            <a:off x="-71919" y="1561673"/>
            <a:ext cx="9215919" cy="4947006"/>
          </a:xfrm>
          <a:prstGeom prst="roundRect">
            <a:avLst>
              <a:gd name="adj" fmla="val 16667"/>
            </a:avLst>
          </a:prstGeom>
          <a:solidFill>
            <a:srgbClr val="92D05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endParaRPr kumimoji="0" lang="ko-KR" altLang="en-US" sz="1800" b="0" i="0" u="none" strike="noStrike" kern="1200" cap="none" spc="0" normalizeH="0" baseline="0">
              <a:solidFill>
                <a:prstClr val="white"/>
              </a:solidFill>
              <a:effectLst/>
              <a:uLnTx/>
              <a:uFillTx/>
              <a:latin typeface="Calibri"/>
              <a:ea typeface="맑은 고딕"/>
              <a:cs typeface="+mn-cs"/>
            </a:endParaRPr>
          </a:p>
        </p:txBody>
      </p:sp>
      <p:sp>
        <p:nvSpPr>
          <p:cNvPr id="14" name="사각형: 둥근 모서리 13"/>
          <p:cNvSpPr/>
          <p:nvPr/>
        </p:nvSpPr>
        <p:spPr>
          <a:xfrm>
            <a:off x="950202" y="3807370"/>
            <a:ext cx="3754648" cy="684224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3" name="사각형: 둥근 모서리 12"/>
          <p:cNvSpPr/>
          <p:nvPr/>
        </p:nvSpPr>
        <p:spPr>
          <a:xfrm>
            <a:off x="2580011" y="3086888"/>
            <a:ext cx="2863682" cy="684224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4583723"/>
            <a:ext cx="9144000" cy="2457111"/>
          </a:xfrm>
          <a:prstGeom prst="rect">
            <a:avLst/>
          </a:prstGeom>
        </p:spPr>
      </p:pic>
      <p:grpSp>
        <p:nvGrpSpPr>
          <p:cNvPr id="11" name="그룹 10"/>
          <p:cNvGrpSpPr/>
          <p:nvPr/>
        </p:nvGrpSpPr>
        <p:grpSpPr>
          <a:xfrm>
            <a:off x="-292814" y="0"/>
            <a:ext cx="9729627" cy="1561672"/>
            <a:chOff x="-292814" y="0"/>
            <a:chExt cx="9729627" cy="1561672"/>
          </a:xfrm>
        </p:grpSpPr>
        <p:sp>
          <p:nvSpPr>
            <p:cNvPr id="12" name="사각형: 둥근 모서리 1"/>
            <p:cNvSpPr/>
            <p:nvPr/>
          </p:nvSpPr>
          <p:spPr>
            <a:xfrm>
              <a:off x="-292814" y="242841"/>
              <a:ext cx="9729627" cy="938687"/>
            </a:xfrm>
            <a:prstGeom prst="roundRect">
              <a:avLst>
                <a:gd name="adj" fmla="val 16667"/>
              </a:avLst>
            </a:prstGeom>
            <a:solidFill>
              <a:schemeClr val="accent4">
                <a:lumMod val="60000"/>
                <a:lumOff val="40000"/>
                <a:alpha val="29000"/>
              </a:schemeClr>
            </a:solidFill>
            <a:ln w="3810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lvl="0">
                <a:defRPr/>
              </a:pPr>
              <a:r>
                <a:rPr lang="ko-KR" altLang="en-US" sz="4400">
                  <a:solidFill>
                    <a:schemeClr val="tx1"/>
                  </a:solidFill>
                  <a:latin typeface="상상토끼 신비는일곱살 OTF"/>
                  <a:ea typeface="상상토끼 신비는일곱살 OTF"/>
                </a:rPr>
                <a:t>          </a:t>
              </a:r>
              <a:r>
                <a:rPr lang="ko-KR" altLang="en-US" sz="4400">
                  <a:solidFill>
                    <a:schemeClr val="tx1"/>
                  </a:solidFill>
                  <a:latin typeface="배달의민족 주아"/>
                  <a:ea typeface="배달의민족 주아"/>
                </a:rPr>
                <a:t>공부 할 문제</a:t>
              </a:r>
              <a:endParaRPr kumimoji="0" lang="ko-KR" altLang="en-US" sz="4400" b="0" i="0" u="none" strike="noStrike" kern="1200" cap="none" spc="0" normalizeH="0" baseline="0">
                <a:solidFill>
                  <a:prstClr val="black"/>
                </a:solidFill>
                <a:effectLst/>
                <a:uLnTx/>
                <a:uFillTx/>
                <a:latin typeface="UhBee MiMi"/>
                <a:ea typeface="UhBee MiMi"/>
              </a:endParaRPr>
            </a:p>
          </p:txBody>
        </p:sp>
        <p:pic>
          <p:nvPicPr>
            <p:cNvPr id="16" name="그림 15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393913" y="0"/>
              <a:ext cx="866209" cy="1561672"/>
            </a:xfrm>
            <a:prstGeom prst="rect">
              <a:avLst/>
            </a:prstGeom>
          </p:spPr>
        </p:pic>
      </p:grpSp>
      <p:sp>
        <p:nvSpPr>
          <p:cNvPr id="7" name="TextBox 6"/>
          <p:cNvSpPr txBox="1"/>
          <p:nvPr/>
        </p:nvSpPr>
        <p:spPr>
          <a:xfrm>
            <a:off x="418147" y="3120165"/>
            <a:ext cx="8307705" cy="20976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4400">
                <a:latin typeface="배달의민족 주아"/>
                <a:ea typeface="배달의민족 주아"/>
              </a:rPr>
              <a:t>모두가 </a:t>
            </a:r>
            <a:r>
              <a:rPr lang="ko-KR" altLang="en-US" sz="4400">
                <a:solidFill>
                  <a:srgbClr val="FF0000"/>
                </a:solidFill>
                <a:latin typeface="배달의민족 주아"/>
                <a:ea typeface="배달의민족 주아"/>
              </a:rPr>
              <a:t>싫어하는 행동</a:t>
            </a:r>
            <a:r>
              <a:rPr lang="ko-KR" altLang="en-US" sz="4400">
                <a:latin typeface="배달의민족 주아"/>
                <a:ea typeface="배달의민족 주아"/>
              </a:rPr>
              <a:t>을 알아보고</a:t>
            </a:r>
            <a:r>
              <a:rPr lang="en-US" altLang="ko-KR" sz="4400">
                <a:latin typeface="배달의민족 주아"/>
                <a:ea typeface="배달의민족 주아"/>
              </a:rPr>
              <a:t>,</a:t>
            </a:r>
          </a:p>
          <a:p>
            <a:pPr lvl="0" algn="ctr">
              <a:defRPr/>
            </a:pPr>
            <a:r>
              <a:rPr lang="ko-KR" altLang="en-US" sz="4400">
                <a:solidFill>
                  <a:srgbClr val="FF0000"/>
                </a:solidFill>
                <a:latin typeface="배달의민족 주아"/>
                <a:ea typeface="배달의민족 주아"/>
              </a:rPr>
              <a:t>우리 반 금지 행동</a:t>
            </a:r>
            <a:r>
              <a:rPr lang="ko-KR" altLang="en-US" sz="4400">
                <a:latin typeface="배달의민족 주아"/>
                <a:ea typeface="배달의민족 주아"/>
              </a:rPr>
              <a:t>을 정해 포스터로 만들어 봅시다</a:t>
            </a:r>
            <a:r>
              <a:rPr lang="en-US" altLang="ko-KR" sz="4400">
                <a:latin typeface="배달의민족 주아"/>
                <a:ea typeface="배달의민족 주아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wind.wav"/>
          </p:stSnd>
        </p:sndAc>
      </p:transition>
    </mc:Choice>
    <mc:Fallback xmlns:dsp="http://schemas.microsoft.com/office/drawing/2008/diagram" xmlns:dgm="http://schemas.openxmlformats.org/drawingml/2006/diagram" xmlns:c="http://schemas.openxmlformats.org/drawingml/2006/chart"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673"/>
            <a:ext cx="9144000" cy="6854653"/>
          </a:xfrm>
          <a:prstGeom prst="rect">
            <a:avLst/>
          </a:prstGeom>
        </p:spPr>
      </p:pic>
      <p:sp>
        <p:nvSpPr>
          <p:cNvPr id="5" name="사각형: 둥근 모서리 4"/>
          <p:cNvSpPr/>
          <p:nvPr/>
        </p:nvSpPr>
        <p:spPr>
          <a:xfrm>
            <a:off x="431515" y="1797977"/>
            <a:ext cx="8157681" cy="4710701"/>
          </a:xfrm>
          <a:prstGeom prst="roundRect">
            <a:avLst>
              <a:gd name="adj" fmla="val 16667"/>
            </a:avLst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grpSp>
        <p:nvGrpSpPr>
          <p:cNvPr id="15" name="그룹 14"/>
          <p:cNvGrpSpPr/>
          <p:nvPr/>
        </p:nvGrpSpPr>
        <p:grpSpPr>
          <a:xfrm>
            <a:off x="1198108" y="4642155"/>
            <a:ext cx="7370582" cy="929018"/>
            <a:chOff x="1198108" y="4642155"/>
            <a:chExt cx="7370582" cy="929018"/>
          </a:xfrm>
        </p:grpSpPr>
        <p:sp>
          <p:nvSpPr>
            <p:cNvPr id="6" name="TextBox 5"/>
            <p:cNvSpPr txBox="1"/>
            <p:nvPr/>
          </p:nvSpPr>
          <p:spPr>
            <a:xfrm>
              <a:off x="1943242" y="4642155"/>
              <a:ext cx="6625448" cy="90901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ko-KR" altLang="en-US" sz="3600">
                  <a:latin typeface="배달의민족 주아"/>
                  <a:ea typeface="배달의민족 주아"/>
                </a:rPr>
                <a:t>활동 </a:t>
              </a:r>
              <a:r>
                <a:rPr lang="en-US" altLang="ko-KR" sz="3600">
                  <a:latin typeface="배달의민족 주아"/>
                  <a:ea typeface="배달의민족 주아"/>
                </a:rPr>
                <a:t>3. </a:t>
              </a:r>
              <a:r>
                <a:rPr lang="ko-KR" altLang="en-US" sz="3600" b="0" spc="-100">
                  <a:latin typeface="배달의민족 주아"/>
                  <a:ea typeface="배달의민족 주아"/>
                </a:rPr>
                <a:t>우리 반 금지 행동 포스터 만들기</a:t>
              </a:r>
            </a:p>
          </p:txBody>
        </p:sp>
        <p:pic>
          <p:nvPicPr>
            <p:cNvPr id="9" name="그림 8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198108" y="4668965"/>
              <a:ext cx="669527" cy="902208"/>
            </a:xfrm>
            <a:prstGeom prst="rect">
              <a:avLst/>
            </a:prstGeom>
          </p:spPr>
        </p:pic>
      </p:grpSp>
      <p:grpSp>
        <p:nvGrpSpPr>
          <p:cNvPr id="14" name="그룹 13"/>
          <p:cNvGrpSpPr/>
          <p:nvPr/>
        </p:nvGrpSpPr>
        <p:grpSpPr>
          <a:xfrm>
            <a:off x="1218500" y="2669518"/>
            <a:ext cx="6254814" cy="938552"/>
            <a:chOff x="1218500" y="2669518"/>
            <a:chExt cx="6254814" cy="938552"/>
          </a:xfrm>
        </p:grpSpPr>
        <p:pic>
          <p:nvPicPr>
            <p:cNvPr id="7" name="그림 6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218500" y="2669518"/>
              <a:ext cx="652828" cy="873335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1972357" y="2698627"/>
              <a:ext cx="5500957" cy="90944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ko-KR" altLang="en-US" sz="3600">
                  <a:latin typeface="배달의민족 주아"/>
                  <a:ea typeface="배달의민족 주아"/>
                </a:rPr>
                <a:t>활동 </a:t>
              </a:r>
              <a:r>
                <a:rPr lang="en-US" altLang="ko-KR" sz="3600">
                  <a:latin typeface="배달의민족 주아"/>
                  <a:ea typeface="배달의민족 주아"/>
                </a:rPr>
                <a:t>1. </a:t>
              </a:r>
              <a:r>
                <a:rPr lang="ko-KR" altLang="en-US" sz="3600">
                  <a:latin typeface="배달의민족 주아"/>
                  <a:ea typeface="배달의민족 주아"/>
                </a:rPr>
                <a:t>그림책 속 상황 살펴보기</a:t>
              </a:r>
            </a:p>
          </p:txBody>
        </p:sp>
      </p:grpSp>
      <p:grpSp>
        <p:nvGrpSpPr>
          <p:cNvPr id="13" name="그룹 12"/>
          <p:cNvGrpSpPr/>
          <p:nvPr/>
        </p:nvGrpSpPr>
        <p:grpSpPr>
          <a:xfrm>
            <a:off x="1225255" y="3666296"/>
            <a:ext cx="7191035" cy="913324"/>
            <a:chOff x="1225255" y="3666296"/>
            <a:chExt cx="7191035" cy="913324"/>
          </a:xfrm>
        </p:grpSpPr>
        <p:pic>
          <p:nvPicPr>
            <p:cNvPr id="8" name="그림 7"/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1225255" y="3666296"/>
              <a:ext cx="646073" cy="902208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1943247" y="3676384"/>
              <a:ext cx="6473043" cy="90323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ko-KR" altLang="en-US" sz="3600">
                  <a:latin typeface="배달의민족 주아"/>
                  <a:ea typeface="배달의민족 주아"/>
                </a:rPr>
                <a:t>활동 </a:t>
              </a:r>
              <a:r>
                <a:rPr lang="en-US" altLang="ko-KR" sz="3600">
                  <a:latin typeface="배달의민족 주아"/>
                  <a:ea typeface="배달의민족 주아"/>
                </a:rPr>
                <a:t>2. </a:t>
              </a:r>
              <a:r>
                <a:rPr lang="ko-KR" altLang="en-US" sz="3600" b="0" spc="-100">
                  <a:latin typeface="배달의민족 주아"/>
                  <a:ea typeface="배달의민족 주아"/>
                </a:rPr>
                <a:t>모두가 싫어하는 행동 알아보기</a:t>
              </a:r>
            </a:p>
          </p:txBody>
        </p:sp>
      </p:grpSp>
      <p:grpSp>
        <p:nvGrpSpPr>
          <p:cNvPr id="20" name="그룹 19"/>
          <p:cNvGrpSpPr/>
          <p:nvPr/>
        </p:nvGrpSpPr>
        <p:grpSpPr>
          <a:xfrm>
            <a:off x="174657" y="98550"/>
            <a:ext cx="8414539" cy="1530849"/>
            <a:chOff x="174657" y="98550"/>
            <a:chExt cx="8414539" cy="1530849"/>
          </a:xfrm>
        </p:grpSpPr>
        <p:sp>
          <p:nvSpPr>
            <p:cNvPr id="21" name="사각형: 둥근 모서리 2"/>
            <p:cNvSpPr/>
            <p:nvPr/>
          </p:nvSpPr>
          <p:spPr>
            <a:xfrm>
              <a:off x="595901" y="349321"/>
              <a:ext cx="7993295" cy="1109609"/>
            </a:xfrm>
            <a:prstGeom prst="roundRect">
              <a:avLst>
                <a:gd name="adj" fmla="val 16667"/>
              </a:avLst>
            </a:prstGeom>
            <a:solidFill>
              <a:schemeClr val="accent4">
                <a:lumMod val="60000"/>
                <a:lumOff val="40000"/>
                <a:alpha val="64000"/>
              </a:schemeClr>
            </a:solidFill>
            <a:ln w="38100">
              <a:solidFill>
                <a:schemeClr val="accent4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ko-KR" altLang="en-US" sz="4400" b="0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+mn-cs"/>
                </a:rPr>
                <a:t>      공부할 순서</a:t>
              </a:r>
              <a:endParaRPr kumimoji="0" lang="ko-KR" altLang="en-US" sz="4400" b="0" i="0" u="none" strike="noStrike" kern="1200" cap="none" spc="0" normalizeH="0" baseline="0">
                <a:solidFill>
                  <a:prstClr val="black"/>
                </a:solidFill>
                <a:latin typeface="배달의민족 주아"/>
                <a:ea typeface="배달의민족 주아"/>
                <a:cs typeface="+mn-cs"/>
              </a:endParaRPr>
            </a:p>
          </p:txBody>
        </p:sp>
        <p:pic>
          <p:nvPicPr>
            <p:cNvPr id="22" name="그림 21"/>
            <p:cNvPicPr>
              <a:picLocks noChangeAspect="1"/>
            </p:cNvPicPr>
            <p:nvPr/>
          </p:nvPicPr>
          <p:blipFill rotWithShape="1">
            <a:blip r:embed="rId7" cstate="email">
              <a:clrChange>
                <a:clrFrom>
                  <a:srgbClr val="C3DA9D"/>
                </a:clrFrom>
                <a:clrTo>
                  <a:srgbClr val="C3DA9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21258650">
              <a:off x="174657" y="98550"/>
              <a:ext cx="1027933" cy="1530849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Yu Gothic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Yu Gothic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/>
        <a:ea typeface=""/>
        <a:cs typeface=""/>
        <a:font script="Jpan" typeface="Yu Gothic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1206</Words>
  <Application>Microsoft Office PowerPoint</Application>
  <PresentationFormat>화면 슬라이드 쇼(4:3)</PresentationFormat>
  <Paragraphs>191</Paragraphs>
  <Slides>27</Slides>
  <Notes>27</Notes>
  <HiddenSlides>0</HiddenSlides>
  <MMClips>0</MMClips>
  <ScaleCrop>false</ScaleCrop>
  <HeadingPairs>
    <vt:vector size="6" baseType="variant">
      <vt:variant>
        <vt:lpstr>사용한 글꼴</vt:lpstr>
      </vt:variant>
      <vt:variant>
        <vt:i4>12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27</vt:i4>
      </vt:variant>
    </vt:vector>
  </HeadingPairs>
  <TitlesOfParts>
    <vt:vector size="40" baseType="lpstr">
      <vt:lpstr>굴림</vt:lpstr>
      <vt:lpstr>Arial</vt:lpstr>
      <vt:lpstr>배달의민족 주아</vt:lpstr>
      <vt:lpstr>여기어때 잘난체</vt:lpstr>
      <vt:lpstr>야놀자 야체 B</vt:lpstr>
      <vt:lpstr>Calibri</vt:lpstr>
      <vt:lpstr>UhBee MiMi</vt:lpstr>
      <vt:lpstr>야놀자 야체 R</vt:lpstr>
      <vt:lpstr>맑은 고딕</vt:lpstr>
      <vt:lpstr>Calibri Light</vt:lpstr>
      <vt:lpstr>상상토끼 신비는일곱살 OTF</vt:lpstr>
      <vt:lpstr>다온 청춘고딕(B)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성정 설</dc:creator>
  <cp:lastModifiedBy>Jihyun Ahn</cp:lastModifiedBy>
  <cp:revision>458</cp:revision>
  <dcterms:created xsi:type="dcterms:W3CDTF">2019-05-29T10:41:26Z</dcterms:created>
  <dcterms:modified xsi:type="dcterms:W3CDTF">2019-07-17T12:57:24Z</dcterms:modified>
  <cp:version>1000.0000.01</cp:version>
</cp:coreProperties>
</file>