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2BE"/>
    <a:srgbClr val="EBD3B3"/>
    <a:srgbClr val="F5D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586" y="288"/>
      </p:cViewPr>
      <p:guideLst>
        <p:guide orient="horz" pos="336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2610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1405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768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322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2489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737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5382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6361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9974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881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290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87250-63E8-4FC2-9452-28CA7D5AA79F}" type="datetimeFigureOut">
              <a:rPr lang="ko-KR" altLang="en-US" smtClean="0"/>
              <a:t>2019-10-24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0B66D-EB1C-4434-8CB3-5EF0F92A477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841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 b="1917"/>
          <a:stretch/>
        </p:blipFill>
        <p:spPr>
          <a:xfrm>
            <a:off x="31519" y="0"/>
            <a:ext cx="7558636" cy="10707053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3662"/>
            <a:ext cx="7559675" cy="100844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58504" y="868680"/>
            <a:ext cx="3820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제목</a:t>
            </a:r>
            <a:r>
              <a:rPr lang="en-US" altLang="ko-KR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: </a:t>
            </a:r>
            <a:r>
              <a:rPr lang="ko-KR" altLang="en-US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곰팡이와 버섯</a:t>
            </a:r>
            <a:r>
              <a:rPr lang="en-US" altLang="ko-KR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, </a:t>
            </a:r>
            <a:r>
              <a:rPr lang="ko-KR" altLang="en-US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무엇이 </a:t>
            </a:r>
            <a:r>
              <a:rPr lang="ko-KR" altLang="en-US" sz="2400" dirty="0" err="1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닮았을까요</a:t>
            </a:r>
            <a:r>
              <a:rPr lang="en-US" altLang="ko-KR" sz="2400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?</a:t>
            </a:r>
            <a:endParaRPr lang="ko-KR" altLang="en-US" sz="2400" dirty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2229" y="1771210"/>
            <a:ext cx="4535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( </a:t>
            </a:r>
            <a:r>
              <a:rPr lang="en-US" altLang="ko-KR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                )</a:t>
            </a:r>
            <a:r>
              <a:rPr lang="ko-KR" altLang="en-US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초등학교 </a:t>
            </a:r>
            <a:r>
              <a:rPr lang="en-US" altLang="ko-KR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( </a:t>
            </a:r>
            <a:r>
              <a:rPr lang="en-US" altLang="ko-KR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     )</a:t>
            </a:r>
            <a:r>
              <a:rPr lang="ko-KR" altLang="en-US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학년 </a:t>
            </a:r>
            <a:r>
              <a:rPr lang="en-US" altLang="ko-KR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(      </a:t>
            </a:r>
            <a:r>
              <a:rPr lang="en-US" altLang="ko-KR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)</a:t>
            </a:r>
            <a:r>
              <a:rPr lang="ko-KR" altLang="en-US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반 이름</a:t>
            </a:r>
            <a:r>
              <a:rPr lang="en-US" altLang="ko-KR" dirty="0" smtClean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(                   </a:t>
            </a:r>
            <a:r>
              <a:rPr lang="en-US" altLang="ko-KR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)</a:t>
            </a:r>
            <a:endParaRPr lang="ko-KR" altLang="en-US" dirty="0">
              <a:latin typeface="야놀자 야체 R" panose="02020603020101020101" pitchFamily="18" charset="-127"/>
              <a:ea typeface="야놀자 야체 R" panose="02020603020101020101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5343" y="2444204"/>
            <a:ext cx="3379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1. </a:t>
            </a:r>
            <a:r>
              <a:rPr lang="ko-KR" altLang="en-US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버블맵으로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‘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＇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과 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‘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＇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정리하기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3183741" y="4161334"/>
            <a:ext cx="1192192" cy="119219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</a:t>
            </a:r>
            <a:endParaRPr lang="ko-KR" altLang="en-US" sz="32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3183741" y="7374318"/>
            <a:ext cx="1192192" cy="1192192"/>
          </a:xfrm>
          <a:prstGeom prst="ellipse">
            <a:avLst/>
          </a:prstGeom>
          <a:solidFill>
            <a:srgbClr val="F5D7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</a:t>
            </a:r>
            <a:endParaRPr lang="ko-KR" altLang="en-US" sz="24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97271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 b="1917"/>
          <a:stretch/>
        </p:blipFill>
        <p:spPr>
          <a:xfrm>
            <a:off x="31519" y="0"/>
            <a:ext cx="7558636" cy="107070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0386" y="441784"/>
            <a:ext cx="199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2.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특징을 정리해 봅시다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923" y="1026713"/>
            <a:ext cx="1600190" cy="1624829"/>
          </a:xfrm>
          <a:prstGeom prst="rect">
            <a:avLst/>
          </a:prstGeom>
        </p:spPr>
      </p:pic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615429"/>
              </p:ext>
            </p:extLst>
          </p:nvPr>
        </p:nvGraphicFramePr>
        <p:xfrm>
          <a:off x="2519891" y="651158"/>
          <a:ext cx="4598540" cy="2294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0387">
                  <a:extLst>
                    <a:ext uri="{9D8B030D-6E8A-4147-A177-3AD203B41FA5}">
                      <a16:colId xmlns:a16="http://schemas.microsoft.com/office/drawing/2014/main" val="1696950008"/>
                    </a:ext>
                  </a:extLst>
                </a:gridCol>
                <a:gridCol w="3588153">
                  <a:extLst>
                    <a:ext uri="{9D8B030D-6E8A-4147-A177-3AD203B41FA5}">
                      <a16:colId xmlns:a16="http://schemas.microsoft.com/office/drawing/2014/main" val="4032580497"/>
                    </a:ext>
                  </a:extLst>
                </a:gridCol>
              </a:tblGrid>
              <a:tr h="57374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2BE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475230"/>
                  </a:ext>
                </a:extLst>
              </a:tr>
              <a:tr h="57374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BE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980744"/>
                  </a:ext>
                </a:extLst>
              </a:tr>
              <a:tr h="57374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BE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390892"/>
                  </a:ext>
                </a:extLst>
              </a:tr>
              <a:tr h="573747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BE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529463"/>
                  </a:ext>
                </a:extLst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386" y="3641764"/>
            <a:ext cx="1910310" cy="2083443"/>
          </a:xfrm>
          <a:prstGeom prst="rect">
            <a:avLst/>
          </a:prstGeom>
        </p:spPr>
      </p:pic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17672"/>
              </p:ext>
            </p:extLst>
          </p:nvPr>
        </p:nvGraphicFramePr>
        <p:xfrm>
          <a:off x="2519891" y="3154989"/>
          <a:ext cx="4598540" cy="2868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0387">
                  <a:extLst>
                    <a:ext uri="{9D8B030D-6E8A-4147-A177-3AD203B41FA5}">
                      <a16:colId xmlns:a16="http://schemas.microsoft.com/office/drawing/2014/main" val="1696950008"/>
                    </a:ext>
                  </a:extLst>
                </a:gridCol>
                <a:gridCol w="3588153">
                  <a:extLst>
                    <a:ext uri="{9D8B030D-6E8A-4147-A177-3AD203B41FA5}">
                      <a16:colId xmlns:a16="http://schemas.microsoft.com/office/drawing/2014/main" val="4032580497"/>
                    </a:ext>
                  </a:extLst>
                </a:gridCol>
              </a:tblGrid>
              <a:tr h="57374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D3B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D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475230"/>
                  </a:ext>
                </a:extLst>
              </a:tr>
              <a:tr h="57374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D3B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D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0980744"/>
                  </a:ext>
                </a:extLst>
              </a:tr>
              <a:tr h="57374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D3B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D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390892"/>
                  </a:ext>
                </a:extLst>
              </a:tr>
              <a:tr h="573747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D3B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D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529463"/>
                  </a:ext>
                </a:extLst>
              </a:tr>
              <a:tr h="57374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D3B3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D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342947"/>
                  </a:ext>
                </a:extLst>
              </a:tr>
            </a:tbl>
          </a:graphicData>
        </a:graphic>
      </p:graphicFrame>
      <p:pic>
        <p:nvPicPr>
          <p:cNvPr id="15" name="그림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891" y="6666232"/>
            <a:ext cx="2546431" cy="38761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4611" y="2651542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                   )</a:t>
            </a:r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36800" y="5690695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                   )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654579" y="718393"/>
            <a:ext cx="694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색깔</a:t>
            </a:r>
            <a:endParaRPr lang="ko-KR" altLang="en-US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54579" y="1308848"/>
            <a:ext cx="710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모양</a:t>
            </a:r>
            <a:endParaRPr lang="ko-KR" altLang="en-US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65799" y="1865887"/>
            <a:ext cx="6880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크기</a:t>
            </a:r>
            <a:endParaRPr lang="ko-KR" altLang="en-US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80811">
            <a:off x="2394384" y="2200423"/>
            <a:ext cx="1017642" cy="101764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665799" y="3216822"/>
            <a:ext cx="694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색깔</a:t>
            </a:r>
            <a:endParaRPr lang="ko-KR" altLang="en-US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65799" y="3807277"/>
            <a:ext cx="710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모양</a:t>
            </a:r>
            <a:endParaRPr lang="ko-KR" altLang="en-US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77019" y="4364316"/>
            <a:ext cx="6880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크기</a:t>
            </a:r>
            <a:endParaRPr lang="ko-KR" altLang="en-US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80811">
            <a:off x="2451901" y="5288659"/>
            <a:ext cx="1017642" cy="101764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688241" y="4929461"/>
            <a:ext cx="6655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느낌</a:t>
            </a:r>
            <a:endParaRPr lang="ko-KR" altLang="en-US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0386" y="6409922"/>
            <a:ext cx="2491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3.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실체현미경의 구조 알아보기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4751" y="7010495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                   )</a:t>
            </a:r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322644" y="8039178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회전판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98990" y="8485040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                   )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854484" y="9312214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                   )</a:t>
            </a:r>
            <a:endParaRPr lang="ko-KR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819161" y="7876514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                   )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5066322" y="8942882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조명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(          )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나사</a:t>
            </a:r>
            <a:endParaRPr lang="en-US" altLang="ko-KR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스위치</a:t>
            </a:r>
            <a:endParaRPr lang="en-US" altLang="ko-KR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3975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" b="1917"/>
          <a:stretch/>
        </p:blipFill>
        <p:spPr>
          <a:xfrm>
            <a:off x="31519" y="0"/>
            <a:ext cx="7558636" cy="107070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0386" y="441784"/>
            <a:ext cx="2972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4.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현미경으로 보면 어떻게 보이나요</a:t>
            </a:r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?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2256" y="5780303"/>
            <a:ext cx="2815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ko-KR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5. </a:t>
            </a:r>
            <a:r>
              <a:rPr lang="ko-KR" altLang="en-US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곰팡이와 버섯의 공통점 정리하기</a:t>
            </a:r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626742" y="846729"/>
            <a:ext cx="6246498" cy="22255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738424" y="979373"/>
            <a:ext cx="2552564" cy="1960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524744" y="943631"/>
            <a:ext cx="9108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</a:t>
            </a:r>
            <a:endParaRPr lang="ko-KR" altLang="en-US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26742" y="3292355"/>
            <a:ext cx="6246498" cy="22255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738424" y="3424999"/>
            <a:ext cx="2552564" cy="1960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524744" y="3389257"/>
            <a:ext cx="6880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</a:t>
            </a:r>
            <a:endParaRPr lang="ko-KR" altLang="en-US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536903" y="7592158"/>
            <a:ext cx="1647011" cy="1672371"/>
            <a:chOff x="400387" y="7048067"/>
            <a:chExt cx="2241944" cy="2274787"/>
          </a:xfrm>
        </p:grpSpPr>
        <p:sp>
          <p:nvSpPr>
            <p:cNvPr id="38" name="타원 37"/>
            <p:cNvSpPr/>
            <p:nvPr/>
          </p:nvSpPr>
          <p:spPr>
            <a:xfrm>
              <a:off x="400387" y="7048067"/>
              <a:ext cx="2241944" cy="227478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9" name="그림 3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774" b="100000" l="6443" r="100000">
                          <a14:foregroundMark x1="64706" y1="80151" x2="63305" y2="87437"/>
                          <a14:backgroundMark x1="89916" y1="67588" x2="75070" y2="9924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12256" y="7258329"/>
              <a:ext cx="1812367" cy="1879911"/>
            </a:xfrm>
            <a:prstGeom prst="rect">
              <a:avLst/>
            </a:prstGeom>
          </p:spPr>
        </p:pic>
      </p:grpSp>
      <p:pic>
        <p:nvPicPr>
          <p:cNvPr id="40" name="그림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3112" y="7601585"/>
            <a:ext cx="1647011" cy="167237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72200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</TotalTime>
  <Words>84</Words>
  <Application>Microsoft Office PowerPoint</Application>
  <PresentationFormat>사용자 지정</PresentationFormat>
  <Paragraphs>27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맑은 고딕</vt:lpstr>
      <vt:lpstr>배달의민족 연성</vt:lpstr>
      <vt:lpstr>야놀자 야체 R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4</cp:revision>
  <dcterms:created xsi:type="dcterms:W3CDTF">2019-10-24T04:20:00Z</dcterms:created>
  <dcterms:modified xsi:type="dcterms:W3CDTF">2019-10-24T07:08:47Z</dcterms:modified>
</cp:coreProperties>
</file>