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57" r:id="rId3"/>
    <p:sldId id="258" r:id="rId4"/>
  </p:sldIdLst>
  <p:sldSz cx="7559675" cy="10691813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925B"/>
    <a:srgbClr val="E8C2F4"/>
    <a:srgbClr val="F5D7F4"/>
    <a:srgbClr val="FEF2BE"/>
    <a:srgbClr val="EBD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63" autoAdjust="0"/>
    <p:restoredTop sz="83981" autoAdjust="0"/>
  </p:normalViewPr>
  <p:slideViewPr>
    <p:cSldViewPr snapToGrid="0" showGuides="1">
      <p:cViewPr>
        <p:scale>
          <a:sx n="33" d="100"/>
          <a:sy n="33" d="100"/>
        </p:scale>
        <p:origin x="2851" y="566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983A99-3A60-4EDB-945D-79BD50183FC5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754438" y="857250"/>
            <a:ext cx="16351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A892B-CFEA-498F-B79A-2D3A42736CE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84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B4</a:t>
            </a:r>
            <a:r>
              <a:rPr lang="ko-KR" altLang="en-US" dirty="0" smtClean="0"/>
              <a:t>프린트를 권장합니다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A892B-CFEA-498F-B79A-2D3A42736CE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447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필요시 사용하세요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A892B-CFEA-498F-B79A-2D3A42736CE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01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724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5404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2754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0367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6553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1102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8893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423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0168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0312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6212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2020-01-06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72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457"/>
            <a:ext cx="7559675" cy="10693284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587782" y="519457"/>
            <a:ext cx="4148838" cy="981097"/>
            <a:chOff x="0" y="147911"/>
            <a:chExt cx="3753955" cy="879148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6" t="1057" r="3514" b="86444"/>
            <a:stretch/>
          </p:blipFill>
          <p:spPr>
            <a:xfrm>
              <a:off x="0" y="147911"/>
              <a:ext cx="3502146" cy="879148"/>
            </a:xfrm>
            <a:prstGeom prst="ellipse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513044" y="424841"/>
              <a:ext cx="3240911" cy="35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dirty="0">
                  <a:latin typeface="야놀자 야체 R" panose="02020603020101020101" pitchFamily="18" charset="-127"/>
                  <a:ea typeface="야놀자 야체 R" panose="02020603020101020101" pitchFamily="18" charset="-127"/>
                </a:rPr>
                <a:t>제목</a:t>
              </a:r>
              <a:r>
                <a:rPr lang="en-US" altLang="ko-KR" sz="2000" dirty="0">
                  <a:latin typeface="야놀자 야체 R" panose="02020603020101020101" pitchFamily="18" charset="-127"/>
                  <a:ea typeface="야놀자 야체 R" panose="02020603020101020101" pitchFamily="18" charset="-127"/>
                </a:rPr>
                <a:t>: </a:t>
              </a:r>
              <a:r>
                <a:rPr lang="ko-KR" altLang="en-US" sz="2000" dirty="0" err="1">
                  <a:latin typeface="야놀자 야체 R" panose="02020603020101020101" pitchFamily="18" charset="-127"/>
                  <a:ea typeface="야놀자 야체 R" panose="02020603020101020101" pitchFamily="18" charset="-127"/>
                </a:rPr>
                <a:t>으라차차</a:t>
              </a:r>
              <a:r>
                <a:rPr lang="en-US" altLang="ko-KR" sz="2000" dirty="0">
                  <a:latin typeface="야놀자 야체 R" panose="02020603020101020101" pitchFamily="18" charset="-127"/>
                  <a:ea typeface="야놀자 야체 R" panose="02020603020101020101" pitchFamily="18" charset="-127"/>
                </a:rPr>
                <a:t>mushroom,2020</a:t>
              </a:r>
              <a:endParaRPr lang="ko-KR" altLang="en-US" sz="2000" dirty="0">
                <a:latin typeface="야놀자 야체 R" panose="02020603020101020101" pitchFamily="18" charset="-127"/>
                <a:ea typeface="야놀자 야체 R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35" y="375138"/>
            <a:ext cx="7110841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67618" y="4018546"/>
            <a:ext cx="5294266" cy="748882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51330" y="-816969"/>
            <a:ext cx="5186165" cy="733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1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</TotalTime>
  <Words>12</Words>
  <Application>Microsoft Office PowerPoint</Application>
  <PresentationFormat>사용자 지정</PresentationFormat>
  <Paragraphs>5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야놀자 야체 R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18</cp:revision>
  <dcterms:created xsi:type="dcterms:W3CDTF">2019-10-24T04:20:00Z</dcterms:created>
  <dcterms:modified xsi:type="dcterms:W3CDTF">2020-01-06T05:13:34Z</dcterms:modified>
</cp:coreProperties>
</file>