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2" r:id="rId3"/>
    <p:sldId id="270" r:id="rId4"/>
    <p:sldId id="269" r:id="rId5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B2B"/>
    <a:srgbClr val="DABAF4"/>
    <a:srgbClr val="66CCFF"/>
    <a:srgbClr val="FECECE"/>
    <a:srgbClr val="66CE4E"/>
    <a:srgbClr val="BAE9AF"/>
    <a:srgbClr val="B6F8EB"/>
    <a:srgbClr val="FD9191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86" y="48"/>
      </p:cViewPr>
      <p:guideLst>
        <p:guide orient="horz" pos="2115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6881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7301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70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0804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378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83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13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1946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20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803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998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808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68143F2-12F8-416F-B474-9E76B05E5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03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음식이(가) 표시된 사진&#10;&#10;자동 생성된 설명">
            <a:extLst>
              <a:ext uri="{FF2B5EF4-FFF2-40B4-BE49-F238E27FC236}">
                <a16:creationId xmlns:a16="http://schemas.microsoft.com/office/drawing/2014/main" id="{BFC8766D-AAD3-4540-BCA1-5639C55F9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47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C327DCD-D99B-486F-A345-CCFC1DB83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32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26A0835-5F03-40C6-9EF0-8D52CA075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38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0</Words>
  <Application>Microsoft Office PowerPoint</Application>
  <PresentationFormat>A4 용지(210x297mm)</PresentationFormat>
  <Paragraphs>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28</cp:revision>
  <dcterms:created xsi:type="dcterms:W3CDTF">2019-10-09T10:59:40Z</dcterms:created>
  <dcterms:modified xsi:type="dcterms:W3CDTF">2020-01-16T08:11:10Z</dcterms:modified>
</cp:coreProperties>
</file>