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461" r:id="rId2"/>
    <p:sldId id="462" r:id="rId3"/>
    <p:sldId id="463" r:id="rId4"/>
    <p:sldId id="464" r:id="rId5"/>
    <p:sldId id="459" r:id="rId6"/>
    <p:sldId id="497" r:id="rId7"/>
    <p:sldId id="500" r:id="rId8"/>
    <p:sldId id="502" r:id="rId9"/>
    <p:sldId id="501" r:id="rId10"/>
    <p:sldId id="465" r:id="rId11"/>
    <p:sldId id="503" r:id="rId12"/>
    <p:sldId id="504" r:id="rId13"/>
    <p:sldId id="506" r:id="rId14"/>
    <p:sldId id="507" r:id="rId15"/>
    <p:sldId id="505" r:id="rId16"/>
    <p:sldId id="272" r:id="rId17"/>
    <p:sldId id="273" r:id="rId18"/>
    <p:sldId id="275" r:id="rId19"/>
    <p:sldId id="508" r:id="rId20"/>
    <p:sldId id="509" r:id="rId21"/>
    <p:sldId id="510" r:id="rId22"/>
    <p:sldId id="276" r:id="rId23"/>
    <p:sldId id="477" r:id="rId24"/>
    <p:sldId id="511" r:id="rId25"/>
    <p:sldId id="277" r:id="rId26"/>
    <p:sldId id="512" r:id="rId27"/>
    <p:sldId id="452" r:id="rId28"/>
    <p:sldId id="513" r:id="rId29"/>
    <p:sldId id="281" r:id="rId30"/>
    <p:sldId id="514" r:id="rId31"/>
    <p:sldId id="282" r:id="rId32"/>
  </p:sldIdLst>
  <p:sldSz cx="12192000" cy="6858000"/>
  <p:notesSz cx="6797675" cy="9926638"/>
  <p:embeddedFontLst>
    <p:embeddedFont>
      <p:font typeface="Black Han Sans" panose="020B0600000101010101" charset="-127"/>
      <p:regular r:id="rId34"/>
    </p:embeddedFont>
    <p:embeddedFont>
      <p:font typeface="배달의민족 주아" panose="02020603020101020101" pitchFamily="18" charset="-127"/>
      <p:regular r:id="rId35"/>
    </p:embeddedFont>
    <p:embeddedFont>
      <p:font typeface="맑은 고딕" panose="020B0503020000020004" pitchFamily="50" charset="-127"/>
      <p:regular r:id="rId36"/>
      <p:bold r:id="rId37"/>
    </p:embeddedFont>
    <p:embeddedFont>
      <p:font typeface="나눔손글씨 바른히피" panose="02000503000000000000" pitchFamily="2" charset="-127"/>
      <p:regular r:id="rId3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B7"/>
    <a:srgbClr val="DAD5FF"/>
    <a:srgbClr val="FEBAB8"/>
    <a:srgbClr val="4C50EE"/>
    <a:srgbClr val="D45DF9"/>
    <a:srgbClr val="CCFFCC"/>
    <a:srgbClr val="E6D8C4"/>
    <a:srgbClr val="F1EFFF"/>
    <a:srgbClr val="178BF5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1139" autoAdjust="0"/>
  </p:normalViewPr>
  <p:slideViewPr>
    <p:cSldViewPr>
      <p:cViewPr varScale="1">
        <p:scale>
          <a:sx n="93" d="100"/>
          <a:sy n="93" d="100"/>
        </p:scale>
        <p:origin x="156" y="276"/>
      </p:cViewPr>
      <p:guideLst>
        <p:guide orient="horz" pos="4110"/>
        <p:guide pos="3885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1366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5747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066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373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803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360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74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5415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1665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3974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5864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921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94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2.png"/><Relationship Id="rId3" Type="http://schemas.microsoft.com/office/2007/relationships/media" Target="../media/media1.m4a"/><Relationship Id="rId7" Type="http://schemas.openxmlformats.org/officeDocument/2006/relationships/image" Target="../media/image11.png"/><Relationship Id="rId12" Type="http://schemas.openxmlformats.org/officeDocument/2006/relationships/image" Target="../media/image3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4" Type="http://schemas.openxmlformats.org/officeDocument/2006/relationships/audio" Target="../media/media1.m4a"/><Relationship Id="rId9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5.png"/><Relationship Id="rId3" Type="http://schemas.microsoft.com/office/2007/relationships/media" Target="../media/media1.m4a"/><Relationship Id="rId7" Type="http://schemas.openxmlformats.org/officeDocument/2006/relationships/image" Target="../media/image11.png"/><Relationship Id="rId12" Type="http://schemas.openxmlformats.org/officeDocument/2006/relationships/image" Target="../media/image3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3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4" Type="http://schemas.openxmlformats.org/officeDocument/2006/relationships/audio" Target="../media/media1.m4a"/><Relationship Id="rId9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12" Type="http://schemas.openxmlformats.org/officeDocument/2006/relationships/image" Target="../media/image3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2.png"/><Relationship Id="rId11" Type="http://schemas.openxmlformats.org/officeDocument/2006/relationships/image" Target="../media/image38.png"/><Relationship Id="rId5" Type="http://schemas.openxmlformats.org/officeDocument/2006/relationships/image" Target="../media/image11.pn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3.png"/><Relationship Id="rId11" Type="http://schemas.openxmlformats.org/officeDocument/2006/relationships/image" Target="../media/image11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audio" Target="../media/audio6.wav"/><Relationship Id="rId7" Type="http://schemas.openxmlformats.org/officeDocument/2006/relationships/image" Target="../media/image50.png"/><Relationship Id="rId12" Type="http://schemas.openxmlformats.org/officeDocument/2006/relationships/audio" Target="../media/audio6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48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I5PAEi8ebQ?feature=oembed" TargetMode="Externa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microsoft.com/office/2007/relationships/hdphoto" Target="../media/hdphoto7.wdp"/><Relationship Id="rId4" Type="http://schemas.openxmlformats.org/officeDocument/2006/relationships/image" Target="../media/image58.png"/><Relationship Id="rId9" Type="http://schemas.openxmlformats.org/officeDocument/2006/relationships/audio" Target="../media/audio6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2.png"/><Relationship Id="rId11" Type="http://schemas.openxmlformats.org/officeDocument/2006/relationships/image" Target="../media/image11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microsoft.com/office/2007/relationships/hdphoto" Target="../media/hdphoto8.wdp"/><Relationship Id="rId4" Type="http://schemas.openxmlformats.org/officeDocument/2006/relationships/image" Target="../media/image70.png"/><Relationship Id="rId9" Type="http://schemas.openxmlformats.org/officeDocument/2006/relationships/audio" Target="../media/audio6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4.png"/><Relationship Id="rId5" Type="http://schemas.openxmlformats.org/officeDocument/2006/relationships/image" Target="../media/image75.png"/><Relationship Id="rId10" Type="http://schemas.openxmlformats.org/officeDocument/2006/relationships/image" Target="../media/image63.png"/><Relationship Id="rId4" Type="http://schemas.openxmlformats.org/officeDocument/2006/relationships/image" Target="../media/image74.png"/><Relationship Id="rId9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image" Target="../media/image74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m4a"/><Relationship Id="rId9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audio" Target="../media/audio7.wav"/><Relationship Id="rId7" Type="http://schemas.openxmlformats.org/officeDocument/2006/relationships/image" Target="../media/image80.png"/><Relationship Id="rId12" Type="http://schemas.openxmlformats.org/officeDocument/2006/relationships/audio" Target="../media/audio7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3.png"/><Relationship Id="rId5" Type="http://schemas.openxmlformats.org/officeDocument/2006/relationships/image" Target="../media/image79.png"/><Relationship Id="rId10" Type="http://schemas.microsoft.com/office/2007/relationships/hdphoto" Target="../media/hdphoto9.wdp"/><Relationship Id="rId4" Type="http://schemas.openxmlformats.org/officeDocument/2006/relationships/image" Target="../media/image74.png"/><Relationship Id="rId9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4.png"/><Relationship Id="rId11" Type="http://schemas.openxmlformats.org/officeDocument/2006/relationships/audio" Target="../media/audio8.wav"/><Relationship Id="rId5" Type="http://schemas.openxmlformats.org/officeDocument/2006/relationships/audio" Target="../media/audio8.wav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3.png"/><Relationship Id="rId3" Type="http://schemas.openxmlformats.org/officeDocument/2006/relationships/audio" Target="../media/audio8.wav"/><Relationship Id="rId7" Type="http://schemas.openxmlformats.org/officeDocument/2006/relationships/image" Target="../media/image75.png"/><Relationship Id="rId12" Type="http://schemas.microsoft.com/office/2007/relationships/hdphoto" Target="../media/hdphoto9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82.png"/><Relationship Id="rId5" Type="http://schemas.openxmlformats.org/officeDocument/2006/relationships/image" Target="../media/image85.png"/><Relationship Id="rId10" Type="http://schemas.openxmlformats.org/officeDocument/2006/relationships/image" Target="../media/image81.png"/><Relationship Id="rId4" Type="http://schemas.openxmlformats.org/officeDocument/2006/relationships/image" Target="../media/image84.png"/><Relationship Id="rId9" Type="http://schemas.openxmlformats.org/officeDocument/2006/relationships/image" Target="../media/image80.png"/><Relationship Id="rId14" Type="http://schemas.openxmlformats.org/officeDocument/2006/relationships/audio" Target="../media/audio8.wav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9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9.png"/><Relationship Id="rId12" Type="http://schemas.openxmlformats.org/officeDocument/2006/relationships/image" Target="../media/image9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88.png"/><Relationship Id="rId11" Type="http://schemas.openxmlformats.org/officeDocument/2006/relationships/image" Target="../media/image11.png"/><Relationship Id="rId5" Type="http://schemas.openxmlformats.org/officeDocument/2006/relationships/image" Target="../media/image87.png"/><Relationship Id="rId10" Type="http://schemas.openxmlformats.org/officeDocument/2006/relationships/image" Target="../media/image91.png"/><Relationship Id="rId4" Type="http://schemas.openxmlformats.org/officeDocument/2006/relationships/image" Target="../media/image86.png"/><Relationship Id="rId9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11" Type="http://schemas.openxmlformats.org/officeDocument/2006/relationships/image" Target="../media/image10.jpe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3.m4a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4" Type="http://schemas.openxmlformats.org/officeDocument/2006/relationships/audio" Target="../media/media3.m4a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12" Type="http://schemas.openxmlformats.org/officeDocument/2006/relationships/audio" Target="../media/audio2.wav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11" Type="http://schemas.openxmlformats.org/officeDocument/2006/relationships/image" Target="../media/image17.png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11" Type="http://schemas.openxmlformats.org/officeDocument/2006/relationships/audio" Target="../media/audio4.wav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audio" Target="../media/audio4.wav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조류, 앉아있는, 작은, 검은색이(가) 표시된 사진&#10;&#10;자동 생성된 설명">
            <a:extLst>
              <a:ext uri="{FF2B5EF4-FFF2-40B4-BE49-F238E27FC236}">
                <a16:creationId xmlns:a16="http://schemas.microsoft.com/office/drawing/2014/main" xmlns="" id="{ECB30ECA-C185-4B1B-AAD1-626EF0E63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8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부러진 크레파스 이야기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709991"/>
            <a:ext cx="10871755" cy="1136479"/>
            <a:chOff x="784300" y="1337522"/>
            <a:chExt cx="10871755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부러진 크레파스를 사용해 본 경험이 있나요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 descr="문구, 테이블, 채운, 앉아있는이(가) 표시된 사진&#10;&#10;자동 생성된 설명">
            <a:extLst>
              <a:ext uri="{FF2B5EF4-FFF2-40B4-BE49-F238E27FC236}">
                <a16:creationId xmlns:a16="http://schemas.microsoft.com/office/drawing/2014/main" xmlns="" id="{D49D935B-338E-4C94-B2E7-94713E34257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78" y="2184347"/>
            <a:ext cx="6506757" cy="4337838"/>
          </a:xfrm>
          <a:prstGeom prst="rect">
            <a:avLst/>
          </a:prstGeom>
        </p:spPr>
      </p:pic>
      <p:pic>
        <p:nvPicPr>
          <p:cNvPr id="28" name="그림 27" descr="동물, 앉아있는, 오렌지, 야구이(가) 표시된 사진&#10;&#10;자동 생성된 설명">
            <a:extLst>
              <a:ext uri="{FF2B5EF4-FFF2-40B4-BE49-F238E27FC236}">
                <a16:creationId xmlns:a16="http://schemas.microsoft.com/office/drawing/2014/main" xmlns="" id="{8182DBE1-294A-439B-AD98-783F168C203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11" y="2445653"/>
            <a:ext cx="5503540" cy="366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부러진 크레파스 이야기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709991"/>
            <a:ext cx="10871755" cy="1136479"/>
            <a:chOff x="784300" y="1337522"/>
            <a:chExt cx="10871755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크레파스가 부러졌다고 색깔이 바뀌나요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AD3794B0-DA30-42C4-9CAC-28F232903C8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882" y="2025353"/>
            <a:ext cx="4866340" cy="4202287"/>
          </a:xfrm>
          <a:prstGeom prst="rect">
            <a:avLst/>
          </a:prstGeom>
        </p:spPr>
      </p:pic>
      <p:pic>
        <p:nvPicPr>
          <p:cNvPr id="22" name="그림 21" descr="음식이(가) 표시된 사진&#10;&#10;자동 생성된 설명">
            <a:extLst>
              <a:ext uri="{FF2B5EF4-FFF2-40B4-BE49-F238E27FC236}">
                <a16:creationId xmlns:a16="http://schemas.microsoft.com/office/drawing/2014/main" xmlns="" id="{C6DE3B3B-B210-479E-9498-0754F337A82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702" y="2337070"/>
            <a:ext cx="4866340" cy="420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7203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부러진 크레파스 이야기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709991"/>
            <a:ext cx="10871755" cy="1136479"/>
            <a:chOff x="784300" y="1337522"/>
            <a:chExt cx="10871755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부러진 크레파스도 아름다운 색을 낼 수 있어요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DF0F959A-9182-47B4-A84B-25DBFFE590B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964" y="2073194"/>
            <a:ext cx="5267909" cy="4549059"/>
          </a:xfrm>
          <a:prstGeom prst="rect">
            <a:avLst/>
          </a:prstGeom>
        </p:spPr>
      </p:pic>
      <p:pic>
        <p:nvPicPr>
          <p:cNvPr id="12" name="그림 11" descr="앉아있는, 테이블, 케이크, 음식이(가) 표시된 사진&#10;&#10;자동 생성된 설명">
            <a:extLst>
              <a:ext uri="{FF2B5EF4-FFF2-40B4-BE49-F238E27FC236}">
                <a16:creationId xmlns:a16="http://schemas.microsoft.com/office/drawing/2014/main" xmlns="" id="{2AC28BE6-BA12-41EC-8E94-85D19E6292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9515">
            <a:off x="5317540" y="1274861"/>
            <a:ext cx="6981022" cy="602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7927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쿠키 이야기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572831"/>
            <a:ext cx="10871755" cy="1136479"/>
            <a:chOff x="784300" y="1337522"/>
            <a:chExt cx="10871755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9147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쿠키의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모양이 어떤가요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D03ADA2A-144A-418B-BDD6-CF0DBDB04018}"/>
              </a:ext>
            </a:extLst>
          </p:cNvPr>
          <p:cNvGrpSpPr/>
          <p:nvPr/>
        </p:nvGrpSpPr>
        <p:grpSpPr>
          <a:xfrm>
            <a:off x="1606041" y="2132613"/>
            <a:ext cx="9088938" cy="4336359"/>
            <a:chOff x="1629191" y="2132613"/>
            <a:chExt cx="9088938" cy="4336359"/>
          </a:xfrm>
        </p:grpSpPr>
        <p:pic>
          <p:nvPicPr>
            <p:cNvPr id="8" name="그림 7" descr="방이(가) 표시된 사진&#10;&#10;자동 생성된 설명">
              <a:extLst>
                <a:ext uri="{FF2B5EF4-FFF2-40B4-BE49-F238E27FC236}">
                  <a16:creationId xmlns:a16="http://schemas.microsoft.com/office/drawing/2014/main" xmlns="" id="{175EF4D8-4187-491F-9C17-33C908563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01" t="13842" r="25938" b="18500"/>
            <a:stretch/>
          </p:blipFill>
          <p:spPr>
            <a:xfrm>
              <a:off x="7870358" y="2132613"/>
              <a:ext cx="2847771" cy="4275729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D213025E-8B75-4CF0-A214-22FF55168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9191" y="2132613"/>
              <a:ext cx="2957825" cy="4336359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56B3907E-695D-4196-B0B4-CECB671A4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2178" y="2264650"/>
              <a:ext cx="3060139" cy="413186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2A5B6D1-1EEF-4348-B34C-DF371F269425}"/>
              </a:ext>
            </a:extLst>
          </p:cNvPr>
          <p:cNvSpPr txBox="1"/>
          <p:nvPr/>
        </p:nvSpPr>
        <p:spPr>
          <a:xfrm>
            <a:off x="5585703" y="1707145"/>
            <a:ext cx="3953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팔</a:t>
            </a:r>
            <a:r>
              <a:rPr lang="ko-KR" altLang="en-US" sz="3600" spc="-1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이나</a:t>
            </a:r>
            <a:r>
              <a: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kumimoji="0" lang="ko-KR" altLang="en-US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다리가 없어요</a:t>
            </a:r>
            <a:r>
              <a: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1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DF3F6DF-1937-433B-9E69-BF2E28D372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8213" y="739616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4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쿠키 이야기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572831"/>
            <a:ext cx="10871755" cy="1262844"/>
            <a:chOff x="784300" y="1337522"/>
            <a:chExt cx="10871755" cy="12628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00037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쿠키의 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다리가 없다고 맛이 바뀔까요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쿠키가 부러지면 </a:t>
              </a:r>
              <a:endParaRPr lang="en-US" altLang="ko-KR" sz="3600" spc="-1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갑자기 맛이 바뀌나요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달라지나요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D03ADA2A-144A-418B-BDD6-CF0DBDB04018}"/>
              </a:ext>
            </a:extLst>
          </p:cNvPr>
          <p:cNvGrpSpPr/>
          <p:nvPr/>
        </p:nvGrpSpPr>
        <p:grpSpPr>
          <a:xfrm>
            <a:off x="2828750" y="2601673"/>
            <a:ext cx="6534500" cy="3117629"/>
            <a:chOff x="1629191" y="2132613"/>
            <a:chExt cx="9088938" cy="4336359"/>
          </a:xfrm>
        </p:grpSpPr>
        <p:pic>
          <p:nvPicPr>
            <p:cNvPr id="8" name="그림 7" descr="방이(가) 표시된 사진&#10;&#10;자동 생성된 설명">
              <a:extLst>
                <a:ext uri="{FF2B5EF4-FFF2-40B4-BE49-F238E27FC236}">
                  <a16:creationId xmlns:a16="http://schemas.microsoft.com/office/drawing/2014/main" xmlns="" id="{175EF4D8-4187-491F-9C17-33C908563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70358" y="2132613"/>
              <a:ext cx="2847771" cy="4275729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D213025E-8B75-4CF0-A214-22FF55168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9191" y="2132613"/>
              <a:ext cx="2957825" cy="4336359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56B3907E-695D-4196-B0B4-CECB671A4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2178" y="2264650"/>
              <a:ext cx="3060139" cy="4131862"/>
            </a:xfrm>
            <a:prstGeom prst="rect">
              <a:avLst/>
            </a:prstGeom>
          </p:spPr>
        </p:pic>
      </p:grpSp>
      <p:pic>
        <p:nvPicPr>
          <p:cNvPr id="1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DF3F6DF-1937-433B-9E69-BF2E28D372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8213" y="7396163"/>
            <a:ext cx="487362" cy="48736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5A0F591-8292-434E-846C-46A4AC5F88A8}"/>
              </a:ext>
            </a:extLst>
          </p:cNvPr>
          <p:cNvSpPr txBox="1"/>
          <p:nvPr/>
        </p:nvSpPr>
        <p:spPr>
          <a:xfrm>
            <a:off x="1914174" y="5713686"/>
            <a:ext cx="9214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DFDF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모양이 익숙하지 않은 뿐 똑같이 맛있는 쿠키입니다</a:t>
            </a:r>
            <a:r>
              <a: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highlight>
                  <a:srgbClr val="FDFDF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470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4" grpId="0"/>
      <p:bldP spid="2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오늘은 무엇을 배울까요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57969" y="1664271"/>
            <a:ext cx="10871755" cy="1262844"/>
            <a:chOff x="784300" y="1337522"/>
            <a:chExt cx="10871755" cy="12628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400037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다양한 모양의 쿠키처럼 우리는 각자의 모습대로 괜찮은 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사람들이에요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다름</a:t>
              </a:r>
              <a:r>
                <a:rPr lang="en-US" altLang="ko-KR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대해 이야기 </a:t>
              </a:r>
              <a:r>
                <a:rPr lang="ko-KR" altLang="en-US" sz="3600" spc="-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 봅시다</a:t>
              </a:r>
              <a:r>
                <a:rPr lang="en-US" altLang="ko-KR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xmlns="" id="{3BE60709-08FC-405E-987E-4F1ADDA04BC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5301" y="2882618"/>
            <a:ext cx="4165119" cy="4165119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xmlns="" id="{7DC9CC9C-43AE-4802-9734-E545BA25915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39" y="2931736"/>
            <a:ext cx="4165119" cy="4165119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D12162CD-DAE5-4804-A7F9-5CF6FA242EE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358" y="3092718"/>
            <a:ext cx="4165119" cy="4165119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xmlns="" id="{3A3CC0AA-6F31-4644-9D19-213F2F736E9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427" y="2259274"/>
            <a:ext cx="4165119" cy="416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6406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BFF24B50-162F-4B2B-8935-514600416605}"/>
              </a:ext>
            </a:extLst>
          </p:cNvPr>
          <p:cNvSpPr/>
          <p:nvPr/>
        </p:nvSpPr>
        <p:spPr>
          <a:xfrm flipH="1">
            <a:off x="2495600" y="3867151"/>
            <a:ext cx="1296144" cy="776488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 flipH="1">
            <a:off x="3635354" y="3018691"/>
            <a:ext cx="3040360" cy="776488"/>
          </a:xfrm>
          <a:prstGeom prst="roundRect">
            <a:avLst>
              <a:gd name="adj" fmla="val 194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51636" y="2999485"/>
            <a:ext cx="92887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친구의 장점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찾아 </a:t>
            </a:r>
            <a:endParaRPr lang="en-US" altLang="ko-KR" sz="5400" dirty="0">
              <a:solidFill>
                <a:schemeClr val="tx1">
                  <a:lumMod val="95000"/>
                  <a:lumOff val="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칭찬</a:t>
            </a:r>
            <a:r>
              <a:rPr lang="ko-KR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하는 말을 건넬 수 있다</a:t>
            </a:r>
            <a:r>
              <a:rPr lang="en-US" altLang="ko-KR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1419489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그대로 괜찮은 동물 이야기하기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267773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그대로 괜찮은 동물 색칠하기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1492434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친구에게 장점 트로피 선물하기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0398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071094" y="2892327"/>
            <a:ext cx="7430011" cy="1053025"/>
          </a:xfrm>
          <a:custGeom>
            <a:avLst/>
            <a:gdLst>
              <a:gd name="connsiteX0" fmla="*/ 0 w 7430011"/>
              <a:gd name="connsiteY0" fmla="*/ 330703 h 1053025"/>
              <a:gd name="connsiteX1" fmla="*/ 330703 w 7430011"/>
              <a:gd name="connsiteY1" fmla="*/ 0 h 1053025"/>
              <a:gd name="connsiteX2" fmla="*/ 759381 w 7430011"/>
              <a:gd name="connsiteY2" fmla="*/ 0 h 1053025"/>
              <a:gd name="connsiteX3" fmla="*/ 1188060 w 7430011"/>
              <a:gd name="connsiteY3" fmla="*/ 0 h 1053025"/>
              <a:gd name="connsiteX4" fmla="*/ 1819796 w 7430011"/>
              <a:gd name="connsiteY4" fmla="*/ 0 h 1053025"/>
              <a:gd name="connsiteX5" fmla="*/ 2519219 w 7430011"/>
              <a:gd name="connsiteY5" fmla="*/ 0 h 1053025"/>
              <a:gd name="connsiteX6" fmla="*/ 2880211 w 7430011"/>
              <a:gd name="connsiteY6" fmla="*/ 0 h 1053025"/>
              <a:gd name="connsiteX7" fmla="*/ 3376575 w 7430011"/>
              <a:gd name="connsiteY7" fmla="*/ 0 h 1053025"/>
              <a:gd name="connsiteX8" fmla="*/ 3940626 w 7430011"/>
              <a:gd name="connsiteY8" fmla="*/ 0 h 1053025"/>
              <a:gd name="connsiteX9" fmla="*/ 4504676 w 7430011"/>
              <a:gd name="connsiteY9" fmla="*/ 0 h 1053025"/>
              <a:gd name="connsiteX10" fmla="*/ 5068727 w 7430011"/>
              <a:gd name="connsiteY10" fmla="*/ 0 h 1053025"/>
              <a:gd name="connsiteX11" fmla="*/ 5497405 w 7430011"/>
              <a:gd name="connsiteY11" fmla="*/ 0 h 1053025"/>
              <a:gd name="connsiteX12" fmla="*/ 5926083 w 7430011"/>
              <a:gd name="connsiteY12" fmla="*/ 0 h 1053025"/>
              <a:gd name="connsiteX13" fmla="*/ 6557820 w 7430011"/>
              <a:gd name="connsiteY13" fmla="*/ 0 h 1053025"/>
              <a:gd name="connsiteX14" fmla="*/ 7099308 w 7430011"/>
              <a:gd name="connsiteY14" fmla="*/ 0 h 1053025"/>
              <a:gd name="connsiteX15" fmla="*/ 7430011 w 7430011"/>
              <a:gd name="connsiteY15" fmla="*/ 330703 h 1053025"/>
              <a:gd name="connsiteX16" fmla="*/ 7430011 w 7430011"/>
              <a:gd name="connsiteY16" fmla="*/ 722322 h 1053025"/>
              <a:gd name="connsiteX17" fmla="*/ 7099308 w 7430011"/>
              <a:gd name="connsiteY17" fmla="*/ 1053025 h 1053025"/>
              <a:gd name="connsiteX18" fmla="*/ 6399885 w 7430011"/>
              <a:gd name="connsiteY18" fmla="*/ 1053025 h 1053025"/>
              <a:gd name="connsiteX19" fmla="*/ 5835835 w 7430011"/>
              <a:gd name="connsiteY19" fmla="*/ 1053025 h 1053025"/>
              <a:gd name="connsiteX20" fmla="*/ 5339471 w 7430011"/>
              <a:gd name="connsiteY20" fmla="*/ 1053025 h 1053025"/>
              <a:gd name="connsiteX21" fmla="*/ 4910792 w 7430011"/>
              <a:gd name="connsiteY21" fmla="*/ 1053025 h 1053025"/>
              <a:gd name="connsiteX22" fmla="*/ 4549800 w 7430011"/>
              <a:gd name="connsiteY22" fmla="*/ 1053025 h 1053025"/>
              <a:gd name="connsiteX23" fmla="*/ 4053436 w 7430011"/>
              <a:gd name="connsiteY23" fmla="*/ 1053025 h 1053025"/>
              <a:gd name="connsiteX24" fmla="*/ 3354013 w 7430011"/>
              <a:gd name="connsiteY24" fmla="*/ 1053025 h 1053025"/>
              <a:gd name="connsiteX25" fmla="*/ 2925335 w 7430011"/>
              <a:gd name="connsiteY25" fmla="*/ 1053025 h 1053025"/>
              <a:gd name="connsiteX26" fmla="*/ 2225912 w 7430011"/>
              <a:gd name="connsiteY26" fmla="*/ 1053025 h 1053025"/>
              <a:gd name="connsiteX27" fmla="*/ 1526490 w 7430011"/>
              <a:gd name="connsiteY27" fmla="*/ 1053025 h 1053025"/>
              <a:gd name="connsiteX28" fmla="*/ 1165498 w 7430011"/>
              <a:gd name="connsiteY28" fmla="*/ 1053025 h 1053025"/>
              <a:gd name="connsiteX29" fmla="*/ 330703 w 7430011"/>
              <a:gd name="connsiteY29" fmla="*/ 1053025 h 1053025"/>
              <a:gd name="connsiteX30" fmla="*/ 0 w 7430011"/>
              <a:gd name="connsiteY30" fmla="*/ 722322 h 1053025"/>
              <a:gd name="connsiteX31" fmla="*/ 0 w 7430011"/>
              <a:gd name="connsiteY31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430011" h="1053025" fill="none" extrusionOk="0">
                <a:moveTo>
                  <a:pt x="0" y="330703"/>
                </a:moveTo>
                <a:cubicBezTo>
                  <a:pt x="21719" y="175433"/>
                  <a:pt x="154446" y="3972"/>
                  <a:pt x="330703" y="0"/>
                </a:cubicBezTo>
                <a:cubicBezTo>
                  <a:pt x="491084" y="-10140"/>
                  <a:pt x="574371" y="15737"/>
                  <a:pt x="759381" y="0"/>
                </a:cubicBezTo>
                <a:cubicBezTo>
                  <a:pt x="944391" y="-15737"/>
                  <a:pt x="1034903" y="49165"/>
                  <a:pt x="1188060" y="0"/>
                </a:cubicBezTo>
                <a:cubicBezTo>
                  <a:pt x="1341217" y="-49165"/>
                  <a:pt x="1595234" y="8082"/>
                  <a:pt x="1819796" y="0"/>
                </a:cubicBezTo>
                <a:cubicBezTo>
                  <a:pt x="2044358" y="-8082"/>
                  <a:pt x="2324808" y="80000"/>
                  <a:pt x="2519219" y="0"/>
                </a:cubicBezTo>
                <a:cubicBezTo>
                  <a:pt x="2713630" y="-80000"/>
                  <a:pt x="2761683" y="30368"/>
                  <a:pt x="2880211" y="0"/>
                </a:cubicBezTo>
                <a:cubicBezTo>
                  <a:pt x="2998739" y="-30368"/>
                  <a:pt x="3216689" y="56027"/>
                  <a:pt x="3376575" y="0"/>
                </a:cubicBezTo>
                <a:cubicBezTo>
                  <a:pt x="3536461" y="-56027"/>
                  <a:pt x="3661778" y="56529"/>
                  <a:pt x="3940626" y="0"/>
                </a:cubicBezTo>
                <a:cubicBezTo>
                  <a:pt x="4219474" y="-56529"/>
                  <a:pt x="4286561" y="17055"/>
                  <a:pt x="4504676" y="0"/>
                </a:cubicBezTo>
                <a:cubicBezTo>
                  <a:pt x="4722791" y="-17055"/>
                  <a:pt x="4915137" y="1446"/>
                  <a:pt x="5068727" y="0"/>
                </a:cubicBezTo>
                <a:cubicBezTo>
                  <a:pt x="5222317" y="-1446"/>
                  <a:pt x="5328728" y="47599"/>
                  <a:pt x="5497405" y="0"/>
                </a:cubicBezTo>
                <a:cubicBezTo>
                  <a:pt x="5666082" y="-47599"/>
                  <a:pt x="5713560" y="21743"/>
                  <a:pt x="5926083" y="0"/>
                </a:cubicBezTo>
                <a:cubicBezTo>
                  <a:pt x="6138606" y="-21743"/>
                  <a:pt x="6353953" y="27590"/>
                  <a:pt x="6557820" y="0"/>
                </a:cubicBezTo>
                <a:cubicBezTo>
                  <a:pt x="6761687" y="-27590"/>
                  <a:pt x="6983898" y="12128"/>
                  <a:pt x="7099308" y="0"/>
                </a:cubicBezTo>
                <a:cubicBezTo>
                  <a:pt x="7255878" y="2502"/>
                  <a:pt x="7412956" y="181695"/>
                  <a:pt x="7430011" y="330703"/>
                </a:cubicBezTo>
                <a:cubicBezTo>
                  <a:pt x="7460453" y="463076"/>
                  <a:pt x="7419402" y="610850"/>
                  <a:pt x="7430011" y="722322"/>
                </a:cubicBezTo>
                <a:cubicBezTo>
                  <a:pt x="7406608" y="930639"/>
                  <a:pt x="7284973" y="1029946"/>
                  <a:pt x="7099308" y="1053025"/>
                </a:cubicBezTo>
                <a:cubicBezTo>
                  <a:pt x="6855887" y="1129724"/>
                  <a:pt x="6631948" y="1051533"/>
                  <a:pt x="6399885" y="1053025"/>
                </a:cubicBezTo>
                <a:cubicBezTo>
                  <a:pt x="6167822" y="1054517"/>
                  <a:pt x="6038519" y="1037105"/>
                  <a:pt x="5835835" y="1053025"/>
                </a:cubicBezTo>
                <a:cubicBezTo>
                  <a:pt x="5633151" y="1068945"/>
                  <a:pt x="5519874" y="1007943"/>
                  <a:pt x="5339471" y="1053025"/>
                </a:cubicBezTo>
                <a:cubicBezTo>
                  <a:pt x="5159068" y="1098107"/>
                  <a:pt x="5005260" y="1027329"/>
                  <a:pt x="4910792" y="1053025"/>
                </a:cubicBezTo>
                <a:cubicBezTo>
                  <a:pt x="4816324" y="1078721"/>
                  <a:pt x="4626121" y="1011945"/>
                  <a:pt x="4549800" y="1053025"/>
                </a:cubicBezTo>
                <a:cubicBezTo>
                  <a:pt x="4473479" y="1094105"/>
                  <a:pt x="4273731" y="1049658"/>
                  <a:pt x="4053436" y="1053025"/>
                </a:cubicBezTo>
                <a:cubicBezTo>
                  <a:pt x="3833141" y="1056392"/>
                  <a:pt x="3609372" y="1037123"/>
                  <a:pt x="3354013" y="1053025"/>
                </a:cubicBezTo>
                <a:cubicBezTo>
                  <a:pt x="3098654" y="1068927"/>
                  <a:pt x="3043350" y="1021274"/>
                  <a:pt x="2925335" y="1053025"/>
                </a:cubicBezTo>
                <a:cubicBezTo>
                  <a:pt x="2807320" y="1084776"/>
                  <a:pt x="2510994" y="1031691"/>
                  <a:pt x="2225912" y="1053025"/>
                </a:cubicBezTo>
                <a:cubicBezTo>
                  <a:pt x="1940830" y="1074359"/>
                  <a:pt x="1874145" y="1004400"/>
                  <a:pt x="1526490" y="1053025"/>
                </a:cubicBezTo>
                <a:cubicBezTo>
                  <a:pt x="1178835" y="1101650"/>
                  <a:pt x="1259819" y="1031181"/>
                  <a:pt x="1165498" y="1053025"/>
                </a:cubicBezTo>
                <a:cubicBezTo>
                  <a:pt x="1071177" y="1074869"/>
                  <a:pt x="674971" y="991086"/>
                  <a:pt x="330703" y="1053025"/>
                </a:cubicBezTo>
                <a:cubicBezTo>
                  <a:pt x="134957" y="1055662"/>
                  <a:pt x="-9196" y="908233"/>
                  <a:pt x="0" y="722322"/>
                </a:cubicBezTo>
                <a:cubicBezTo>
                  <a:pt x="-35470" y="616117"/>
                  <a:pt x="6555" y="449092"/>
                  <a:pt x="0" y="330703"/>
                </a:cubicBezTo>
                <a:close/>
              </a:path>
              <a:path w="74300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18401" y="-66879"/>
                  <a:pt x="879014" y="53676"/>
                  <a:pt x="1030126" y="0"/>
                </a:cubicBezTo>
                <a:cubicBezTo>
                  <a:pt x="1181238" y="-53676"/>
                  <a:pt x="1372938" y="30240"/>
                  <a:pt x="1458804" y="0"/>
                </a:cubicBezTo>
                <a:cubicBezTo>
                  <a:pt x="1544670" y="-30240"/>
                  <a:pt x="1770695" y="48117"/>
                  <a:pt x="1955168" y="0"/>
                </a:cubicBezTo>
                <a:cubicBezTo>
                  <a:pt x="2139641" y="-48117"/>
                  <a:pt x="2267839" y="12126"/>
                  <a:pt x="2383847" y="0"/>
                </a:cubicBezTo>
                <a:cubicBezTo>
                  <a:pt x="2499855" y="-12126"/>
                  <a:pt x="2778817" y="38041"/>
                  <a:pt x="3083269" y="0"/>
                </a:cubicBezTo>
                <a:cubicBezTo>
                  <a:pt x="3387721" y="-38041"/>
                  <a:pt x="3437458" y="25217"/>
                  <a:pt x="3715006" y="0"/>
                </a:cubicBezTo>
                <a:cubicBezTo>
                  <a:pt x="3992554" y="-25217"/>
                  <a:pt x="4096562" y="54805"/>
                  <a:pt x="4279056" y="0"/>
                </a:cubicBezTo>
                <a:cubicBezTo>
                  <a:pt x="4461550" y="-54805"/>
                  <a:pt x="4657222" y="1406"/>
                  <a:pt x="4843106" y="0"/>
                </a:cubicBezTo>
                <a:cubicBezTo>
                  <a:pt x="5028990" y="-1406"/>
                  <a:pt x="5171293" y="7859"/>
                  <a:pt x="5339471" y="0"/>
                </a:cubicBezTo>
                <a:cubicBezTo>
                  <a:pt x="5507649" y="-7859"/>
                  <a:pt x="5743116" y="71702"/>
                  <a:pt x="5971207" y="0"/>
                </a:cubicBezTo>
                <a:cubicBezTo>
                  <a:pt x="6199298" y="-71702"/>
                  <a:pt x="6219781" y="40239"/>
                  <a:pt x="6399885" y="0"/>
                </a:cubicBezTo>
                <a:cubicBezTo>
                  <a:pt x="6579989" y="-40239"/>
                  <a:pt x="6954110" y="58607"/>
                  <a:pt x="7099308" y="0"/>
                </a:cubicBezTo>
                <a:cubicBezTo>
                  <a:pt x="7276945" y="-1166"/>
                  <a:pt x="7434116" y="136409"/>
                  <a:pt x="7430011" y="330703"/>
                </a:cubicBezTo>
                <a:cubicBezTo>
                  <a:pt x="7456669" y="474058"/>
                  <a:pt x="7395811" y="585825"/>
                  <a:pt x="7430011" y="722322"/>
                </a:cubicBezTo>
                <a:cubicBezTo>
                  <a:pt x="7450118" y="951652"/>
                  <a:pt x="7262020" y="1064168"/>
                  <a:pt x="7099308" y="1053025"/>
                </a:cubicBezTo>
                <a:cubicBezTo>
                  <a:pt x="6992496" y="1100123"/>
                  <a:pt x="6809178" y="1024443"/>
                  <a:pt x="6602944" y="1053025"/>
                </a:cubicBezTo>
                <a:cubicBezTo>
                  <a:pt x="6396710" y="1081607"/>
                  <a:pt x="6287861" y="1038658"/>
                  <a:pt x="6038893" y="1053025"/>
                </a:cubicBezTo>
                <a:cubicBezTo>
                  <a:pt x="5789925" y="1067392"/>
                  <a:pt x="5742413" y="1005624"/>
                  <a:pt x="5610215" y="1053025"/>
                </a:cubicBezTo>
                <a:cubicBezTo>
                  <a:pt x="5478017" y="1100426"/>
                  <a:pt x="5364903" y="1046171"/>
                  <a:pt x="5249223" y="1053025"/>
                </a:cubicBezTo>
                <a:cubicBezTo>
                  <a:pt x="5133543" y="1059879"/>
                  <a:pt x="5022622" y="1027296"/>
                  <a:pt x="4820544" y="1053025"/>
                </a:cubicBezTo>
                <a:cubicBezTo>
                  <a:pt x="4618466" y="1078754"/>
                  <a:pt x="4431699" y="996055"/>
                  <a:pt x="4188808" y="1053025"/>
                </a:cubicBezTo>
                <a:cubicBezTo>
                  <a:pt x="3945917" y="1109995"/>
                  <a:pt x="3886125" y="1009992"/>
                  <a:pt x="3624757" y="1053025"/>
                </a:cubicBezTo>
                <a:cubicBezTo>
                  <a:pt x="3363389" y="1096058"/>
                  <a:pt x="3211734" y="1020294"/>
                  <a:pt x="3060707" y="1053025"/>
                </a:cubicBezTo>
                <a:cubicBezTo>
                  <a:pt x="2909680" y="1085756"/>
                  <a:pt x="2682862" y="1026125"/>
                  <a:pt x="2496657" y="1053025"/>
                </a:cubicBezTo>
                <a:cubicBezTo>
                  <a:pt x="2310452" y="1079925"/>
                  <a:pt x="2225412" y="1041166"/>
                  <a:pt x="2000292" y="1053025"/>
                </a:cubicBezTo>
                <a:cubicBezTo>
                  <a:pt x="1775173" y="1064884"/>
                  <a:pt x="1563516" y="1019557"/>
                  <a:pt x="1436242" y="1053025"/>
                </a:cubicBezTo>
                <a:cubicBezTo>
                  <a:pt x="1308968" y="1086493"/>
                  <a:pt x="1219337" y="1042290"/>
                  <a:pt x="1075250" y="1053025"/>
                </a:cubicBezTo>
                <a:cubicBezTo>
                  <a:pt x="931163" y="1063760"/>
                  <a:pt x="595617" y="1026309"/>
                  <a:pt x="330703" y="1053025"/>
                </a:cubicBezTo>
                <a:cubicBezTo>
                  <a:pt x="164847" y="1044581"/>
                  <a:pt x="24992" y="948903"/>
                  <a:pt x="0" y="722322"/>
                </a:cubicBezTo>
                <a:cubicBezTo>
                  <a:pt x="-27137" y="611600"/>
                  <a:pt x="39118" y="472548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7163" y="25469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1801365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249348" y="3015163"/>
            <a:ext cx="7430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이야기하기</a:t>
            </a: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이야기하기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 짧은 기린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영상을 감상해요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" name="온라인 미디어 1" title="￫ﾪﾩ￬ﾧﾧ￬ﾝﾀ￪ﾸﾰ￫ﾦﾰ ￬ﾧﾀ￭ﾔﾼ">
            <a:hlinkClick r:id="" action="ppaction://media"/>
            <a:extLst>
              <a:ext uri="{FF2B5EF4-FFF2-40B4-BE49-F238E27FC236}">
                <a16:creationId xmlns:a16="http://schemas.microsoft.com/office/drawing/2014/main" xmlns="" id="{093BAEC3-1950-4417-8C90-7ABB2EACC4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6"/>
          <a:srcRect t="5849" b="5418"/>
          <a:stretch/>
        </p:blipFill>
        <p:spPr>
          <a:xfrm>
            <a:off x="2956892" y="2249118"/>
            <a:ext cx="6278215" cy="41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스크린샷, 표지판이(가) 표시된 사진&#10;&#10;자동 생성된 설명">
            <a:extLst>
              <a:ext uri="{FF2B5EF4-FFF2-40B4-BE49-F238E27FC236}">
                <a16:creationId xmlns:a16="http://schemas.microsoft.com/office/drawing/2014/main" xmlns="" id="{143C7074-F60F-4AA3-9285-3E57BE2A2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이야기하기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 짧은 기린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지피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에게 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 주고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싶은 말이 있나요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CA5017DA-A208-4419-A4C7-CF791CBA701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1302" y="1931083"/>
            <a:ext cx="3313187" cy="4417582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A067E31D-70CF-48AC-808C-3DFD7781B838}"/>
              </a:ext>
            </a:extLst>
          </p:cNvPr>
          <p:cNvGrpSpPr/>
          <p:nvPr/>
        </p:nvGrpSpPr>
        <p:grpSpPr>
          <a:xfrm>
            <a:off x="7072235" y="2435040"/>
            <a:ext cx="3600400" cy="1636653"/>
            <a:chOff x="7104112" y="2500727"/>
            <a:chExt cx="3600400" cy="1636653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xmlns="" id="{8D0FE60E-921B-4377-A090-BFAF0C939FE6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55D3A169-647D-44B7-8C3C-442BB6546C49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밀렵꾼을 잡다니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정말 대단해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D6AB6C3B-A3E6-4340-8502-CDC61629C761}"/>
              </a:ext>
            </a:extLst>
          </p:cNvPr>
          <p:cNvGrpSpPr/>
          <p:nvPr/>
        </p:nvGrpSpPr>
        <p:grpSpPr>
          <a:xfrm>
            <a:off x="847494" y="2718621"/>
            <a:ext cx="3912067" cy="3193770"/>
            <a:chOff x="847494" y="2718621"/>
            <a:chExt cx="3912067" cy="3193770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xmlns="" id="{86349677-3C6D-45B2-806A-89C3C3CBC390}"/>
                </a:ext>
              </a:extLst>
            </p:cNvPr>
            <p:cNvSpPr/>
            <p:nvPr/>
          </p:nvSpPr>
          <p:spPr>
            <a:xfrm>
              <a:off x="847494" y="2718621"/>
              <a:ext cx="3912067" cy="31937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80AE233B-813D-446F-AE73-3428879D0BDA}"/>
                </a:ext>
              </a:extLst>
            </p:cNvPr>
            <p:cNvSpPr txBox="1"/>
            <p:nvPr/>
          </p:nvSpPr>
          <p:spPr>
            <a:xfrm>
              <a:off x="1254900" y="3194669"/>
              <a:ext cx="306520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아무도 보초를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서지 않을 때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보초를 서다니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용기가 대단해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AC6A265E-D0BC-411D-AFDA-17C9B77845C5}"/>
              </a:ext>
            </a:extLst>
          </p:cNvPr>
          <p:cNvGrpSpPr/>
          <p:nvPr/>
        </p:nvGrpSpPr>
        <p:grpSpPr>
          <a:xfrm>
            <a:off x="7752588" y="4293351"/>
            <a:ext cx="3737855" cy="1833656"/>
            <a:chOff x="7779320" y="4403656"/>
            <a:chExt cx="3737855" cy="1833656"/>
          </a:xfrm>
        </p:grpSpPr>
        <p:sp>
          <p:nvSpPr>
            <p:cNvPr id="38" name="타원 37">
              <a:extLst>
                <a:ext uri="{FF2B5EF4-FFF2-40B4-BE49-F238E27FC236}">
                  <a16:creationId xmlns:a16="http://schemas.microsoft.com/office/drawing/2014/main" xmlns="" id="{FE6D3EF7-1E70-4F88-B8B0-F9CF174AE18A}"/>
                </a:ext>
              </a:extLst>
            </p:cNvPr>
            <p:cNvSpPr/>
            <p:nvPr/>
          </p:nvSpPr>
          <p:spPr>
            <a:xfrm>
              <a:off x="7779320" y="4403656"/>
              <a:ext cx="3737855" cy="18336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334143F2-FAB2-44B6-B7A5-80321E4CB1B3}"/>
                </a:ext>
              </a:extLst>
            </p:cNvPr>
            <p:cNvSpPr txBox="1"/>
            <p:nvPr/>
          </p:nvSpPr>
          <p:spPr>
            <a:xfrm>
              <a:off x="8073913" y="4825710"/>
              <a:ext cx="30652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날렵한 </a:t>
              </a:r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지피</a:t>
              </a:r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모습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정말 멋지다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</p:grpSp>
      <p:pic>
        <p:nvPicPr>
          <p:cNvPr id="9" name="27. 띠영">
            <a:hlinkClick r:id="" action="ppaction://media"/>
            <a:extLst>
              <a:ext uri="{FF2B5EF4-FFF2-40B4-BE49-F238E27FC236}">
                <a16:creationId xmlns:a16="http://schemas.microsoft.com/office/drawing/2014/main" xmlns="" id="{C7B390EE-AE63-421D-870F-4065F1B813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025650" y="808038"/>
            <a:ext cx="487362" cy="487362"/>
          </a:xfrm>
          <a:prstGeom prst="rect">
            <a:avLst/>
          </a:prstGeom>
        </p:spPr>
      </p:pic>
      <p:pic>
        <p:nvPicPr>
          <p:cNvPr id="24" name="27. 띠영">
            <a:hlinkClick r:id="" action="ppaction://media"/>
            <a:extLst>
              <a:ext uri="{FF2B5EF4-FFF2-40B4-BE49-F238E27FC236}">
                <a16:creationId xmlns:a16="http://schemas.microsoft.com/office/drawing/2014/main" xmlns="" id="{FE30B59B-5F43-482C-94C6-AC4B608E24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73250" y="960438"/>
            <a:ext cx="487362" cy="487362"/>
          </a:xfrm>
          <a:prstGeom prst="rect">
            <a:avLst/>
          </a:prstGeom>
        </p:spPr>
      </p:pic>
      <p:pic>
        <p:nvPicPr>
          <p:cNvPr id="25" name="27. 띠영">
            <a:hlinkClick r:id="" action="ppaction://media"/>
            <a:extLst>
              <a:ext uri="{FF2B5EF4-FFF2-40B4-BE49-F238E27FC236}">
                <a16:creationId xmlns:a16="http://schemas.microsoft.com/office/drawing/2014/main" xmlns="" id="{28D74048-CE1A-4F78-B2A2-0F0B54C0D0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720850" y="11128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이야기하기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그대로의 모습이 괜찮은 동물들에 </a:t>
              </a:r>
              <a:r>
                <a:rPr lang="ko-KR" altLang="en-US" sz="3600" spc="-1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대해서 </a:t>
              </a:r>
              <a:r>
                <a:rPr lang="ko-KR" altLang="en-US" sz="3600" spc="-10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생각해 보세요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A067E31D-70CF-48AC-808C-3DFD7781B838}"/>
              </a:ext>
            </a:extLst>
          </p:cNvPr>
          <p:cNvGrpSpPr/>
          <p:nvPr/>
        </p:nvGrpSpPr>
        <p:grpSpPr>
          <a:xfrm>
            <a:off x="1678840" y="2418487"/>
            <a:ext cx="3600400" cy="952416"/>
            <a:chOff x="7104112" y="2500727"/>
            <a:chExt cx="3600400" cy="1636653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xmlns="" id="{8D0FE60E-921B-4377-A090-BFAF0C939FE6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55D3A169-647D-44B7-8C3C-442BB6546C49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귀가 짧은 토끼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4FE85FC0-FCA1-4595-8A9B-9F7270C89801}"/>
              </a:ext>
            </a:extLst>
          </p:cNvPr>
          <p:cNvGrpSpPr/>
          <p:nvPr/>
        </p:nvGrpSpPr>
        <p:grpSpPr>
          <a:xfrm>
            <a:off x="2657496" y="3819935"/>
            <a:ext cx="3600400" cy="952416"/>
            <a:chOff x="7095877" y="2514665"/>
            <a:chExt cx="3600400" cy="1636653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xmlns="" id="{D360235E-0F58-473D-83A5-75930E3CDD44}"/>
                </a:ext>
              </a:extLst>
            </p:cNvPr>
            <p:cNvSpPr/>
            <p:nvPr/>
          </p:nvSpPr>
          <p:spPr>
            <a:xfrm>
              <a:off x="7095877" y="2514665"/>
              <a:ext cx="3600400" cy="1636653"/>
            </a:xfrm>
            <a:prstGeom prst="ellipse">
              <a:avLst/>
            </a:prstGeom>
            <a:solidFill>
              <a:srgbClr val="DA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2AB4670F-B36A-4491-A523-142082792FC2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코가 짧은 코끼리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F491AF9-390C-40CC-B747-F6E18C47ACED}"/>
              </a:ext>
            </a:extLst>
          </p:cNvPr>
          <p:cNvGrpSpPr/>
          <p:nvPr/>
        </p:nvGrpSpPr>
        <p:grpSpPr>
          <a:xfrm>
            <a:off x="5978918" y="2409061"/>
            <a:ext cx="3600400" cy="952416"/>
            <a:chOff x="7104112" y="2500727"/>
            <a:chExt cx="3600400" cy="1636653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xmlns="" id="{99DD5884-F395-4798-BFF3-AC08955785F3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CFE7D13A-D6F5-4892-BD04-AE6680EB9129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날씬한 하마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20BC9E21-5911-4DD5-A2F6-91B10383B1A0}"/>
              </a:ext>
            </a:extLst>
          </p:cNvPr>
          <p:cNvGrpSpPr/>
          <p:nvPr/>
        </p:nvGrpSpPr>
        <p:grpSpPr>
          <a:xfrm>
            <a:off x="6117373" y="5148461"/>
            <a:ext cx="4171998" cy="952416"/>
            <a:chOff x="7104112" y="2500727"/>
            <a:chExt cx="3600400" cy="1636653"/>
          </a:xfrm>
        </p:grpSpPr>
        <p:sp>
          <p:nvSpPr>
            <p:cNvPr id="29" name="타원 28">
              <a:extLst>
                <a:ext uri="{FF2B5EF4-FFF2-40B4-BE49-F238E27FC236}">
                  <a16:creationId xmlns:a16="http://schemas.microsoft.com/office/drawing/2014/main" xmlns="" id="{24E156F3-B229-4560-8CED-2EC25C529C75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91D794A7-7E5C-48CD-9961-9D1FE53F1255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달리기가 느린 치타</a:t>
              </a: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61260603-6154-4DBD-8C52-75C1EE25FD91}"/>
              </a:ext>
            </a:extLst>
          </p:cNvPr>
          <p:cNvGrpSpPr/>
          <p:nvPr/>
        </p:nvGrpSpPr>
        <p:grpSpPr>
          <a:xfrm>
            <a:off x="1212322" y="5205815"/>
            <a:ext cx="4171998" cy="1361483"/>
            <a:chOff x="7104112" y="2500727"/>
            <a:chExt cx="3600400" cy="2339603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xmlns="" id="{6876BBF6-DAF7-4DE4-B2B9-860809D02114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FFDB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BC6AE230-4CC6-4831-B857-6703D5343AE9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2062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꼬리가 짧은 원숭이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FA12C60F-D578-463C-8C97-C01D1AAFAA31}"/>
              </a:ext>
            </a:extLst>
          </p:cNvPr>
          <p:cNvGrpSpPr/>
          <p:nvPr/>
        </p:nvGrpSpPr>
        <p:grpSpPr>
          <a:xfrm>
            <a:off x="6926675" y="3668026"/>
            <a:ext cx="4171998" cy="952416"/>
            <a:chOff x="7104112" y="2500727"/>
            <a:chExt cx="3600400" cy="1636653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xmlns="" id="{8B84C0E9-9CF5-4D57-B114-614911A5EA0F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E6D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666A2E0-750C-47AD-BB08-2863F0BDF3E0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가시 없는 고슴도치</a:t>
              </a:r>
            </a:p>
          </p:txBody>
        </p:sp>
      </p:grpSp>
      <p:pic>
        <p:nvPicPr>
          <p:cNvPr id="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E206A9BC-66EC-4613-ACB2-4C3789CAF6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92040" y="4384071"/>
            <a:ext cx="487362" cy="487362"/>
          </a:xfrm>
          <a:prstGeom prst="rect">
            <a:avLst/>
          </a:prstGeom>
        </p:spPr>
      </p:pic>
      <p:pic>
        <p:nvPicPr>
          <p:cNvPr id="39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552D4D2-D22F-4CE3-BC9A-16FFD76811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539640" y="4536471"/>
            <a:ext cx="487362" cy="487362"/>
          </a:xfrm>
          <a:prstGeom prst="rect">
            <a:avLst/>
          </a:prstGeom>
        </p:spPr>
      </p:pic>
      <p:pic>
        <p:nvPicPr>
          <p:cNvPr id="4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B844A580-7B88-4E4F-9CDE-EBAF3019F6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87240" y="4688871"/>
            <a:ext cx="487362" cy="487362"/>
          </a:xfrm>
          <a:prstGeom prst="rect">
            <a:avLst/>
          </a:prstGeom>
        </p:spPr>
      </p:pic>
      <p:pic>
        <p:nvPicPr>
          <p:cNvPr id="43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DBA5E451-CBC2-484A-8D14-82D356CBFC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34840" y="4841271"/>
            <a:ext cx="487362" cy="487362"/>
          </a:xfrm>
          <a:prstGeom prst="rect">
            <a:avLst/>
          </a:prstGeom>
        </p:spPr>
      </p:pic>
      <p:pic>
        <p:nvPicPr>
          <p:cNvPr id="45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AD827406-95BD-4CEE-9856-48A883A170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82440" y="4993671"/>
            <a:ext cx="487362" cy="487362"/>
          </a:xfrm>
          <a:prstGeom prst="rect">
            <a:avLst/>
          </a:prstGeom>
        </p:spPr>
      </p:pic>
      <p:pic>
        <p:nvPicPr>
          <p:cNvPr id="4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EC664F5-2EC8-4AA8-972C-524FA75EE3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30040" y="5146071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6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4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3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4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233286" y="2929905"/>
            <a:ext cx="6967793" cy="1053025"/>
          </a:xfrm>
          <a:custGeom>
            <a:avLst/>
            <a:gdLst>
              <a:gd name="connsiteX0" fmla="*/ 0 w 6967793"/>
              <a:gd name="connsiteY0" fmla="*/ 330703 h 1053025"/>
              <a:gd name="connsiteX1" fmla="*/ 330703 w 6967793"/>
              <a:gd name="connsiteY1" fmla="*/ 0 h 1053025"/>
              <a:gd name="connsiteX2" fmla="*/ 777883 w 6967793"/>
              <a:gd name="connsiteY2" fmla="*/ 0 h 1053025"/>
              <a:gd name="connsiteX3" fmla="*/ 1351191 w 6967793"/>
              <a:gd name="connsiteY3" fmla="*/ 0 h 1053025"/>
              <a:gd name="connsiteX4" fmla="*/ 1924499 w 6967793"/>
              <a:gd name="connsiteY4" fmla="*/ 0 h 1053025"/>
              <a:gd name="connsiteX5" fmla="*/ 2560871 w 6967793"/>
              <a:gd name="connsiteY5" fmla="*/ 0 h 1053025"/>
              <a:gd name="connsiteX6" fmla="*/ 3008051 w 6967793"/>
              <a:gd name="connsiteY6" fmla="*/ 0 h 1053025"/>
              <a:gd name="connsiteX7" fmla="*/ 3644423 w 6967793"/>
              <a:gd name="connsiteY7" fmla="*/ 0 h 1053025"/>
              <a:gd name="connsiteX8" fmla="*/ 4343858 w 6967793"/>
              <a:gd name="connsiteY8" fmla="*/ 0 h 1053025"/>
              <a:gd name="connsiteX9" fmla="*/ 4727975 w 6967793"/>
              <a:gd name="connsiteY9" fmla="*/ 0 h 1053025"/>
              <a:gd name="connsiteX10" fmla="*/ 5238219 w 6967793"/>
              <a:gd name="connsiteY10" fmla="*/ 0 h 1053025"/>
              <a:gd name="connsiteX11" fmla="*/ 5811527 w 6967793"/>
              <a:gd name="connsiteY11" fmla="*/ 0 h 1053025"/>
              <a:gd name="connsiteX12" fmla="*/ 6637090 w 6967793"/>
              <a:gd name="connsiteY12" fmla="*/ 0 h 1053025"/>
              <a:gd name="connsiteX13" fmla="*/ 6967793 w 6967793"/>
              <a:gd name="connsiteY13" fmla="*/ 330703 h 1053025"/>
              <a:gd name="connsiteX14" fmla="*/ 6967793 w 6967793"/>
              <a:gd name="connsiteY14" fmla="*/ 722322 h 1053025"/>
              <a:gd name="connsiteX15" fmla="*/ 6637090 w 6967793"/>
              <a:gd name="connsiteY15" fmla="*/ 1053025 h 1053025"/>
              <a:gd name="connsiteX16" fmla="*/ 6252974 w 6967793"/>
              <a:gd name="connsiteY16" fmla="*/ 1053025 h 1053025"/>
              <a:gd name="connsiteX17" fmla="*/ 5616602 w 6967793"/>
              <a:gd name="connsiteY17" fmla="*/ 1053025 h 1053025"/>
              <a:gd name="connsiteX18" fmla="*/ 5106358 w 6967793"/>
              <a:gd name="connsiteY18" fmla="*/ 1053025 h 1053025"/>
              <a:gd name="connsiteX19" fmla="*/ 4533050 w 6967793"/>
              <a:gd name="connsiteY19" fmla="*/ 1053025 h 1053025"/>
              <a:gd name="connsiteX20" fmla="*/ 4148934 w 6967793"/>
              <a:gd name="connsiteY20" fmla="*/ 1053025 h 1053025"/>
              <a:gd name="connsiteX21" fmla="*/ 3638690 w 6967793"/>
              <a:gd name="connsiteY21" fmla="*/ 1053025 h 1053025"/>
              <a:gd name="connsiteX22" fmla="*/ 3065382 w 6967793"/>
              <a:gd name="connsiteY22" fmla="*/ 1053025 h 1053025"/>
              <a:gd name="connsiteX23" fmla="*/ 2555138 w 6967793"/>
              <a:gd name="connsiteY23" fmla="*/ 1053025 h 1053025"/>
              <a:gd name="connsiteX24" fmla="*/ 2107958 w 6967793"/>
              <a:gd name="connsiteY24" fmla="*/ 1053025 h 1053025"/>
              <a:gd name="connsiteX25" fmla="*/ 1723841 w 6967793"/>
              <a:gd name="connsiteY25" fmla="*/ 1053025 h 1053025"/>
              <a:gd name="connsiteX26" fmla="*/ 1213597 w 6967793"/>
              <a:gd name="connsiteY26" fmla="*/ 1053025 h 1053025"/>
              <a:gd name="connsiteX27" fmla="*/ 330703 w 6967793"/>
              <a:gd name="connsiteY27" fmla="*/ 1053025 h 1053025"/>
              <a:gd name="connsiteX28" fmla="*/ 0 w 6967793"/>
              <a:gd name="connsiteY28" fmla="*/ 722322 h 1053025"/>
              <a:gd name="connsiteX29" fmla="*/ 0 w 6967793"/>
              <a:gd name="connsiteY29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967793" h="1053025" fill="none" extrusionOk="0">
                <a:moveTo>
                  <a:pt x="0" y="330703"/>
                </a:moveTo>
                <a:cubicBezTo>
                  <a:pt x="16786" y="139617"/>
                  <a:pt x="173053" y="43939"/>
                  <a:pt x="330703" y="0"/>
                </a:cubicBezTo>
                <a:cubicBezTo>
                  <a:pt x="540948" y="-11608"/>
                  <a:pt x="577230" y="22647"/>
                  <a:pt x="777883" y="0"/>
                </a:cubicBezTo>
                <a:cubicBezTo>
                  <a:pt x="978536" y="-22647"/>
                  <a:pt x="1213142" y="20045"/>
                  <a:pt x="1351191" y="0"/>
                </a:cubicBezTo>
                <a:cubicBezTo>
                  <a:pt x="1489240" y="-20045"/>
                  <a:pt x="1800871" y="33744"/>
                  <a:pt x="1924499" y="0"/>
                </a:cubicBezTo>
                <a:cubicBezTo>
                  <a:pt x="2048127" y="-33744"/>
                  <a:pt x="2290610" y="53601"/>
                  <a:pt x="2560871" y="0"/>
                </a:cubicBezTo>
                <a:cubicBezTo>
                  <a:pt x="2831132" y="-53601"/>
                  <a:pt x="2785442" y="18290"/>
                  <a:pt x="3008051" y="0"/>
                </a:cubicBezTo>
                <a:cubicBezTo>
                  <a:pt x="3230660" y="-18290"/>
                  <a:pt x="3430997" y="32758"/>
                  <a:pt x="3644423" y="0"/>
                </a:cubicBezTo>
                <a:cubicBezTo>
                  <a:pt x="3857849" y="-32758"/>
                  <a:pt x="4132277" y="36254"/>
                  <a:pt x="4343858" y="0"/>
                </a:cubicBezTo>
                <a:cubicBezTo>
                  <a:pt x="4555440" y="-36254"/>
                  <a:pt x="4596216" y="32303"/>
                  <a:pt x="4727975" y="0"/>
                </a:cubicBezTo>
                <a:cubicBezTo>
                  <a:pt x="4859734" y="-32303"/>
                  <a:pt x="5045174" y="20062"/>
                  <a:pt x="5238219" y="0"/>
                </a:cubicBezTo>
                <a:cubicBezTo>
                  <a:pt x="5431264" y="-20062"/>
                  <a:pt x="5686071" y="52057"/>
                  <a:pt x="5811527" y="0"/>
                </a:cubicBezTo>
                <a:cubicBezTo>
                  <a:pt x="5936983" y="-52057"/>
                  <a:pt x="6305954" y="73598"/>
                  <a:pt x="6637090" y="0"/>
                </a:cubicBezTo>
                <a:cubicBezTo>
                  <a:pt x="6806124" y="27811"/>
                  <a:pt x="6985958" y="169418"/>
                  <a:pt x="6967793" y="330703"/>
                </a:cubicBezTo>
                <a:cubicBezTo>
                  <a:pt x="6991602" y="461926"/>
                  <a:pt x="6967002" y="544719"/>
                  <a:pt x="6967793" y="722322"/>
                </a:cubicBezTo>
                <a:cubicBezTo>
                  <a:pt x="6980007" y="863497"/>
                  <a:pt x="6824995" y="1089651"/>
                  <a:pt x="6637090" y="1053025"/>
                </a:cubicBezTo>
                <a:cubicBezTo>
                  <a:pt x="6505745" y="1074923"/>
                  <a:pt x="6348249" y="1049568"/>
                  <a:pt x="6252974" y="1053025"/>
                </a:cubicBezTo>
                <a:cubicBezTo>
                  <a:pt x="6157699" y="1056482"/>
                  <a:pt x="5914267" y="987341"/>
                  <a:pt x="5616602" y="1053025"/>
                </a:cubicBezTo>
                <a:cubicBezTo>
                  <a:pt x="5318937" y="1118709"/>
                  <a:pt x="5247290" y="996254"/>
                  <a:pt x="5106358" y="1053025"/>
                </a:cubicBezTo>
                <a:cubicBezTo>
                  <a:pt x="4965426" y="1109796"/>
                  <a:pt x="4788486" y="995158"/>
                  <a:pt x="4533050" y="1053025"/>
                </a:cubicBezTo>
                <a:cubicBezTo>
                  <a:pt x="4277614" y="1110892"/>
                  <a:pt x="4317843" y="1035480"/>
                  <a:pt x="4148934" y="1053025"/>
                </a:cubicBezTo>
                <a:cubicBezTo>
                  <a:pt x="3980025" y="1070570"/>
                  <a:pt x="3846775" y="1008980"/>
                  <a:pt x="3638690" y="1053025"/>
                </a:cubicBezTo>
                <a:cubicBezTo>
                  <a:pt x="3430605" y="1097070"/>
                  <a:pt x="3288716" y="1042639"/>
                  <a:pt x="3065382" y="1053025"/>
                </a:cubicBezTo>
                <a:cubicBezTo>
                  <a:pt x="2842048" y="1063411"/>
                  <a:pt x="2754669" y="1040790"/>
                  <a:pt x="2555138" y="1053025"/>
                </a:cubicBezTo>
                <a:cubicBezTo>
                  <a:pt x="2355607" y="1065260"/>
                  <a:pt x="2219445" y="1035442"/>
                  <a:pt x="2107958" y="1053025"/>
                </a:cubicBezTo>
                <a:cubicBezTo>
                  <a:pt x="1996471" y="1070608"/>
                  <a:pt x="1802552" y="1039018"/>
                  <a:pt x="1723841" y="1053025"/>
                </a:cubicBezTo>
                <a:cubicBezTo>
                  <a:pt x="1645130" y="1067032"/>
                  <a:pt x="1442483" y="994108"/>
                  <a:pt x="1213597" y="1053025"/>
                </a:cubicBezTo>
                <a:cubicBezTo>
                  <a:pt x="984711" y="1111942"/>
                  <a:pt x="613369" y="948035"/>
                  <a:pt x="330703" y="1053025"/>
                </a:cubicBezTo>
                <a:cubicBezTo>
                  <a:pt x="127575" y="1030116"/>
                  <a:pt x="4967" y="898515"/>
                  <a:pt x="0" y="722322"/>
                </a:cubicBezTo>
                <a:cubicBezTo>
                  <a:pt x="-5764" y="577947"/>
                  <a:pt x="11267" y="430611"/>
                  <a:pt x="0" y="330703"/>
                </a:cubicBezTo>
                <a:close/>
              </a:path>
              <a:path w="6967793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74310" y="-9531"/>
                  <a:pt x="842493" y="37529"/>
                  <a:pt x="1030139" y="0"/>
                </a:cubicBezTo>
                <a:cubicBezTo>
                  <a:pt x="1217785" y="-37529"/>
                  <a:pt x="1338847" y="305"/>
                  <a:pt x="1477319" y="0"/>
                </a:cubicBezTo>
                <a:cubicBezTo>
                  <a:pt x="1615791" y="-305"/>
                  <a:pt x="1834500" y="215"/>
                  <a:pt x="1987563" y="0"/>
                </a:cubicBezTo>
                <a:cubicBezTo>
                  <a:pt x="2140626" y="-215"/>
                  <a:pt x="2220365" y="4360"/>
                  <a:pt x="2434743" y="0"/>
                </a:cubicBezTo>
                <a:cubicBezTo>
                  <a:pt x="2649121" y="-4360"/>
                  <a:pt x="2804184" y="3232"/>
                  <a:pt x="3134179" y="0"/>
                </a:cubicBezTo>
                <a:cubicBezTo>
                  <a:pt x="3464174" y="-3232"/>
                  <a:pt x="3591430" y="11177"/>
                  <a:pt x="3770550" y="0"/>
                </a:cubicBezTo>
                <a:cubicBezTo>
                  <a:pt x="3949670" y="-11177"/>
                  <a:pt x="4083300" y="56734"/>
                  <a:pt x="4343858" y="0"/>
                </a:cubicBezTo>
                <a:cubicBezTo>
                  <a:pt x="4604416" y="-56734"/>
                  <a:pt x="4674999" y="41472"/>
                  <a:pt x="4917166" y="0"/>
                </a:cubicBezTo>
                <a:cubicBezTo>
                  <a:pt x="5159333" y="-41472"/>
                  <a:pt x="5219853" y="745"/>
                  <a:pt x="5427410" y="0"/>
                </a:cubicBezTo>
                <a:cubicBezTo>
                  <a:pt x="5634967" y="-745"/>
                  <a:pt x="5803269" y="68969"/>
                  <a:pt x="6063782" y="0"/>
                </a:cubicBezTo>
                <a:cubicBezTo>
                  <a:pt x="6324295" y="-68969"/>
                  <a:pt x="6510223" y="3023"/>
                  <a:pt x="6637090" y="0"/>
                </a:cubicBezTo>
                <a:cubicBezTo>
                  <a:pt x="6839211" y="-6219"/>
                  <a:pt x="7015620" y="169767"/>
                  <a:pt x="6967793" y="330703"/>
                </a:cubicBezTo>
                <a:cubicBezTo>
                  <a:pt x="6971627" y="427085"/>
                  <a:pt x="6937172" y="640949"/>
                  <a:pt x="6967793" y="722322"/>
                </a:cubicBezTo>
                <a:cubicBezTo>
                  <a:pt x="6935925" y="905720"/>
                  <a:pt x="6839631" y="1028100"/>
                  <a:pt x="6637090" y="1053025"/>
                </a:cubicBezTo>
                <a:cubicBezTo>
                  <a:pt x="6352571" y="1078837"/>
                  <a:pt x="6312863" y="1032863"/>
                  <a:pt x="6063782" y="1053025"/>
                </a:cubicBezTo>
                <a:cubicBezTo>
                  <a:pt x="5814701" y="1073187"/>
                  <a:pt x="5647511" y="1008492"/>
                  <a:pt x="5427410" y="1053025"/>
                </a:cubicBezTo>
                <a:cubicBezTo>
                  <a:pt x="5207309" y="1097558"/>
                  <a:pt x="5042169" y="985630"/>
                  <a:pt x="4854102" y="1053025"/>
                </a:cubicBezTo>
                <a:cubicBezTo>
                  <a:pt x="4666035" y="1120420"/>
                  <a:pt x="4589265" y="1050600"/>
                  <a:pt x="4406922" y="1053025"/>
                </a:cubicBezTo>
                <a:cubicBezTo>
                  <a:pt x="4224579" y="1055450"/>
                  <a:pt x="4153082" y="1036700"/>
                  <a:pt x="4022806" y="1053025"/>
                </a:cubicBezTo>
                <a:cubicBezTo>
                  <a:pt x="3892530" y="1069350"/>
                  <a:pt x="3735808" y="1007460"/>
                  <a:pt x="3575626" y="1053025"/>
                </a:cubicBezTo>
                <a:cubicBezTo>
                  <a:pt x="3415444" y="1098590"/>
                  <a:pt x="3212120" y="1051990"/>
                  <a:pt x="2939254" y="1053025"/>
                </a:cubicBezTo>
                <a:cubicBezTo>
                  <a:pt x="2666388" y="1054060"/>
                  <a:pt x="2563586" y="988645"/>
                  <a:pt x="2365946" y="1053025"/>
                </a:cubicBezTo>
                <a:cubicBezTo>
                  <a:pt x="2168306" y="1117405"/>
                  <a:pt x="1948874" y="1028672"/>
                  <a:pt x="1792638" y="1053025"/>
                </a:cubicBezTo>
                <a:cubicBezTo>
                  <a:pt x="1636402" y="1077378"/>
                  <a:pt x="1466980" y="1014145"/>
                  <a:pt x="1219330" y="1053025"/>
                </a:cubicBezTo>
                <a:cubicBezTo>
                  <a:pt x="971680" y="1091905"/>
                  <a:pt x="730562" y="1047444"/>
                  <a:pt x="330703" y="1053025"/>
                </a:cubicBezTo>
                <a:cubicBezTo>
                  <a:pt x="132677" y="1020195"/>
                  <a:pt x="39338" y="883980"/>
                  <a:pt x="0" y="722322"/>
                </a:cubicBezTo>
                <a:cubicBezTo>
                  <a:pt x="-28862" y="612158"/>
                  <a:pt x="10982" y="483385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434945" y="3055571"/>
            <a:ext cx="6669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색칠하기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0F6ACCBC-AA1C-4BEB-BDCF-93ACB3F16D7B}"/>
              </a:ext>
            </a:extLst>
          </p:cNvPr>
          <p:cNvGrpSpPr/>
          <p:nvPr/>
        </p:nvGrpSpPr>
        <p:grpSpPr>
          <a:xfrm>
            <a:off x="1807512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552005" y="2343299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8490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색칠하기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753806" y="1674785"/>
            <a:ext cx="10752954" cy="1305526"/>
            <a:chOff x="847494" y="1596910"/>
            <a:chExt cx="10752954" cy="130552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색칠도구를 이용하여 목이 짧은 기린을 색칠하고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기린에게 하고 싶은 말을 적어 보세요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527C56C6-2B68-4BE4-96DE-886AF436B04C}"/>
              </a:ext>
            </a:extLst>
          </p:cNvPr>
          <p:cNvGrpSpPr/>
          <p:nvPr/>
        </p:nvGrpSpPr>
        <p:grpSpPr>
          <a:xfrm>
            <a:off x="8293983" y="984570"/>
            <a:ext cx="3820770" cy="1242430"/>
            <a:chOff x="8563746" y="2008460"/>
            <a:chExt cx="3820770" cy="1242430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xmlns="" id="{0A44D298-9D15-42E9-B157-B978AACB9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8CCFE15-C58C-4104-98AE-1F7F741E8C22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&lt;2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활동 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6F1E6C8-5174-4910-8A73-D5485F9524EC}"/>
              </a:ext>
            </a:extLst>
          </p:cNvPr>
          <p:cNvGrpSpPr/>
          <p:nvPr/>
        </p:nvGrpSpPr>
        <p:grpSpPr>
          <a:xfrm>
            <a:off x="4823890" y="2834705"/>
            <a:ext cx="1045479" cy="3603858"/>
            <a:chOff x="4823890" y="2834705"/>
            <a:chExt cx="1045479" cy="3603858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F1211876-ADE6-4A2C-93F3-35BE8457B0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26300" flipH="1">
              <a:off x="4946392" y="2834705"/>
              <a:ext cx="502369" cy="326581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0144971B-69F0-4925-AE07-576410DBF259}"/>
                </a:ext>
              </a:extLst>
            </p:cNvPr>
            <p:cNvSpPr/>
            <p:nvPr/>
          </p:nvSpPr>
          <p:spPr>
            <a:xfrm>
              <a:off x="4823890" y="5792232"/>
              <a:ext cx="10454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</a:t>
              </a:r>
              <a:r>
                <a:rPr lang="en-US" altLang="ko-KR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76CE0305-DF37-4589-BA45-97BB00AE5CB6}"/>
              </a:ext>
            </a:extLst>
          </p:cNvPr>
          <p:cNvGrpSpPr/>
          <p:nvPr/>
        </p:nvGrpSpPr>
        <p:grpSpPr>
          <a:xfrm>
            <a:off x="1611139" y="2936352"/>
            <a:ext cx="2741290" cy="3412610"/>
            <a:chOff x="2035295" y="3045133"/>
            <a:chExt cx="2741290" cy="3412610"/>
          </a:xfrm>
        </p:grpSpPr>
        <p:pic>
          <p:nvPicPr>
            <p:cNvPr id="6" name="그림 5" descr="문구, 연필이(가) 표시된 사진&#10;&#10;자동 생성된 설명">
              <a:extLst>
                <a:ext uri="{FF2B5EF4-FFF2-40B4-BE49-F238E27FC236}">
                  <a16:creationId xmlns:a16="http://schemas.microsoft.com/office/drawing/2014/main" xmlns="" id="{FC43B656-39DD-4829-B4D9-CD33D263F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5295" y="3045133"/>
              <a:ext cx="2741290" cy="2741290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3F87237B-A5AA-47AF-BEA0-7E416506BCA0}"/>
                </a:ext>
              </a:extLst>
            </p:cNvPr>
            <p:cNvSpPr/>
            <p:nvPr/>
          </p:nvSpPr>
          <p:spPr>
            <a:xfrm>
              <a:off x="2629317" y="5811412"/>
              <a:ext cx="1452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DAD5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색연필</a:t>
              </a:r>
              <a:endParaRPr lang="en-US" altLang="ko-KR" sz="3600" dirty="0">
                <a:solidFill>
                  <a:prstClr val="black"/>
                </a:solidFill>
                <a:highlight>
                  <a:srgbClr val="DAD5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1A23D50E-FA81-4CDA-9649-4F4270E8C3EF}"/>
              </a:ext>
            </a:extLst>
          </p:cNvPr>
          <p:cNvGrpSpPr/>
          <p:nvPr/>
        </p:nvGrpSpPr>
        <p:grpSpPr>
          <a:xfrm>
            <a:off x="6611152" y="2453475"/>
            <a:ext cx="4174877" cy="3895487"/>
            <a:chOff x="6611152" y="2453475"/>
            <a:chExt cx="4174877" cy="3895487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203127AA-FBC7-4504-A23E-4F488B62D1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11152" y="2453475"/>
              <a:ext cx="2617731" cy="38954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xmlns="" id="{205C9E3A-B104-4317-9C9A-4BF8A960182D}"/>
                </a:ext>
              </a:extLst>
            </p:cNvPr>
            <p:cNvSpPr/>
            <p:nvPr/>
          </p:nvSpPr>
          <p:spPr>
            <a:xfrm>
              <a:off x="9333239" y="3983831"/>
              <a:ext cx="1452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 err="1">
                  <a:solidFill>
                    <a:prstClr val="black"/>
                  </a:solidFill>
                  <a:highlight>
                    <a:srgbClr val="FFDBB7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활동지</a:t>
              </a:r>
              <a:endParaRPr lang="en-US" altLang="ko-KR" sz="3600" dirty="0">
                <a:solidFill>
                  <a:prstClr val="black"/>
                </a:solidFill>
                <a:highlight>
                  <a:srgbClr val="FFDBB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1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5444FBF-5804-40FC-A439-4085B9495B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22613" y="7461250"/>
            <a:ext cx="487362" cy="487363"/>
          </a:xfrm>
          <a:prstGeom prst="rect">
            <a:avLst/>
          </a:prstGeom>
        </p:spPr>
      </p:pic>
      <p:pic>
        <p:nvPicPr>
          <p:cNvPr id="2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51744975-A7A2-4B69-A199-999E8D7D54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75013" y="7613650"/>
            <a:ext cx="487362" cy="487363"/>
          </a:xfrm>
          <a:prstGeom prst="rect">
            <a:avLst/>
          </a:prstGeom>
        </p:spPr>
      </p:pic>
      <p:pic>
        <p:nvPicPr>
          <p:cNvPr id="2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860D784-06E4-47E9-A052-9E9A028DB7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27413" y="776605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6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괜찮은 동물 색칠하기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753806" y="1619030"/>
            <a:ext cx="10752954" cy="952416"/>
            <a:chOff x="847494" y="1596910"/>
            <a:chExt cx="10752954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02107"/>
              <a:ext cx="100466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기린에게 하고 싶은 말을 발표해봅시다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527C56C6-2B68-4BE4-96DE-886AF436B04C}"/>
              </a:ext>
            </a:extLst>
          </p:cNvPr>
          <p:cNvGrpSpPr/>
          <p:nvPr/>
        </p:nvGrpSpPr>
        <p:grpSpPr>
          <a:xfrm>
            <a:off x="8293983" y="984570"/>
            <a:ext cx="3820770" cy="1242430"/>
            <a:chOff x="8563746" y="2008460"/>
            <a:chExt cx="3820770" cy="1242430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xmlns="" id="{0A44D298-9D15-42E9-B157-B978AACB9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8CCFE15-C58C-4104-98AE-1F7F741E8C22}"/>
                </a:ext>
              </a:extLst>
            </p:cNvPr>
            <p:cNvSpPr txBox="1"/>
            <p:nvPr/>
          </p:nvSpPr>
          <p:spPr>
            <a:xfrm>
              <a:off x="9498646" y="2239074"/>
              <a:ext cx="2885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&lt;2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활동 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4C705F1-9EC4-4CB4-AD10-A8CABF2262AA}"/>
              </a:ext>
            </a:extLst>
          </p:cNvPr>
          <p:cNvGrpSpPr/>
          <p:nvPr/>
        </p:nvGrpSpPr>
        <p:grpSpPr>
          <a:xfrm>
            <a:off x="3546974" y="2650092"/>
            <a:ext cx="5429821" cy="2672603"/>
            <a:chOff x="3121437" y="3681594"/>
            <a:chExt cx="4640808" cy="2672603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xmlns="" id="{2806AD0E-D56D-4938-9B99-8601593CD2D4}"/>
                </a:ext>
              </a:extLst>
            </p:cNvPr>
            <p:cNvSpPr/>
            <p:nvPr/>
          </p:nvSpPr>
          <p:spPr>
            <a:xfrm>
              <a:off x="3121437" y="3681594"/>
              <a:ext cx="4640808" cy="2672603"/>
            </a:xfrm>
            <a:custGeom>
              <a:avLst/>
              <a:gdLst>
                <a:gd name="connsiteX0" fmla="*/ 0 w 4640808"/>
                <a:gd name="connsiteY0" fmla="*/ 1336302 h 2672603"/>
                <a:gd name="connsiteX1" fmla="*/ 2320404 w 4640808"/>
                <a:gd name="connsiteY1" fmla="*/ 0 h 2672603"/>
                <a:gd name="connsiteX2" fmla="*/ 4640808 w 4640808"/>
                <a:gd name="connsiteY2" fmla="*/ 1336302 h 2672603"/>
                <a:gd name="connsiteX3" fmla="*/ 2320404 w 4640808"/>
                <a:gd name="connsiteY3" fmla="*/ 2672604 h 2672603"/>
                <a:gd name="connsiteX4" fmla="*/ 0 w 4640808"/>
                <a:gd name="connsiteY4" fmla="*/ 1336302 h 267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0808" h="2672603" fill="none" extrusionOk="0">
                  <a:moveTo>
                    <a:pt x="0" y="1336302"/>
                  </a:moveTo>
                  <a:cubicBezTo>
                    <a:pt x="234515" y="469760"/>
                    <a:pt x="1156707" y="-9931"/>
                    <a:pt x="2320404" y="0"/>
                  </a:cubicBezTo>
                  <a:cubicBezTo>
                    <a:pt x="3532100" y="44239"/>
                    <a:pt x="4745182" y="613840"/>
                    <a:pt x="4640808" y="1336302"/>
                  </a:cubicBezTo>
                  <a:cubicBezTo>
                    <a:pt x="4782639" y="1919631"/>
                    <a:pt x="3280175" y="2567818"/>
                    <a:pt x="2320404" y="2672604"/>
                  </a:cubicBezTo>
                  <a:cubicBezTo>
                    <a:pt x="966180" y="2718878"/>
                    <a:pt x="36247" y="2144143"/>
                    <a:pt x="0" y="1336302"/>
                  </a:cubicBezTo>
                  <a:close/>
                </a:path>
                <a:path w="4640808" h="2672603" stroke="0" extrusionOk="0">
                  <a:moveTo>
                    <a:pt x="0" y="1336302"/>
                  </a:moveTo>
                  <a:cubicBezTo>
                    <a:pt x="30577" y="570453"/>
                    <a:pt x="1138102" y="251759"/>
                    <a:pt x="2320404" y="0"/>
                  </a:cubicBezTo>
                  <a:cubicBezTo>
                    <a:pt x="3505986" y="-53063"/>
                    <a:pt x="4597097" y="612915"/>
                    <a:pt x="4640808" y="1336302"/>
                  </a:cubicBezTo>
                  <a:cubicBezTo>
                    <a:pt x="4963561" y="2193631"/>
                    <a:pt x="3567418" y="2716327"/>
                    <a:pt x="2320404" y="2672604"/>
                  </a:cubicBezTo>
                  <a:cubicBezTo>
                    <a:pt x="1125179" y="2740561"/>
                    <a:pt x="-148609" y="2160273"/>
                    <a:pt x="0" y="133630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="" xmlns:ask="http://schemas.microsoft.com/office/drawing/2018/sketchyshapes" sd="1808761005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이등변 삼각형 17">
              <a:extLst>
                <a:ext uri="{FF2B5EF4-FFF2-40B4-BE49-F238E27FC236}">
                  <a16:creationId xmlns:a16="http://schemas.microsoft.com/office/drawing/2014/main" xmlns="" id="{7BAC9D0E-C4DC-4A5F-B61E-8A6825F88F7A}"/>
                </a:ext>
              </a:extLst>
            </p:cNvPr>
            <p:cNvSpPr/>
            <p:nvPr/>
          </p:nvSpPr>
          <p:spPr>
            <a:xfrm rot="13596349">
              <a:off x="3305187" y="5745159"/>
              <a:ext cx="436880" cy="547083"/>
            </a:xfrm>
            <a:custGeom>
              <a:avLst/>
              <a:gdLst>
                <a:gd name="connsiteX0" fmla="*/ 0 w 436880"/>
                <a:gd name="connsiteY0" fmla="*/ 547083 h 547083"/>
                <a:gd name="connsiteX1" fmla="*/ 218440 w 436880"/>
                <a:gd name="connsiteY1" fmla="*/ 0 h 547083"/>
                <a:gd name="connsiteX2" fmla="*/ 436880 w 436880"/>
                <a:gd name="connsiteY2" fmla="*/ 547083 h 547083"/>
                <a:gd name="connsiteX3" fmla="*/ 0 w 436880"/>
                <a:gd name="connsiteY3" fmla="*/ 547083 h 5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880" h="547083" fill="none" extrusionOk="0">
                  <a:moveTo>
                    <a:pt x="0" y="547083"/>
                  </a:moveTo>
                  <a:cubicBezTo>
                    <a:pt x="71659" y="418314"/>
                    <a:pt x="162235" y="237298"/>
                    <a:pt x="218440" y="0"/>
                  </a:cubicBezTo>
                  <a:cubicBezTo>
                    <a:pt x="248875" y="88547"/>
                    <a:pt x="384343" y="399617"/>
                    <a:pt x="436880" y="547083"/>
                  </a:cubicBezTo>
                  <a:cubicBezTo>
                    <a:pt x="336473" y="538537"/>
                    <a:pt x="101148" y="553842"/>
                    <a:pt x="0" y="547083"/>
                  </a:cubicBezTo>
                  <a:close/>
                </a:path>
                <a:path w="436880" h="547083" stroke="0" extrusionOk="0">
                  <a:moveTo>
                    <a:pt x="0" y="547083"/>
                  </a:moveTo>
                  <a:cubicBezTo>
                    <a:pt x="56685" y="429363"/>
                    <a:pt x="107234" y="193534"/>
                    <a:pt x="218440" y="0"/>
                  </a:cubicBezTo>
                  <a:cubicBezTo>
                    <a:pt x="356572" y="259843"/>
                    <a:pt x="358199" y="343394"/>
                    <a:pt x="436880" y="547083"/>
                  </a:cubicBezTo>
                  <a:cubicBezTo>
                    <a:pt x="372374" y="566603"/>
                    <a:pt x="72050" y="568089"/>
                    <a:pt x="0" y="547083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="" xmlns:ask="http://schemas.microsoft.com/office/drawing/2018/sketchyshapes" sd="2892505237">
                    <a:prstGeom prst="triangl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xmlns="" id="{C7F415E2-F620-4997-B904-21C177772861}"/>
                </a:ext>
              </a:extLst>
            </p:cNvPr>
            <p:cNvSpPr/>
            <p:nvPr/>
          </p:nvSpPr>
          <p:spPr>
            <a:xfrm rot="1149504">
              <a:off x="3427780" y="5240268"/>
              <a:ext cx="872490" cy="7658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B496E3E0-5A3E-48C9-AEEF-AF7C2287FA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381" y="1948425"/>
            <a:ext cx="3473250" cy="4631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9F56238-3048-4E62-8664-E1D88F0956C1}"/>
              </a:ext>
            </a:extLst>
          </p:cNvPr>
          <p:cNvSpPr txBox="1"/>
          <p:nvPr/>
        </p:nvSpPr>
        <p:spPr>
          <a:xfrm>
            <a:off x="4023247" y="3209908"/>
            <a:ext cx="45307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아무도 하고 싶지 않은 일을 도맡아서 </a:t>
            </a:r>
            <a:endParaRPr lang="en-US" altLang="ko-KR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한다고 나선 것이 정말 용감해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나도 지피처럼 용감한 어린이가 되고 싶어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5748CD8E-C460-4804-B0DD-66ED411D93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2184" y="2876866"/>
            <a:ext cx="4855253" cy="485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2827896" y="2906756"/>
            <a:ext cx="7461606" cy="1053025"/>
          </a:xfrm>
          <a:custGeom>
            <a:avLst/>
            <a:gdLst>
              <a:gd name="connsiteX0" fmla="*/ 0 w 7461606"/>
              <a:gd name="connsiteY0" fmla="*/ 330703 h 1053025"/>
              <a:gd name="connsiteX1" fmla="*/ 330703 w 7461606"/>
              <a:gd name="connsiteY1" fmla="*/ 0 h 1053025"/>
              <a:gd name="connsiteX2" fmla="*/ 761382 w 7461606"/>
              <a:gd name="connsiteY2" fmla="*/ 0 h 1053025"/>
              <a:gd name="connsiteX3" fmla="*/ 1192062 w 7461606"/>
              <a:gd name="connsiteY3" fmla="*/ 0 h 1053025"/>
              <a:gd name="connsiteX4" fmla="*/ 1826747 w 7461606"/>
              <a:gd name="connsiteY4" fmla="*/ 0 h 1053025"/>
              <a:gd name="connsiteX5" fmla="*/ 2529434 w 7461606"/>
              <a:gd name="connsiteY5" fmla="*/ 0 h 1053025"/>
              <a:gd name="connsiteX6" fmla="*/ 2892112 w 7461606"/>
              <a:gd name="connsiteY6" fmla="*/ 0 h 1053025"/>
              <a:gd name="connsiteX7" fmla="*/ 3390793 w 7461606"/>
              <a:gd name="connsiteY7" fmla="*/ 0 h 1053025"/>
              <a:gd name="connsiteX8" fmla="*/ 3957476 w 7461606"/>
              <a:gd name="connsiteY8" fmla="*/ 0 h 1053025"/>
              <a:gd name="connsiteX9" fmla="*/ 4524160 w 7461606"/>
              <a:gd name="connsiteY9" fmla="*/ 0 h 1053025"/>
              <a:gd name="connsiteX10" fmla="*/ 5090843 w 7461606"/>
              <a:gd name="connsiteY10" fmla="*/ 0 h 1053025"/>
              <a:gd name="connsiteX11" fmla="*/ 5521522 w 7461606"/>
              <a:gd name="connsiteY11" fmla="*/ 0 h 1053025"/>
              <a:gd name="connsiteX12" fmla="*/ 5952202 w 7461606"/>
              <a:gd name="connsiteY12" fmla="*/ 0 h 1053025"/>
              <a:gd name="connsiteX13" fmla="*/ 6586887 w 7461606"/>
              <a:gd name="connsiteY13" fmla="*/ 0 h 1053025"/>
              <a:gd name="connsiteX14" fmla="*/ 7130903 w 7461606"/>
              <a:gd name="connsiteY14" fmla="*/ 0 h 1053025"/>
              <a:gd name="connsiteX15" fmla="*/ 7461606 w 7461606"/>
              <a:gd name="connsiteY15" fmla="*/ 330703 h 1053025"/>
              <a:gd name="connsiteX16" fmla="*/ 7461606 w 7461606"/>
              <a:gd name="connsiteY16" fmla="*/ 722322 h 1053025"/>
              <a:gd name="connsiteX17" fmla="*/ 7130903 w 7461606"/>
              <a:gd name="connsiteY17" fmla="*/ 1053025 h 1053025"/>
              <a:gd name="connsiteX18" fmla="*/ 6428216 w 7461606"/>
              <a:gd name="connsiteY18" fmla="*/ 1053025 h 1053025"/>
              <a:gd name="connsiteX19" fmla="*/ 5861532 w 7461606"/>
              <a:gd name="connsiteY19" fmla="*/ 1053025 h 1053025"/>
              <a:gd name="connsiteX20" fmla="*/ 5362851 w 7461606"/>
              <a:gd name="connsiteY20" fmla="*/ 1053025 h 1053025"/>
              <a:gd name="connsiteX21" fmla="*/ 4932172 w 7461606"/>
              <a:gd name="connsiteY21" fmla="*/ 1053025 h 1053025"/>
              <a:gd name="connsiteX22" fmla="*/ 4569494 w 7461606"/>
              <a:gd name="connsiteY22" fmla="*/ 1053025 h 1053025"/>
              <a:gd name="connsiteX23" fmla="*/ 4070813 w 7461606"/>
              <a:gd name="connsiteY23" fmla="*/ 1053025 h 1053025"/>
              <a:gd name="connsiteX24" fmla="*/ 3368126 w 7461606"/>
              <a:gd name="connsiteY24" fmla="*/ 1053025 h 1053025"/>
              <a:gd name="connsiteX25" fmla="*/ 2937446 w 7461606"/>
              <a:gd name="connsiteY25" fmla="*/ 1053025 h 1053025"/>
              <a:gd name="connsiteX26" fmla="*/ 2234759 w 7461606"/>
              <a:gd name="connsiteY26" fmla="*/ 1053025 h 1053025"/>
              <a:gd name="connsiteX27" fmla="*/ 1532072 w 7461606"/>
              <a:gd name="connsiteY27" fmla="*/ 1053025 h 1053025"/>
              <a:gd name="connsiteX28" fmla="*/ 1169394 w 7461606"/>
              <a:gd name="connsiteY28" fmla="*/ 1053025 h 1053025"/>
              <a:gd name="connsiteX29" fmla="*/ 330703 w 7461606"/>
              <a:gd name="connsiteY29" fmla="*/ 1053025 h 1053025"/>
              <a:gd name="connsiteX30" fmla="*/ 0 w 7461606"/>
              <a:gd name="connsiteY30" fmla="*/ 722322 h 1053025"/>
              <a:gd name="connsiteX31" fmla="*/ 0 w 7461606"/>
              <a:gd name="connsiteY31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461606" h="1053025" fill="none" extrusionOk="0">
                <a:moveTo>
                  <a:pt x="0" y="330703"/>
                </a:moveTo>
                <a:cubicBezTo>
                  <a:pt x="21719" y="175433"/>
                  <a:pt x="154446" y="3972"/>
                  <a:pt x="330703" y="0"/>
                </a:cubicBezTo>
                <a:cubicBezTo>
                  <a:pt x="545300" y="-25577"/>
                  <a:pt x="568723" y="44005"/>
                  <a:pt x="761382" y="0"/>
                </a:cubicBezTo>
                <a:cubicBezTo>
                  <a:pt x="954041" y="-44005"/>
                  <a:pt x="1074868" y="26974"/>
                  <a:pt x="1192062" y="0"/>
                </a:cubicBezTo>
                <a:cubicBezTo>
                  <a:pt x="1309256" y="-26974"/>
                  <a:pt x="1670665" y="65096"/>
                  <a:pt x="1826747" y="0"/>
                </a:cubicBezTo>
                <a:cubicBezTo>
                  <a:pt x="1982830" y="-65096"/>
                  <a:pt x="2302322" y="70617"/>
                  <a:pt x="2529434" y="0"/>
                </a:cubicBezTo>
                <a:cubicBezTo>
                  <a:pt x="2756546" y="-70617"/>
                  <a:pt x="2734426" y="38043"/>
                  <a:pt x="2892112" y="0"/>
                </a:cubicBezTo>
                <a:cubicBezTo>
                  <a:pt x="3049798" y="-38043"/>
                  <a:pt x="3279194" y="5143"/>
                  <a:pt x="3390793" y="0"/>
                </a:cubicBezTo>
                <a:cubicBezTo>
                  <a:pt x="3502392" y="-5143"/>
                  <a:pt x="3788892" y="6546"/>
                  <a:pt x="3957476" y="0"/>
                </a:cubicBezTo>
                <a:cubicBezTo>
                  <a:pt x="4126060" y="-6546"/>
                  <a:pt x="4277433" y="50913"/>
                  <a:pt x="4524160" y="0"/>
                </a:cubicBezTo>
                <a:cubicBezTo>
                  <a:pt x="4770887" y="-50913"/>
                  <a:pt x="4968817" y="11178"/>
                  <a:pt x="5090843" y="0"/>
                </a:cubicBezTo>
                <a:cubicBezTo>
                  <a:pt x="5212869" y="-11178"/>
                  <a:pt x="5339678" y="48316"/>
                  <a:pt x="5521522" y="0"/>
                </a:cubicBezTo>
                <a:cubicBezTo>
                  <a:pt x="5703366" y="-48316"/>
                  <a:pt x="5769184" y="28764"/>
                  <a:pt x="5952202" y="0"/>
                </a:cubicBezTo>
                <a:cubicBezTo>
                  <a:pt x="6135220" y="-28764"/>
                  <a:pt x="6348727" y="22886"/>
                  <a:pt x="6586887" y="0"/>
                </a:cubicBezTo>
                <a:cubicBezTo>
                  <a:pt x="6825047" y="-22886"/>
                  <a:pt x="6933697" y="35412"/>
                  <a:pt x="7130903" y="0"/>
                </a:cubicBezTo>
                <a:cubicBezTo>
                  <a:pt x="7287473" y="2502"/>
                  <a:pt x="7444551" y="181695"/>
                  <a:pt x="7461606" y="330703"/>
                </a:cubicBezTo>
                <a:cubicBezTo>
                  <a:pt x="7492048" y="463076"/>
                  <a:pt x="7450997" y="610850"/>
                  <a:pt x="7461606" y="722322"/>
                </a:cubicBezTo>
                <a:cubicBezTo>
                  <a:pt x="7438203" y="930639"/>
                  <a:pt x="7316568" y="1029946"/>
                  <a:pt x="7130903" y="1053025"/>
                </a:cubicBezTo>
                <a:cubicBezTo>
                  <a:pt x="6900973" y="1059533"/>
                  <a:pt x="6658714" y="976502"/>
                  <a:pt x="6428216" y="1053025"/>
                </a:cubicBezTo>
                <a:cubicBezTo>
                  <a:pt x="6197718" y="1129548"/>
                  <a:pt x="5976798" y="1028884"/>
                  <a:pt x="5861532" y="1053025"/>
                </a:cubicBezTo>
                <a:cubicBezTo>
                  <a:pt x="5746266" y="1077166"/>
                  <a:pt x="5483630" y="1018849"/>
                  <a:pt x="5362851" y="1053025"/>
                </a:cubicBezTo>
                <a:cubicBezTo>
                  <a:pt x="5242072" y="1087201"/>
                  <a:pt x="5098229" y="1021331"/>
                  <a:pt x="4932172" y="1053025"/>
                </a:cubicBezTo>
                <a:cubicBezTo>
                  <a:pt x="4766115" y="1084719"/>
                  <a:pt x="4672554" y="1022163"/>
                  <a:pt x="4569494" y="1053025"/>
                </a:cubicBezTo>
                <a:cubicBezTo>
                  <a:pt x="4466434" y="1083887"/>
                  <a:pt x="4267128" y="1043009"/>
                  <a:pt x="4070813" y="1053025"/>
                </a:cubicBezTo>
                <a:cubicBezTo>
                  <a:pt x="3874498" y="1063041"/>
                  <a:pt x="3692019" y="1001284"/>
                  <a:pt x="3368126" y="1053025"/>
                </a:cubicBezTo>
                <a:cubicBezTo>
                  <a:pt x="3044233" y="1104766"/>
                  <a:pt x="3119799" y="1011398"/>
                  <a:pt x="2937446" y="1053025"/>
                </a:cubicBezTo>
                <a:cubicBezTo>
                  <a:pt x="2755093" y="1094652"/>
                  <a:pt x="2444140" y="1042593"/>
                  <a:pt x="2234759" y="1053025"/>
                </a:cubicBezTo>
                <a:cubicBezTo>
                  <a:pt x="2025378" y="1063457"/>
                  <a:pt x="1810434" y="1050356"/>
                  <a:pt x="1532072" y="1053025"/>
                </a:cubicBezTo>
                <a:cubicBezTo>
                  <a:pt x="1253710" y="1055694"/>
                  <a:pt x="1253634" y="1047652"/>
                  <a:pt x="1169394" y="1053025"/>
                </a:cubicBezTo>
                <a:cubicBezTo>
                  <a:pt x="1085154" y="1058398"/>
                  <a:pt x="637947" y="991914"/>
                  <a:pt x="330703" y="1053025"/>
                </a:cubicBezTo>
                <a:cubicBezTo>
                  <a:pt x="134957" y="1055662"/>
                  <a:pt x="-9196" y="908233"/>
                  <a:pt x="0" y="722322"/>
                </a:cubicBezTo>
                <a:cubicBezTo>
                  <a:pt x="-35470" y="616117"/>
                  <a:pt x="6555" y="449092"/>
                  <a:pt x="0" y="330703"/>
                </a:cubicBezTo>
                <a:close/>
              </a:path>
              <a:path w="746160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10188" y="-80025"/>
                  <a:pt x="774164" y="46874"/>
                  <a:pt x="1033390" y="0"/>
                </a:cubicBezTo>
                <a:cubicBezTo>
                  <a:pt x="1292616" y="-46874"/>
                  <a:pt x="1347573" y="37227"/>
                  <a:pt x="1464070" y="0"/>
                </a:cubicBezTo>
                <a:cubicBezTo>
                  <a:pt x="1580567" y="-37227"/>
                  <a:pt x="1773959" y="52230"/>
                  <a:pt x="1962751" y="0"/>
                </a:cubicBezTo>
                <a:cubicBezTo>
                  <a:pt x="2151543" y="-52230"/>
                  <a:pt x="2219457" y="36651"/>
                  <a:pt x="2393430" y="0"/>
                </a:cubicBezTo>
                <a:cubicBezTo>
                  <a:pt x="2567403" y="-36651"/>
                  <a:pt x="2946264" y="12425"/>
                  <a:pt x="3096118" y="0"/>
                </a:cubicBezTo>
                <a:cubicBezTo>
                  <a:pt x="3245972" y="-12425"/>
                  <a:pt x="3421889" y="56431"/>
                  <a:pt x="3730803" y="0"/>
                </a:cubicBezTo>
                <a:cubicBezTo>
                  <a:pt x="4039718" y="-56431"/>
                  <a:pt x="4096483" y="55711"/>
                  <a:pt x="4297486" y="0"/>
                </a:cubicBezTo>
                <a:cubicBezTo>
                  <a:pt x="4498489" y="-55711"/>
                  <a:pt x="4615244" y="38266"/>
                  <a:pt x="4864170" y="0"/>
                </a:cubicBezTo>
                <a:cubicBezTo>
                  <a:pt x="5113096" y="-38266"/>
                  <a:pt x="5216739" y="23586"/>
                  <a:pt x="5362851" y="0"/>
                </a:cubicBezTo>
                <a:cubicBezTo>
                  <a:pt x="5508963" y="-23586"/>
                  <a:pt x="5738245" y="7533"/>
                  <a:pt x="5997536" y="0"/>
                </a:cubicBezTo>
                <a:cubicBezTo>
                  <a:pt x="6256828" y="-7533"/>
                  <a:pt x="6235592" y="9301"/>
                  <a:pt x="6428216" y="0"/>
                </a:cubicBezTo>
                <a:cubicBezTo>
                  <a:pt x="6620840" y="-9301"/>
                  <a:pt x="6819142" y="13134"/>
                  <a:pt x="7130903" y="0"/>
                </a:cubicBezTo>
                <a:cubicBezTo>
                  <a:pt x="7308540" y="-1166"/>
                  <a:pt x="7465711" y="136409"/>
                  <a:pt x="7461606" y="330703"/>
                </a:cubicBezTo>
                <a:cubicBezTo>
                  <a:pt x="7488264" y="474058"/>
                  <a:pt x="7427406" y="585825"/>
                  <a:pt x="7461606" y="722322"/>
                </a:cubicBezTo>
                <a:cubicBezTo>
                  <a:pt x="7481713" y="951652"/>
                  <a:pt x="7293615" y="1064168"/>
                  <a:pt x="7130903" y="1053025"/>
                </a:cubicBezTo>
                <a:cubicBezTo>
                  <a:pt x="6983474" y="1064838"/>
                  <a:pt x="6861024" y="1044703"/>
                  <a:pt x="6632222" y="1053025"/>
                </a:cubicBezTo>
                <a:cubicBezTo>
                  <a:pt x="6403420" y="1061347"/>
                  <a:pt x="6279608" y="1051781"/>
                  <a:pt x="6065538" y="1053025"/>
                </a:cubicBezTo>
                <a:cubicBezTo>
                  <a:pt x="5851468" y="1054269"/>
                  <a:pt x="5792596" y="1011418"/>
                  <a:pt x="5634859" y="1053025"/>
                </a:cubicBezTo>
                <a:cubicBezTo>
                  <a:pt x="5477122" y="1094632"/>
                  <a:pt x="5425335" y="1022300"/>
                  <a:pt x="5272182" y="1053025"/>
                </a:cubicBezTo>
                <a:cubicBezTo>
                  <a:pt x="5119029" y="1083750"/>
                  <a:pt x="4967959" y="1002219"/>
                  <a:pt x="4841502" y="1053025"/>
                </a:cubicBezTo>
                <a:cubicBezTo>
                  <a:pt x="4715045" y="1103831"/>
                  <a:pt x="4437351" y="1032258"/>
                  <a:pt x="4206817" y="1053025"/>
                </a:cubicBezTo>
                <a:cubicBezTo>
                  <a:pt x="3976283" y="1073792"/>
                  <a:pt x="3754556" y="1017197"/>
                  <a:pt x="3640134" y="1053025"/>
                </a:cubicBezTo>
                <a:cubicBezTo>
                  <a:pt x="3525712" y="1088853"/>
                  <a:pt x="3217430" y="1015913"/>
                  <a:pt x="3073450" y="1053025"/>
                </a:cubicBezTo>
                <a:cubicBezTo>
                  <a:pt x="2929470" y="1090137"/>
                  <a:pt x="2733408" y="1036176"/>
                  <a:pt x="2506767" y="1053025"/>
                </a:cubicBezTo>
                <a:cubicBezTo>
                  <a:pt x="2280126" y="1069874"/>
                  <a:pt x="2208955" y="1014642"/>
                  <a:pt x="2008086" y="1053025"/>
                </a:cubicBezTo>
                <a:cubicBezTo>
                  <a:pt x="1807217" y="1091408"/>
                  <a:pt x="1681631" y="1014421"/>
                  <a:pt x="1441402" y="1053025"/>
                </a:cubicBezTo>
                <a:cubicBezTo>
                  <a:pt x="1201173" y="1091629"/>
                  <a:pt x="1246398" y="1035845"/>
                  <a:pt x="1078725" y="1053025"/>
                </a:cubicBezTo>
                <a:cubicBezTo>
                  <a:pt x="911052" y="1070205"/>
                  <a:pt x="530985" y="1023898"/>
                  <a:pt x="330703" y="1053025"/>
                </a:cubicBezTo>
                <a:cubicBezTo>
                  <a:pt x="164847" y="1044581"/>
                  <a:pt x="24992" y="948903"/>
                  <a:pt x="0" y="722322"/>
                </a:cubicBezTo>
                <a:cubicBezTo>
                  <a:pt x="-27137" y="611600"/>
                  <a:pt x="39118" y="472548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064280" y="3009272"/>
            <a:ext cx="7225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친구에게 장점 트로피 선물하기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1746565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1399" y="2567497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44306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친구에게 장점 트로피 선물하기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1314195"/>
            <a:chOff x="916151" y="1744399"/>
            <a:chExt cx="10553316" cy="131419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우리는 모두 장점과 단점이 있어요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짝꿍의 장점을 찾아 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장점 트로피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를 만들어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72ACAE8-9794-411E-8392-C27CCAB19BD6}"/>
              </a:ext>
            </a:extLst>
          </p:cNvPr>
          <p:cNvGrpSpPr/>
          <p:nvPr/>
        </p:nvGrpSpPr>
        <p:grpSpPr>
          <a:xfrm>
            <a:off x="2547512" y="2708955"/>
            <a:ext cx="1045479" cy="3603858"/>
            <a:chOff x="4823890" y="2834705"/>
            <a:chExt cx="1045479" cy="3603858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xmlns="" id="{CFA31C20-9B6B-4531-BE18-681617784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26300" flipH="1">
              <a:off x="4946392" y="2834705"/>
              <a:ext cx="502369" cy="3265817"/>
            </a:xfrm>
            <a:prstGeom prst="rect">
              <a:avLst/>
            </a:prstGeom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xmlns="" id="{E928644E-F6C4-4B9F-BAEC-B12913BA47B3}"/>
                </a:ext>
              </a:extLst>
            </p:cNvPr>
            <p:cNvSpPr/>
            <p:nvPr/>
          </p:nvSpPr>
          <p:spPr>
            <a:xfrm>
              <a:off x="4823890" y="5792232"/>
              <a:ext cx="10454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</a:t>
              </a:r>
              <a:r>
                <a:rPr lang="en-US" altLang="ko-KR" sz="3600" dirty="0">
                  <a:solidFill>
                    <a:prstClr val="black"/>
                  </a:solidFill>
                  <a:highlight>
                    <a:srgbClr val="CCFFCC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AC771733-9743-478C-8D32-E6C175939380}"/>
              </a:ext>
            </a:extLst>
          </p:cNvPr>
          <p:cNvGrpSpPr/>
          <p:nvPr/>
        </p:nvGrpSpPr>
        <p:grpSpPr>
          <a:xfrm>
            <a:off x="4334388" y="2909430"/>
            <a:ext cx="1452790" cy="3430898"/>
            <a:chOff x="4142202" y="2881914"/>
            <a:chExt cx="1452790" cy="3430898"/>
          </a:xfrm>
        </p:grpSpPr>
        <p:pic>
          <p:nvPicPr>
            <p:cNvPr id="4" name="그림 3" descr="개체이(가) 표시된 사진&#10;&#10;자동 생성된 설명">
              <a:extLst>
                <a:ext uri="{FF2B5EF4-FFF2-40B4-BE49-F238E27FC236}">
                  <a16:creationId xmlns:a16="http://schemas.microsoft.com/office/drawing/2014/main" xmlns="" id="{034F8950-4C66-4FC4-A481-B0DD1519A6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4256" y="2881914"/>
              <a:ext cx="1306452" cy="2819377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866FC41C-B87D-4801-976A-D27BC040AACA}"/>
                </a:ext>
              </a:extLst>
            </p:cNvPr>
            <p:cNvSpPr/>
            <p:nvPr/>
          </p:nvSpPr>
          <p:spPr>
            <a:xfrm>
              <a:off x="4142202" y="5666481"/>
              <a:ext cx="1452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>
                  <a:solidFill>
                    <a:prstClr val="black"/>
                  </a:solidFill>
                  <a:highlight>
                    <a:srgbClr val="DAD5FF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가위</a:t>
              </a:r>
              <a:endParaRPr lang="en-US" altLang="ko-KR" sz="3600" dirty="0">
                <a:solidFill>
                  <a:prstClr val="black"/>
                </a:solidFill>
                <a:highlight>
                  <a:srgbClr val="DAD5FF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D3C381FF-EA77-4C27-A43D-1DE165DA62BA}"/>
              </a:ext>
            </a:extLst>
          </p:cNvPr>
          <p:cNvGrpSpPr/>
          <p:nvPr/>
        </p:nvGrpSpPr>
        <p:grpSpPr>
          <a:xfrm>
            <a:off x="7045526" y="2304551"/>
            <a:ext cx="4248047" cy="3927914"/>
            <a:chOff x="6819606" y="2355368"/>
            <a:chExt cx="4248047" cy="3927914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xmlns="" id="{26E366D4-331F-4442-98CD-D73FCFA2C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19606" y="2355368"/>
              <a:ext cx="2716807" cy="3927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6B4915D4-C44C-4B93-AB0E-EC6F94B2BD3A}"/>
                </a:ext>
              </a:extLst>
            </p:cNvPr>
            <p:cNvSpPr/>
            <p:nvPr/>
          </p:nvSpPr>
          <p:spPr>
            <a:xfrm>
              <a:off x="9614863" y="3813627"/>
              <a:ext cx="1452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 err="1">
                  <a:solidFill>
                    <a:prstClr val="black"/>
                  </a:solidFill>
                  <a:highlight>
                    <a:srgbClr val="FFDBB7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활동지</a:t>
              </a:r>
              <a:endParaRPr lang="en-US" altLang="ko-KR" sz="3600" dirty="0">
                <a:solidFill>
                  <a:prstClr val="black"/>
                </a:solidFill>
                <a:highlight>
                  <a:srgbClr val="FFDBB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8BAFDCD-5066-4442-865F-DB48707CB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122613" y="7461250"/>
            <a:ext cx="487362" cy="487363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671983BD-BA7B-47B3-8544-8D08BA271C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75013" y="7613650"/>
            <a:ext cx="487362" cy="487363"/>
          </a:xfrm>
          <a:prstGeom prst="rect">
            <a:avLst/>
          </a:prstGeom>
        </p:spPr>
      </p:pic>
      <p:pic>
        <p:nvPicPr>
          <p:cNvPr id="2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447BE1F-DC1D-47F8-94FF-A54D12EF4A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427413" y="7766050"/>
            <a:ext cx="487362" cy="487363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28195CF2-A983-4CB8-8569-C9E120EEE348}"/>
              </a:ext>
            </a:extLst>
          </p:cNvPr>
          <p:cNvGrpSpPr/>
          <p:nvPr/>
        </p:nvGrpSpPr>
        <p:grpSpPr>
          <a:xfrm>
            <a:off x="9148789" y="4354946"/>
            <a:ext cx="3792351" cy="1242430"/>
            <a:chOff x="8563746" y="2008460"/>
            <a:chExt cx="3792351" cy="124243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A1995A2-E93F-42EA-9A96-786030780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0A896623-E46C-4F08-8E04-ED726572870D}"/>
                </a:ext>
              </a:extLst>
            </p:cNvPr>
            <p:cNvSpPr txBox="1"/>
            <p:nvPr/>
          </p:nvSpPr>
          <p:spPr>
            <a:xfrm>
              <a:off x="9470227" y="2099653"/>
              <a:ext cx="28858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&lt;2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 smtClean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 smtClean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 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2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42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친구에게 장점 트로피 선물하기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26E366D4-331F-4442-98CD-D73FCFA2C3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9696" y="1650069"/>
            <a:ext cx="4513109" cy="4802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E7D5921-160D-44C5-9E21-79CACC69B69A}"/>
              </a:ext>
            </a:extLst>
          </p:cNvPr>
          <p:cNvSpPr txBox="1"/>
          <p:nvPr/>
        </p:nvSpPr>
        <p:spPr>
          <a:xfrm>
            <a:off x="4377920" y="4537939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4C50EE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친구의 이름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4C50EE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xmlns="" id="{95F04862-83B2-4CAE-B3D5-41238EAF7E83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3940597" y="5061159"/>
            <a:ext cx="1378542" cy="393642"/>
          </a:xfrm>
          <a:prstGeom prst="straightConnector1">
            <a:avLst/>
          </a:prstGeom>
          <a:ln w="57150">
            <a:solidFill>
              <a:srgbClr val="4C50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xmlns="" id="{09FAECDA-A969-427E-845A-3BBCC27656E8}"/>
              </a:ext>
            </a:extLst>
          </p:cNvPr>
          <p:cNvCxnSpPr>
            <a:cxnSpLocks/>
          </p:cNvCxnSpPr>
          <p:nvPr/>
        </p:nvCxnSpPr>
        <p:spPr>
          <a:xfrm>
            <a:off x="3687379" y="2036147"/>
            <a:ext cx="901767" cy="89926"/>
          </a:xfrm>
          <a:prstGeom prst="straightConnector1">
            <a:avLst/>
          </a:prstGeom>
          <a:ln w="57150">
            <a:solidFill>
              <a:srgbClr val="D45D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3294419-1035-481E-94F9-9F4DFEE2CBF4}"/>
              </a:ext>
            </a:extLst>
          </p:cNvPr>
          <p:cNvSpPr txBox="1"/>
          <p:nvPr/>
        </p:nvSpPr>
        <p:spPr>
          <a:xfrm>
            <a:off x="4589146" y="1864463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D45DF9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상의 이름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D45DF9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D17E149-A64A-4F7C-B068-89FFF58AFF29}"/>
              </a:ext>
            </a:extLst>
          </p:cNvPr>
          <p:cNvSpPr txBox="1"/>
          <p:nvPr/>
        </p:nvSpPr>
        <p:spPr>
          <a:xfrm>
            <a:off x="2860477" y="3387258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noProof="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짝의 장점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EA28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175" name="그룹 7174">
            <a:extLst>
              <a:ext uri="{FF2B5EF4-FFF2-40B4-BE49-F238E27FC236}">
                <a16:creationId xmlns:a16="http://schemas.microsoft.com/office/drawing/2014/main" xmlns="" id="{2A479230-0AF7-47AB-A8AD-10468209F222}"/>
              </a:ext>
            </a:extLst>
          </p:cNvPr>
          <p:cNvGrpSpPr/>
          <p:nvPr/>
        </p:nvGrpSpPr>
        <p:grpSpPr>
          <a:xfrm>
            <a:off x="6224500" y="1634449"/>
            <a:ext cx="4566900" cy="4802133"/>
            <a:chOff x="6224500" y="1634449"/>
            <a:chExt cx="4566900" cy="4802133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CC571D57-282A-4AAF-9399-8D7FB7245E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8291" y="1634449"/>
              <a:ext cx="4513109" cy="48021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174" name="TextBox 7173">
              <a:extLst>
                <a:ext uri="{FF2B5EF4-FFF2-40B4-BE49-F238E27FC236}">
                  <a16:creationId xmlns:a16="http://schemas.microsoft.com/office/drawing/2014/main" xmlns="" id="{13000096-C0C9-4262-8C45-708BAE91D877}"/>
                </a:ext>
              </a:extLst>
            </p:cNvPr>
            <p:cNvSpPr txBox="1"/>
            <p:nvPr/>
          </p:nvSpPr>
          <p:spPr>
            <a:xfrm>
              <a:off x="8011022" y="1869480"/>
              <a:ext cx="10476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기부천사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57051F0-4139-4D86-8590-3EEF9DFD2457}"/>
                </a:ext>
              </a:extLst>
            </p:cNvPr>
            <p:cNvSpPr txBox="1"/>
            <p:nvPr/>
          </p:nvSpPr>
          <p:spPr>
            <a:xfrm>
              <a:off x="8225568" y="2129268"/>
              <a:ext cx="10476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대상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787C076C-4AD1-4495-9C2F-A248E943F494}"/>
                </a:ext>
              </a:extLst>
            </p:cNvPr>
            <p:cNvSpPr txBox="1"/>
            <p:nvPr/>
          </p:nvSpPr>
          <p:spPr>
            <a:xfrm>
              <a:off x="6224500" y="2846564"/>
              <a:ext cx="4530715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길벗이는 친구들에게</a:t>
              </a:r>
              <a:endParaRPr lang="en-US" altLang="ko-KR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자기 물건을 잘 빌려</a:t>
              </a:r>
              <a:endParaRPr lang="en-US" altLang="ko-KR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줍니다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4726A37B-6705-4B03-B9D2-0760D55F3DAF}"/>
                </a:ext>
              </a:extLst>
            </p:cNvPr>
            <p:cNvSpPr txBox="1"/>
            <p:nvPr/>
          </p:nvSpPr>
          <p:spPr>
            <a:xfrm>
              <a:off x="7977970" y="4119661"/>
              <a:ext cx="11380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성정이가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728EF112-FF51-4C2E-8116-611B6B797911}"/>
                </a:ext>
              </a:extLst>
            </p:cNvPr>
            <p:cNvSpPr txBox="1"/>
            <p:nvPr/>
          </p:nvSpPr>
          <p:spPr>
            <a:xfrm>
              <a:off x="7875344" y="5318979"/>
              <a:ext cx="13433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설길벗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4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61D6237D-423A-433D-8A6D-D1A1B7DE09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230813" y="4311650"/>
            <a:ext cx="487363" cy="487363"/>
          </a:xfrm>
          <a:prstGeom prst="rect">
            <a:avLst/>
          </a:prstGeom>
        </p:spPr>
      </p:pic>
      <p:pic>
        <p:nvPicPr>
          <p:cNvPr id="21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03F71A7D-9FF6-4F03-A7ED-287E854188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078413" y="4464050"/>
            <a:ext cx="487363" cy="487363"/>
          </a:xfrm>
          <a:prstGeom prst="rect">
            <a:avLst/>
          </a:prstGeom>
        </p:spPr>
      </p:pic>
      <p:pic>
        <p:nvPicPr>
          <p:cNvPr id="22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C4DBCE60-2B33-4EF4-B21C-69A8E857A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926013" y="4616450"/>
            <a:ext cx="487363" cy="487363"/>
          </a:xfrm>
          <a:prstGeom prst="rect">
            <a:avLst/>
          </a:prstGeom>
        </p:spPr>
      </p:pic>
      <p:pic>
        <p:nvPicPr>
          <p:cNvPr id="6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xmlns="" id="{3E681131-5A80-4CF5-BE31-884021773C6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794125" y="361315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/>
      <p:bldP spid="19" grpId="1"/>
      <p:bldP spid="26" grpId="0"/>
      <p:bldP spid="26" grpId="1"/>
      <p:bldP spid="30" grpId="0"/>
      <p:bldP spid="3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529755" y="415375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친구에게 장점 트로피 선물하기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7175" name="그룹 7174">
            <a:extLst>
              <a:ext uri="{FF2B5EF4-FFF2-40B4-BE49-F238E27FC236}">
                <a16:creationId xmlns:a16="http://schemas.microsoft.com/office/drawing/2014/main" xmlns="" id="{2A479230-0AF7-47AB-A8AD-10468209F222}"/>
              </a:ext>
            </a:extLst>
          </p:cNvPr>
          <p:cNvGrpSpPr/>
          <p:nvPr/>
        </p:nvGrpSpPr>
        <p:grpSpPr>
          <a:xfrm>
            <a:off x="4336474" y="2468237"/>
            <a:ext cx="3586401" cy="3789583"/>
            <a:chOff x="6278291" y="1634449"/>
            <a:chExt cx="4544663" cy="4802133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CC571D57-282A-4AAF-9399-8D7FB7245E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8291" y="1634449"/>
              <a:ext cx="4513109" cy="48021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174" name="TextBox 7173">
              <a:extLst>
                <a:ext uri="{FF2B5EF4-FFF2-40B4-BE49-F238E27FC236}">
                  <a16:creationId xmlns:a16="http://schemas.microsoft.com/office/drawing/2014/main" xmlns="" id="{13000096-C0C9-4262-8C45-708BAE91D877}"/>
                </a:ext>
              </a:extLst>
            </p:cNvPr>
            <p:cNvSpPr txBox="1"/>
            <p:nvPr/>
          </p:nvSpPr>
          <p:spPr>
            <a:xfrm>
              <a:off x="8011023" y="1869480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기부천사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57051F0-4139-4D86-8590-3EEF9DFD2457}"/>
                </a:ext>
              </a:extLst>
            </p:cNvPr>
            <p:cNvSpPr txBox="1"/>
            <p:nvPr/>
          </p:nvSpPr>
          <p:spPr>
            <a:xfrm>
              <a:off x="8225568" y="2129268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대상</a:t>
              </a:r>
              <a:endParaRPr lang="ko-KR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787C076C-4AD1-4495-9C2F-A248E943F494}"/>
                </a:ext>
              </a:extLst>
            </p:cNvPr>
            <p:cNvSpPr txBox="1"/>
            <p:nvPr/>
          </p:nvSpPr>
          <p:spPr>
            <a:xfrm>
              <a:off x="6292239" y="2937087"/>
              <a:ext cx="4530715" cy="1210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길벗이는 친구들에게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자기 물건을 잘 빌려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줍니다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4726A37B-6705-4B03-B9D2-0760D55F3DAF}"/>
                </a:ext>
              </a:extLst>
            </p:cNvPr>
            <p:cNvSpPr txBox="1"/>
            <p:nvPr/>
          </p:nvSpPr>
          <p:spPr>
            <a:xfrm>
              <a:off x="7977970" y="4119662"/>
              <a:ext cx="1138079" cy="35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성정이가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728EF112-FF51-4C2E-8116-611B6B797911}"/>
                </a:ext>
              </a:extLst>
            </p:cNvPr>
            <p:cNvSpPr txBox="1"/>
            <p:nvPr/>
          </p:nvSpPr>
          <p:spPr>
            <a:xfrm>
              <a:off x="7966479" y="5318979"/>
              <a:ext cx="1343330" cy="585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설길벗</a:t>
              </a:r>
              <a:endPara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D797F0C2-108C-48C4-A550-3CD69E8A58F5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66FD4EA0-5BBF-47ED-B79E-794691E61EBD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짝꿍의 장점에 대해 </a:t>
              </a:r>
              <a:r>
                <a:rPr lang="ko-KR" altLang="en-US" sz="36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칭찬하며 장점 트로피를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선물해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9FEFE4F1-DBB8-45D7-A651-AB4D1359B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E8B88D0-0901-473E-819D-AC7830A18947}"/>
              </a:ext>
            </a:extLst>
          </p:cNvPr>
          <p:cNvGrpSpPr/>
          <p:nvPr/>
        </p:nvGrpSpPr>
        <p:grpSpPr>
          <a:xfrm>
            <a:off x="761027" y="2048027"/>
            <a:ext cx="4274085" cy="4051451"/>
            <a:chOff x="761027" y="2048027"/>
            <a:chExt cx="4274085" cy="4051451"/>
          </a:xfrm>
        </p:grpSpPr>
        <p:pic>
          <p:nvPicPr>
            <p:cNvPr id="12" name="그림 11" descr="건물이(가) 표시된 사진&#10;&#10;자동 생성된 설명">
              <a:extLst>
                <a:ext uri="{FF2B5EF4-FFF2-40B4-BE49-F238E27FC236}">
                  <a16:creationId xmlns:a16="http://schemas.microsoft.com/office/drawing/2014/main" xmlns="" id="{C0317399-BD2C-4145-AA27-DECB4DE8CB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24505">
              <a:off x="761027" y="2048027"/>
              <a:ext cx="4274085" cy="4051451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0552578D-7B54-4F7E-849E-2958E93EAB3F}"/>
                </a:ext>
              </a:extLst>
            </p:cNvPr>
            <p:cNvSpPr txBox="1"/>
            <p:nvPr/>
          </p:nvSpPr>
          <p:spPr>
            <a:xfrm>
              <a:off x="1705390" y="3448176"/>
              <a:ext cx="289228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~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언제나 웃는 얼굴로 물건 잘 빌려줘서 정말 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넌 기부천사야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  <a:endPara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1AF75E63-193B-4FD0-A41E-FAFA9DC41AE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179" y="4073753"/>
            <a:ext cx="3426608" cy="3426608"/>
          </a:xfrm>
          <a:prstGeom prst="rect">
            <a:avLst/>
          </a:prstGeom>
        </p:spPr>
      </p:pic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4FDF9AD5-BB93-4AE4-9B0E-C6E3C113811E}"/>
              </a:ext>
            </a:extLst>
          </p:cNvPr>
          <p:cNvGrpSpPr/>
          <p:nvPr/>
        </p:nvGrpSpPr>
        <p:grpSpPr>
          <a:xfrm flipH="1">
            <a:off x="7415821" y="2400352"/>
            <a:ext cx="3580730" cy="3777498"/>
            <a:chOff x="-4216798" y="2918807"/>
            <a:chExt cx="3238882" cy="3416865"/>
          </a:xfrm>
        </p:grpSpPr>
        <p:pic>
          <p:nvPicPr>
            <p:cNvPr id="32" name="그림 31" descr="건물이(가) 표시된 사진&#10;&#10;자동 생성된 설명">
              <a:extLst>
                <a:ext uri="{FF2B5EF4-FFF2-40B4-BE49-F238E27FC236}">
                  <a16:creationId xmlns:a16="http://schemas.microsoft.com/office/drawing/2014/main" xmlns="" id="{7B057511-F06F-4506-BCB7-992D9BB988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43911">
              <a:off x="-4305790" y="3007799"/>
              <a:ext cx="3416865" cy="323888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5B497ECD-8BCF-4C0E-B9F3-9C31F1F75040}"/>
                </a:ext>
              </a:extLst>
            </p:cNvPr>
            <p:cNvSpPr txBox="1"/>
            <p:nvPr/>
          </p:nvSpPr>
          <p:spPr>
            <a:xfrm>
              <a:off x="-3876065" y="4256880"/>
              <a:ext cx="2892282" cy="807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너는 정말 </a:t>
              </a:r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칭찬왕이야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!!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3A3F78EE-08E8-4DCA-B458-0C3B42E7239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033" y="4073753"/>
            <a:ext cx="3238505" cy="323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5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오와햐하.wav"/>
          </p:stSnd>
        </p:sndAc>
      </p:transition>
    </mc:Choice>
    <mc:Fallback xmlns="">
      <p:transition spd="slow">
        <p:sndAc>
          <p:stSnd>
            <p:snd r:embed="rId12" name="오와햐하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8995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조금 다른 동물들에 대해 어떤 생각을 하게 되었나요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xmlns="" id="{943F8860-F586-43E0-A6B0-BDF96F8D82B7}"/>
              </a:ext>
            </a:extLst>
          </p:cNvPr>
          <p:cNvGrpSpPr/>
          <p:nvPr/>
        </p:nvGrpSpPr>
        <p:grpSpPr>
          <a:xfrm>
            <a:off x="1611992" y="2681459"/>
            <a:ext cx="3600400" cy="952416"/>
            <a:chOff x="7104112" y="2500727"/>
            <a:chExt cx="3600400" cy="1636653"/>
          </a:xfrm>
        </p:grpSpPr>
        <p:sp>
          <p:nvSpPr>
            <p:cNvPr id="63" name="타원 62">
              <a:extLst>
                <a:ext uri="{FF2B5EF4-FFF2-40B4-BE49-F238E27FC236}">
                  <a16:creationId xmlns:a16="http://schemas.microsoft.com/office/drawing/2014/main" xmlns="" id="{A4CFCBC6-C7CA-4F6C-996C-0E88EF2F52B8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FEB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A67B5778-16AB-4B2E-AC69-DE0AD312003C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귀가 짧은 토끼</a:t>
              </a:r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xmlns="" id="{4A40E021-F264-46D7-B36F-BE1B6A63B58C}"/>
              </a:ext>
            </a:extLst>
          </p:cNvPr>
          <p:cNvGrpSpPr/>
          <p:nvPr/>
        </p:nvGrpSpPr>
        <p:grpSpPr>
          <a:xfrm>
            <a:off x="2589276" y="3858172"/>
            <a:ext cx="3600400" cy="952416"/>
            <a:chOff x="7095877" y="2514665"/>
            <a:chExt cx="3600400" cy="1636653"/>
          </a:xfrm>
        </p:grpSpPr>
        <p:sp>
          <p:nvSpPr>
            <p:cNvPr id="66" name="타원 65">
              <a:extLst>
                <a:ext uri="{FF2B5EF4-FFF2-40B4-BE49-F238E27FC236}">
                  <a16:creationId xmlns:a16="http://schemas.microsoft.com/office/drawing/2014/main" xmlns="" id="{FFCE9697-5504-479B-A0C0-572C5203578E}"/>
                </a:ext>
              </a:extLst>
            </p:cNvPr>
            <p:cNvSpPr/>
            <p:nvPr/>
          </p:nvSpPr>
          <p:spPr>
            <a:xfrm>
              <a:off x="7095877" y="2514665"/>
              <a:ext cx="3600400" cy="1636653"/>
            </a:xfrm>
            <a:prstGeom prst="ellipse">
              <a:avLst/>
            </a:prstGeom>
            <a:solidFill>
              <a:srgbClr val="DA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C0FC1C8A-0B1B-4408-A8F4-3F1C4D75BDBF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코가 짧은 코끼리</a:t>
              </a: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xmlns="" id="{745AD133-B2A2-4569-BDB8-78500D0860BC}"/>
              </a:ext>
            </a:extLst>
          </p:cNvPr>
          <p:cNvGrpSpPr/>
          <p:nvPr/>
        </p:nvGrpSpPr>
        <p:grpSpPr>
          <a:xfrm>
            <a:off x="6102370" y="2580442"/>
            <a:ext cx="3600400" cy="952416"/>
            <a:chOff x="7104112" y="2500727"/>
            <a:chExt cx="3600400" cy="1636653"/>
          </a:xfrm>
        </p:grpSpPr>
        <p:sp>
          <p:nvSpPr>
            <p:cNvPr id="69" name="타원 68">
              <a:extLst>
                <a:ext uri="{FF2B5EF4-FFF2-40B4-BE49-F238E27FC236}">
                  <a16:creationId xmlns:a16="http://schemas.microsoft.com/office/drawing/2014/main" xmlns="" id="{BD370D32-5537-4515-B30F-290A27D684B1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88CD4B1F-F989-45FF-889F-B16FBD83CB1E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날씬한 하마</a:t>
              </a: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xmlns="" id="{A0205A2A-FD7E-417D-9291-838D6D196284}"/>
              </a:ext>
            </a:extLst>
          </p:cNvPr>
          <p:cNvGrpSpPr/>
          <p:nvPr/>
        </p:nvGrpSpPr>
        <p:grpSpPr>
          <a:xfrm>
            <a:off x="6117373" y="5148461"/>
            <a:ext cx="4171998" cy="952416"/>
            <a:chOff x="7104112" y="2500727"/>
            <a:chExt cx="3600400" cy="1636653"/>
          </a:xfrm>
        </p:grpSpPr>
        <p:sp>
          <p:nvSpPr>
            <p:cNvPr id="72" name="타원 71">
              <a:extLst>
                <a:ext uri="{FF2B5EF4-FFF2-40B4-BE49-F238E27FC236}">
                  <a16:creationId xmlns:a16="http://schemas.microsoft.com/office/drawing/2014/main" xmlns="" id="{B8FB198F-82BF-44E7-A393-2DB32AE48632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CE4E0D8A-C553-4330-9F09-87873C5F9447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달리기가 느린 치타</a:t>
              </a: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xmlns="" id="{3B7FD523-FA9E-416E-A154-65E2C8E36A29}"/>
              </a:ext>
            </a:extLst>
          </p:cNvPr>
          <p:cNvGrpSpPr/>
          <p:nvPr/>
        </p:nvGrpSpPr>
        <p:grpSpPr>
          <a:xfrm>
            <a:off x="1212322" y="5205815"/>
            <a:ext cx="4171998" cy="1361483"/>
            <a:chOff x="7104112" y="2500727"/>
            <a:chExt cx="3600400" cy="2339603"/>
          </a:xfrm>
        </p:grpSpPr>
        <p:sp>
          <p:nvSpPr>
            <p:cNvPr id="75" name="타원 74">
              <a:extLst>
                <a:ext uri="{FF2B5EF4-FFF2-40B4-BE49-F238E27FC236}">
                  <a16:creationId xmlns:a16="http://schemas.microsoft.com/office/drawing/2014/main" xmlns="" id="{0909322B-5C31-4AD4-A508-6D93100595DB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FFDB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8E3E3AD0-2803-403E-9B93-DFCED09173D6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2062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꼬리가 짧은 원숭이</a:t>
              </a: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xmlns="" id="{66DC31A4-0917-4066-843E-D3A8DD2F1D6C}"/>
              </a:ext>
            </a:extLst>
          </p:cNvPr>
          <p:cNvGrpSpPr/>
          <p:nvPr/>
        </p:nvGrpSpPr>
        <p:grpSpPr>
          <a:xfrm>
            <a:off x="6960967" y="3894150"/>
            <a:ext cx="4171998" cy="952416"/>
            <a:chOff x="7104112" y="2500727"/>
            <a:chExt cx="3600400" cy="1636653"/>
          </a:xfrm>
        </p:grpSpPr>
        <p:sp>
          <p:nvSpPr>
            <p:cNvPr id="78" name="타원 77">
              <a:extLst>
                <a:ext uri="{FF2B5EF4-FFF2-40B4-BE49-F238E27FC236}">
                  <a16:creationId xmlns:a16="http://schemas.microsoft.com/office/drawing/2014/main" xmlns="" id="{4F39F94F-6919-4A2F-8656-D70A4C6C1000}"/>
                </a:ext>
              </a:extLst>
            </p:cNvPr>
            <p:cNvSpPr/>
            <p:nvPr/>
          </p:nvSpPr>
          <p:spPr>
            <a:xfrm>
              <a:off x="7104112" y="2500727"/>
              <a:ext cx="3600400" cy="1636653"/>
            </a:xfrm>
            <a:prstGeom prst="ellipse">
              <a:avLst/>
            </a:prstGeom>
            <a:solidFill>
              <a:srgbClr val="E6D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2E2B6B4A-EA9B-414E-9881-41AFDBEC21F4}"/>
                </a:ext>
              </a:extLst>
            </p:cNvPr>
            <p:cNvSpPr txBox="1"/>
            <p:nvPr/>
          </p:nvSpPr>
          <p:spPr>
            <a:xfrm>
              <a:off x="7352094" y="2777658"/>
              <a:ext cx="3065205" cy="111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가시 없는 고슴도치</a:t>
              </a:r>
            </a:p>
          </p:txBody>
        </p:sp>
      </p:grpSp>
      <p:pic>
        <p:nvPicPr>
          <p:cNvPr id="80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A7E6AC0E-6D69-4564-81D3-593E35DBE5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92040" y="4384071"/>
            <a:ext cx="487362" cy="487362"/>
          </a:xfrm>
          <a:prstGeom prst="rect">
            <a:avLst/>
          </a:prstGeom>
        </p:spPr>
      </p:pic>
      <p:pic>
        <p:nvPicPr>
          <p:cNvPr id="81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242E1E88-07E2-44C6-ACA6-6A8BF087C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539640" y="4536471"/>
            <a:ext cx="487362" cy="487362"/>
          </a:xfrm>
          <a:prstGeom prst="rect">
            <a:avLst/>
          </a:prstGeom>
        </p:spPr>
      </p:pic>
      <p:pic>
        <p:nvPicPr>
          <p:cNvPr id="82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C466F55B-4AEC-45EF-9C50-F953A80BE7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87240" y="4688871"/>
            <a:ext cx="487362" cy="487362"/>
          </a:xfrm>
          <a:prstGeom prst="rect">
            <a:avLst/>
          </a:prstGeom>
        </p:spPr>
      </p:pic>
      <p:pic>
        <p:nvPicPr>
          <p:cNvPr id="83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200FE6FE-BDC3-4F2F-A420-9227325AAC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234840" y="4841271"/>
            <a:ext cx="487362" cy="487362"/>
          </a:xfrm>
          <a:prstGeom prst="rect">
            <a:avLst/>
          </a:prstGeom>
        </p:spPr>
      </p:pic>
      <p:pic>
        <p:nvPicPr>
          <p:cNvPr id="8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275BA9A1-5849-4C40-9183-60ECEF047B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82440" y="4993671"/>
            <a:ext cx="487362" cy="487362"/>
          </a:xfrm>
          <a:prstGeom prst="rect">
            <a:avLst/>
          </a:prstGeom>
        </p:spPr>
      </p:pic>
      <p:pic>
        <p:nvPicPr>
          <p:cNvPr id="85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1A11702-AE04-49C6-9F22-D368B78AF6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30040" y="5146071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1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4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3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43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33480A1C-2FC6-4425-B4B8-925556A72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356933" y="1664758"/>
            <a:ext cx="11333001" cy="962097"/>
            <a:chOff x="739697" y="1819834"/>
            <a:chExt cx="11333001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390797" y="1931964"/>
              <a:ext cx="10681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친구가 내 장점에 대해 칭찬해주는 말을 들었을 때 기분이 어땠나요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39697" y="1819834"/>
              <a:ext cx="796732" cy="962097"/>
            </a:xfrm>
            <a:prstGeom prst="rect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2A479230-0AF7-47AB-A8AD-10468209F222}"/>
              </a:ext>
            </a:extLst>
          </p:cNvPr>
          <p:cNvGrpSpPr/>
          <p:nvPr/>
        </p:nvGrpSpPr>
        <p:grpSpPr>
          <a:xfrm>
            <a:off x="4336474" y="2468237"/>
            <a:ext cx="3586401" cy="3789583"/>
            <a:chOff x="6278291" y="1634449"/>
            <a:chExt cx="4544663" cy="4802133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xmlns="" id="{CC571D57-282A-4AAF-9399-8D7FB7245E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8291" y="1634449"/>
              <a:ext cx="4513109" cy="48021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13000096-C0C9-4262-8C45-708BAE91D877}"/>
                </a:ext>
              </a:extLst>
            </p:cNvPr>
            <p:cNvSpPr txBox="1"/>
            <p:nvPr/>
          </p:nvSpPr>
          <p:spPr>
            <a:xfrm>
              <a:off x="8011023" y="1869480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기부천사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B57051F0-4139-4D86-8590-3EEF9DFD2457}"/>
                </a:ext>
              </a:extLst>
            </p:cNvPr>
            <p:cNvSpPr txBox="1"/>
            <p:nvPr/>
          </p:nvSpPr>
          <p:spPr>
            <a:xfrm>
              <a:off x="8225568" y="2129268"/>
              <a:ext cx="1047644" cy="40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대상</a:t>
              </a:r>
              <a:endParaRPr lang="ko-KR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787C076C-4AD1-4495-9C2F-A248E943F494}"/>
                </a:ext>
              </a:extLst>
            </p:cNvPr>
            <p:cNvSpPr txBox="1"/>
            <p:nvPr/>
          </p:nvSpPr>
          <p:spPr>
            <a:xfrm>
              <a:off x="6292239" y="2937087"/>
              <a:ext cx="4530715" cy="1210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길벗이는 친구들에게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자기 물건을 잘 빌려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줍니다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4726A37B-6705-4B03-B9D2-0760D55F3DAF}"/>
                </a:ext>
              </a:extLst>
            </p:cNvPr>
            <p:cNvSpPr txBox="1"/>
            <p:nvPr/>
          </p:nvSpPr>
          <p:spPr>
            <a:xfrm>
              <a:off x="7977970" y="4119662"/>
              <a:ext cx="1138079" cy="35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r>
                <a: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성정이가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-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28EF112-FF51-4C2E-8116-611B6B797911}"/>
                </a:ext>
              </a:extLst>
            </p:cNvPr>
            <p:cNvSpPr txBox="1"/>
            <p:nvPr/>
          </p:nvSpPr>
          <p:spPr>
            <a:xfrm>
              <a:off x="7966479" y="5318979"/>
              <a:ext cx="1343330" cy="585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설길벗</a:t>
              </a:r>
              <a:endPara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4B57C40C-ACA5-4D1A-9D4F-C4058D1E5594}"/>
              </a:ext>
            </a:extLst>
          </p:cNvPr>
          <p:cNvGrpSpPr/>
          <p:nvPr/>
        </p:nvGrpSpPr>
        <p:grpSpPr>
          <a:xfrm>
            <a:off x="761027" y="2048027"/>
            <a:ext cx="4274085" cy="4051451"/>
            <a:chOff x="761027" y="2048027"/>
            <a:chExt cx="4274085" cy="4051451"/>
          </a:xfrm>
        </p:grpSpPr>
        <p:pic>
          <p:nvPicPr>
            <p:cNvPr id="46" name="그림 45" descr="건물이(가) 표시된 사진&#10;&#10;자동 생성된 설명">
              <a:extLst>
                <a:ext uri="{FF2B5EF4-FFF2-40B4-BE49-F238E27FC236}">
                  <a16:creationId xmlns:a16="http://schemas.microsoft.com/office/drawing/2014/main" xmlns="" id="{2AEE8C1D-AD66-42D3-AB34-9DC4E1EEC6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24505">
              <a:off x="761027" y="2048027"/>
              <a:ext cx="4274085" cy="4051451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BF892AED-42CC-4F48-93CF-6732493728D4}"/>
                </a:ext>
              </a:extLst>
            </p:cNvPr>
            <p:cNvSpPr txBox="1"/>
            <p:nvPr/>
          </p:nvSpPr>
          <p:spPr>
            <a:xfrm>
              <a:off x="1705390" y="3448176"/>
              <a:ext cx="289228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길벗아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~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언제나 웃는 얼굴로 물건 잘 빌려줘서 정말 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넌 기부천사야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  <a:endParaRPr lang="ko-KR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48" name="그림 47">
            <a:extLst>
              <a:ext uri="{FF2B5EF4-FFF2-40B4-BE49-F238E27FC236}">
                <a16:creationId xmlns:a16="http://schemas.microsoft.com/office/drawing/2014/main" xmlns="" id="{01CFB2B6-39A0-4FAE-BA80-7F6B9FD969C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179" y="4073753"/>
            <a:ext cx="3426608" cy="3426608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xmlns="" id="{00E6195F-35BF-4265-BE64-36CB807A67FF}"/>
              </a:ext>
            </a:extLst>
          </p:cNvPr>
          <p:cNvGrpSpPr/>
          <p:nvPr/>
        </p:nvGrpSpPr>
        <p:grpSpPr>
          <a:xfrm flipH="1">
            <a:off x="7415821" y="2400352"/>
            <a:ext cx="3580730" cy="3777498"/>
            <a:chOff x="-4216798" y="2918807"/>
            <a:chExt cx="3238882" cy="3416865"/>
          </a:xfrm>
        </p:grpSpPr>
        <p:pic>
          <p:nvPicPr>
            <p:cNvPr id="50" name="그림 49" descr="건물이(가) 표시된 사진&#10;&#10;자동 생성된 설명">
              <a:extLst>
                <a:ext uri="{FF2B5EF4-FFF2-40B4-BE49-F238E27FC236}">
                  <a16:creationId xmlns:a16="http://schemas.microsoft.com/office/drawing/2014/main" xmlns="" id="{33C613C2-0CEE-47BA-BA42-E29BAAEC9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43911">
              <a:off x="-4305790" y="3007799"/>
              <a:ext cx="3416865" cy="3238882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49F52B33-0D24-44FF-8495-0B523B002E10}"/>
                </a:ext>
              </a:extLst>
            </p:cNvPr>
            <p:cNvSpPr txBox="1"/>
            <p:nvPr/>
          </p:nvSpPr>
          <p:spPr>
            <a:xfrm>
              <a:off x="-3876065" y="4256880"/>
              <a:ext cx="2892282" cy="807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고마워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 </a:t>
              </a:r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성정아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  <a:p>
              <a:pPr algn="ctr"/>
              <a:r>
                <a:rPr lang="ko-KR" altLang="en-US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너는 정말 </a:t>
              </a:r>
              <a:r>
                <a:rPr lang="ko-KR" altLang="en-US" sz="2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칭찬왕이야</a:t>
              </a:r>
              <a:r>
                <a:rPr lang="en-US" altLang="ko-KR" sz="2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!!</a:t>
              </a:r>
            </a:p>
          </p:txBody>
        </p:sp>
      </p:grpSp>
      <p:pic>
        <p:nvPicPr>
          <p:cNvPr id="52" name="그림 51">
            <a:extLst>
              <a:ext uri="{FF2B5EF4-FFF2-40B4-BE49-F238E27FC236}">
                <a16:creationId xmlns:a16="http://schemas.microsoft.com/office/drawing/2014/main" xmlns="" id="{D61371A0-1DAA-4D04-9FDA-ACFF782299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033" y="4073753"/>
            <a:ext cx="3238505" cy="323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3" name="breeze.wav"/>
          </p:stSnd>
        </p:sndAc>
      </p:transition>
    </mc:Choice>
    <mc:Fallback xmlns="">
      <p:transition spd="slow">
        <p:fade/>
        <p:sndAc>
          <p:stSnd>
            <p:snd r:embed="rId14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3228265-A0EC-41DC-8343-E9CBD30AEC91}"/>
              </a:ext>
            </a:extLst>
          </p:cNvPr>
          <p:cNvSpPr txBox="1"/>
          <p:nvPr/>
        </p:nvSpPr>
        <p:spPr>
          <a:xfrm>
            <a:off x="2644508" y="1873725"/>
            <a:ext cx="6795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아도 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쓸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데없는 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비한 </a:t>
            </a:r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물도감</a:t>
            </a:r>
            <a:endParaRPr lang="en-US" altLang="ko-KR" sz="40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1195172" y="3397355"/>
              <a:ext cx="1853760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합체동물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신비한 동물</a:t>
              </a:r>
              <a:r>
                <a:rPr lang="en-US" altLang="ko-KR" sz="360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</a:t>
              </a:r>
            </a:p>
            <a:p>
              <a:pPr algn="ctr"/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상상하기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6465492" y="3187223"/>
              <a:ext cx="1251056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우리반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알쓸신동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만들기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353DFFF2-A60D-48EF-8B45-AAD7967F544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133" y="1631902"/>
            <a:ext cx="1376605" cy="1056465"/>
          </a:xfrm>
          <a:prstGeom prst="rect">
            <a:avLst/>
          </a:prstGeom>
        </p:spPr>
      </p:pic>
      <p:pic>
        <p:nvPicPr>
          <p:cNvPr id="15" name="그림 14" descr="앉아있는, 테이블, 음식, 놓은이(가) 표시된 사진&#10;&#10;자동 생성된 설명">
            <a:extLst>
              <a:ext uri="{FF2B5EF4-FFF2-40B4-BE49-F238E27FC236}">
                <a16:creationId xmlns:a16="http://schemas.microsoft.com/office/drawing/2014/main" xmlns="" id="{35221CCE-064D-4DB9-92B9-16675D48DD4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8850" y="1509263"/>
            <a:ext cx="1110965" cy="105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401765C7-D7CC-4BB1-A49E-436B4E0A5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DD5E2028-9F57-4C9F-BA2F-708EA7D28E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355"/>
          <a:stretch/>
        </p:blipFill>
        <p:spPr>
          <a:xfrm rot="21373245" flipH="1">
            <a:off x="4744988" y="3090925"/>
            <a:ext cx="4844830" cy="34820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546368A-8A2C-4A69-8425-6A91E1437C05}"/>
              </a:ext>
            </a:extLst>
          </p:cNvPr>
          <p:cNvSpPr txBox="1"/>
          <p:nvPr/>
        </p:nvSpPr>
        <p:spPr>
          <a:xfrm flipH="1">
            <a:off x="5847626" y="4182459"/>
            <a:ext cx="27370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지난 시간에 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di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읽었던 그림책의 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  <a:p>
            <a:pPr marL="0" marR="0" lvl="0" indent="0" algn="di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제목은 무엇인가요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?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7182660" y="1936674"/>
            <a:ext cx="4031358" cy="2897392"/>
            <a:chOff x="7081316" y="1801229"/>
            <a:chExt cx="4031358" cy="2897392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DD5E2028-9F57-4C9F-BA2F-708EA7D28E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-6355"/>
            <a:stretch/>
          </p:blipFill>
          <p:spPr>
            <a:xfrm rot="341573" flipH="1">
              <a:off x="7081316" y="1801229"/>
              <a:ext cx="4031358" cy="289739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8546368A-8A2C-4A69-8425-6A91E1437C05}"/>
                </a:ext>
              </a:extLst>
            </p:cNvPr>
            <p:cNvSpPr txBox="1"/>
            <p:nvPr/>
          </p:nvSpPr>
          <p:spPr>
            <a:xfrm>
              <a:off x="7912765" y="2849735"/>
              <a:ext cx="23684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누가 등장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했나요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4400C7D5-B602-4544-A7A3-00914AB79AB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8679" y="4269651"/>
            <a:ext cx="5537069" cy="2614188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지난 시간 함께 읽었던 그림책의 내용을 떠올려 보세요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38884D9D-B385-4FE4-999C-FD8918B2FAF3}"/>
              </a:ext>
            </a:extLst>
          </p:cNvPr>
          <p:cNvGrpSpPr/>
          <p:nvPr/>
        </p:nvGrpSpPr>
        <p:grpSpPr>
          <a:xfrm>
            <a:off x="1677071" y="2376970"/>
            <a:ext cx="3116283" cy="3868490"/>
            <a:chOff x="3333750" y="0"/>
            <a:chExt cx="5524500" cy="6858000"/>
          </a:xfrm>
        </p:grpSpPr>
        <p:pic>
          <p:nvPicPr>
            <p:cNvPr id="22" name="Picture 2" descr="이상한 고양이개">
              <a:extLst>
                <a:ext uri="{FF2B5EF4-FFF2-40B4-BE49-F238E27FC236}">
                  <a16:creationId xmlns:a16="http://schemas.microsoft.com/office/drawing/2014/main" xmlns="" id="{C7872F63-AB4A-4F92-A53A-2A266E514F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750" y="0"/>
              <a:ext cx="5524500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226989C5-7797-4198-AB67-AB08DB037058}"/>
                </a:ext>
              </a:extLst>
            </p:cNvPr>
            <p:cNvSpPr/>
            <p:nvPr/>
          </p:nvSpPr>
          <p:spPr>
            <a:xfrm>
              <a:off x="3505200" y="6156960"/>
              <a:ext cx="528320" cy="646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pic>
        <p:nvPicPr>
          <p:cNvPr id="48" name="그림 47" descr="앉아있는, 케이크, 음식, 작은이(가) 표시된 사진&#10;&#10;자동 생성된 설명">
            <a:extLst>
              <a:ext uri="{FF2B5EF4-FFF2-40B4-BE49-F238E27FC236}">
                <a16:creationId xmlns:a16="http://schemas.microsoft.com/office/drawing/2014/main" xmlns="" id="{029B5B09-7817-4F43-928C-76EEDA69681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582" y="2736901"/>
            <a:ext cx="4070112" cy="2982183"/>
          </a:xfrm>
          <a:prstGeom prst="rect">
            <a:avLst/>
          </a:prstGeom>
        </p:spPr>
      </p:pic>
      <p:grpSp>
        <p:nvGrpSpPr>
          <p:cNvPr id="49" name="그룹 48">
            <a:extLst>
              <a:ext uri="{FF2B5EF4-FFF2-40B4-BE49-F238E27FC236}">
                <a16:creationId xmlns:a16="http://schemas.microsoft.com/office/drawing/2014/main" xmlns="" id="{87C64830-F4B1-4748-9935-BD74DA3958DB}"/>
              </a:ext>
            </a:extLst>
          </p:cNvPr>
          <p:cNvGrpSpPr/>
          <p:nvPr/>
        </p:nvGrpSpPr>
        <p:grpSpPr>
          <a:xfrm>
            <a:off x="1041377" y="2935573"/>
            <a:ext cx="3065205" cy="3064620"/>
            <a:chOff x="805640" y="2715444"/>
            <a:chExt cx="3065205" cy="3064620"/>
          </a:xfrm>
        </p:grpSpPr>
        <p:pic>
          <p:nvPicPr>
            <p:cNvPr id="50" name="그림 49" descr="곰이(가) 표시된 사진&#10;&#10;자동 생성된 설명">
              <a:extLst>
                <a:ext uri="{FF2B5EF4-FFF2-40B4-BE49-F238E27FC236}">
                  <a16:creationId xmlns:a16="http://schemas.microsoft.com/office/drawing/2014/main" xmlns="" id="{2DFC0B6C-CE5E-4233-BECC-3F0A560D5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9136" y="4383254"/>
              <a:ext cx="1563097" cy="1396810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80462B1C-EB6D-4769-B914-37B4B01C48EB}"/>
                </a:ext>
              </a:extLst>
            </p:cNvPr>
            <p:cNvSpPr txBox="1"/>
            <p:nvPr/>
          </p:nvSpPr>
          <p:spPr>
            <a:xfrm>
              <a:off x="805640" y="2715444"/>
              <a:ext cx="3065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넌 고양이가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아니잖아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이쪽으로 </a:t>
              </a:r>
              <a:r>
                <a:rPr lang="ko-KR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오지 마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xmlns="" id="{84AB3DC7-D9E1-4F50-8E0F-66F81922F275}"/>
              </a:ext>
            </a:extLst>
          </p:cNvPr>
          <p:cNvGrpSpPr/>
          <p:nvPr/>
        </p:nvGrpSpPr>
        <p:grpSpPr>
          <a:xfrm>
            <a:off x="8176694" y="2901226"/>
            <a:ext cx="3065205" cy="3135393"/>
            <a:chOff x="8321155" y="2644671"/>
            <a:chExt cx="3065205" cy="3135393"/>
          </a:xfrm>
        </p:grpSpPr>
        <p:pic>
          <p:nvPicPr>
            <p:cNvPr id="53" name="그림 52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xmlns="" id="{91567369-B6E3-4252-B353-BF91F4762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7391" y="4383254"/>
              <a:ext cx="1192731" cy="1396810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A37DE4D9-3ACB-44DD-AC63-42F98CCD2F74}"/>
                </a:ext>
              </a:extLst>
            </p:cNvPr>
            <p:cNvSpPr txBox="1"/>
            <p:nvPr/>
          </p:nvSpPr>
          <p:spPr>
            <a:xfrm>
              <a:off x="8321155" y="2644671"/>
              <a:ext cx="3065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넌 개가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아니잖아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이쪽으로 오지 마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A2D93C5-A9F1-4DC2-8A2F-46276CF54575}"/>
              </a:ext>
            </a:extLst>
          </p:cNvPr>
          <p:cNvGrpSpPr/>
          <p:nvPr/>
        </p:nvGrpSpPr>
        <p:grpSpPr>
          <a:xfrm>
            <a:off x="768637" y="1575650"/>
            <a:ext cx="10058881" cy="962097"/>
            <a:chOff x="768637" y="1575650"/>
            <a:chExt cx="10058881" cy="962097"/>
          </a:xfrm>
        </p:grpSpPr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768637" y="1575650"/>
              <a:ext cx="796732" cy="962097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2071AE6B-E7C8-40A2-847C-3C90C76CEB71}"/>
                </a:ext>
              </a:extLst>
            </p:cNvPr>
            <p:cNvSpPr txBox="1"/>
            <p:nvPr/>
          </p:nvSpPr>
          <p:spPr>
            <a:xfrm>
              <a:off x="1455757" y="1730358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마음은 어땠을까요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이야기 나눠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58" name="개소리">
            <a:hlinkClick r:id="" action="ppaction://media"/>
            <a:extLst>
              <a:ext uri="{FF2B5EF4-FFF2-40B4-BE49-F238E27FC236}">
                <a16:creationId xmlns:a16="http://schemas.microsoft.com/office/drawing/2014/main" xmlns="" id="{110E4415-464A-4928-94BB-06DF17BB3D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26950" y="1027113"/>
            <a:ext cx="487363" cy="487362"/>
          </a:xfrm>
          <a:prstGeom prst="rect">
            <a:avLst/>
          </a:prstGeom>
        </p:spPr>
      </p:pic>
      <p:pic>
        <p:nvPicPr>
          <p:cNvPr id="59" name="고양ㅇ이2">
            <a:hlinkClick r:id="" action="ppaction://media"/>
            <a:extLst>
              <a:ext uri="{FF2B5EF4-FFF2-40B4-BE49-F238E27FC236}">
                <a16:creationId xmlns:a16="http://schemas.microsoft.com/office/drawing/2014/main" xmlns="" id="{2F12E2F9-1921-47F1-A5F8-9198432D837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66808" y="523172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6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96296E-6 L -3.54167E-6 2.96296E-6 C 0.00039 -0.0044 0.00078 -0.00903 0.00157 -0.01343 C 0.00183 -0.01505 0.00248 -0.01621 0.00313 -0.01736 C 0.02344 -0.06135 0.00183 -0.01459 0.01771 -0.04584 C 0.02019 -0.05047 0.02214 -0.05602 0.02474 -0.06042 C 0.04245 -0.09028 0.03959 -0.08287 0.0556 -0.10486 C 0.07513 -0.13172 0.0569 -0.10741 0.07422 -0.13449 C 0.07618 -0.13727 0.07839 -0.13982 0.08047 -0.1426 C 0.0849 -0.15394 0.07982 -0.14074 0.07422 -0.13033 C 0.06771 -0.11829 0.06042 -0.10764 0.05417 -0.09537 C 0.04987 -0.08681 0.04558 -0.07801 0.04102 -0.06991 C 0.03607 -0.06111 0.03034 -0.05324 0.02552 -0.04422 C 0.01719 -0.02917 0.01003 -0.01204 0.00157 0.00277 C 0.00039 0.00463 -0.00273 0.00949 -0.00156 0.0081 C 0.00495 0.00046 0.00847 -0.01065 0.01394 -0.02014 C 0.02344 -0.03681 0.0336 -0.05232 0.04336 -0.06852 C 0.04662 -0.07408 0.06654 -0.10949 0.07279 -0.11829 L 0.08425 -0.13449 C 0.08373 -0.13172 0.0836 -0.12871 0.08282 -0.12639 C 0.07631 -0.10741 0.06719 -0.0963 0.05795 -0.08056 C 0.05495 -0.07523 0.05209 -0.06945 0.0487 -0.06459 C 0.04245 -0.05556 0.03594 -0.04769 0.03021 -0.03773 C 0.028 -0.03403 0.02618 -0.03033 0.02396 -0.02685 C 0.02305 -0.02523 0.01993 -0.0213 0.02084 -0.02292 C 0.02383 -0.02848 0.02735 -0.03334 0.03021 -0.03889 C 0.03321 -0.04537 0.03542 -0.05278 0.03868 -0.05926 C 0.05274 -0.0875 0.0668 -0.11598 0.08203 -0.1426 C 0.08542 -0.14815 0.08894 -0.15371 0.09206 -0.15996 C 0.09375 -0.16343 0.09558 -0.17477 0.09675 -0.17084 C 0.09805 -0.16621 0.09467 -0.16111 0.09284 -0.15718 C 0.06407 -0.09815 0.07683 -0.12685 0.05964 -0.09815 C 0.0556 -0.09144 0.0517 -0.08496 0.04805 -0.07801 C 0.0474 -0.07685 0.04597 -0.07246 0.04636 -0.07408 C 0.04987 -0.08611 0.05105 -0.08843 0.05651 -0.09931 C 0.05899 -0.10463 0.06146 -0.10949 0.0642 -0.11435 C 0.06641 -0.11806 0.06888 -0.1213 0.0711 -0.125 C 0.07696 -0.13449 0.07344 -0.13195 0.07813 -0.13449 C 0.07761 -0.13218 0.07735 -0.12986 0.07657 -0.12778 C 0.06849 -0.10533 0.0642 -0.10463 0.05183 -0.0794 C 0.03828 -0.05162 0.04636 -0.06713 0.02709 -0.03357 C 0.02526 -0.03056 0.03125 -0.03912 0.03256 -0.04306 C 0.03399 -0.04792 0.03516 -0.05324 0.03711 -0.05787 C 0.04232 -0.06945 0.04857 -0.0801 0.05417 -0.09144 C 0.05756 -0.09838 0.06042 -0.10648 0.0642 -0.11297 C 0.06706 -0.11783 0.0698 -0.12292 0.07279 -0.12778 C 0.07891 -0.1375 0.08008 -0.13843 0.08594 -0.14514 C 0.08412 -0.13635 0.08295 -0.12685 0.08047 -0.11829 C 0.07318 -0.09306 0.0405 -0.04584 0.03789 -0.04167 C 0.03151 -0.03125 0.02787 -0.02593 0.02162 -0.01621 C 0.01901 -0.01204 0.01159 0.00046 0.01394 -0.00394 C 0.01628 -0.00857 0.01875 -0.01273 0.02084 -0.01736 C 0.02305 -0.02223 0.02474 -0.02778 0.02709 -0.03241 C 0.02943 -0.03704 0.03243 -0.04074 0.0349 -0.04584 C 0.04102 -0.05834 0.04636 -0.07223 0.05261 -0.08473 C 0.05873 -0.09699 0.06732 -0.10926 0.07422 -0.11968 C 0.0724 -0.1125 0.0711 -0.10486 0.06875 -0.09815 C 0.06498 -0.08611 0.04805 -0.05417 0.04636 -0.05116 C 0.04141 -0.04167 0.03568 -0.0338 0.03086 -0.02431 C 0.02474 -0.01204 0.02748 -0.0169 0.02318 -0.00949 C 0.02448 -0.01482 0.025 -0.02084 0.02709 -0.02547 C 0.02891 -0.02963 0.03034 -0.03403 0.03256 -0.03773 C 0.03321 -0.03912 0.03151 -0.03403 0.03086 -0.03241 C 0.03047 -0.03079 0.02982 -0.02963 0.02943 -0.02824 C 0.0293 -0.02801 0.02852 -0.01898 0.02787 -0.01736 C 0.02735 -0.01621 0.02631 -0.01551 0.02552 -0.01482 C 0.02448 -0.01389 0.0211 -0.0125 0.02006 -0.01204 C 0.01875 -0.01042 0.01745 -0.00857 0.01628 -0.00672 C 0.01537 -0.00533 0.01472 -0.00394 0.01394 -0.00255 C 0.01315 -0.00162 0.01237 -0.00093 0.01159 2.96296E-6 C 0.01081 0.00115 0.00925 0.00393 0.00925 0.00416 L 0.00925 0.00393 " pathEditMode="relative" rAng="0" ptsTypes="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3" y="-81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75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75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8 -0.01366 L 0.00508 -0.01343 C 0.00169 -0.01736 -0.00195 -0.02037 -0.00495 -0.02477 C -0.00664 -0.02709 -0.00729 -0.03102 -0.00873 -0.03357 C -0.01107 -0.03773 -0.01393 -0.04051 -0.01628 -0.04468 C -0.03203 -0.07431 -0.02982 -0.07361 -0.04245 -0.10047 C -0.0457 -0.10718 -0.04922 -0.11366 -0.05248 -0.12037 C -0.06068 -0.13658 -0.06367 -0.14352 -0.07253 -0.15811 C -0.08698 -0.18218 -0.07617 -0.16042 -0.0875 -0.18473 C -0.08672 -0.18033 -0.0862 -0.1757 -0.08503 -0.17153 C -0.07539 -0.13727 -0.06654 -0.12315 -0.0513 -0.08936 C -0.02721 -0.03542 -0.04753 -0.07848 -0.01498 -0.01366 C -0.00925 -0.00232 -0.00365 0.01134 0.00377 0.01967 C 0.00599 0.02222 0.00885 0.02222 0.01133 0.02407 C 0.01263 0.02523 0.0138 0.02708 0.0151 0.0287 C 0.01341 0.02037 0.01276 0.01134 0.01002 0.00416 C 0.00755 -0.00232 0.00312 -0.00579 1.25E-6 -0.01135 C -0.00365 -0.01829 -0.00638 -0.02662 -0.01003 -0.03357 C -0.01602 -0.04514 -0.02253 -0.05579 -0.02878 -0.0669 L -0.0388 -0.08473 C -0.04206 -0.09074 -0.04518 -0.09723 -0.04883 -0.10255 C -0.05456 -0.11158 -0.06198 -0.11783 -0.06628 -0.12917 C -0.06966 -0.1382 -0.06758 -0.13449 -0.07253 -0.14028 C -0.0707 -0.13079 -0.07109 -0.13079 -0.06628 -0.12037 C -0.06133 -0.10973 -0.04662 -0.0794 -0.0388 -0.0669 C -0.03568 -0.06204 -0.0319 -0.05857 -0.02878 -0.05371 C -0.0138 -0.03079 -0.02695 -0.04699 -0.01745 -0.03588 C -0.01667 -0.03357 -0.01354 -0.02917 -0.01498 -0.02917 C -0.01745 -0.02917 -0.01927 -0.03334 -0.02123 -0.03588 C -0.03542 -0.05324 -0.02787 -0.04514 -0.04128 -0.0669 C -0.04935 -0.08033 -0.07904 -0.12686 -0.0875 -0.1382 C -0.09089 -0.1426 -0.0944 -0.14676 -0.09753 -0.15139 C -0.10964 -0.16945 -0.09675 -0.15348 -0.10625 -0.16482 C -0.10469 -0.15811 -0.10365 -0.15093 -0.1013 -0.14491 C -0.09401 -0.12547 -0.07331 -0.09746 -0.06628 -0.08704 C -0.06563 -0.08611 -0.04154 -0.05093 -0.03998 -0.04931 C -0.02761 -0.03542 -0.03346 -0.04121 -0.02253 -0.03148 C -0.02461 -0.03959 -0.02591 -0.04838 -0.02878 -0.05579 C -0.03099 -0.06204 -0.03477 -0.06598 -0.0375 -0.07153 C -0.04024 -0.07709 -0.04232 -0.08357 -0.04505 -0.08936 C -0.04818 -0.09561 -0.05195 -0.1007 -0.05508 -0.10695 C -0.06302 -0.12338 -0.06172 -0.12338 -0.06758 -0.14028 C -0.06914 -0.14491 -0.0737 -0.15857 -0.07253 -0.15371 C -0.07123 -0.14861 -0.07044 -0.14306 -0.06875 -0.1382 C -0.06354 -0.12246 -0.05768 -0.11482 -0.0513 -0.10047 C -0.04779 -0.0926 -0.04479 -0.0838 -0.04128 -0.07593 C -0.03815 -0.06898 -0.03464 -0.0625 -0.03125 -0.05579 C -0.028 -0.04977 -0.02422 -0.04468 -0.02123 -0.0382 C -0.01875 -0.03264 -0.01732 -0.02593 -0.01498 -0.02037 C -0.01276 -0.01482 -0.01055 -0.01273 -0.00742 -0.00926 C -0.00833 -0.01598 -0.00886 -0.02269 -0.01003 -0.02917 C -0.01172 -0.03912 -0.01458 -0.04815 -0.01628 -0.05811 C -0.01914 -0.07593 -0.01849 -0.07616 -0.025 -0.09375 C -0.02761 -0.1007 -0.03125 -0.10648 -0.03373 -0.11366 C -0.0362 -0.12061 -0.04128 -0.14398 -0.03998 -0.13588 C -0.03542 -0.10764 -0.04037 -0.13264 -0.03125 -0.10255 C -0.02917 -0.09561 -0.02787 -0.08542 -0.0263 -0.07801 C -0.02552 -0.075 -0.02461 -0.07223 -0.0237 -0.06922 C -0.02305 -0.0669 -0.02227 -0.06436 -0.02123 -0.0625 C -0.02018 -0.06065 -0.01875 -0.05949 -0.01745 -0.05811 C -0.01133 -0.04167 -0.01927 -0.06181 -0.0112 -0.04468 C -0.01029 -0.04283 -0.00951 -0.04028 -0.00873 -0.0382 C -0.00833 -0.03519 -0.00716 -0.0257 -0.00625 -0.02246 C -0.0056 -0.02014 -0.0043 -0.01829 -0.00378 -0.01598 C 0.00052 0.00139 -0.00352 -0.00648 1.25E-6 -0.00023 L 1.25E-6 3.33333E-6 " pathEditMode="relative" rAng="0" ptsTypes="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-643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18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이상하다고 따돌림을 당했던 야옹멍멍이의 마음은 어땠을까요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EDB6C3DB-3CA5-4DCD-9384-CC15A86F7090}"/>
              </a:ext>
            </a:extLst>
          </p:cNvPr>
          <p:cNvGrpSpPr/>
          <p:nvPr/>
        </p:nvGrpSpPr>
        <p:grpSpPr>
          <a:xfrm>
            <a:off x="2240685" y="2437995"/>
            <a:ext cx="7481785" cy="4102172"/>
            <a:chOff x="242047" y="1959302"/>
            <a:chExt cx="6373906" cy="3494735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830C14FB-1E05-4140-ADA4-AA0189F465AB}"/>
                </a:ext>
              </a:extLst>
            </p:cNvPr>
            <p:cNvGrpSpPr/>
            <p:nvPr/>
          </p:nvGrpSpPr>
          <p:grpSpPr>
            <a:xfrm>
              <a:off x="242047" y="1959302"/>
              <a:ext cx="6373906" cy="3494735"/>
              <a:chOff x="242047" y="1959302"/>
              <a:chExt cx="6373906" cy="3494735"/>
            </a:xfrm>
          </p:grpSpPr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xmlns="" id="{9BFB3B50-ABE5-468E-99CC-3CC27936DA75}"/>
                  </a:ext>
                </a:extLst>
              </p:cNvPr>
              <p:cNvSpPr/>
              <p:nvPr/>
            </p:nvSpPr>
            <p:spPr>
              <a:xfrm>
                <a:off x="242047" y="1959302"/>
                <a:ext cx="6373906" cy="346054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8" name="그림 27" descr="음식이(가) 표시된 사진&#10;&#10;자동 생성된 설명">
                <a:extLst>
                  <a:ext uri="{FF2B5EF4-FFF2-40B4-BE49-F238E27FC236}">
                    <a16:creationId xmlns:a16="http://schemas.microsoft.com/office/drawing/2014/main" xmlns="" id="{D198DADB-16C2-4D16-BE83-A73AD2A578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13772" y="2100560"/>
                <a:ext cx="2885345" cy="3270784"/>
              </a:xfrm>
              <a:prstGeom prst="rect">
                <a:avLst/>
              </a:prstGeom>
            </p:spPr>
          </p:pic>
          <p:pic>
            <p:nvPicPr>
              <p:cNvPr id="29" name="그림 28" descr="음식이(가) 표시된 사진&#10;&#10;자동 생성된 설명">
                <a:extLst>
                  <a:ext uri="{FF2B5EF4-FFF2-40B4-BE49-F238E27FC236}">
                    <a16:creationId xmlns:a16="http://schemas.microsoft.com/office/drawing/2014/main" xmlns="" id="{7CD10B4D-2411-4024-A06D-CDBB8B71D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0147" y="2095155"/>
                <a:ext cx="3598433" cy="3358882"/>
              </a:xfrm>
              <a:prstGeom prst="rect">
                <a:avLst/>
              </a:prstGeom>
            </p:spPr>
          </p:pic>
        </p:grpSp>
        <p:pic>
          <p:nvPicPr>
            <p:cNvPr id="26" name="그림 25" descr="앉아있는, 케이크, 음식, 작은이(가) 표시된 사진&#10;&#10;자동 생성된 설명">
              <a:extLst>
                <a:ext uri="{FF2B5EF4-FFF2-40B4-BE49-F238E27FC236}">
                  <a16:creationId xmlns:a16="http://schemas.microsoft.com/office/drawing/2014/main" xmlns="" id="{55347713-1283-48FD-B3E9-035F29848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2140" y="2529892"/>
              <a:ext cx="3307080" cy="242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8307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  <p:sndAc>
          <p:stSnd>
            <p:snd r:embed="rId4" name="38. 개슬픔.wav"/>
          </p:stSnd>
        </p:sndAc>
      </p:transition>
    </mc:Choice>
    <mc:Fallback xmlns="">
      <p:transition spd="slow">
        <p:fade/>
        <p:sndAc>
          <p:stSnd>
            <p:snd r:embed="rId12" name="38. 개슬픔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1310034"/>
            <a:chOff x="897585" y="1783285"/>
            <a:chExt cx="11169229" cy="131003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이상해서 더 좋다고 </a:t>
              </a:r>
              <a:r>
                <a:rPr kumimoji="0" lang="ko-KR" altLang="en-US" sz="3600" b="0" i="0" u="none" strike="noStrike" kern="1200" cap="none" spc="-15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말해 주는 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엄마와 건이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-15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율이를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만났을 때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야옹멍멍이의 기분은 어땠을까요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16" name="그림 15" descr="앉아있는, 하얀색, 사진, 곰이(가) 표시된 사진&#10;&#10;자동 생성된 설명">
            <a:extLst>
              <a:ext uri="{FF2B5EF4-FFF2-40B4-BE49-F238E27FC236}">
                <a16:creationId xmlns:a16="http://schemas.microsoft.com/office/drawing/2014/main" xmlns="" id="{866D735B-4FE5-4FA1-A041-33C8246060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5181" y="2168234"/>
            <a:ext cx="4741749" cy="4689766"/>
          </a:xfrm>
          <a:prstGeom prst="rect">
            <a:avLst/>
          </a:prstGeom>
        </p:spPr>
      </p:pic>
      <p:pic>
        <p:nvPicPr>
          <p:cNvPr id="6" name="그림 5" descr="인형, 장난감, 작은, 테이블이(가) 표시된 사진&#10;&#10;자동 생성된 설명">
            <a:extLst>
              <a:ext uri="{FF2B5EF4-FFF2-40B4-BE49-F238E27FC236}">
                <a16:creationId xmlns:a16="http://schemas.microsoft.com/office/drawing/2014/main" xmlns="" id="{C15ABA2A-70E4-4735-A534-2828FE5CEDE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2936">
            <a:off x="2246658" y="2569512"/>
            <a:ext cx="3549393" cy="39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41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drape"/>
        <p:sndAc>
          <p:stSnd>
            <p:snd r:embed="rId2" name="히허.wav"/>
          </p:stSnd>
        </p:sndAc>
      </p:transition>
    </mc:Choice>
    <mc:Fallback xmlns="">
      <p:transition spd="slow">
        <p:fade/>
        <p:sndAc>
          <p:stSnd>
            <p:snd r:embed="rId8" name="히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여러분은 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고양이개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”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가 이상한가요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자유롭게 이야기 해봅시다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45A77848-4FF4-46FB-B5AD-77E96FA44EE4}"/>
              </a:ext>
            </a:extLst>
          </p:cNvPr>
          <p:cNvGrpSpPr/>
          <p:nvPr/>
        </p:nvGrpSpPr>
        <p:grpSpPr>
          <a:xfrm>
            <a:off x="911424" y="2099082"/>
            <a:ext cx="10254106" cy="4811794"/>
            <a:chOff x="911424" y="2083842"/>
            <a:chExt cx="10254106" cy="4811794"/>
          </a:xfrm>
        </p:grpSpPr>
        <p:pic>
          <p:nvPicPr>
            <p:cNvPr id="9" name="그림 8" descr="곰, 곰인형, 앉아있는, 작은이(가) 표시된 사진&#10;&#10;자동 생성된 설명">
              <a:extLst>
                <a:ext uri="{FF2B5EF4-FFF2-40B4-BE49-F238E27FC236}">
                  <a16:creationId xmlns:a16="http://schemas.microsoft.com/office/drawing/2014/main" xmlns="" id="{E80E9EAC-A066-425F-AF38-2EF264809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1424" y="2083842"/>
              <a:ext cx="6832694" cy="4811794"/>
            </a:xfrm>
            <a:prstGeom prst="rect">
              <a:avLst/>
            </a:prstGeom>
          </p:spPr>
        </p:pic>
        <p:pic>
          <p:nvPicPr>
            <p:cNvPr id="21" name="그림 20" descr="테이블이(가) 표시된 사진&#10;&#10;자동 생성된 설명">
              <a:extLst>
                <a:ext uri="{FF2B5EF4-FFF2-40B4-BE49-F238E27FC236}">
                  <a16:creationId xmlns:a16="http://schemas.microsoft.com/office/drawing/2014/main" xmlns="" id="{A481B4CF-D13E-4223-8A3E-CBB334603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13410" y="2575581"/>
              <a:ext cx="4452120" cy="30168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59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4" name="21. 볼록.wav"/>
          </p:stSnd>
        </p:sndAc>
      </p:transition>
    </mc:Choice>
    <mc:Fallback xmlns="">
      <p:transition spd="slow">
        <p:fade/>
        <p:sndAc>
          <p:stSnd>
            <p:snd r:embed="rId11" name="21. 볼록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663</Words>
  <Application>Microsoft Office PowerPoint</Application>
  <PresentationFormat>와이드스크린</PresentationFormat>
  <Paragraphs>157</Paragraphs>
  <Slides>31</Slides>
  <Notes>17</Notes>
  <HiddenSlides>0</HiddenSlides>
  <MMClips>44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7" baseType="lpstr">
      <vt:lpstr>Black Han Sans</vt:lpstr>
      <vt:lpstr>배달의민족 주아</vt:lpstr>
      <vt:lpstr>Arial</vt:lpstr>
      <vt:lpstr>맑은 고딕</vt:lpstr>
      <vt:lpstr>나눔손글씨 바른히피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119</cp:revision>
  <cp:lastPrinted>2019-11-04T00:50:43Z</cp:lastPrinted>
  <dcterms:created xsi:type="dcterms:W3CDTF">2019-11-03T11:59:57Z</dcterms:created>
  <dcterms:modified xsi:type="dcterms:W3CDTF">2020-01-21T09:55:13Z</dcterms:modified>
</cp:coreProperties>
</file>