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2"/>
  </p:notesMasterIdLst>
  <p:sldIdLst>
    <p:sldId id="461" r:id="rId2"/>
    <p:sldId id="462" r:id="rId3"/>
    <p:sldId id="463" r:id="rId4"/>
    <p:sldId id="595" r:id="rId5"/>
    <p:sldId id="497" r:id="rId6"/>
    <p:sldId id="596" r:id="rId7"/>
    <p:sldId id="465" r:id="rId8"/>
    <p:sldId id="598" r:id="rId9"/>
    <p:sldId id="597" r:id="rId10"/>
    <p:sldId id="599" r:id="rId11"/>
    <p:sldId id="600" r:id="rId12"/>
    <p:sldId id="272" r:id="rId13"/>
    <p:sldId id="273" r:id="rId14"/>
    <p:sldId id="275" r:id="rId15"/>
    <p:sldId id="601" r:id="rId16"/>
    <p:sldId id="508" r:id="rId17"/>
    <p:sldId id="276" r:id="rId18"/>
    <p:sldId id="573" r:id="rId19"/>
    <p:sldId id="602" r:id="rId20"/>
    <p:sldId id="607" r:id="rId21"/>
    <p:sldId id="277" r:id="rId22"/>
    <p:sldId id="603" r:id="rId23"/>
    <p:sldId id="512" r:id="rId24"/>
    <p:sldId id="604" r:id="rId25"/>
    <p:sldId id="606" r:id="rId26"/>
    <p:sldId id="605" r:id="rId27"/>
    <p:sldId id="608" r:id="rId28"/>
    <p:sldId id="609" r:id="rId29"/>
    <p:sldId id="594" r:id="rId30"/>
    <p:sldId id="610" r:id="rId31"/>
  </p:sldIdLst>
  <p:sldSz cx="12192000" cy="6858000"/>
  <p:notesSz cx="6797675" cy="9926638"/>
  <p:embeddedFontLst>
    <p:embeddedFont>
      <p:font typeface="Black Han Sans" panose="020B0600000101010101" charset="-127"/>
      <p:regular r:id="rId33"/>
    </p:embeddedFont>
    <p:embeddedFont>
      <p:font typeface="맑은 고딕" panose="020B0503020000020004" pitchFamily="50" charset="-127"/>
      <p:regular r:id="rId34"/>
      <p:bold r:id="rId35"/>
    </p:embeddedFont>
    <p:embeddedFont>
      <p:font typeface="나눔손글씨 바른히피" panose="02000503000000000000" pitchFamily="2" charset="-127"/>
      <p:regular r:id="rId36"/>
    </p:embeddedFont>
    <p:embeddedFont>
      <p:font typeface="배달의민족 주아" panose="02020603020101020101" pitchFamily="18" charset="-127"/>
      <p:regular r:id="rId3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50EE"/>
    <a:srgbClr val="DE2A1B"/>
    <a:srgbClr val="E65454"/>
    <a:srgbClr val="FFFF9F"/>
    <a:srgbClr val="FEBAB8"/>
    <a:srgbClr val="FFFFFF"/>
    <a:srgbClr val="E4F8FF"/>
    <a:srgbClr val="FFDBB7"/>
    <a:srgbClr val="CCFFCC"/>
    <a:srgbClr val="E6D8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48" autoAdjust="0"/>
    <p:restoredTop sz="93364" autoAdjust="0"/>
  </p:normalViewPr>
  <p:slideViewPr>
    <p:cSldViewPr>
      <p:cViewPr varScale="1">
        <p:scale>
          <a:sx n="96" d="100"/>
          <a:sy n="96" d="100"/>
        </p:scale>
        <p:origin x="96" y="192"/>
      </p:cViewPr>
      <p:guideLst>
        <p:guide orient="horz" pos="411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3F79D-8715-4CCC-AC7A-D46F428A26B2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D44CC-2828-4718-9E7B-49D8DADF92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561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11063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54475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5472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42496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6</a:t>
            </a:r>
            <a:r>
              <a:rPr lang="ko-KR" altLang="en-US" dirty="0" smtClean="0"/>
              <a:t>차시 이상한 </a:t>
            </a:r>
            <a:r>
              <a:rPr lang="ko-KR" altLang="en-US" dirty="0" err="1" smtClean="0"/>
              <a:t>고양이개</a:t>
            </a:r>
            <a:r>
              <a:rPr lang="ko-KR" altLang="en-US" dirty="0" smtClean="0"/>
              <a:t> 그림책 </a:t>
            </a:r>
            <a:r>
              <a:rPr lang="ko-KR" altLang="en-US" dirty="0" smtClean="0">
                <a:latin typeface="a시나브로B" panose="02020600000000000000" pitchFamily="18" charset="-127"/>
                <a:ea typeface="a시나브로B" panose="02020600000000000000" pitchFamily="18" charset="-127"/>
              </a:rPr>
              <a:t>✖</a:t>
            </a:r>
            <a:r>
              <a:rPr lang="en-US" altLang="ko-KR" dirty="0" smtClean="0">
                <a:latin typeface="a시나브로B" panose="02020600000000000000" pitchFamily="18" charset="-127"/>
                <a:ea typeface="a시나브로B" panose="02020600000000000000" pitchFamily="18" charset="-127"/>
              </a:rPr>
              <a:t> </a:t>
            </a:r>
            <a:r>
              <a:rPr lang="ko-KR" altLang="en-US" dirty="0" smtClean="0">
                <a:latin typeface="a시나브로B" panose="02020600000000000000" pitchFamily="18" charset="-127"/>
                <a:ea typeface="a시나브로B" panose="02020600000000000000" pitchFamily="18" charset="-127"/>
              </a:rPr>
              <a:t>교육과정 연계 수업을 마칩니다</a:t>
            </a:r>
            <a:r>
              <a:rPr lang="en-US" altLang="ko-KR" dirty="0" smtClean="0">
                <a:latin typeface="a시나브로B" panose="02020600000000000000" pitchFamily="18" charset="-127"/>
                <a:ea typeface="a시나브로B" panose="02020600000000000000" pitchFamily="18" charset="-127"/>
              </a:rPr>
              <a:t>. </a:t>
            </a:r>
            <a:r>
              <a:rPr lang="ko-KR" altLang="en-US" dirty="0" smtClean="0">
                <a:latin typeface="a시나브로B" panose="02020600000000000000" pitchFamily="18" charset="-127"/>
                <a:ea typeface="a시나브로B" panose="02020600000000000000" pitchFamily="18" charset="-127"/>
              </a:rPr>
              <a:t>수고하셨고</a:t>
            </a:r>
            <a:r>
              <a:rPr lang="en-US" altLang="ko-KR" dirty="0" smtClean="0">
                <a:latin typeface="a시나브로B" panose="02020600000000000000" pitchFamily="18" charset="-127"/>
                <a:ea typeface="a시나브로B" panose="02020600000000000000" pitchFamily="18" charset="-127"/>
              </a:rPr>
              <a:t>, </a:t>
            </a:r>
            <a:r>
              <a:rPr lang="ko-KR" altLang="en-US" dirty="0" smtClean="0">
                <a:latin typeface="a시나브로B" panose="02020600000000000000" pitchFamily="18" charset="-127"/>
                <a:ea typeface="a시나브로B" panose="02020600000000000000" pitchFamily="18" charset="-127"/>
              </a:rPr>
              <a:t>감사합니다</a:t>
            </a:r>
            <a:r>
              <a:rPr lang="en-US" altLang="ko-KR" dirty="0" smtClean="0">
                <a:latin typeface="a시나브로B" panose="02020600000000000000" pitchFamily="18" charset="-127"/>
                <a:ea typeface="a시나브로B" panose="02020600000000000000" pitchFamily="18" charset="-127"/>
              </a:rPr>
              <a:t>:D</a:t>
            </a:r>
            <a:endParaRPr lang="ko-KR" altLang="en-US" dirty="0" smtClean="0"/>
          </a:p>
          <a:p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9723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8402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0737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8690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939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6363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 err="1"/>
              <a:t>다함께</a:t>
            </a:r>
            <a:r>
              <a:rPr lang="ko-KR" altLang="en-US" dirty="0"/>
              <a:t> 놀자 그림 놀이터</a:t>
            </a:r>
            <a:r>
              <a:rPr lang="en-US" altLang="ko-KR" dirty="0"/>
              <a:t>-</a:t>
            </a:r>
            <a:r>
              <a:rPr lang="ko-KR" altLang="en-US" dirty="0" err="1"/>
              <a:t>에듀니티</a:t>
            </a:r>
            <a:r>
              <a:rPr lang="en-US" altLang="ko-KR" dirty="0"/>
              <a:t>(2019)]</a:t>
            </a:r>
            <a:r>
              <a:rPr lang="ko-KR" altLang="en-US" dirty="0"/>
              <a:t>의 신비한 동물사전 참조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6055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주사위는 </a:t>
            </a:r>
            <a:r>
              <a:rPr lang="en-US" altLang="ko-KR" dirty="0"/>
              <a:t>1</a:t>
            </a:r>
            <a:r>
              <a:rPr lang="ko-KR" altLang="en-US" dirty="0"/>
              <a:t>개로 두 번 돌려도 됩니다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2906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주사위는 </a:t>
            </a:r>
            <a:r>
              <a:rPr lang="en-US" altLang="ko-KR" dirty="0"/>
              <a:t>1</a:t>
            </a:r>
            <a:r>
              <a:rPr lang="ko-KR" altLang="en-US" dirty="0"/>
              <a:t>개로 두 번 돌려도 됩니다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948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2.m4a"/><Relationship Id="rId7" Type="http://schemas.openxmlformats.org/officeDocument/2006/relationships/image" Target="../media/image11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19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7.png"/><Relationship Id="rId4" Type="http://schemas.openxmlformats.org/officeDocument/2006/relationships/audio" Target="../media/media2.m4a"/><Relationship Id="rId9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2.png"/><Relationship Id="rId3" Type="http://schemas.microsoft.com/office/2007/relationships/media" Target="../media/media2.m4a"/><Relationship Id="rId7" Type="http://schemas.openxmlformats.org/officeDocument/2006/relationships/image" Target="../media/image11.png"/><Relationship Id="rId12" Type="http://schemas.openxmlformats.org/officeDocument/2006/relationships/image" Target="../media/image21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20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7.png"/><Relationship Id="rId4" Type="http://schemas.openxmlformats.org/officeDocument/2006/relationships/audio" Target="../media/media2.m4a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6.png"/><Relationship Id="rId11" Type="http://schemas.openxmlformats.org/officeDocument/2006/relationships/image" Target="../media/image1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audio" Target="../media/audio3.wav"/><Relationship Id="rId7" Type="http://schemas.openxmlformats.org/officeDocument/2006/relationships/image" Target="../media/image33.png"/><Relationship Id="rId12" Type="http://schemas.openxmlformats.org/officeDocument/2006/relationships/audio" Target="../media/audio3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5.png"/><Relationship Id="rId5" Type="http://schemas.microsoft.com/office/2007/relationships/hdphoto" Target="../media/hdphoto3.wdp"/><Relationship Id="rId10" Type="http://schemas.microsoft.com/office/2007/relationships/hdphoto" Target="../media/hdphoto5.wdp"/><Relationship Id="rId4" Type="http://schemas.openxmlformats.org/officeDocument/2006/relationships/image" Target="../media/image31.png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microsoft.com/office/2007/relationships/media" Target="../media/media6.m4a"/><Relationship Id="rId7" Type="http://schemas.openxmlformats.org/officeDocument/2006/relationships/image" Target="../media/image3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8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9.png"/><Relationship Id="rId4" Type="http://schemas.openxmlformats.org/officeDocument/2006/relationships/audio" Target="../media/media6.m4a"/><Relationship Id="rId9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8.png"/><Relationship Id="rId3" Type="http://schemas.microsoft.com/office/2007/relationships/media" Target="../media/media7.m4a"/><Relationship Id="rId7" Type="http://schemas.openxmlformats.org/officeDocument/2006/relationships/image" Target="../media/image36.png"/><Relationship Id="rId12" Type="http://schemas.openxmlformats.org/officeDocument/2006/relationships/image" Target="../media/image4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9.xml"/><Relationship Id="rId11" Type="http://schemas.openxmlformats.org/officeDocument/2006/relationships/image" Target="../media/image41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0.png"/><Relationship Id="rId4" Type="http://schemas.openxmlformats.org/officeDocument/2006/relationships/audio" Target="../media/media7.m4a"/><Relationship Id="rId9" Type="http://schemas.openxmlformats.org/officeDocument/2006/relationships/image" Target="../media/image11.png"/><Relationship Id="rId1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microsoft.com/office/2007/relationships/hdphoto" Target="../media/hdphoto6.wdp"/><Relationship Id="rId4" Type="http://schemas.openxmlformats.org/officeDocument/2006/relationships/image" Target="../media/image45.png"/><Relationship Id="rId9" Type="http://schemas.openxmlformats.org/officeDocument/2006/relationships/audio" Target="../media/audio3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13" Type="http://schemas.openxmlformats.org/officeDocument/2006/relationships/image" Target="../media/image51.jpeg"/><Relationship Id="rId3" Type="http://schemas.microsoft.com/office/2007/relationships/media" Target="../media/media1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50.jpe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audio" Target="../media/media3.m4a"/><Relationship Id="rId11" Type="http://schemas.openxmlformats.org/officeDocument/2006/relationships/image" Target="../media/image11.png"/><Relationship Id="rId5" Type="http://schemas.microsoft.com/office/2007/relationships/media" Target="../media/media3.m4a"/><Relationship Id="rId10" Type="http://schemas.openxmlformats.org/officeDocument/2006/relationships/image" Target="../media/image49.png"/><Relationship Id="rId4" Type="http://schemas.openxmlformats.org/officeDocument/2006/relationships/audio" Target="../media/media1.m4a"/><Relationship Id="rId9" Type="http://schemas.openxmlformats.org/officeDocument/2006/relationships/image" Target="../media/image48.png"/><Relationship Id="rId14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5" Type="http://schemas.openxmlformats.org/officeDocument/2006/relationships/image" Target="../media/image53.png"/><Relationship Id="rId4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13" Type="http://schemas.openxmlformats.org/officeDocument/2006/relationships/image" Target="../media/image21.png"/><Relationship Id="rId3" Type="http://schemas.microsoft.com/office/2007/relationships/media" Target="../media/media1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54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audio" Target="../media/media3.m4a"/><Relationship Id="rId11" Type="http://schemas.openxmlformats.org/officeDocument/2006/relationships/image" Target="../media/image11.png"/><Relationship Id="rId5" Type="http://schemas.microsoft.com/office/2007/relationships/media" Target="../media/media3.m4a"/><Relationship Id="rId10" Type="http://schemas.openxmlformats.org/officeDocument/2006/relationships/image" Target="../media/image49.png"/><Relationship Id="rId4" Type="http://schemas.openxmlformats.org/officeDocument/2006/relationships/audio" Target="../media/media1.m4a"/><Relationship Id="rId9" Type="http://schemas.openxmlformats.org/officeDocument/2006/relationships/image" Target="../media/image48.png"/><Relationship Id="rId1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5.png"/><Relationship Id="rId7" Type="http://schemas.openxmlformats.org/officeDocument/2006/relationships/image" Target="../media/image5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microsoft.com/office/2007/relationships/hdphoto" Target="../media/hdphoto7.wdp"/><Relationship Id="rId4" Type="http://schemas.openxmlformats.org/officeDocument/2006/relationships/image" Target="../media/image56.png"/><Relationship Id="rId9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2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1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m4a"/><Relationship Id="rId13" Type="http://schemas.openxmlformats.org/officeDocument/2006/relationships/image" Target="../media/image11.png"/><Relationship Id="rId18" Type="http://schemas.openxmlformats.org/officeDocument/2006/relationships/image" Target="../media/image66.png"/><Relationship Id="rId3" Type="http://schemas.microsoft.com/office/2007/relationships/media" Target="../media/media1.m4a"/><Relationship Id="rId7" Type="http://schemas.microsoft.com/office/2007/relationships/media" Target="../media/media11.m4a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audio" Target="../media/media3.m4a"/><Relationship Id="rId16" Type="http://schemas.openxmlformats.org/officeDocument/2006/relationships/image" Target="../media/image64.png"/><Relationship Id="rId1" Type="http://schemas.microsoft.com/office/2007/relationships/media" Target="../media/media3.m4a"/><Relationship Id="rId6" Type="http://schemas.openxmlformats.org/officeDocument/2006/relationships/audio" Target="../media/media10.m4a"/><Relationship Id="rId11" Type="http://schemas.openxmlformats.org/officeDocument/2006/relationships/slideLayout" Target="../slideLayouts/slideLayout2.xml"/><Relationship Id="rId5" Type="http://schemas.microsoft.com/office/2007/relationships/media" Target="../media/media10.m4a"/><Relationship Id="rId15" Type="http://schemas.openxmlformats.org/officeDocument/2006/relationships/image" Target="../media/image63.png"/><Relationship Id="rId10" Type="http://schemas.openxmlformats.org/officeDocument/2006/relationships/audio" Target="../media/media12.m4a"/><Relationship Id="rId4" Type="http://schemas.openxmlformats.org/officeDocument/2006/relationships/audio" Target="../media/media1.m4a"/><Relationship Id="rId9" Type="http://schemas.microsoft.com/office/2007/relationships/media" Target="../media/media12.m4a"/><Relationship Id="rId1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m4a"/><Relationship Id="rId13" Type="http://schemas.openxmlformats.org/officeDocument/2006/relationships/slideLayout" Target="../slideLayouts/slideLayout2.xml"/><Relationship Id="rId3" Type="http://schemas.microsoft.com/office/2007/relationships/media" Target="../media/media1.m4a"/><Relationship Id="rId7" Type="http://schemas.microsoft.com/office/2007/relationships/media" Target="../media/media11.m4a"/><Relationship Id="rId12" Type="http://schemas.openxmlformats.org/officeDocument/2006/relationships/video" Target="../media/media13.mp4"/><Relationship Id="rId17" Type="http://schemas.openxmlformats.org/officeDocument/2006/relationships/image" Target="../media/image66.png"/><Relationship Id="rId2" Type="http://schemas.openxmlformats.org/officeDocument/2006/relationships/audio" Target="../media/media3.m4a"/><Relationship Id="rId16" Type="http://schemas.openxmlformats.org/officeDocument/2006/relationships/image" Target="../media/image67.png"/><Relationship Id="rId1" Type="http://schemas.microsoft.com/office/2007/relationships/media" Target="../media/media3.m4a"/><Relationship Id="rId6" Type="http://schemas.openxmlformats.org/officeDocument/2006/relationships/audio" Target="../media/media10.m4a"/><Relationship Id="rId11" Type="http://schemas.microsoft.com/office/2007/relationships/media" Target="../media/media13.mp4"/><Relationship Id="rId5" Type="http://schemas.microsoft.com/office/2007/relationships/media" Target="../media/media10.m4a"/><Relationship Id="rId15" Type="http://schemas.openxmlformats.org/officeDocument/2006/relationships/image" Target="../media/image11.png"/><Relationship Id="rId10" Type="http://schemas.openxmlformats.org/officeDocument/2006/relationships/audio" Target="../media/media12.m4a"/><Relationship Id="rId4" Type="http://schemas.openxmlformats.org/officeDocument/2006/relationships/audio" Target="../media/media1.m4a"/><Relationship Id="rId9" Type="http://schemas.microsoft.com/office/2007/relationships/media" Target="../media/media12.m4a"/><Relationship Id="rId1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m4a"/><Relationship Id="rId13" Type="http://schemas.openxmlformats.org/officeDocument/2006/relationships/image" Target="../media/image11.png"/><Relationship Id="rId3" Type="http://schemas.microsoft.com/office/2007/relationships/media" Target="../media/media1.m4a"/><Relationship Id="rId7" Type="http://schemas.microsoft.com/office/2007/relationships/media" Target="../media/media11.m4a"/><Relationship Id="rId12" Type="http://schemas.openxmlformats.org/officeDocument/2006/relationships/image" Target="../media/image60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audio" Target="../media/media10.m4a"/><Relationship Id="rId11" Type="http://schemas.openxmlformats.org/officeDocument/2006/relationships/slideLayout" Target="../slideLayouts/slideLayout2.xml"/><Relationship Id="rId5" Type="http://schemas.microsoft.com/office/2007/relationships/media" Target="../media/media10.m4a"/><Relationship Id="rId15" Type="http://schemas.openxmlformats.org/officeDocument/2006/relationships/image" Target="../media/image66.png"/><Relationship Id="rId10" Type="http://schemas.openxmlformats.org/officeDocument/2006/relationships/audio" Target="../media/media12.m4a"/><Relationship Id="rId4" Type="http://schemas.openxmlformats.org/officeDocument/2006/relationships/audio" Target="../media/media1.m4a"/><Relationship Id="rId9" Type="http://schemas.microsoft.com/office/2007/relationships/media" Target="../media/media12.m4a"/><Relationship Id="rId1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m4a"/><Relationship Id="rId13" Type="http://schemas.openxmlformats.org/officeDocument/2006/relationships/image" Target="../media/image11.png"/><Relationship Id="rId3" Type="http://schemas.microsoft.com/office/2007/relationships/media" Target="../media/media1.m4a"/><Relationship Id="rId7" Type="http://schemas.microsoft.com/office/2007/relationships/media" Target="../media/media11.m4a"/><Relationship Id="rId12" Type="http://schemas.openxmlformats.org/officeDocument/2006/relationships/image" Target="../media/image60.png"/><Relationship Id="rId17" Type="http://schemas.openxmlformats.org/officeDocument/2006/relationships/image" Target="../media/image66.png"/><Relationship Id="rId2" Type="http://schemas.openxmlformats.org/officeDocument/2006/relationships/audio" Target="../media/media3.m4a"/><Relationship Id="rId16" Type="http://schemas.openxmlformats.org/officeDocument/2006/relationships/image" Target="../media/image70.png"/><Relationship Id="rId1" Type="http://schemas.microsoft.com/office/2007/relationships/media" Target="../media/media3.m4a"/><Relationship Id="rId6" Type="http://schemas.openxmlformats.org/officeDocument/2006/relationships/audio" Target="../media/media10.m4a"/><Relationship Id="rId11" Type="http://schemas.openxmlformats.org/officeDocument/2006/relationships/slideLayout" Target="../slideLayouts/slideLayout2.xml"/><Relationship Id="rId5" Type="http://schemas.microsoft.com/office/2007/relationships/media" Target="../media/media10.m4a"/><Relationship Id="rId15" Type="http://schemas.openxmlformats.org/officeDocument/2006/relationships/image" Target="../media/image69.png"/><Relationship Id="rId10" Type="http://schemas.openxmlformats.org/officeDocument/2006/relationships/audio" Target="../media/media12.m4a"/><Relationship Id="rId4" Type="http://schemas.openxmlformats.org/officeDocument/2006/relationships/audio" Target="../media/media1.m4a"/><Relationship Id="rId9" Type="http://schemas.microsoft.com/office/2007/relationships/media" Target="../media/media12.m4a"/><Relationship Id="rId14" Type="http://schemas.openxmlformats.org/officeDocument/2006/relationships/image" Target="../media/image6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m4a"/><Relationship Id="rId13" Type="http://schemas.openxmlformats.org/officeDocument/2006/relationships/image" Target="../media/image11.png"/><Relationship Id="rId3" Type="http://schemas.microsoft.com/office/2007/relationships/media" Target="../media/media1.m4a"/><Relationship Id="rId7" Type="http://schemas.microsoft.com/office/2007/relationships/media" Target="../media/media11.m4a"/><Relationship Id="rId12" Type="http://schemas.openxmlformats.org/officeDocument/2006/relationships/image" Target="../media/image60.png"/><Relationship Id="rId17" Type="http://schemas.openxmlformats.org/officeDocument/2006/relationships/image" Target="../media/image66.png"/><Relationship Id="rId2" Type="http://schemas.openxmlformats.org/officeDocument/2006/relationships/audio" Target="../media/media3.m4a"/><Relationship Id="rId16" Type="http://schemas.openxmlformats.org/officeDocument/2006/relationships/image" Target="../media/image72.png"/><Relationship Id="rId1" Type="http://schemas.microsoft.com/office/2007/relationships/media" Target="../media/media3.m4a"/><Relationship Id="rId6" Type="http://schemas.openxmlformats.org/officeDocument/2006/relationships/audio" Target="../media/media10.m4a"/><Relationship Id="rId11" Type="http://schemas.openxmlformats.org/officeDocument/2006/relationships/slideLayout" Target="../slideLayouts/slideLayout2.xml"/><Relationship Id="rId5" Type="http://schemas.microsoft.com/office/2007/relationships/media" Target="../media/media10.m4a"/><Relationship Id="rId15" Type="http://schemas.openxmlformats.org/officeDocument/2006/relationships/image" Target="../media/image71.png"/><Relationship Id="rId10" Type="http://schemas.openxmlformats.org/officeDocument/2006/relationships/audio" Target="../media/media12.m4a"/><Relationship Id="rId4" Type="http://schemas.openxmlformats.org/officeDocument/2006/relationships/audio" Target="../media/media1.m4a"/><Relationship Id="rId9" Type="http://schemas.microsoft.com/office/2007/relationships/media" Target="../media/media12.m4a"/><Relationship Id="rId14" Type="http://schemas.openxmlformats.org/officeDocument/2006/relationships/image" Target="../media/image6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m4a"/><Relationship Id="rId13" Type="http://schemas.openxmlformats.org/officeDocument/2006/relationships/image" Target="../media/image11.png"/><Relationship Id="rId3" Type="http://schemas.microsoft.com/office/2007/relationships/media" Target="../media/media1.m4a"/><Relationship Id="rId7" Type="http://schemas.microsoft.com/office/2007/relationships/media" Target="../media/media11.m4a"/><Relationship Id="rId12" Type="http://schemas.openxmlformats.org/officeDocument/2006/relationships/image" Target="../media/image60.png"/><Relationship Id="rId17" Type="http://schemas.openxmlformats.org/officeDocument/2006/relationships/image" Target="../media/image66.png"/><Relationship Id="rId2" Type="http://schemas.openxmlformats.org/officeDocument/2006/relationships/audio" Target="../media/media3.m4a"/><Relationship Id="rId16" Type="http://schemas.openxmlformats.org/officeDocument/2006/relationships/image" Target="../media/image75.png"/><Relationship Id="rId1" Type="http://schemas.microsoft.com/office/2007/relationships/media" Target="../media/media3.m4a"/><Relationship Id="rId6" Type="http://schemas.openxmlformats.org/officeDocument/2006/relationships/audio" Target="../media/media10.m4a"/><Relationship Id="rId11" Type="http://schemas.openxmlformats.org/officeDocument/2006/relationships/slideLayout" Target="../slideLayouts/slideLayout2.xml"/><Relationship Id="rId5" Type="http://schemas.microsoft.com/office/2007/relationships/media" Target="../media/media10.m4a"/><Relationship Id="rId15" Type="http://schemas.openxmlformats.org/officeDocument/2006/relationships/image" Target="../media/image74.png"/><Relationship Id="rId10" Type="http://schemas.openxmlformats.org/officeDocument/2006/relationships/audio" Target="../media/media12.m4a"/><Relationship Id="rId4" Type="http://schemas.openxmlformats.org/officeDocument/2006/relationships/audio" Target="../media/media1.m4a"/><Relationship Id="rId9" Type="http://schemas.microsoft.com/office/2007/relationships/media" Target="../media/media12.m4a"/><Relationship Id="rId14" Type="http://schemas.openxmlformats.org/officeDocument/2006/relationships/image" Target="../media/image7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80.png"/><Relationship Id="rId3" Type="http://schemas.microsoft.com/office/2007/relationships/media" Target="../media/media15.m4a"/><Relationship Id="rId7" Type="http://schemas.openxmlformats.org/officeDocument/2006/relationships/image" Target="../media/image61.png"/><Relationship Id="rId12" Type="http://schemas.openxmlformats.org/officeDocument/2006/relationships/image" Target="../media/image79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60.png"/><Relationship Id="rId11" Type="http://schemas.openxmlformats.org/officeDocument/2006/relationships/image" Target="../media/image78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82.png"/><Relationship Id="rId10" Type="http://schemas.openxmlformats.org/officeDocument/2006/relationships/image" Target="../media/image77.png"/><Relationship Id="rId4" Type="http://schemas.openxmlformats.org/officeDocument/2006/relationships/audio" Target="../media/media15.m4a"/><Relationship Id="rId9" Type="http://schemas.openxmlformats.org/officeDocument/2006/relationships/image" Target="../media/image76.png"/><Relationship Id="rId14" Type="http://schemas.openxmlformats.org/officeDocument/2006/relationships/image" Target="../media/image8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8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microsoft.com/office/2007/relationships/media" Target="../media/media2.m4a"/><Relationship Id="rId7" Type="http://schemas.microsoft.com/office/2007/relationships/hdphoto" Target="../media/hdphoto1.wdp"/><Relationship Id="rId12" Type="http://schemas.openxmlformats.org/officeDocument/2006/relationships/image" Target="../media/image10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4" Type="http://schemas.openxmlformats.org/officeDocument/2006/relationships/audio" Target="../media/media2.m4a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video" Target="https://www.youtube.com/embed/frKDkRYsVLA?feature=oembed" TargetMode="External"/><Relationship Id="rId7" Type="http://schemas.openxmlformats.org/officeDocument/2006/relationships/image" Target="../media/image14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2.m4a"/><Relationship Id="rId7" Type="http://schemas.openxmlformats.org/officeDocument/2006/relationships/image" Target="../media/image16.jpe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17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2.wdp"/><Relationship Id="rId4" Type="http://schemas.openxmlformats.org/officeDocument/2006/relationships/audio" Target="../media/media2.m4a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video" Target="https://www.youtube.com/embed/yO7RbAq9uV4?feature=oembed" TargetMode="External"/><Relationship Id="rId7" Type="http://schemas.openxmlformats.org/officeDocument/2006/relationships/image" Target="../media/image14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21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  <p:sndAc>
          <p:stSnd>
            <p:snd r:embed="rId2" name="47. 와우~~.wav"/>
          </p:stSnd>
        </p:sndAc>
      </p:transition>
    </mc:Choice>
    <mc:Fallback xmlns="">
      <p:transition spd="slow">
        <p:fade/>
        <p:sndAc>
          <p:stSnd>
            <p:snd r:embed="rId8" name="47. 와우~~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동물이 살아있다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1DD32249-6B68-46D7-B58E-D0CB7D671AF8}"/>
              </a:ext>
            </a:extLst>
          </p:cNvPr>
          <p:cNvGrpSpPr/>
          <p:nvPr/>
        </p:nvGrpSpPr>
        <p:grpSpPr>
          <a:xfrm>
            <a:off x="891306" y="1511833"/>
            <a:ext cx="10879591" cy="1136479"/>
            <a:chOff x="784300" y="1291802"/>
            <a:chExt cx="10879591" cy="113647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0495075B-04E7-44FB-8AC4-E3A09C22C418}"/>
                </a:ext>
              </a:extLst>
            </p:cNvPr>
            <p:cNvSpPr txBox="1"/>
            <p:nvPr/>
          </p:nvSpPr>
          <p:spPr>
            <a:xfrm>
              <a:off x="1447313" y="1418826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 </a:t>
              </a:r>
              <a:r>
                <a:rPr kumimoji="0" lang="en-US" altLang="ko-KR" sz="3600" b="0" i="0" u="none" strike="noStrike" kern="1200" cap="none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kumimoji="0" lang="ko-KR" altLang="en-US" sz="3600" b="0" i="0" u="none" strike="noStrike" kern="1200" cap="none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토이스토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리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에서는 무엇이 살아 움직이나요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kumimoji="0" lang="en-US" altLang="ko-KR" sz="3600" b="0" i="0" u="none" strike="noStrike" kern="1200" cap="none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557ADD34-5148-4A22-8E93-BB7759C9D5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291802"/>
              <a:ext cx="757901" cy="1136479"/>
            </a:xfrm>
            <a:prstGeom prst="rect">
              <a:avLst/>
            </a:prstGeom>
          </p:spPr>
        </p:pic>
      </p:grpSp>
      <p:pic>
        <p:nvPicPr>
          <p:cNvPr id="1028" name="Picture 4" descr="STILLCUT">
            <a:extLst>
              <a:ext uri="{FF2B5EF4-FFF2-40B4-BE49-F238E27FC236}">
                <a16:creationId xmlns:a16="http://schemas.microsoft.com/office/drawing/2014/main" xmlns="" id="{7BAE5F61-7593-4698-B521-D7242CC0D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016" y="2399525"/>
            <a:ext cx="9235410" cy="387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512E122A-D005-4992-A89A-EAF1FF46C426}"/>
              </a:ext>
            </a:extLst>
          </p:cNvPr>
          <p:cNvGrpSpPr/>
          <p:nvPr/>
        </p:nvGrpSpPr>
        <p:grpSpPr>
          <a:xfrm>
            <a:off x="3584468" y="2965826"/>
            <a:ext cx="6147309" cy="2592288"/>
            <a:chOff x="1030569" y="4349098"/>
            <a:chExt cx="6147309" cy="2124824"/>
          </a:xfrm>
        </p:grpSpPr>
        <p:sp>
          <p:nvSpPr>
            <p:cNvPr id="15" name="폭발: 14pt 14">
              <a:extLst>
                <a:ext uri="{FF2B5EF4-FFF2-40B4-BE49-F238E27FC236}">
                  <a16:creationId xmlns:a16="http://schemas.microsoft.com/office/drawing/2014/main" xmlns="" id="{738B660B-C253-4CB1-B039-8CC13C943248}"/>
                </a:ext>
              </a:extLst>
            </p:cNvPr>
            <p:cNvSpPr/>
            <p:nvPr/>
          </p:nvSpPr>
          <p:spPr>
            <a:xfrm rot="536081">
              <a:off x="1030569" y="4349098"/>
              <a:ext cx="6147309" cy="2124824"/>
            </a:xfrm>
            <a:prstGeom prst="irregularSeal2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3EA5B757-7BAE-49DD-AFD2-C29FA7DD1316}"/>
                </a:ext>
              </a:extLst>
            </p:cNvPr>
            <p:cNvSpPr txBox="1"/>
            <p:nvPr/>
          </p:nvSpPr>
          <p:spPr>
            <a:xfrm>
              <a:off x="2200413" y="5125987"/>
              <a:ext cx="38076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8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장난감 친구들</a:t>
              </a:r>
              <a:endParaRPr lang="en-US" altLang="ko-KR" sz="4800" spc="-15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17" name="13. 두둥탁 WAV">
            <a:hlinkClick r:id="" action="ppaction://media"/>
            <a:extLst>
              <a:ext uri="{FF2B5EF4-FFF2-40B4-BE49-F238E27FC236}">
                <a16:creationId xmlns:a16="http://schemas.microsoft.com/office/drawing/2014/main" xmlns="" id="{B03BFC0B-EF29-462A-99D9-283616450DD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2400" y="927003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67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43 0.01643 L -0.02643 0.01666 C -0.01341 -0.06875 -0.02721 0.01759 -0.01601 -0.04422 C -0.00911 -0.08287 -0.01497 -0.05579 -0.01041 -0.07616 C -0.01536 -0.0169 -0.01028 -0.06829 -0.01888 -0.00556 C -0.02031 0.00509 -0.02122 0.01597 -0.02265 0.02662 C -0.02317 0.03009 -0.025 0.04004 -0.02461 0.03657 C -0.0233 0.02361 -0.02278 0.00995 -0.01979 -0.00209 C -0.01888 -0.00602 -0.01783 -0.00996 -0.01705 -0.01389 C -0.01627 -0.01783 -0.01575 -0.02176 -0.0151 -0.0257 C -0.01458 -0.02917 -0.0138 -0.03241 -0.01315 -0.03588 C -0.0138 -0.02848 -0.01432 -0.02107 -0.0151 -0.01389 C -0.01705 0.00463 -0.02291 0.0287 -0.01224 -0.04098 C -0.01106 -0.04838 -0.01198 -0.06274 -0.00755 -0.06274 C -0.00325 -0.06274 -0.0095 -0.04815 -0.01041 -0.04098 C -0.01106 -0.03519 -0.01145 -0.02963 -0.01224 -0.02408 C -0.01393 -0.0132 -0.01796 0.0081 -0.01796 0.00833 C -0.01823 0.00231 -0.01927 -0.00324 -0.01888 -0.0088 C -0.01862 -0.0132 -0.01666 -0.01644 -0.01601 -0.02061 C -0.01497 -0.02848 -0.01302 -0.05186 -0.01419 -0.04422 C -0.01575 -0.03357 -0.01718 -0.02292 -0.01888 -0.01227 C -0.0194 -0.0088 -0.02018 -0.00556 -0.02083 -0.00209 C -0.02109 -0.00371 -0.02187 -0.00533 -0.02174 -0.00718 C -0.02148 -0.01135 -0.02044 -0.01505 -0.01979 -0.01899 C -0.01953 -0.0213 -0.01927 -0.02338 -0.01888 -0.0257 C -0.01666 -0.01366 -0.0181 -0.01274 -0.0151 -0.02061 C -0.01744 -0.00787 -0.01406 -0.02315 -0.01888 -0.01227 C -0.01953 -0.01088 -0.01966 -0.0088 -0.01979 -0.00718 C -0.02083 0.00046 -0.02031 0.00185 -0.02174 0.0081 C -0.02382 0.01643 -0.02565 0.01504 -0.02643 0.01643 Z " pathEditMode="relative" rAng="0" ptsTypes="AAAAAAAAAAAAAAAAAAAAAAAAAAAAAA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" y="-35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동물이 살아있다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1DD32249-6B68-46D7-B58E-D0CB7D671AF8}"/>
              </a:ext>
            </a:extLst>
          </p:cNvPr>
          <p:cNvGrpSpPr/>
          <p:nvPr/>
        </p:nvGrpSpPr>
        <p:grpSpPr>
          <a:xfrm>
            <a:off x="891306" y="1627947"/>
            <a:ext cx="10879591" cy="1327353"/>
            <a:chOff x="784300" y="1291802"/>
            <a:chExt cx="10879591" cy="132735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0495075B-04E7-44FB-8AC4-E3A09C22C418}"/>
                </a:ext>
              </a:extLst>
            </p:cNvPr>
            <p:cNvSpPr txBox="1"/>
            <p:nvPr/>
          </p:nvSpPr>
          <p:spPr>
            <a:xfrm>
              <a:off x="1447313" y="1418826"/>
              <a:ext cx="102165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오늘은 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 동물도감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 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속의 신비한 동물을 클레이를 </a:t>
              </a:r>
              <a:endParaRPr lang="en-US" altLang="ko-KR" sz="36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이용하여 입체적으로 만들어 볼 </a:t>
              </a:r>
              <a:r>
                <a:rPr lang="ko-KR" altLang="en-US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거예요</a:t>
              </a:r>
              <a:r>
                <a:rPr lang="en-US" altLang="ko-KR" sz="36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557ADD34-5148-4A22-8E93-BB7759C9D5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291802"/>
              <a:ext cx="757901" cy="1136479"/>
            </a:xfrm>
            <a:prstGeom prst="rect">
              <a:avLst/>
            </a:prstGeom>
          </p:spPr>
        </p:pic>
      </p:grpSp>
      <p:pic>
        <p:nvPicPr>
          <p:cNvPr id="17" name="13. 두둥탁 WAV">
            <a:hlinkClick r:id="" action="ppaction://media"/>
            <a:extLst>
              <a:ext uri="{FF2B5EF4-FFF2-40B4-BE49-F238E27FC236}">
                <a16:creationId xmlns:a16="http://schemas.microsoft.com/office/drawing/2014/main" xmlns="" id="{B03BFC0B-EF29-462A-99D9-283616450DD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2400" y="9270032"/>
            <a:ext cx="487363" cy="487363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1420" y="2947690"/>
            <a:ext cx="3299599" cy="3396646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0579" y="3018839"/>
            <a:ext cx="2489231" cy="3140968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4584" y="3200310"/>
            <a:ext cx="4608512" cy="2891406"/>
          </a:xfrm>
          <a:prstGeom prst="rect">
            <a:avLst/>
          </a:prstGeom>
        </p:spPr>
      </p:pic>
      <p:pic>
        <p:nvPicPr>
          <p:cNvPr id="18" name="13. 두둥탁 WAV">
            <a:hlinkClick r:id="" action="ppaction://media"/>
            <a:extLst>
              <a:ext uri="{FF2B5EF4-FFF2-40B4-BE49-F238E27FC236}">
                <a16:creationId xmlns:a16="http://schemas.microsoft.com/office/drawing/2014/main" xmlns="" id="{B03BFC0B-EF29-462A-99D9-283616450DD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4800" y="9422432"/>
            <a:ext cx="487363" cy="487363"/>
          </a:xfrm>
          <a:prstGeom prst="rect">
            <a:avLst/>
          </a:prstGeom>
        </p:spPr>
      </p:pic>
      <p:pic>
        <p:nvPicPr>
          <p:cNvPr id="19" name="13. 두둥탁 WAV">
            <a:hlinkClick r:id="" action="ppaction://media"/>
            <a:extLst>
              <a:ext uri="{FF2B5EF4-FFF2-40B4-BE49-F238E27FC236}">
                <a16:creationId xmlns:a16="http://schemas.microsoft.com/office/drawing/2014/main" xmlns="" id="{B03BFC0B-EF29-462A-99D9-283616450DD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7200" y="957483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212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7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67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B5A38A0A-1A8A-4183-BF90-0844D861CB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4" y="1517140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xmlns="" id="{BFF24B50-162F-4B2B-8935-514600416605}"/>
              </a:ext>
            </a:extLst>
          </p:cNvPr>
          <p:cNvSpPr/>
          <p:nvPr/>
        </p:nvSpPr>
        <p:spPr>
          <a:xfrm>
            <a:off x="6226312" y="3056924"/>
            <a:ext cx="1213456" cy="776488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59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2548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문제</a:t>
            </a:r>
          </a:p>
        </p:txBody>
      </p:sp>
      <p:pic>
        <p:nvPicPr>
          <p:cNvPr id="24" name="그림 23" descr="시계이(가) 표시된 사진&#10;&#10;자동 생성된 설명">
            <a:extLst>
              <a:ext uri="{FF2B5EF4-FFF2-40B4-BE49-F238E27FC236}">
                <a16:creationId xmlns:a16="http://schemas.microsoft.com/office/drawing/2014/main" xmlns="" id="{D6C9E0B2-AA74-41D2-BC02-B3C6112D6D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64165" y="-137698"/>
            <a:ext cx="2598317" cy="1999781"/>
          </a:xfrm>
          <a:prstGeom prst="rect">
            <a:avLst/>
          </a:prstGeom>
        </p:spPr>
      </p:pic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6CD15C74-12CB-4C52-AAE7-43C4392B2E29}"/>
              </a:ext>
            </a:extLst>
          </p:cNvPr>
          <p:cNvSpPr/>
          <p:nvPr/>
        </p:nvSpPr>
        <p:spPr>
          <a:xfrm flipH="1">
            <a:off x="2999656" y="3018691"/>
            <a:ext cx="2669704" cy="776488"/>
          </a:xfrm>
          <a:prstGeom prst="roundRect">
            <a:avLst>
              <a:gd name="adj" fmla="val 194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xmlns="" id="{8A5A3944-B355-496D-9F66-E1F3D9490261}"/>
              </a:ext>
            </a:extLst>
          </p:cNvPr>
          <p:cNvSpPr/>
          <p:nvPr/>
        </p:nvSpPr>
        <p:spPr>
          <a:xfrm flipH="1">
            <a:off x="3256320" y="3886251"/>
            <a:ext cx="1800200" cy="776488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1999807A-9BCD-4248-9B19-CC004146AB32}"/>
              </a:ext>
            </a:extLst>
          </p:cNvPr>
          <p:cNvSpPr/>
          <p:nvPr/>
        </p:nvSpPr>
        <p:spPr>
          <a:xfrm flipH="1">
            <a:off x="5628720" y="3864935"/>
            <a:ext cx="3378968" cy="776488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EAB7A31-F786-4F82-B5FF-BACACB98E335}"/>
              </a:ext>
            </a:extLst>
          </p:cNvPr>
          <p:cNvSpPr txBox="1"/>
          <p:nvPr/>
        </p:nvSpPr>
        <p:spPr>
          <a:xfrm>
            <a:off x="1347726" y="2999485"/>
            <a:ext cx="96849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>
                <a:solidFill>
                  <a:srgbClr val="4C50EE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합체 동물</a:t>
            </a:r>
            <a:r>
              <a: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</a:t>
            </a:r>
            <a:r>
              <a:rPr lang="ko-KR" altLang="en-US" sz="5400" dirty="0">
                <a:solidFill>
                  <a:srgbClr val="4C50EE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특징</a:t>
            </a:r>
            <a:r>
              <a: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살려 </a:t>
            </a:r>
            <a:endParaRPr lang="en-US" altLang="ko-KR" sz="5400" dirty="0">
              <a:solidFill>
                <a:schemeClr val="bg2">
                  <a:lumMod val="2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5400" dirty="0">
                <a:solidFill>
                  <a:srgbClr val="4C50EE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클레이</a:t>
            </a:r>
            <a:r>
              <a: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</a:t>
            </a:r>
            <a:r>
              <a:rPr lang="ko-KR" altLang="en-US" sz="5400" dirty="0">
                <a:solidFill>
                  <a:srgbClr val="4C50EE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만들 수 있다</a:t>
            </a:r>
            <a:r>
              <a:rPr lang="en-US" altLang="ko-KR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41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2. 띵 WAV.wav"/>
          </p:stSnd>
        </p:sndAc>
      </p:transition>
    </mc:Choice>
    <mc:Fallback xmlns="">
      <p:transition spd="slow">
        <p:sndAc>
          <p:stSnd>
            <p:snd r:embed="rId5" name="2. 띵 WAV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88B63D4D-36D8-4E4F-A834-4938B0CF01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5235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순서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103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FFFF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6" name="그림 5" descr="방, 음식이(가) 표시된 사진&#10;&#10;자동 생성된 설명">
            <a:extLst>
              <a:ext uri="{FF2B5EF4-FFF2-40B4-BE49-F238E27FC236}">
                <a16:creationId xmlns:a16="http://schemas.microsoft.com/office/drawing/2014/main" xmlns="" id="{ED6F86CA-A9D9-4081-A105-906AE34513C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6958">
            <a:off x="8775687" y="44604"/>
            <a:ext cx="4087871" cy="2321724"/>
          </a:xfrm>
          <a:prstGeom prst="rect">
            <a:avLst/>
          </a:prstGeom>
        </p:spPr>
      </p:pic>
      <p:pic>
        <p:nvPicPr>
          <p:cNvPr id="9" name="그림 8" descr="어두운, 램프이(가) 표시된 사진&#10;&#10;자동 생성된 설명">
            <a:extLst>
              <a:ext uri="{FF2B5EF4-FFF2-40B4-BE49-F238E27FC236}">
                <a16:creationId xmlns:a16="http://schemas.microsoft.com/office/drawing/2014/main" xmlns="" id="{D9BA9900-2BDA-468D-B1C3-B72EBD6B5C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51475">
            <a:off x="304707" y="100455"/>
            <a:ext cx="1974163" cy="197803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0694CC0E-7742-474E-A023-372D625FE54C}"/>
              </a:ext>
            </a:extLst>
          </p:cNvPr>
          <p:cNvGrpSpPr/>
          <p:nvPr/>
        </p:nvGrpSpPr>
        <p:grpSpPr>
          <a:xfrm>
            <a:off x="1963501" y="2306439"/>
            <a:ext cx="10147516" cy="1388840"/>
            <a:chOff x="1457357" y="2260139"/>
            <a:chExt cx="10147516" cy="138884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6EAB7A31-F786-4F82-B5FF-BACACB98E335}"/>
                </a:ext>
              </a:extLst>
            </p:cNvPr>
            <p:cNvSpPr txBox="1"/>
            <p:nvPr/>
          </p:nvSpPr>
          <p:spPr>
            <a:xfrm>
              <a:off x="2568678" y="2476185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 동물도감 감상하기</a:t>
              </a:r>
            </a:p>
          </p:txBody>
        </p:sp>
        <p:pic>
          <p:nvPicPr>
            <p:cNvPr id="20" name="그림 19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13115AF4-9D82-4A44-88A9-7526D41C3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7357" y="2260139"/>
              <a:ext cx="1265846" cy="1388840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6940A208-F0D6-4E93-BBF6-C05656768FE6}"/>
              </a:ext>
            </a:extLst>
          </p:cNvPr>
          <p:cNvGrpSpPr/>
          <p:nvPr/>
        </p:nvGrpSpPr>
        <p:grpSpPr>
          <a:xfrm>
            <a:off x="1811785" y="3519218"/>
            <a:ext cx="10265981" cy="1370586"/>
            <a:chOff x="1305641" y="3519218"/>
            <a:chExt cx="10265981" cy="1370586"/>
          </a:xfrm>
        </p:grpSpPr>
        <p:pic>
          <p:nvPicPr>
            <p:cNvPr id="19" name="그림 18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D8E40BD0-8632-44CC-88D0-B2866625F6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5641" y="3519218"/>
              <a:ext cx="1363954" cy="137058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095661AC-D9F8-4E98-93EC-2FE13C3DB9DD}"/>
                </a:ext>
              </a:extLst>
            </p:cNvPr>
            <p:cNvSpPr txBox="1"/>
            <p:nvPr/>
          </p:nvSpPr>
          <p:spPr>
            <a:xfrm>
              <a:off x="2535427" y="3683348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신비한 동물이 </a:t>
              </a:r>
              <a:r>
                <a:rPr lang="ko-KR" altLang="en-US" sz="4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살아 있다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9B4C5C22-0604-4F64-82D9-54B2820B7714}"/>
              </a:ext>
            </a:extLst>
          </p:cNvPr>
          <p:cNvGrpSpPr/>
          <p:nvPr/>
        </p:nvGrpSpPr>
        <p:grpSpPr>
          <a:xfrm>
            <a:off x="2036446" y="4538352"/>
            <a:ext cx="10044091" cy="1555202"/>
            <a:chOff x="1560782" y="4492052"/>
            <a:chExt cx="10044091" cy="1555202"/>
          </a:xfrm>
        </p:grpSpPr>
        <p:pic>
          <p:nvPicPr>
            <p:cNvPr id="18" name="그림 17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3B92E095-123A-45BF-922F-B6CD7FD88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560782" y="4492052"/>
              <a:ext cx="1058996" cy="1555202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13EE96B8-EF7E-4099-B870-CEE0C1943D6C}"/>
                </a:ext>
              </a:extLst>
            </p:cNvPr>
            <p:cNvSpPr txBox="1"/>
            <p:nvPr/>
          </p:nvSpPr>
          <p:spPr>
            <a:xfrm>
              <a:off x="2568678" y="4790761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신비한 동물 퀴즈 대전</a:t>
              </a:r>
            </a:p>
          </p:txBody>
        </p:sp>
      </p:grpSp>
      <p:pic>
        <p:nvPicPr>
          <p:cNvPr id="1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65F2FD81-3772-4F7B-8444-148AECE5CB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78720" y="7280706"/>
            <a:ext cx="354734" cy="354734"/>
          </a:xfrm>
          <a:prstGeom prst="rect">
            <a:avLst/>
          </a:prstGeom>
        </p:spPr>
      </p:pic>
      <p:pic>
        <p:nvPicPr>
          <p:cNvPr id="24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F9800406-C73E-49F8-8040-83AF4AF495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31120" y="7433106"/>
            <a:ext cx="354734" cy="354734"/>
          </a:xfrm>
          <a:prstGeom prst="rect">
            <a:avLst/>
          </a:prstGeom>
        </p:spPr>
      </p:pic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8A3540A1-BBFF-4398-AEEF-20702F13FA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783520" y="7585506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9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097A159E-FCA7-4968-ADC8-1D16486482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9907" l="208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foregroundMark x1="6563" y1="22130" x2="65625" y2="38611"/>
                        <a14:foregroundMark x1="87135" y1="31574" x2="82500" y2="61111"/>
                        <a14:foregroundMark x1="82500" y1="61111" x2="69271" y2="79630"/>
                        <a14:foregroundMark x1="69271" y1="79630" x2="57240" y2="88056"/>
                        <a14:foregroundMark x1="22500" y1="58611" x2="38125" y2="78519"/>
                        <a14:foregroundMark x1="38125" y1="78519" x2="40052" y2="80000"/>
                        <a14:foregroundMark x1="17552" y1="34722" x2="28750" y2="44352"/>
                        <a14:foregroundMark x1="28750" y1="44352" x2="72292" y2="49815"/>
                        <a14:foregroundMark x1="72292" y1="49815" x2="77188" y2="47407"/>
                        <a14:foregroundMark x1="88385" y1="54722" x2="17448" y2="38704"/>
                        <a14:foregroundMark x1="17448" y1="38704" x2="15937" y2="40185"/>
                        <a14:foregroundMark x1="12552" y1="34722" x2="31510" y2="42222"/>
                        <a14:foregroundMark x1="5104" y1="93148" x2="260" y2="98889"/>
                        <a14:foregroundMark x1="1719" y1="91111" x2="469" y2="99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5859" r="15859"/>
          <a:stretch/>
        </p:blipFill>
        <p:spPr>
          <a:xfrm>
            <a:off x="48228" y="27128"/>
            <a:ext cx="12095544" cy="6803744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8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5" name="그림 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F43CFBC7-E0C6-45A9-8B24-3A15849E32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7044" y="2248738"/>
            <a:ext cx="2262602" cy="2482444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517741" y="2892327"/>
            <a:ext cx="6338146" cy="1053025"/>
          </a:xfrm>
          <a:custGeom>
            <a:avLst/>
            <a:gdLst>
              <a:gd name="connsiteX0" fmla="*/ 0 w 6338146"/>
              <a:gd name="connsiteY0" fmla="*/ 330703 h 1053025"/>
              <a:gd name="connsiteX1" fmla="*/ 330703 w 6338146"/>
              <a:gd name="connsiteY1" fmla="*/ 0 h 1053025"/>
              <a:gd name="connsiteX2" fmla="*/ 841610 w 6338146"/>
              <a:gd name="connsiteY2" fmla="*/ 0 h 1053025"/>
              <a:gd name="connsiteX3" fmla="*/ 1295749 w 6338146"/>
              <a:gd name="connsiteY3" fmla="*/ 0 h 1053025"/>
              <a:gd name="connsiteX4" fmla="*/ 1806655 w 6338146"/>
              <a:gd name="connsiteY4" fmla="*/ 0 h 1053025"/>
              <a:gd name="connsiteX5" fmla="*/ 2374329 w 6338146"/>
              <a:gd name="connsiteY5" fmla="*/ 0 h 1053025"/>
              <a:gd name="connsiteX6" fmla="*/ 2942003 w 6338146"/>
              <a:gd name="connsiteY6" fmla="*/ 0 h 1053025"/>
              <a:gd name="connsiteX7" fmla="*/ 3566445 w 6338146"/>
              <a:gd name="connsiteY7" fmla="*/ 0 h 1053025"/>
              <a:gd name="connsiteX8" fmla="*/ 4020584 w 6338146"/>
              <a:gd name="connsiteY8" fmla="*/ 0 h 1053025"/>
              <a:gd name="connsiteX9" fmla="*/ 4645025 w 6338146"/>
              <a:gd name="connsiteY9" fmla="*/ 0 h 1053025"/>
              <a:gd name="connsiteX10" fmla="*/ 5326234 w 6338146"/>
              <a:gd name="connsiteY10" fmla="*/ 0 h 1053025"/>
              <a:gd name="connsiteX11" fmla="*/ 6007443 w 6338146"/>
              <a:gd name="connsiteY11" fmla="*/ 0 h 1053025"/>
              <a:gd name="connsiteX12" fmla="*/ 6338146 w 6338146"/>
              <a:gd name="connsiteY12" fmla="*/ 330703 h 1053025"/>
              <a:gd name="connsiteX13" fmla="*/ 6338146 w 6338146"/>
              <a:gd name="connsiteY13" fmla="*/ 722322 h 1053025"/>
              <a:gd name="connsiteX14" fmla="*/ 6007443 w 6338146"/>
              <a:gd name="connsiteY14" fmla="*/ 1053025 h 1053025"/>
              <a:gd name="connsiteX15" fmla="*/ 5610071 w 6338146"/>
              <a:gd name="connsiteY15" fmla="*/ 1053025 h 1053025"/>
              <a:gd name="connsiteX16" fmla="*/ 4985630 w 6338146"/>
              <a:gd name="connsiteY16" fmla="*/ 1053025 h 1053025"/>
              <a:gd name="connsiteX17" fmla="*/ 4361188 w 6338146"/>
              <a:gd name="connsiteY17" fmla="*/ 1053025 h 1053025"/>
              <a:gd name="connsiteX18" fmla="*/ 3963817 w 6338146"/>
              <a:gd name="connsiteY18" fmla="*/ 1053025 h 1053025"/>
              <a:gd name="connsiteX19" fmla="*/ 3339375 w 6338146"/>
              <a:gd name="connsiteY19" fmla="*/ 1053025 h 1053025"/>
              <a:gd name="connsiteX20" fmla="*/ 2828469 w 6338146"/>
              <a:gd name="connsiteY20" fmla="*/ 1053025 h 1053025"/>
              <a:gd name="connsiteX21" fmla="*/ 2260795 w 6338146"/>
              <a:gd name="connsiteY21" fmla="*/ 1053025 h 1053025"/>
              <a:gd name="connsiteX22" fmla="*/ 1863423 w 6338146"/>
              <a:gd name="connsiteY22" fmla="*/ 1053025 h 1053025"/>
              <a:gd name="connsiteX23" fmla="*/ 1352516 w 6338146"/>
              <a:gd name="connsiteY23" fmla="*/ 1053025 h 1053025"/>
              <a:gd name="connsiteX24" fmla="*/ 330703 w 6338146"/>
              <a:gd name="connsiteY24" fmla="*/ 1053025 h 1053025"/>
              <a:gd name="connsiteX25" fmla="*/ 0 w 6338146"/>
              <a:gd name="connsiteY25" fmla="*/ 722322 h 1053025"/>
              <a:gd name="connsiteX26" fmla="*/ 0 w 6338146"/>
              <a:gd name="connsiteY26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338146" h="1053025" fill="none" extrusionOk="0">
                <a:moveTo>
                  <a:pt x="0" y="330703"/>
                </a:moveTo>
                <a:cubicBezTo>
                  <a:pt x="22911" y="152491"/>
                  <a:pt x="141397" y="13076"/>
                  <a:pt x="330703" y="0"/>
                </a:cubicBezTo>
                <a:cubicBezTo>
                  <a:pt x="507603" y="-37473"/>
                  <a:pt x="737810" y="13947"/>
                  <a:pt x="841610" y="0"/>
                </a:cubicBezTo>
                <a:cubicBezTo>
                  <a:pt x="945410" y="-13947"/>
                  <a:pt x="1147308" y="11163"/>
                  <a:pt x="1295749" y="0"/>
                </a:cubicBezTo>
                <a:cubicBezTo>
                  <a:pt x="1444190" y="-11163"/>
                  <a:pt x="1669178" y="34827"/>
                  <a:pt x="1806655" y="0"/>
                </a:cubicBezTo>
                <a:cubicBezTo>
                  <a:pt x="1944132" y="-34827"/>
                  <a:pt x="2255834" y="62549"/>
                  <a:pt x="2374329" y="0"/>
                </a:cubicBezTo>
                <a:cubicBezTo>
                  <a:pt x="2492824" y="-62549"/>
                  <a:pt x="2728971" y="25773"/>
                  <a:pt x="2942003" y="0"/>
                </a:cubicBezTo>
                <a:cubicBezTo>
                  <a:pt x="3155035" y="-25773"/>
                  <a:pt x="3416213" y="2371"/>
                  <a:pt x="3566445" y="0"/>
                </a:cubicBezTo>
                <a:cubicBezTo>
                  <a:pt x="3716677" y="-2371"/>
                  <a:pt x="3920226" y="7014"/>
                  <a:pt x="4020584" y="0"/>
                </a:cubicBezTo>
                <a:cubicBezTo>
                  <a:pt x="4120942" y="-7014"/>
                  <a:pt x="4502797" y="36325"/>
                  <a:pt x="4645025" y="0"/>
                </a:cubicBezTo>
                <a:cubicBezTo>
                  <a:pt x="4787253" y="-36325"/>
                  <a:pt x="5035682" y="20023"/>
                  <a:pt x="5326234" y="0"/>
                </a:cubicBezTo>
                <a:cubicBezTo>
                  <a:pt x="5616786" y="-20023"/>
                  <a:pt x="5747360" y="43959"/>
                  <a:pt x="6007443" y="0"/>
                </a:cubicBezTo>
                <a:cubicBezTo>
                  <a:pt x="6182101" y="-7959"/>
                  <a:pt x="6322666" y="140003"/>
                  <a:pt x="6338146" y="330703"/>
                </a:cubicBezTo>
                <a:cubicBezTo>
                  <a:pt x="6360770" y="509953"/>
                  <a:pt x="6324020" y="626774"/>
                  <a:pt x="6338146" y="722322"/>
                </a:cubicBezTo>
                <a:cubicBezTo>
                  <a:pt x="6324538" y="932775"/>
                  <a:pt x="6208250" y="1074382"/>
                  <a:pt x="6007443" y="1053025"/>
                </a:cubicBezTo>
                <a:cubicBezTo>
                  <a:pt x="5834908" y="1077185"/>
                  <a:pt x="5766427" y="1049001"/>
                  <a:pt x="5610071" y="1053025"/>
                </a:cubicBezTo>
                <a:cubicBezTo>
                  <a:pt x="5453715" y="1057049"/>
                  <a:pt x="5233889" y="1013884"/>
                  <a:pt x="4985630" y="1053025"/>
                </a:cubicBezTo>
                <a:cubicBezTo>
                  <a:pt x="4737371" y="1092166"/>
                  <a:pt x="4553372" y="1031143"/>
                  <a:pt x="4361188" y="1053025"/>
                </a:cubicBezTo>
                <a:cubicBezTo>
                  <a:pt x="4169004" y="1074907"/>
                  <a:pt x="4053611" y="1038524"/>
                  <a:pt x="3963817" y="1053025"/>
                </a:cubicBezTo>
                <a:cubicBezTo>
                  <a:pt x="3874023" y="1067526"/>
                  <a:pt x="3610306" y="1004380"/>
                  <a:pt x="3339375" y="1053025"/>
                </a:cubicBezTo>
                <a:cubicBezTo>
                  <a:pt x="3068444" y="1101670"/>
                  <a:pt x="2978975" y="1025686"/>
                  <a:pt x="2828469" y="1053025"/>
                </a:cubicBezTo>
                <a:cubicBezTo>
                  <a:pt x="2677963" y="1080364"/>
                  <a:pt x="2455812" y="1017630"/>
                  <a:pt x="2260795" y="1053025"/>
                </a:cubicBezTo>
                <a:cubicBezTo>
                  <a:pt x="2065778" y="1088420"/>
                  <a:pt x="2013852" y="1044260"/>
                  <a:pt x="1863423" y="1053025"/>
                </a:cubicBezTo>
                <a:cubicBezTo>
                  <a:pt x="1712994" y="1061790"/>
                  <a:pt x="1576319" y="1016589"/>
                  <a:pt x="1352516" y="1053025"/>
                </a:cubicBezTo>
                <a:cubicBezTo>
                  <a:pt x="1128713" y="1089461"/>
                  <a:pt x="602031" y="976680"/>
                  <a:pt x="330703" y="1053025"/>
                </a:cubicBezTo>
                <a:cubicBezTo>
                  <a:pt x="127825" y="1041884"/>
                  <a:pt x="6319" y="866059"/>
                  <a:pt x="0" y="722322"/>
                </a:cubicBezTo>
                <a:cubicBezTo>
                  <a:pt x="-12358" y="591414"/>
                  <a:pt x="43699" y="492918"/>
                  <a:pt x="0" y="330703"/>
                </a:cubicBezTo>
                <a:close/>
              </a:path>
              <a:path w="6338146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470803" y="-14718"/>
                  <a:pt x="752316" y="34263"/>
                  <a:pt x="1011912" y="0"/>
                </a:cubicBezTo>
                <a:cubicBezTo>
                  <a:pt x="1271508" y="-34263"/>
                  <a:pt x="1321639" y="10797"/>
                  <a:pt x="1466051" y="0"/>
                </a:cubicBezTo>
                <a:cubicBezTo>
                  <a:pt x="1610463" y="-10797"/>
                  <a:pt x="1814620" y="41277"/>
                  <a:pt x="1976958" y="0"/>
                </a:cubicBezTo>
                <a:cubicBezTo>
                  <a:pt x="2139296" y="-41277"/>
                  <a:pt x="2289266" y="48455"/>
                  <a:pt x="2431097" y="0"/>
                </a:cubicBezTo>
                <a:cubicBezTo>
                  <a:pt x="2572928" y="-48455"/>
                  <a:pt x="2930553" y="36070"/>
                  <a:pt x="3112306" y="0"/>
                </a:cubicBezTo>
                <a:cubicBezTo>
                  <a:pt x="3294059" y="-36070"/>
                  <a:pt x="3602852" y="47846"/>
                  <a:pt x="3736747" y="0"/>
                </a:cubicBezTo>
                <a:cubicBezTo>
                  <a:pt x="3870642" y="-47846"/>
                  <a:pt x="4092461" y="26267"/>
                  <a:pt x="4304421" y="0"/>
                </a:cubicBezTo>
                <a:cubicBezTo>
                  <a:pt x="4516381" y="-26267"/>
                  <a:pt x="4704626" y="38912"/>
                  <a:pt x="4872095" y="0"/>
                </a:cubicBezTo>
                <a:cubicBezTo>
                  <a:pt x="5039564" y="-38912"/>
                  <a:pt x="5233924" y="22110"/>
                  <a:pt x="5383002" y="0"/>
                </a:cubicBezTo>
                <a:cubicBezTo>
                  <a:pt x="5532080" y="-22110"/>
                  <a:pt x="5749673" y="22909"/>
                  <a:pt x="6007443" y="0"/>
                </a:cubicBezTo>
                <a:cubicBezTo>
                  <a:pt x="6222470" y="22387"/>
                  <a:pt x="6339329" y="137619"/>
                  <a:pt x="6338146" y="330703"/>
                </a:cubicBezTo>
                <a:cubicBezTo>
                  <a:pt x="6357080" y="464523"/>
                  <a:pt x="6300112" y="553006"/>
                  <a:pt x="6338146" y="722322"/>
                </a:cubicBezTo>
                <a:cubicBezTo>
                  <a:pt x="6360445" y="911169"/>
                  <a:pt x="6182029" y="1050674"/>
                  <a:pt x="6007443" y="1053025"/>
                </a:cubicBezTo>
                <a:cubicBezTo>
                  <a:pt x="5836797" y="1059233"/>
                  <a:pt x="5727851" y="1041881"/>
                  <a:pt x="5610071" y="1053025"/>
                </a:cubicBezTo>
                <a:cubicBezTo>
                  <a:pt x="5492291" y="1064169"/>
                  <a:pt x="5227463" y="1014671"/>
                  <a:pt x="4985630" y="1053025"/>
                </a:cubicBezTo>
                <a:cubicBezTo>
                  <a:pt x="4743797" y="1091379"/>
                  <a:pt x="4508790" y="999641"/>
                  <a:pt x="4361188" y="1053025"/>
                </a:cubicBezTo>
                <a:cubicBezTo>
                  <a:pt x="4213586" y="1106409"/>
                  <a:pt x="3936120" y="1008333"/>
                  <a:pt x="3793514" y="1053025"/>
                </a:cubicBezTo>
                <a:cubicBezTo>
                  <a:pt x="3650908" y="1097717"/>
                  <a:pt x="3471858" y="1016630"/>
                  <a:pt x="3339375" y="1053025"/>
                </a:cubicBezTo>
                <a:cubicBezTo>
                  <a:pt x="3206892" y="1089420"/>
                  <a:pt x="3026737" y="1005651"/>
                  <a:pt x="2942003" y="1053025"/>
                </a:cubicBezTo>
                <a:cubicBezTo>
                  <a:pt x="2857269" y="1100399"/>
                  <a:pt x="2657735" y="1041979"/>
                  <a:pt x="2487864" y="1053025"/>
                </a:cubicBezTo>
                <a:cubicBezTo>
                  <a:pt x="2317993" y="1064071"/>
                  <a:pt x="2008285" y="1009213"/>
                  <a:pt x="1863423" y="1053025"/>
                </a:cubicBezTo>
                <a:cubicBezTo>
                  <a:pt x="1718561" y="1096837"/>
                  <a:pt x="1473846" y="986242"/>
                  <a:pt x="1295749" y="1053025"/>
                </a:cubicBezTo>
                <a:cubicBezTo>
                  <a:pt x="1117652" y="1119808"/>
                  <a:pt x="761910" y="1016538"/>
                  <a:pt x="330703" y="1053025"/>
                </a:cubicBezTo>
                <a:cubicBezTo>
                  <a:pt x="114329" y="1062990"/>
                  <a:pt x="-18054" y="896057"/>
                  <a:pt x="0" y="722322"/>
                </a:cubicBezTo>
                <a:cubicBezTo>
                  <a:pt x="-13917" y="564197"/>
                  <a:pt x="27023" y="486274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rgbClr val="FD8968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B0D78622-47D0-448A-AA20-9DACB1A8421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474" b="95789" l="9032" r="98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27174" y="2491180"/>
            <a:ext cx="428713" cy="52398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9C9C086D-9064-47B8-B03F-15401416F105}"/>
              </a:ext>
            </a:extLst>
          </p:cNvPr>
          <p:cNvGrpSpPr/>
          <p:nvPr/>
        </p:nvGrpSpPr>
        <p:grpSpPr>
          <a:xfrm>
            <a:off x="2248011" y="898417"/>
            <a:ext cx="2656116" cy="2275114"/>
            <a:chOff x="1091187" y="875558"/>
            <a:chExt cx="2656116" cy="2275114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AE6A1469-5310-4DAB-9584-BB42DE559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4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1091187" y="875558"/>
              <a:ext cx="2656116" cy="2275114"/>
            </a:xfrm>
            <a:prstGeom prst="rect">
              <a:avLst/>
            </a:prstGeom>
          </p:spPr>
        </p:pic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866079BB-6D95-461C-B3E6-673836D74364}"/>
                </a:ext>
              </a:extLst>
            </p:cNvPr>
            <p:cNvGrpSpPr/>
            <p:nvPr/>
          </p:nvGrpSpPr>
          <p:grpSpPr>
            <a:xfrm>
              <a:off x="1763366" y="917976"/>
              <a:ext cx="1314559" cy="1609898"/>
              <a:chOff x="1763366" y="917976"/>
              <a:chExt cx="1314559" cy="1609898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090A4003-79D5-4055-A1A5-1EA16707111D}"/>
                  </a:ext>
                </a:extLst>
              </p:cNvPr>
              <p:cNvSpPr txBox="1"/>
              <p:nvPr/>
            </p:nvSpPr>
            <p:spPr>
              <a:xfrm>
                <a:off x="1763366" y="1558153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36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활동 </a:t>
                </a:r>
              </a:p>
            </p:txBody>
          </p:sp>
          <p:pic>
            <p:nvPicPr>
              <p:cNvPr id="13" name="그림 12" descr="텍스트, 칠판이(가) 표시된 사진&#10;&#10;자동 생성된 설명">
                <a:extLst>
                  <a:ext uri="{FF2B5EF4-FFF2-40B4-BE49-F238E27FC236}">
                    <a16:creationId xmlns:a16="http://schemas.microsoft.com/office/drawing/2014/main" xmlns="" id="{18528E90-1B08-477A-A52C-26143E70BC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145493" y="917976"/>
                <a:ext cx="932432" cy="1609898"/>
              </a:xfrm>
              <a:prstGeom prst="rect">
                <a:avLst/>
              </a:prstGeom>
            </p:spPr>
          </p:pic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695994" y="3015163"/>
            <a:ext cx="61598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동물도감 감상하기</a:t>
            </a:r>
            <a:endParaRPr lang="ko-KR" altLang="en-US" sz="4800" dirty="0">
              <a:solidFill>
                <a:schemeClr val="bg2">
                  <a:lumMod val="2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8826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1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동물도감 감상하기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4880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우리 반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 동물도감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감상해요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121484" y="2545244"/>
            <a:ext cx="5135049" cy="4522691"/>
            <a:chOff x="121484" y="2545244"/>
            <a:chExt cx="5135049" cy="4522691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xmlns="" id="{5F89BBB2-F1D5-4F09-A6CD-3673952182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34466" y="2545244"/>
              <a:ext cx="2422067" cy="3320808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6096C5D6-DA5F-4EDD-B367-DFFDCF6388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21484" y="2929985"/>
              <a:ext cx="4137950" cy="4137950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4818E836-693D-457F-B6E1-7EEE121D83B8}"/>
              </a:ext>
            </a:extLst>
          </p:cNvPr>
          <p:cNvGrpSpPr/>
          <p:nvPr/>
        </p:nvGrpSpPr>
        <p:grpSpPr>
          <a:xfrm>
            <a:off x="5854924" y="2145338"/>
            <a:ext cx="5328592" cy="4037707"/>
            <a:chOff x="5854924" y="2145338"/>
            <a:chExt cx="5328592" cy="4037707"/>
          </a:xfrm>
        </p:grpSpPr>
        <p:sp>
          <p:nvSpPr>
            <p:cNvPr id="13" name="구름 12">
              <a:extLst>
                <a:ext uri="{FF2B5EF4-FFF2-40B4-BE49-F238E27FC236}">
                  <a16:creationId xmlns:a16="http://schemas.microsoft.com/office/drawing/2014/main" xmlns="" id="{FB5A1061-F52D-45C8-89D7-7F2640B40A8A}"/>
                </a:ext>
              </a:extLst>
            </p:cNvPr>
            <p:cNvSpPr/>
            <p:nvPr/>
          </p:nvSpPr>
          <p:spPr>
            <a:xfrm rot="11305166">
              <a:off x="5854924" y="2145338"/>
              <a:ext cx="5328592" cy="4037707"/>
            </a:xfrm>
            <a:prstGeom prst="cloud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80B50AF4-9D7D-4BBD-9947-B253ECE9270B}"/>
                </a:ext>
              </a:extLst>
            </p:cNvPr>
            <p:cNvSpPr txBox="1"/>
            <p:nvPr/>
          </p:nvSpPr>
          <p:spPr>
            <a:xfrm>
              <a:off x="6200607" y="3802119"/>
              <a:ext cx="460578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ko-KR" altLang="en-US" sz="3600" dirty="0">
                  <a:solidFill>
                    <a:prstClr val="black"/>
                  </a:solidFill>
                  <a:highlight>
                    <a:srgbClr val="FFFFFF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자신이 만든 신비한 동물을 친구들에게 소개해요</a:t>
              </a:r>
              <a:r>
                <a:rPr lang="en-US" altLang="ko-KR" sz="3600" dirty="0">
                  <a:solidFill>
                    <a:prstClr val="black"/>
                  </a:solidFill>
                  <a:highlight>
                    <a:srgbClr val="FFFFFF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1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0E9BEC4A-97B2-46B0-B97C-983E706729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562712" y="7310945"/>
            <a:ext cx="487362" cy="487363"/>
          </a:xfrm>
          <a:prstGeom prst="rect">
            <a:avLst/>
          </a:prstGeom>
        </p:spPr>
      </p:pic>
      <p:pic>
        <p:nvPicPr>
          <p:cNvPr id="11" name="예에(짧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446250" y="-458788"/>
            <a:ext cx="609600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85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27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동물도감 감상하기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4880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우리 반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 동물도감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감상해요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29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E5BF0A74-DDBA-49DD-A970-F78314E6DD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943777" y="7387074"/>
            <a:ext cx="487362" cy="487363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1DF78ACA-8466-43E5-A593-84C1CDB21574}"/>
              </a:ext>
            </a:extLst>
          </p:cNvPr>
          <p:cNvGrpSpPr/>
          <p:nvPr/>
        </p:nvGrpSpPr>
        <p:grpSpPr>
          <a:xfrm>
            <a:off x="94972" y="2506373"/>
            <a:ext cx="3521144" cy="3329202"/>
            <a:chOff x="371956" y="2545244"/>
            <a:chExt cx="4884577" cy="4559488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xmlns="" id="{5F89BBB2-F1D5-4F09-A6CD-3673952182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34466" y="2545244"/>
              <a:ext cx="2422067" cy="3320808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6096C5D6-DA5F-4EDD-B367-DFFDCF6388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71956" y="2966782"/>
              <a:ext cx="4137950" cy="4137950"/>
            </a:xfrm>
            <a:prstGeom prst="rect">
              <a:avLst/>
            </a:prstGeom>
          </p:spPr>
        </p:pic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xmlns="" id="{78229DB0-5F1A-4505-AA0F-D3287133D960}"/>
              </a:ext>
            </a:extLst>
          </p:cNvPr>
          <p:cNvGrpSpPr/>
          <p:nvPr/>
        </p:nvGrpSpPr>
        <p:grpSpPr>
          <a:xfrm>
            <a:off x="5639338" y="2097432"/>
            <a:ext cx="5651882" cy="5815947"/>
            <a:chOff x="5823852" y="2058490"/>
            <a:chExt cx="5651882" cy="5815947"/>
          </a:xfrm>
        </p:grpSpPr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xmlns="" id="{C2109189-6F5F-4256-A987-C4E880A141DB}"/>
                </a:ext>
              </a:extLst>
            </p:cNvPr>
            <p:cNvGrpSpPr/>
            <p:nvPr/>
          </p:nvGrpSpPr>
          <p:grpSpPr>
            <a:xfrm>
              <a:off x="6147142" y="2058490"/>
              <a:ext cx="5328592" cy="3022543"/>
              <a:chOff x="6147142" y="2058490"/>
              <a:chExt cx="5328592" cy="3022543"/>
            </a:xfrm>
          </p:grpSpPr>
          <p:sp>
            <p:nvSpPr>
              <p:cNvPr id="13" name="구름 12">
                <a:extLst>
                  <a:ext uri="{FF2B5EF4-FFF2-40B4-BE49-F238E27FC236}">
                    <a16:creationId xmlns:a16="http://schemas.microsoft.com/office/drawing/2014/main" xmlns="" id="{FB5A1061-F52D-45C8-89D7-7F2640B40A8A}"/>
                  </a:ext>
                </a:extLst>
              </p:cNvPr>
              <p:cNvSpPr/>
              <p:nvPr/>
            </p:nvSpPr>
            <p:spPr>
              <a:xfrm rot="11305166">
                <a:off x="6147142" y="2058490"/>
                <a:ext cx="5328592" cy="3022543"/>
              </a:xfrm>
              <a:prstGeom prst="cloud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xmlns="" id="{80B50AF4-9D7D-4BBD-9947-B253ECE9270B}"/>
                  </a:ext>
                </a:extLst>
              </p:cNvPr>
              <p:cNvSpPr txBox="1"/>
              <p:nvPr/>
            </p:nvSpPr>
            <p:spPr>
              <a:xfrm>
                <a:off x="6508545" y="2774226"/>
                <a:ext cx="4605786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3600" dirty="0">
                    <a:solidFill>
                      <a:prstClr val="black"/>
                    </a:solidFill>
                    <a:highlight>
                      <a:srgbClr val="FFFFFF"/>
                    </a:highlight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친구의 소개를 듣고 </a:t>
                </a:r>
                <a:endParaRPr lang="en-US" altLang="ko-KR" sz="3600" dirty="0">
                  <a:solidFill>
                    <a:prstClr val="black"/>
                  </a:solidFill>
                  <a:highlight>
                    <a:srgbClr val="FFFFFF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  <a:p>
                <a:pPr lvl="0" algn="ctr">
                  <a:defRPr/>
                </a:pPr>
                <a:r>
                  <a:rPr lang="ko-KR" altLang="en-US" sz="3600" dirty="0" smtClean="0">
                    <a:solidFill>
                      <a:srgbClr val="4C50EE"/>
                    </a:solidFill>
                    <a:highlight>
                      <a:srgbClr val="FFFFFF"/>
                    </a:highlight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마음속으로 </a:t>
                </a:r>
                <a:r>
                  <a:rPr lang="ko-KR" altLang="en-US" sz="3600" dirty="0">
                    <a:solidFill>
                      <a:prstClr val="black"/>
                    </a:solidFill>
                    <a:highlight>
                      <a:srgbClr val="FFFFFF"/>
                    </a:highlight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어떤 동물을</a:t>
                </a:r>
                <a:endParaRPr lang="en-US" altLang="ko-KR" sz="3600" dirty="0">
                  <a:solidFill>
                    <a:prstClr val="black"/>
                  </a:solidFill>
                  <a:highlight>
                    <a:srgbClr val="FFFFFF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  <a:p>
                <a:pPr lvl="0" algn="ctr">
                  <a:defRPr/>
                </a:pPr>
                <a:r>
                  <a:rPr lang="ko-KR" altLang="en-US" sz="3600" dirty="0">
                    <a:solidFill>
                      <a:prstClr val="black"/>
                    </a:solidFill>
                    <a:highlight>
                      <a:srgbClr val="FFFFFF"/>
                    </a:highlight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만들 것인지 생각해요</a:t>
                </a:r>
                <a:r>
                  <a:rPr lang="en-US" altLang="ko-KR" sz="3600" dirty="0">
                    <a:solidFill>
                      <a:prstClr val="black"/>
                    </a:solidFill>
                    <a:highlight>
                      <a:srgbClr val="FFFFFF"/>
                    </a:highlight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.</a:t>
                </a:r>
              </a:p>
            </p:txBody>
          </p:sp>
        </p:grpSp>
        <p:pic>
          <p:nvPicPr>
            <p:cNvPr id="38" name="그림 37" descr="음식, 방이(가) 표시된 사진&#10;&#10;자동 생성된 설명">
              <a:extLst>
                <a:ext uri="{FF2B5EF4-FFF2-40B4-BE49-F238E27FC236}">
                  <a16:creationId xmlns:a16="http://schemas.microsoft.com/office/drawing/2014/main" xmlns="" id="{4D4E863D-C41E-4F33-9AD6-E62F16E137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3852" y="3743081"/>
              <a:ext cx="5511164" cy="4131356"/>
            </a:xfrm>
            <a:prstGeom prst="rect">
              <a:avLst/>
            </a:prstGeom>
          </p:spPr>
        </p:pic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xmlns="" id="{F650AE8C-237C-4477-B3CE-37ED21C32DBA}"/>
              </a:ext>
            </a:extLst>
          </p:cNvPr>
          <p:cNvGrpSpPr/>
          <p:nvPr/>
        </p:nvGrpSpPr>
        <p:grpSpPr>
          <a:xfrm>
            <a:off x="2320405" y="3087454"/>
            <a:ext cx="3500039" cy="4096365"/>
            <a:chOff x="2423942" y="2849573"/>
            <a:chExt cx="3500039" cy="4096365"/>
          </a:xfrm>
        </p:grpSpPr>
        <p:pic>
          <p:nvPicPr>
            <p:cNvPr id="41" name="그림 40">
              <a:extLst>
                <a:ext uri="{FF2B5EF4-FFF2-40B4-BE49-F238E27FC236}">
                  <a16:creationId xmlns:a16="http://schemas.microsoft.com/office/drawing/2014/main" xmlns="" id="{D2DFE602-3C73-4129-879E-0CE540988C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93100" y="2849573"/>
              <a:ext cx="2030881" cy="2817122"/>
            </a:xfrm>
            <a:prstGeom prst="rect">
              <a:avLst/>
            </a:prstGeom>
          </p:spPr>
        </p:pic>
        <p:pic>
          <p:nvPicPr>
            <p:cNvPr id="40" name="그림 39">
              <a:extLst>
                <a:ext uri="{FF2B5EF4-FFF2-40B4-BE49-F238E27FC236}">
                  <a16:creationId xmlns:a16="http://schemas.microsoft.com/office/drawing/2014/main" xmlns="" id="{D819CCBD-93A5-47B7-AA40-CB157FBD57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23942" y="3445899"/>
              <a:ext cx="3500039" cy="3500039"/>
            </a:xfrm>
            <a:prstGeom prst="rect">
              <a:avLst/>
            </a:prstGeom>
          </p:spPr>
        </p:pic>
      </p:grpSp>
      <p:pic>
        <p:nvPicPr>
          <p:cNvPr id="2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E5BF0A74-DDBA-49DD-A970-F78314E6DD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096177" y="7539474"/>
            <a:ext cx="487362" cy="487363"/>
          </a:xfrm>
          <a:prstGeom prst="rect">
            <a:avLst/>
          </a:prstGeom>
        </p:spPr>
      </p:pic>
      <p:pic>
        <p:nvPicPr>
          <p:cNvPr id="2" name="쉿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740650" y="-8953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45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8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9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5C30A296-AD89-44CA-863F-D0AA0C9EEB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29" y="25835"/>
            <a:ext cx="12100142" cy="6806330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599739" y="2929905"/>
            <a:ext cx="6431941" cy="1053025"/>
          </a:xfrm>
          <a:custGeom>
            <a:avLst/>
            <a:gdLst>
              <a:gd name="connsiteX0" fmla="*/ 0 w 6431941"/>
              <a:gd name="connsiteY0" fmla="*/ 330703 h 1053025"/>
              <a:gd name="connsiteX1" fmla="*/ 330703 w 6431941"/>
              <a:gd name="connsiteY1" fmla="*/ 0 h 1053025"/>
              <a:gd name="connsiteX2" fmla="*/ 850051 w 6431941"/>
              <a:gd name="connsiteY2" fmla="*/ 0 h 1053025"/>
              <a:gd name="connsiteX3" fmla="*/ 1311694 w 6431941"/>
              <a:gd name="connsiteY3" fmla="*/ 0 h 1053025"/>
              <a:gd name="connsiteX4" fmla="*/ 1831042 w 6431941"/>
              <a:gd name="connsiteY4" fmla="*/ 0 h 1053025"/>
              <a:gd name="connsiteX5" fmla="*/ 2408096 w 6431941"/>
              <a:gd name="connsiteY5" fmla="*/ 0 h 1053025"/>
              <a:gd name="connsiteX6" fmla="*/ 2985149 w 6431941"/>
              <a:gd name="connsiteY6" fmla="*/ 0 h 1053025"/>
              <a:gd name="connsiteX7" fmla="*/ 3619908 w 6431941"/>
              <a:gd name="connsiteY7" fmla="*/ 0 h 1053025"/>
              <a:gd name="connsiteX8" fmla="*/ 4081551 w 6431941"/>
              <a:gd name="connsiteY8" fmla="*/ 0 h 1053025"/>
              <a:gd name="connsiteX9" fmla="*/ 4716310 w 6431941"/>
              <a:gd name="connsiteY9" fmla="*/ 0 h 1053025"/>
              <a:gd name="connsiteX10" fmla="*/ 5408774 w 6431941"/>
              <a:gd name="connsiteY10" fmla="*/ 0 h 1053025"/>
              <a:gd name="connsiteX11" fmla="*/ 6101238 w 6431941"/>
              <a:gd name="connsiteY11" fmla="*/ 0 h 1053025"/>
              <a:gd name="connsiteX12" fmla="*/ 6431941 w 6431941"/>
              <a:gd name="connsiteY12" fmla="*/ 330703 h 1053025"/>
              <a:gd name="connsiteX13" fmla="*/ 6431941 w 6431941"/>
              <a:gd name="connsiteY13" fmla="*/ 722322 h 1053025"/>
              <a:gd name="connsiteX14" fmla="*/ 6101238 w 6431941"/>
              <a:gd name="connsiteY14" fmla="*/ 1053025 h 1053025"/>
              <a:gd name="connsiteX15" fmla="*/ 5697301 w 6431941"/>
              <a:gd name="connsiteY15" fmla="*/ 1053025 h 1053025"/>
              <a:gd name="connsiteX16" fmla="*/ 5062542 w 6431941"/>
              <a:gd name="connsiteY16" fmla="*/ 1053025 h 1053025"/>
              <a:gd name="connsiteX17" fmla="*/ 4427783 w 6431941"/>
              <a:gd name="connsiteY17" fmla="*/ 1053025 h 1053025"/>
              <a:gd name="connsiteX18" fmla="*/ 4023845 w 6431941"/>
              <a:gd name="connsiteY18" fmla="*/ 1053025 h 1053025"/>
              <a:gd name="connsiteX19" fmla="*/ 3389087 w 6431941"/>
              <a:gd name="connsiteY19" fmla="*/ 1053025 h 1053025"/>
              <a:gd name="connsiteX20" fmla="*/ 2869738 w 6431941"/>
              <a:gd name="connsiteY20" fmla="*/ 1053025 h 1053025"/>
              <a:gd name="connsiteX21" fmla="*/ 2292685 w 6431941"/>
              <a:gd name="connsiteY21" fmla="*/ 1053025 h 1053025"/>
              <a:gd name="connsiteX22" fmla="*/ 1888747 w 6431941"/>
              <a:gd name="connsiteY22" fmla="*/ 1053025 h 1053025"/>
              <a:gd name="connsiteX23" fmla="*/ 1369399 w 6431941"/>
              <a:gd name="connsiteY23" fmla="*/ 1053025 h 1053025"/>
              <a:gd name="connsiteX24" fmla="*/ 330703 w 6431941"/>
              <a:gd name="connsiteY24" fmla="*/ 1053025 h 1053025"/>
              <a:gd name="connsiteX25" fmla="*/ 0 w 6431941"/>
              <a:gd name="connsiteY25" fmla="*/ 722322 h 1053025"/>
              <a:gd name="connsiteX26" fmla="*/ 0 w 6431941"/>
              <a:gd name="connsiteY26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431941" h="1053025" fill="none" extrusionOk="0">
                <a:moveTo>
                  <a:pt x="0" y="330703"/>
                </a:moveTo>
                <a:cubicBezTo>
                  <a:pt x="22911" y="152491"/>
                  <a:pt x="141397" y="13076"/>
                  <a:pt x="330703" y="0"/>
                </a:cubicBezTo>
                <a:cubicBezTo>
                  <a:pt x="518286" y="-3425"/>
                  <a:pt x="731087" y="3591"/>
                  <a:pt x="850051" y="0"/>
                </a:cubicBezTo>
                <a:cubicBezTo>
                  <a:pt x="969015" y="-3591"/>
                  <a:pt x="1162140" y="4195"/>
                  <a:pt x="1311694" y="0"/>
                </a:cubicBezTo>
                <a:cubicBezTo>
                  <a:pt x="1461248" y="-4195"/>
                  <a:pt x="1700065" y="22909"/>
                  <a:pt x="1831042" y="0"/>
                </a:cubicBezTo>
                <a:cubicBezTo>
                  <a:pt x="1962019" y="-22909"/>
                  <a:pt x="2234341" y="68152"/>
                  <a:pt x="2408096" y="0"/>
                </a:cubicBezTo>
                <a:cubicBezTo>
                  <a:pt x="2581851" y="-68152"/>
                  <a:pt x="2778929" y="43184"/>
                  <a:pt x="2985149" y="0"/>
                </a:cubicBezTo>
                <a:cubicBezTo>
                  <a:pt x="3191369" y="-43184"/>
                  <a:pt x="3334151" y="66372"/>
                  <a:pt x="3619908" y="0"/>
                </a:cubicBezTo>
                <a:cubicBezTo>
                  <a:pt x="3905665" y="-66372"/>
                  <a:pt x="3865807" y="30138"/>
                  <a:pt x="4081551" y="0"/>
                </a:cubicBezTo>
                <a:cubicBezTo>
                  <a:pt x="4297295" y="-30138"/>
                  <a:pt x="4471787" y="61060"/>
                  <a:pt x="4716310" y="0"/>
                </a:cubicBezTo>
                <a:cubicBezTo>
                  <a:pt x="4960833" y="-61060"/>
                  <a:pt x="5200467" y="21617"/>
                  <a:pt x="5408774" y="0"/>
                </a:cubicBezTo>
                <a:cubicBezTo>
                  <a:pt x="5617081" y="-21617"/>
                  <a:pt x="5828880" y="77558"/>
                  <a:pt x="6101238" y="0"/>
                </a:cubicBezTo>
                <a:cubicBezTo>
                  <a:pt x="6275896" y="-7959"/>
                  <a:pt x="6416461" y="140003"/>
                  <a:pt x="6431941" y="330703"/>
                </a:cubicBezTo>
                <a:cubicBezTo>
                  <a:pt x="6454565" y="509953"/>
                  <a:pt x="6417815" y="626774"/>
                  <a:pt x="6431941" y="722322"/>
                </a:cubicBezTo>
                <a:cubicBezTo>
                  <a:pt x="6418333" y="932775"/>
                  <a:pt x="6302045" y="1074382"/>
                  <a:pt x="6101238" y="1053025"/>
                </a:cubicBezTo>
                <a:cubicBezTo>
                  <a:pt x="5903547" y="1065794"/>
                  <a:pt x="5884428" y="1011085"/>
                  <a:pt x="5697301" y="1053025"/>
                </a:cubicBezTo>
                <a:cubicBezTo>
                  <a:pt x="5510174" y="1094965"/>
                  <a:pt x="5206281" y="988015"/>
                  <a:pt x="5062542" y="1053025"/>
                </a:cubicBezTo>
                <a:cubicBezTo>
                  <a:pt x="4918803" y="1118035"/>
                  <a:pt x="4620722" y="1052512"/>
                  <a:pt x="4427783" y="1053025"/>
                </a:cubicBezTo>
                <a:cubicBezTo>
                  <a:pt x="4234844" y="1053538"/>
                  <a:pt x="4125968" y="1046537"/>
                  <a:pt x="4023845" y="1053025"/>
                </a:cubicBezTo>
                <a:cubicBezTo>
                  <a:pt x="3921722" y="1059513"/>
                  <a:pt x="3547024" y="1049620"/>
                  <a:pt x="3389087" y="1053025"/>
                </a:cubicBezTo>
                <a:cubicBezTo>
                  <a:pt x="3231150" y="1056430"/>
                  <a:pt x="3118226" y="1039223"/>
                  <a:pt x="2869738" y="1053025"/>
                </a:cubicBezTo>
                <a:cubicBezTo>
                  <a:pt x="2621250" y="1066827"/>
                  <a:pt x="2482863" y="1050625"/>
                  <a:pt x="2292685" y="1053025"/>
                </a:cubicBezTo>
                <a:cubicBezTo>
                  <a:pt x="2102507" y="1055425"/>
                  <a:pt x="2027555" y="1007232"/>
                  <a:pt x="1888747" y="1053025"/>
                </a:cubicBezTo>
                <a:cubicBezTo>
                  <a:pt x="1749939" y="1098818"/>
                  <a:pt x="1573911" y="1006503"/>
                  <a:pt x="1369399" y="1053025"/>
                </a:cubicBezTo>
                <a:cubicBezTo>
                  <a:pt x="1164887" y="1099547"/>
                  <a:pt x="729469" y="971750"/>
                  <a:pt x="330703" y="1053025"/>
                </a:cubicBezTo>
                <a:cubicBezTo>
                  <a:pt x="127825" y="1041884"/>
                  <a:pt x="6319" y="866059"/>
                  <a:pt x="0" y="722322"/>
                </a:cubicBezTo>
                <a:cubicBezTo>
                  <a:pt x="-12358" y="591414"/>
                  <a:pt x="43699" y="492918"/>
                  <a:pt x="0" y="330703"/>
                </a:cubicBezTo>
                <a:close/>
              </a:path>
              <a:path w="643194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538163" y="-45642"/>
                  <a:pt x="693614" y="55639"/>
                  <a:pt x="1023167" y="0"/>
                </a:cubicBezTo>
                <a:cubicBezTo>
                  <a:pt x="1352720" y="-55639"/>
                  <a:pt x="1302095" y="47547"/>
                  <a:pt x="1484810" y="0"/>
                </a:cubicBezTo>
                <a:cubicBezTo>
                  <a:pt x="1667525" y="-47547"/>
                  <a:pt x="1866546" y="56598"/>
                  <a:pt x="2004158" y="0"/>
                </a:cubicBezTo>
                <a:cubicBezTo>
                  <a:pt x="2141770" y="-56598"/>
                  <a:pt x="2249204" y="10142"/>
                  <a:pt x="2465801" y="0"/>
                </a:cubicBezTo>
                <a:cubicBezTo>
                  <a:pt x="2682398" y="-10142"/>
                  <a:pt x="2876532" y="54511"/>
                  <a:pt x="3158265" y="0"/>
                </a:cubicBezTo>
                <a:cubicBezTo>
                  <a:pt x="3439998" y="-54511"/>
                  <a:pt x="3602526" y="45905"/>
                  <a:pt x="3793024" y="0"/>
                </a:cubicBezTo>
                <a:cubicBezTo>
                  <a:pt x="3983522" y="-45905"/>
                  <a:pt x="4241760" y="20049"/>
                  <a:pt x="4370078" y="0"/>
                </a:cubicBezTo>
                <a:cubicBezTo>
                  <a:pt x="4498396" y="-20049"/>
                  <a:pt x="4720112" y="5945"/>
                  <a:pt x="4947131" y="0"/>
                </a:cubicBezTo>
                <a:cubicBezTo>
                  <a:pt x="5174150" y="-5945"/>
                  <a:pt x="5333502" y="15704"/>
                  <a:pt x="5466479" y="0"/>
                </a:cubicBezTo>
                <a:cubicBezTo>
                  <a:pt x="5599456" y="-15704"/>
                  <a:pt x="5912899" y="4260"/>
                  <a:pt x="6101238" y="0"/>
                </a:cubicBezTo>
                <a:cubicBezTo>
                  <a:pt x="6316265" y="22387"/>
                  <a:pt x="6433124" y="137619"/>
                  <a:pt x="6431941" y="330703"/>
                </a:cubicBezTo>
                <a:cubicBezTo>
                  <a:pt x="6450875" y="464523"/>
                  <a:pt x="6393907" y="553006"/>
                  <a:pt x="6431941" y="722322"/>
                </a:cubicBezTo>
                <a:cubicBezTo>
                  <a:pt x="6454240" y="911169"/>
                  <a:pt x="6275824" y="1050674"/>
                  <a:pt x="6101238" y="1053025"/>
                </a:cubicBezTo>
                <a:cubicBezTo>
                  <a:pt x="5910869" y="1058133"/>
                  <a:pt x="5875630" y="1014518"/>
                  <a:pt x="5697301" y="1053025"/>
                </a:cubicBezTo>
                <a:cubicBezTo>
                  <a:pt x="5518972" y="1091532"/>
                  <a:pt x="5307332" y="977401"/>
                  <a:pt x="5062542" y="1053025"/>
                </a:cubicBezTo>
                <a:cubicBezTo>
                  <a:pt x="4817752" y="1128649"/>
                  <a:pt x="4640872" y="987405"/>
                  <a:pt x="4427783" y="1053025"/>
                </a:cubicBezTo>
                <a:cubicBezTo>
                  <a:pt x="4214694" y="1118645"/>
                  <a:pt x="4114655" y="1040074"/>
                  <a:pt x="3850729" y="1053025"/>
                </a:cubicBezTo>
                <a:cubicBezTo>
                  <a:pt x="3586803" y="1065976"/>
                  <a:pt x="3598051" y="1020564"/>
                  <a:pt x="3389087" y="1053025"/>
                </a:cubicBezTo>
                <a:cubicBezTo>
                  <a:pt x="3180123" y="1085486"/>
                  <a:pt x="3104584" y="1025884"/>
                  <a:pt x="2985149" y="1053025"/>
                </a:cubicBezTo>
                <a:cubicBezTo>
                  <a:pt x="2865714" y="1080166"/>
                  <a:pt x="2669537" y="1046448"/>
                  <a:pt x="2523506" y="1053025"/>
                </a:cubicBezTo>
                <a:cubicBezTo>
                  <a:pt x="2377475" y="1059602"/>
                  <a:pt x="2156817" y="1040695"/>
                  <a:pt x="1888747" y="1053025"/>
                </a:cubicBezTo>
                <a:cubicBezTo>
                  <a:pt x="1620677" y="1065355"/>
                  <a:pt x="1430445" y="1039447"/>
                  <a:pt x="1311694" y="1053025"/>
                </a:cubicBezTo>
                <a:cubicBezTo>
                  <a:pt x="1192943" y="1066603"/>
                  <a:pt x="566298" y="1008489"/>
                  <a:pt x="330703" y="1053025"/>
                </a:cubicBezTo>
                <a:cubicBezTo>
                  <a:pt x="114329" y="1062990"/>
                  <a:pt x="-18054" y="896057"/>
                  <a:pt x="0" y="722322"/>
                </a:cubicBezTo>
                <a:cubicBezTo>
                  <a:pt x="-13917" y="564197"/>
                  <a:pt x="27023" y="486274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892839" y="3055571"/>
            <a:ext cx="5798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동물이 살아 있다</a:t>
            </a:r>
            <a:r>
              <a:rPr lang="en-US" altLang="ko-KR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0F6ACCBC-AA1C-4BEB-BDCF-93ACB3F16D7B}"/>
              </a:ext>
            </a:extLst>
          </p:cNvPr>
          <p:cNvGrpSpPr/>
          <p:nvPr/>
        </p:nvGrpSpPr>
        <p:grpSpPr>
          <a:xfrm>
            <a:off x="2173965" y="945785"/>
            <a:ext cx="2851548" cy="2442513"/>
            <a:chOff x="983032" y="767403"/>
            <a:chExt cx="2656116" cy="2275114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xmlns="" id="{CDA68BEC-8664-4A2E-A8C9-B71F8E5292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A45AAE69-1495-419F-932C-83DBA09BEF8E}"/>
                </a:ext>
              </a:extLst>
            </p:cNvPr>
            <p:cNvSpPr txBox="1"/>
            <p:nvPr/>
          </p:nvSpPr>
          <p:spPr>
            <a:xfrm>
              <a:off x="1622345" y="1586561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</a:p>
          </p:txBody>
        </p:sp>
        <p:pic>
          <p:nvPicPr>
            <p:cNvPr id="19" name="그림 18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xmlns="" id="{D820B117-2825-493F-BC0F-3A0D8B39B5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11090" y="1356955"/>
              <a:ext cx="756912" cy="981845"/>
            </a:xfrm>
            <a:prstGeom prst="rect">
              <a:avLst/>
            </a:prstGeom>
          </p:spPr>
        </p:pic>
      </p:grpSp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19E7F22B-F560-4A14-A4BB-0D82AE1C026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10184">
            <a:off x="9465835" y="2436120"/>
            <a:ext cx="359454" cy="797675"/>
          </a:xfrm>
          <a:prstGeom prst="rect">
            <a:avLst/>
          </a:prstGeom>
        </p:spPr>
      </p:pic>
      <p:pic>
        <p:nvPicPr>
          <p:cNvPr id="21" name="그림 2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AB06A215-EC4C-4B29-9187-7213155C057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4943" y="2596729"/>
            <a:ext cx="2240685" cy="22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8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동물이 </a:t>
            </a:r>
            <a:r>
              <a:rPr lang="ko-KR" altLang="en-US" sz="5400" spc="-150" dirty="0" smtClean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살아 있다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spc="-15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60486" y="1674785"/>
            <a:ext cx="10814802" cy="1250353"/>
            <a:chOff x="847494" y="1596910"/>
            <a:chExt cx="10814802" cy="1250353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90127" y="1646934"/>
              <a:ext cx="1007216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가장 마음에 드는 신비한 동물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합체 동물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클레이로 만들어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무슨 동물을 만드는지는 비밀로 해요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).</a:t>
              </a:r>
            </a:p>
          </p:txBody>
        </p:sp>
      </p:grpSp>
      <p:pic>
        <p:nvPicPr>
          <p:cNvPr id="20" name="34. 팝">
            <a:hlinkClick r:id="" action="ppaction://media"/>
            <a:extLst>
              <a:ext uri="{FF2B5EF4-FFF2-40B4-BE49-F238E27FC236}">
                <a16:creationId xmlns:a16="http://schemas.microsoft.com/office/drawing/2014/main" xmlns="" id="{8BE8A651-314E-4EA9-8584-2A7D81A93C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25475" y="1724025"/>
            <a:ext cx="487362" cy="487363"/>
          </a:xfrm>
          <a:prstGeom prst="rect">
            <a:avLst/>
          </a:prstGeom>
        </p:spPr>
      </p:pic>
      <p:pic>
        <p:nvPicPr>
          <p:cNvPr id="21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91F868B0-B8E1-48D3-ADD0-BBCCD1A60B8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37167" y="5369829"/>
            <a:ext cx="487363" cy="487362"/>
          </a:xfrm>
          <a:prstGeom prst="rect">
            <a:avLst/>
          </a:prstGeom>
        </p:spPr>
      </p:pic>
      <p:pic>
        <p:nvPicPr>
          <p:cNvPr id="22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224EE3E2-87C7-4BE6-89AA-4DE8BC17B12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339850" y="3414713"/>
            <a:ext cx="487362" cy="48736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A0391AB-659D-48D7-A07A-1023F2D9A533}"/>
              </a:ext>
            </a:extLst>
          </p:cNvPr>
          <p:cNvSpPr txBox="1"/>
          <p:nvPr/>
        </p:nvSpPr>
        <p:spPr>
          <a:xfrm>
            <a:off x="4100971" y="5814254"/>
            <a:ext cx="4191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-100" normalizeH="0" baseline="0" noProof="0" dirty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kumimoji="0" lang="ko-KR" altLang="en-US" sz="2400" b="0" i="0" u="none" strike="noStrike" kern="1200" cap="none" spc="-100" normalizeH="0" baseline="0" noProof="0" dirty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다음 슬라이드</a:t>
            </a:r>
            <a:r>
              <a:rPr lang="en-US" altLang="ko-KR" sz="2400" spc="-1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2400" spc="-1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만드는 과정 참조</a:t>
            </a:r>
            <a:r>
              <a:rPr lang="en-US" altLang="ko-KR" sz="2400" spc="-1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endParaRPr kumimoji="0" lang="en-US" altLang="ko-KR" sz="2400" b="0" i="0" u="none" strike="noStrike" kern="1200" cap="none" spc="-10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566" y="3112269"/>
            <a:ext cx="3404941" cy="2553706"/>
          </a:xfrm>
          <a:prstGeom prst="round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9184" y="3052288"/>
            <a:ext cx="3414962" cy="2561222"/>
          </a:xfrm>
          <a:prstGeom prst="round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2375" y="3059804"/>
            <a:ext cx="3404941" cy="255370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2879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akaoTalk_20191202_131647158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b="1301"/>
          <a:stretch>
            <a:fillRect/>
          </a:stretch>
        </p:blipFill>
        <p:spPr>
          <a:xfrm>
            <a:off x="0" y="0"/>
            <a:ext cx="12182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08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83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동물이 </a:t>
            </a:r>
            <a:r>
              <a:rPr lang="ko-KR" altLang="en-US" sz="5400" spc="-150" dirty="0" smtClean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살아 있다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spc="-15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60486" y="1674785"/>
            <a:ext cx="10814802" cy="1250353"/>
            <a:chOff x="847494" y="1596910"/>
            <a:chExt cx="10814802" cy="1250353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90127" y="1646934"/>
              <a:ext cx="1007216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가장 마음에 드는 신비한 동물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합체 동물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클레이로 만들어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무슨 동물을 만드는지는 비밀로 해요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).</a:t>
              </a:r>
            </a:p>
          </p:txBody>
        </p:sp>
      </p:grpSp>
      <p:pic>
        <p:nvPicPr>
          <p:cNvPr id="20" name="34. 팝">
            <a:hlinkClick r:id="" action="ppaction://media"/>
            <a:extLst>
              <a:ext uri="{FF2B5EF4-FFF2-40B4-BE49-F238E27FC236}">
                <a16:creationId xmlns:a16="http://schemas.microsoft.com/office/drawing/2014/main" xmlns="" id="{8BE8A651-314E-4EA9-8584-2A7D81A93C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25475" y="1724025"/>
            <a:ext cx="487362" cy="487363"/>
          </a:xfrm>
          <a:prstGeom prst="rect">
            <a:avLst/>
          </a:prstGeom>
        </p:spPr>
      </p:pic>
      <p:pic>
        <p:nvPicPr>
          <p:cNvPr id="21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91F868B0-B8E1-48D3-ADD0-BBCCD1A60B8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37167" y="5369829"/>
            <a:ext cx="487363" cy="487362"/>
          </a:xfrm>
          <a:prstGeom prst="rect">
            <a:avLst/>
          </a:prstGeom>
        </p:spPr>
      </p:pic>
      <p:pic>
        <p:nvPicPr>
          <p:cNvPr id="22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224EE3E2-87C7-4BE6-89AA-4DE8BC17B12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339850" y="3414713"/>
            <a:ext cx="487362" cy="48736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A0391AB-659D-48D7-A07A-1023F2D9A533}"/>
              </a:ext>
            </a:extLst>
          </p:cNvPr>
          <p:cNvSpPr txBox="1"/>
          <p:nvPr/>
        </p:nvSpPr>
        <p:spPr>
          <a:xfrm>
            <a:off x="4000035" y="6021670"/>
            <a:ext cx="4191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-100" normalizeH="0" baseline="0" noProof="0" dirty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kumimoji="0" lang="ko-KR" altLang="en-US" sz="2400" b="0" i="0" u="none" strike="noStrike" kern="1200" cap="none" spc="-100" normalizeH="0" baseline="0" noProof="0" dirty="0" smtClean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다음 슬라이드</a:t>
            </a:r>
            <a:r>
              <a:rPr lang="en-US" altLang="ko-KR" sz="2400" spc="-1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2400" spc="-1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만드는 과정 참조</a:t>
            </a:r>
            <a:r>
              <a:rPr lang="en-US" altLang="ko-KR" sz="2400" spc="-1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endParaRPr kumimoji="0" lang="en-US" altLang="ko-KR" sz="2400" b="0" i="0" u="none" strike="noStrike" kern="1200" cap="none" spc="-10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9762" y="2967520"/>
            <a:ext cx="2911325" cy="2996952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1819" y="2769995"/>
            <a:ext cx="2489231" cy="3140968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3189" y="3052045"/>
            <a:ext cx="4608512" cy="289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20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실외, 물, 하늘이(가) 표시된 사진&#10;&#10;자동 생성된 설명">
            <a:extLst>
              <a:ext uri="{FF2B5EF4-FFF2-40B4-BE49-F238E27FC236}">
                <a16:creationId xmlns:a16="http://schemas.microsoft.com/office/drawing/2014/main" xmlns="" id="{7E044C8C-F041-4D74-BF79-2A81ABE2A6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81" y="45721"/>
            <a:ext cx="12029438" cy="6766559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9BC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742296" y="2906756"/>
            <a:ext cx="5606223" cy="1053025"/>
          </a:xfrm>
          <a:custGeom>
            <a:avLst/>
            <a:gdLst>
              <a:gd name="connsiteX0" fmla="*/ 0 w 5606223"/>
              <a:gd name="connsiteY0" fmla="*/ 330703 h 1053025"/>
              <a:gd name="connsiteX1" fmla="*/ 330703 w 5606223"/>
              <a:gd name="connsiteY1" fmla="*/ 0 h 1053025"/>
              <a:gd name="connsiteX2" fmla="*/ 781231 w 5606223"/>
              <a:gd name="connsiteY2" fmla="*/ 0 h 1053025"/>
              <a:gd name="connsiteX3" fmla="*/ 1182310 w 5606223"/>
              <a:gd name="connsiteY3" fmla="*/ 0 h 1053025"/>
              <a:gd name="connsiteX4" fmla="*/ 1781183 w 5606223"/>
              <a:gd name="connsiteY4" fmla="*/ 0 h 1053025"/>
              <a:gd name="connsiteX5" fmla="*/ 2231710 w 5606223"/>
              <a:gd name="connsiteY5" fmla="*/ 0 h 1053025"/>
              <a:gd name="connsiteX6" fmla="*/ 2731686 w 5606223"/>
              <a:gd name="connsiteY6" fmla="*/ 0 h 1053025"/>
              <a:gd name="connsiteX7" fmla="*/ 3281110 w 5606223"/>
              <a:gd name="connsiteY7" fmla="*/ 0 h 1053025"/>
              <a:gd name="connsiteX8" fmla="*/ 3830535 w 5606223"/>
              <a:gd name="connsiteY8" fmla="*/ 0 h 1053025"/>
              <a:gd name="connsiteX9" fmla="*/ 4429407 w 5606223"/>
              <a:gd name="connsiteY9" fmla="*/ 0 h 1053025"/>
              <a:gd name="connsiteX10" fmla="*/ 5275520 w 5606223"/>
              <a:gd name="connsiteY10" fmla="*/ 0 h 1053025"/>
              <a:gd name="connsiteX11" fmla="*/ 5606223 w 5606223"/>
              <a:gd name="connsiteY11" fmla="*/ 330703 h 1053025"/>
              <a:gd name="connsiteX12" fmla="*/ 5606223 w 5606223"/>
              <a:gd name="connsiteY12" fmla="*/ 722322 h 1053025"/>
              <a:gd name="connsiteX13" fmla="*/ 5275520 w 5606223"/>
              <a:gd name="connsiteY13" fmla="*/ 1053025 h 1053025"/>
              <a:gd name="connsiteX14" fmla="*/ 4824992 w 5606223"/>
              <a:gd name="connsiteY14" fmla="*/ 1053025 h 1053025"/>
              <a:gd name="connsiteX15" fmla="*/ 4275568 w 5606223"/>
              <a:gd name="connsiteY15" fmla="*/ 1053025 h 1053025"/>
              <a:gd name="connsiteX16" fmla="*/ 3825040 w 5606223"/>
              <a:gd name="connsiteY16" fmla="*/ 1053025 h 1053025"/>
              <a:gd name="connsiteX17" fmla="*/ 3374513 w 5606223"/>
              <a:gd name="connsiteY17" fmla="*/ 1053025 h 1053025"/>
              <a:gd name="connsiteX18" fmla="*/ 2775640 w 5606223"/>
              <a:gd name="connsiteY18" fmla="*/ 1053025 h 1053025"/>
              <a:gd name="connsiteX19" fmla="*/ 2176768 w 5606223"/>
              <a:gd name="connsiteY19" fmla="*/ 1053025 h 1053025"/>
              <a:gd name="connsiteX20" fmla="*/ 1775688 w 5606223"/>
              <a:gd name="connsiteY20" fmla="*/ 1053025 h 1053025"/>
              <a:gd name="connsiteX21" fmla="*/ 1176816 w 5606223"/>
              <a:gd name="connsiteY21" fmla="*/ 1053025 h 1053025"/>
              <a:gd name="connsiteX22" fmla="*/ 330703 w 5606223"/>
              <a:gd name="connsiteY22" fmla="*/ 1053025 h 1053025"/>
              <a:gd name="connsiteX23" fmla="*/ 0 w 5606223"/>
              <a:gd name="connsiteY23" fmla="*/ 722322 h 1053025"/>
              <a:gd name="connsiteX24" fmla="*/ 0 w 5606223"/>
              <a:gd name="connsiteY24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606223" h="1053025" fill="none" extrusionOk="0">
                <a:moveTo>
                  <a:pt x="0" y="330703"/>
                </a:moveTo>
                <a:cubicBezTo>
                  <a:pt x="33261" y="191058"/>
                  <a:pt x="124187" y="-10914"/>
                  <a:pt x="330703" y="0"/>
                </a:cubicBezTo>
                <a:cubicBezTo>
                  <a:pt x="512696" y="-23609"/>
                  <a:pt x="660373" y="50733"/>
                  <a:pt x="781231" y="0"/>
                </a:cubicBezTo>
                <a:cubicBezTo>
                  <a:pt x="902089" y="-50733"/>
                  <a:pt x="1036274" y="28192"/>
                  <a:pt x="1182310" y="0"/>
                </a:cubicBezTo>
                <a:cubicBezTo>
                  <a:pt x="1328346" y="-28192"/>
                  <a:pt x="1599153" y="2215"/>
                  <a:pt x="1781183" y="0"/>
                </a:cubicBezTo>
                <a:cubicBezTo>
                  <a:pt x="1963213" y="-2215"/>
                  <a:pt x="2026038" y="43926"/>
                  <a:pt x="2231710" y="0"/>
                </a:cubicBezTo>
                <a:cubicBezTo>
                  <a:pt x="2437382" y="-43926"/>
                  <a:pt x="2529804" y="44019"/>
                  <a:pt x="2731686" y="0"/>
                </a:cubicBezTo>
                <a:cubicBezTo>
                  <a:pt x="2933568" y="-44019"/>
                  <a:pt x="3169423" y="34127"/>
                  <a:pt x="3281110" y="0"/>
                </a:cubicBezTo>
                <a:cubicBezTo>
                  <a:pt x="3392797" y="-34127"/>
                  <a:pt x="3630706" y="3197"/>
                  <a:pt x="3830535" y="0"/>
                </a:cubicBezTo>
                <a:cubicBezTo>
                  <a:pt x="4030365" y="-3197"/>
                  <a:pt x="4214246" y="54236"/>
                  <a:pt x="4429407" y="0"/>
                </a:cubicBezTo>
                <a:cubicBezTo>
                  <a:pt x="4644568" y="-54236"/>
                  <a:pt x="4865651" y="62115"/>
                  <a:pt x="5275520" y="0"/>
                </a:cubicBezTo>
                <a:cubicBezTo>
                  <a:pt x="5450141" y="9183"/>
                  <a:pt x="5602124" y="150382"/>
                  <a:pt x="5606223" y="330703"/>
                </a:cubicBezTo>
                <a:cubicBezTo>
                  <a:pt x="5636446" y="525221"/>
                  <a:pt x="5599602" y="591100"/>
                  <a:pt x="5606223" y="722322"/>
                </a:cubicBezTo>
                <a:cubicBezTo>
                  <a:pt x="5598239" y="897005"/>
                  <a:pt x="5442682" y="1044967"/>
                  <a:pt x="5275520" y="1053025"/>
                </a:cubicBezTo>
                <a:cubicBezTo>
                  <a:pt x="5175630" y="1060492"/>
                  <a:pt x="4977642" y="1029833"/>
                  <a:pt x="4824992" y="1053025"/>
                </a:cubicBezTo>
                <a:cubicBezTo>
                  <a:pt x="4672342" y="1076217"/>
                  <a:pt x="4470430" y="1032415"/>
                  <a:pt x="4275568" y="1053025"/>
                </a:cubicBezTo>
                <a:cubicBezTo>
                  <a:pt x="4080706" y="1073635"/>
                  <a:pt x="4013726" y="1000866"/>
                  <a:pt x="3825040" y="1053025"/>
                </a:cubicBezTo>
                <a:cubicBezTo>
                  <a:pt x="3636354" y="1105184"/>
                  <a:pt x="3559253" y="1006853"/>
                  <a:pt x="3374513" y="1053025"/>
                </a:cubicBezTo>
                <a:cubicBezTo>
                  <a:pt x="3189773" y="1099197"/>
                  <a:pt x="2904339" y="1034171"/>
                  <a:pt x="2775640" y="1053025"/>
                </a:cubicBezTo>
                <a:cubicBezTo>
                  <a:pt x="2646941" y="1071879"/>
                  <a:pt x="2444004" y="1036199"/>
                  <a:pt x="2176768" y="1053025"/>
                </a:cubicBezTo>
                <a:cubicBezTo>
                  <a:pt x="1909532" y="1069851"/>
                  <a:pt x="1962275" y="1016073"/>
                  <a:pt x="1775688" y="1053025"/>
                </a:cubicBezTo>
                <a:cubicBezTo>
                  <a:pt x="1589101" y="1089977"/>
                  <a:pt x="1315221" y="1018327"/>
                  <a:pt x="1176816" y="1053025"/>
                </a:cubicBezTo>
                <a:cubicBezTo>
                  <a:pt x="1038411" y="1087723"/>
                  <a:pt x="748488" y="1019215"/>
                  <a:pt x="330703" y="1053025"/>
                </a:cubicBezTo>
                <a:cubicBezTo>
                  <a:pt x="124658" y="1078700"/>
                  <a:pt x="3023" y="881885"/>
                  <a:pt x="0" y="722322"/>
                </a:cubicBezTo>
                <a:cubicBezTo>
                  <a:pt x="-7743" y="642139"/>
                  <a:pt x="11171" y="472040"/>
                  <a:pt x="0" y="330703"/>
                </a:cubicBezTo>
                <a:close/>
              </a:path>
              <a:path w="5606223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42509" y="-48584"/>
                  <a:pt x="709389" y="46240"/>
                  <a:pt x="979023" y="0"/>
                </a:cubicBezTo>
                <a:cubicBezTo>
                  <a:pt x="1248657" y="-46240"/>
                  <a:pt x="1307657" y="26651"/>
                  <a:pt x="1429551" y="0"/>
                </a:cubicBezTo>
                <a:cubicBezTo>
                  <a:pt x="1551445" y="-26651"/>
                  <a:pt x="1808764" y="59343"/>
                  <a:pt x="1929527" y="0"/>
                </a:cubicBezTo>
                <a:cubicBezTo>
                  <a:pt x="2050290" y="-59343"/>
                  <a:pt x="2194134" y="31127"/>
                  <a:pt x="2380055" y="0"/>
                </a:cubicBezTo>
                <a:cubicBezTo>
                  <a:pt x="2565976" y="-31127"/>
                  <a:pt x="2795459" y="53267"/>
                  <a:pt x="3028375" y="0"/>
                </a:cubicBezTo>
                <a:cubicBezTo>
                  <a:pt x="3261291" y="-53267"/>
                  <a:pt x="3483584" y="40136"/>
                  <a:pt x="3627248" y="0"/>
                </a:cubicBezTo>
                <a:cubicBezTo>
                  <a:pt x="3770912" y="-40136"/>
                  <a:pt x="3966460" y="15203"/>
                  <a:pt x="4176672" y="0"/>
                </a:cubicBezTo>
                <a:cubicBezTo>
                  <a:pt x="4386884" y="-15203"/>
                  <a:pt x="4604768" y="53312"/>
                  <a:pt x="4726096" y="0"/>
                </a:cubicBezTo>
                <a:cubicBezTo>
                  <a:pt x="4847424" y="-53312"/>
                  <a:pt x="5062925" y="55191"/>
                  <a:pt x="5275520" y="0"/>
                </a:cubicBezTo>
                <a:cubicBezTo>
                  <a:pt x="5471392" y="-32833"/>
                  <a:pt x="5592444" y="131240"/>
                  <a:pt x="5606223" y="330703"/>
                </a:cubicBezTo>
                <a:cubicBezTo>
                  <a:pt x="5641913" y="425117"/>
                  <a:pt x="5586531" y="643618"/>
                  <a:pt x="5606223" y="722322"/>
                </a:cubicBezTo>
                <a:cubicBezTo>
                  <a:pt x="5601218" y="903798"/>
                  <a:pt x="5462267" y="1041373"/>
                  <a:pt x="5275520" y="1053025"/>
                </a:cubicBezTo>
                <a:cubicBezTo>
                  <a:pt x="5105317" y="1054279"/>
                  <a:pt x="4893135" y="994527"/>
                  <a:pt x="4627200" y="1053025"/>
                </a:cubicBezTo>
                <a:cubicBezTo>
                  <a:pt x="4361265" y="1111523"/>
                  <a:pt x="4253920" y="990550"/>
                  <a:pt x="4077775" y="1053025"/>
                </a:cubicBezTo>
                <a:cubicBezTo>
                  <a:pt x="3901631" y="1115500"/>
                  <a:pt x="3733697" y="1017214"/>
                  <a:pt x="3478903" y="1053025"/>
                </a:cubicBezTo>
                <a:cubicBezTo>
                  <a:pt x="3224109" y="1088836"/>
                  <a:pt x="3143610" y="1000912"/>
                  <a:pt x="2880031" y="1053025"/>
                </a:cubicBezTo>
                <a:cubicBezTo>
                  <a:pt x="2616452" y="1105138"/>
                  <a:pt x="2581385" y="1004208"/>
                  <a:pt x="2330607" y="1053025"/>
                </a:cubicBezTo>
                <a:cubicBezTo>
                  <a:pt x="2079829" y="1101842"/>
                  <a:pt x="2075918" y="1026801"/>
                  <a:pt x="1880079" y="1053025"/>
                </a:cubicBezTo>
                <a:cubicBezTo>
                  <a:pt x="1684240" y="1079249"/>
                  <a:pt x="1564586" y="1046606"/>
                  <a:pt x="1478999" y="1053025"/>
                </a:cubicBezTo>
                <a:cubicBezTo>
                  <a:pt x="1393412" y="1059444"/>
                  <a:pt x="1183068" y="1023888"/>
                  <a:pt x="1028472" y="1053025"/>
                </a:cubicBezTo>
                <a:cubicBezTo>
                  <a:pt x="873876" y="1082162"/>
                  <a:pt x="637990" y="982754"/>
                  <a:pt x="330703" y="1053025"/>
                </a:cubicBezTo>
                <a:cubicBezTo>
                  <a:pt x="187712" y="1053854"/>
                  <a:pt x="42754" y="933415"/>
                  <a:pt x="0" y="722322"/>
                </a:cubicBezTo>
                <a:cubicBezTo>
                  <a:pt x="-26253" y="558408"/>
                  <a:pt x="6179" y="477860"/>
                  <a:pt x="0" y="330703"/>
                </a:cubicBezTo>
                <a:close/>
              </a:path>
            </a:pathLst>
          </a:custGeom>
          <a:solidFill>
            <a:srgbClr val="FD8968">
              <a:alpha val="33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4070120" y="3024512"/>
            <a:ext cx="5162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퀴즈 대전</a:t>
            </a:r>
            <a:endParaRPr lang="ko-KR" altLang="en-US" sz="4800" dirty="0">
              <a:solidFill>
                <a:schemeClr val="bg2">
                  <a:lumMod val="2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8B6864FD-74D3-4EAA-AFA5-ACF5C2020D09}"/>
              </a:ext>
            </a:extLst>
          </p:cNvPr>
          <p:cNvGrpSpPr/>
          <p:nvPr/>
        </p:nvGrpSpPr>
        <p:grpSpPr>
          <a:xfrm>
            <a:off x="2660965" y="760255"/>
            <a:ext cx="2920697" cy="2501743"/>
            <a:chOff x="895437" y="835198"/>
            <a:chExt cx="2656116" cy="2275114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95ACAEBC-869A-411B-B948-6136082A37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5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895437" y="835198"/>
              <a:ext cx="2656116" cy="227511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E13F0F51-8113-414E-8AFA-3964DEFD6A44}"/>
                </a:ext>
              </a:extLst>
            </p:cNvPr>
            <p:cNvSpPr txBox="1"/>
            <p:nvPr/>
          </p:nvSpPr>
          <p:spPr>
            <a:xfrm>
              <a:off x="1527624" y="1650257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활동 </a:t>
              </a:r>
            </a:p>
          </p:txBody>
        </p:sp>
        <p:pic>
          <p:nvPicPr>
            <p:cNvPr id="23" name="그림 22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xmlns="" id="{54ECB6FC-7C3E-45CF-A2F0-5955FAF389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35337" y="1472383"/>
              <a:ext cx="685149" cy="1149041"/>
            </a:xfrm>
            <a:prstGeom prst="rect">
              <a:avLst/>
            </a:prstGeom>
          </p:spPr>
        </p:pic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xmlns="" id="{820B26E7-89E5-4D44-BF7F-B8CBAA45DA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67679" y="2582737"/>
            <a:ext cx="530363" cy="572456"/>
          </a:xfrm>
          <a:prstGeom prst="rect">
            <a:avLst/>
          </a:prstGeom>
        </p:spPr>
      </p:pic>
      <p:pic>
        <p:nvPicPr>
          <p:cNvPr id="25" name="그림 2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4B8B681B-DAC1-4F95-AF28-CB31E244C70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358706" y="2047568"/>
            <a:ext cx="2069737" cy="303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8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퀴즈 대전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113D0AE-F71E-4CDE-9477-DC0B8CB1C23F}"/>
              </a:ext>
            </a:extLst>
          </p:cNvPr>
          <p:cNvGrpSpPr/>
          <p:nvPr/>
        </p:nvGrpSpPr>
        <p:grpSpPr>
          <a:xfrm>
            <a:off x="814770" y="1556340"/>
            <a:ext cx="10637677" cy="962097"/>
            <a:chOff x="916151" y="1744399"/>
            <a:chExt cx="10637677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E4BE60C-CDA1-449D-94E0-ED4E8B8D4C59}"/>
                </a:ext>
              </a:extLst>
            </p:cNvPr>
            <p:cNvSpPr txBox="1"/>
            <p:nvPr/>
          </p:nvSpPr>
          <p:spPr>
            <a:xfrm>
              <a:off x="1693751" y="1881427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 동물 퀴즈 대전</a:t>
              </a:r>
              <a:r>
                <a:rPr lang="en-US" altLang="ko-KR" sz="36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 </a:t>
              </a:r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방법을 알아봅시다</a:t>
              </a:r>
              <a:r>
                <a:rPr lang="en-US" altLang="ko-KR" sz="36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24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F165F66B-FAB6-496F-A108-0E29D79888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25650" y="7580313"/>
            <a:ext cx="487363" cy="487362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2385524" y="1870926"/>
            <a:ext cx="7776865" cy="4972560"/>
            <a:chOff x="2385524" y="1885440"/>
            <a:chExt cx="7776865" cy="4972560"/>
          </a:xfrm>
        </p:grpSpPr>
        <p:pic>
          <p:nvPicPr>
            <p:cNvPr id="13" name="그림 12" descr="컴퓨터이(가) 표시된 사진&#10;&#10;자동 생성된 설명">
              <a:extLst>
                <a:ext uri="{FF2B5EF4-FFF2-40B4-BE49-F238E27FC236}">
                  <a16:creationId xmlns:a16="http://schemas.microsoft.com/office/drawing/2014/main" xmlns="" id="{23E32C11-FBB0-44B4-BE51-093B7AEBE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85524" y="1885440"/>
              <a:ext cx="7776865" cy="4972560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2999656" y="2695236"/>
              <a:ext cx="59766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 동물 모양만 보고 이름을 맞히면 </a:t>
              </a:r>
              <a:endParaRPr lang="ko-KR" altLang="en-US" sz="28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599374" y="2674617"/>
              <a:ext cx="9699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20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+50</a:t>
              </a:r>
              <a:endParaRPr lang="ko-KR" altLang="en-US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48856" y="3175973"/>
              <a:ext cx="59766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 동물 몸동작 흉내를 보고 맞히면</a:t>
              </a:r>
              <a:endParaRPr lang="ko-KR" altLang="en-US" sz="28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573974" y="3155354"/>
              <a:ext cx="9699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2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+40</a:t>
              </a:r>
              <a:endParaRPr lang="ko-KR" altLang="en-US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974256" y="3692337"/>
              <a:ext cx="59766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 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 동물 울음소리를 듣고 맞힐 경우</a:t>
              </a:r>
              <a:endParaRPr lang="ko-KR" altLang="en-US" sz="28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573974" y="3684418"/>
              <a:ext cx="9699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2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+30</a:t>
              </a:r>
              <a:endParaRPr lang="ko-KR" altLang="en-US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948856" y="4221384"/>
              <a:ext cx="59766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4. 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 동물의 특징을 한 개 듣고 맞히면</a:t>
              </a:r>
              <a:endParaRPr lang="ko-KR" altLang="en-US" sz="28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573974" y="4179930"/>
              <a:ext cx="9699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2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+20</a:t>
              </a:r>
              <a:endParaRPr lang="ko-KR" altLang="en-US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971906" y="4743575"/>
              <a:ext cx="59766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5. 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특징을 한 개 더 듣고 이름을 맞히면</a:t>
              </a:r>
              <a:endParaRPr lang="ko-KR" altLang="en-US" sz="28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592850" y="4687772"/>
              <a:ext cx="9699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2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+10</a:t>
              </a:r>
              <a:endParaRPr lang="ko-KR" altLang="en-US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971906" y="5263171"/>
              <a:ext cx="59766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6. 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맞힐 때 까지 특징을 한 개 씩 더 추가</a:t>
              </a:r>
              <a:endParaRPr lang="ko-KR" altLang="en-US" sz="28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623619" y="5146698"/>
              <a:ext cx="9699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2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+5</a:t>
              </a:r>
              <a:endParaRPr lang="ko-KR" altLang="en-US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011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3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퀴즈 대전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24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F165F66B-FAB6-496F-A108-0E29D79888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025650" y="7580313"/>
            <a:ext cx="487363" cy="4873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34AF563-889F-4CD6-8A1E-F20DD5B0E27C}"/>
              </a:ext>
            </a:extLst>
          </p:cNvPr>
          <p:cNvSpPr txBox="1"/>
          <p:nvPr/>
        </p:nvSpPr>
        <p:spPr>
          <a:xfrm>
            <a:off x="1" y="566124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ko-KR" sz="360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1. </a:t>
            </a:r>
            <a:r>
              <a:rPr lang="ko-KR" altLang="en-US" sz="360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모양만 보고 </a:t>
            </a:r>
            <a:r>
              <a:rPr lang="en-US" altLang="ko-KR" sz="360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</a:t>
            </a:r>
            <a:r>
              <a:rPr lang="ko-KR" altLang="en-US" sz="360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이름</a:t>
            </a:r>
            <a:r>
              <a:rPr lang="en-US" altLang="ko-KR" sz="360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</a:t>
            </a:r>
            <a:r>
              <a:rPr lang="ko-KR" altLang="en-US" sz="360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정확히 맞힌다</a:t>
            </a:r>
            <a:r>
              <a:rPr lang="en-US" altLang="ko-KR" sz="360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en-US" altLang="ko-KR" sz="3600" dirty="0">
              <a:solidFill>
                <a:prstClr val="black"/>
              </a:solidFill>
              <a:highlight>
                <a:srgbClr val="FFFFFF"/>
              </a:highligh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3712" y="2348880"/>
            <a:ext cx="4608512" cy="2891407"/>
          </a:xfrm>
          <a:prstGeom prst="rect">
            <a:avLst/>
          </a:prstGeom>
        </p:spPr>
      </p:pic>
      <p:pic>
        <p:nvPicPr>
          <p:cNvPr id="3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91F868B0-B8E1-48D3-ADD0-BBCCD1A60B8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237167" y="5369829"/>
            <a:ext cx="487363" cy="487362"/>
          </a:xfrm>
          <a:prstGeom prst="rect">
            <a:avLst/>
          </a:prstGeom>
        </p:spPr>
      </p:pic>
      <p:pic>
        <p:nvPicPr>
          <p:cNvPr id="3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91F868B0-B8E1-48D3-ADD0-BBCCD1A60B8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084767" y="5522229"/>
            <a:ext cx="487363" cy="487362"/>
          </a:xfrm>
          <a:prstGeom prst="rect">
            <a:avLst/>
          </a:prstGeom>
        </p:spPr>
      </p:pic>
      <p:pic>
        <p:nvPicPr>
          <p:cNvPr id="3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91F868B0-B8E1-48D3-ADD0-BBCCD1A60B8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32367" y="5674629"/>
            <a:ext cx="487363" cy="487362"/>
          </a:xfrm>
          <a:prstGeom prst="rect">
            <a:avLst/>
          </a:prstGeom>
        </p:spPr>
      </p:pic>
      <p:pic>
        <p:nvPicPr>
          <p:cNvPr id="40" name="작은 훅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87164" y="-2345856"/>
            <a:ext cx="609600" cy="609600"/>
          </a:xfrm>
          <a:prstGeom prst="rect">
            <a:avLst/>
          </a:prstGeom>
        </p:spPr>
      </p:pic>
      <p:pic>
        <p:nvPicPr>
          <p:cNvPr id="42" name="찰칵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867275" y="-1054100"/>
            <a:ext cx="609600" cy="609600"/>
          </a:xfrm>
          <a:prstGeom prst="rect">
            <a:avLst/>
          </a:prstGeom>
        </p:spPr>
      </p:pic>
      <p:pic>
        <p:nvPicPr>
          <p:cNvPr id="43" name="오와햐하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576763" y="-2287588"/>
            <a:ext cx="609600" cy="609600"/>
          </a:xfrm>
          <a:prstGeom prst="rect">
            <a:avLst/>
          </a:prstGeom>
        </p:spPr>
      </p:pic>
      <p:grpSp>
        <p:nvGrpSpPr>
          <p:cNvPr id="45" name="그룹 44"/>
          <p:cNvGrpSpPr/>
          <p:nvPr/>
        </p:nvGrpSpPr>
        <p:grpSpPr>
          <a:xfrm>
            <a:off x="7698450" y="1352163"/>
            <a:ext cx="3771918" cy="2679485"/>
            <a:chOff x="7698450" y="1352163"/>
            <a:chExt cx="3771918" cy="2679485"/>
          </a:xfrm>
        </p:grpSpPr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xmlns="" id="{1FEEB58E-2434-40EA-8DA5-52CAF91D9F61}"/>
                </a:ext>
              </a:extLst>
            </p:cNvPr>
            <p:cNvGrpSpPr/>
            <p:nvPr/>
          </p:nvGrpSpPr>
          <p:grpSpPr>
            <a:xfrm rot="20420976" flipH="1">
              <a:off x="7698450" y="2028662"/>
              <a:ext cx="1759596" cy="1296014"/>
              <a:chOff x="2839538" y="1946569"/>
              <a:chExt cx="2123779" cy="1564250"/>
            </a:xfrm>
          </p:grpSpPr>
          <p:cxnSp>
            <p:nvCxnSpPr>
              <p:cNvPr id="17" name="직선 연결선 16">
                <a:extLst>
                  <a:ext uri="{FF2B5EF4-FFF2-40B4-BE49-F238E27FC236}">
                    <a16:creationId xmlns:a16="http://schemas.microsoft.com/office/drawing/2014/main" xmlns="" id="{84A54094-A113-4370-8019-EFAF38449140}"/>
                  </a:ext>
                </a:extLst>
              </p:cNvPr>
              <p:cNvCxnSpPr>
                <a:cxnSpLocks/>
              </p:cNvCxnSpPr>
              <p:nvPr/>
            </p:nvCxnSpPr>
            <p:spPr>
              <a:xfrm rot="21439665" flipV="1">
                <a:off x="2839538" y="1946569"/>
                <a:ext cx="1244267" cy="66169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xmlns="" id="{47C71E9E-F829-4DAF-98C7-D950B3F35983}"/>
                  </a:ext>
                </a:extLst>
              </p:cNvPr>
              <p:cNvCxnSpPr>
                <a:cxnSpLocks/>
              </p:cNvCxnSpPr>
              <p:nvPr/>
            </p:nvCxnSpPr>
            <p:spPr>
              <a:xfrm rot="21439665">
                <a:off x="2939633" y="2970631"/>
                <a:ext cx="1116490" cy="5401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F2710976-7924-4A09-9E0D-758C60F80ED0}"/>
                  </a:ext>
                </a:extLst>
              </p:cNvPr>
              <p:cNvSpPr txBox="1"/>
              <p:nvPr/>
            </p:nvSpPr>
            <p:spPr>
              <a:xfrm>
                <a:off x="3120424" y="2327680"/>
                <a:ext cx="1842893" cy="7058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320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문어구리</a:t>
                </a:r>
                <a:endPara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</p:grpSp>
        <p:pic>
          <p:nvPicPr>
            <p:cNvPr id="44" name="그림 43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90883" y="1352163"/>
              <a:ext cx="2679485" cy="2679485"/>
            </a:xfrm>
            <a:prstGeom prst="rect">
              <a:avLst/>
            </a:prstGeom>
          </p:spPr>
        </p:pic>
      </p:grpSp>
      <p:grpSp>
        <p:nvGrpSpPr>
          <p:cNvPr id="49" name="그룹 48"/>
          <p:cNvGrpSpPr/>
          <p:nvPr/>
        </p:nvGrpSpPr>
        <p:grpSpPr>
          <a:xfrm>
            <a:off x="202195" y="2828205"/>
            <a:ext cx="3581091" cy="2553729"/>
            <a:chOff x="202195" y="2828205"/>
            <a:chExt cx="3581091" cy="2553729"/>
          </a:xfrm>
        </p:grpSpPr>
        <p:grpSp>
          <p:nvGrpSpPr>
            <p:cNvPr id="23" name="그룹 22">
              <a:extLst>
                <a:ext uri="{FF2B5EF4-FFF2-40B4-BE49-F238E27FC236}">
                  <a16:creationId xmlns:a16="http://schemas.microsoft.com/office/drawing/2014/main" xmlns="" id="{1FEEB58E-2434-40EA-8DA5-52CAF91D9F61}"/>
                </a:ext>
              </a:extLst>
            </p:cNvPr>
            <p:cNvGrpSpPr/>
            <p:nvPr/>
          </p:nvGrpSpPr>
          <p:grpSpPr>
            <a:xfrm rot="21439665">
              <a:off x="1886055" y="2828742"/>
              <a:ext cx="1897231" cy="1392244"/>
              <a:chOff x="2839538" y="1946569"/>
              <a:chExt cx="2131626" cy="1564250"/>
            </a:xfrm>
          </p:grpSpPr>
          <p:cxnSp>
            <p:nvCxnSpPr>
              <p:cNvPr id="25" name="직선 연결선 24">
                <a:extLst>
                  <a:ext uri="{FF2B5EF4-FFF2-40B4-BE49-F238E27FC236}">
                    <a16:creationId xmlns:a16="http://schemas.microsoft.com/office/drawing/2014/main" xmlns="" id="{84A54094-A113-4370-8019-EFAF38449140}"/>
                  </a:ext>
                </a:extLst>
              </p:cNvPr>
              <p:cNvCxnSpPr>
                <a:cxnSpLocks/>
              </p:cNvCxnSpPr>
              <p:nvPr/>
            </p:nvCxnSpPr>
            <p:spPr>
              <a:xfrm rot="21439665" flipV="1">
                <a:off x="2839538" y="1946569"/>
                <a:ext cx="1244267" cy="66169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직선 연결선 25">
                <a:extLst>
                  <a:ext uri="{FF2B5EF4-FFF2-40B4-BE49-F238E27FC236}">
                    <a16:creationId xmlns:a16="http://schemas.microsoft.com/office/drawing/2014/main" xmlns="" id="{47C71E9E-F829-4DAF-98C7-D950B3F35983}"/>
                  </a:ext>
                </a:extLst>
              </p:cNvPr>
              <p:cNvCxnSpPr>
                <a:cxnSpLocks/>
              </p:cNvCxnSpPr>
              <p:nvPr/>
            </p:nvCxnSpPr>
            <p:spPr>
              <a:xfrm rot="21439665">
                <a:off x="2939633" y="2970631"/>
                <a:ext cx="1116490" cy="5401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F2710976-7924-4A09-9E0D-758C60F80ED0}"/>
                  </a:ext>
                </a:extLst>
              </p:cNvPr>
              <p:cNvSpPr txBox="1"/>
              <p:nvPr/>
            </p:nvSpPr>
            <p:spPr>
              <a:xfrm>
                <a:off x="3128271" y="2457050"/>
                <a:ext cx="1842893" cy="6570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320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개굴문어</a:t>
                </a:r>
                <a:endPara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</p:grpSp>
        <p:pic>
          <p:nvPicPr>
            <p:cNvPr id="48" name="그림 47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2195" y="2828205"/>
              <a:ext cx="2553729" cy="2553729"/>
            </a:xfrm>
            <a:prstGeom prst="rect">
              <a:avLst/>
            </a:prstGeom>
          </p:spPr>
        </p:pic>
      </p:grpSp>
      <p:grpSp>
        <p:nvGrpSpPr>
          <p:cNvPr id="52" name="그룹 51"/>
          <p:cNvGrpSpPr/>
          <p:nvPr/>
        </p:nvGrpSpPr>
        <p:grpSpPr>
          <a:xfrm>
            <a:off x="8060920" y="3663251"/>
            <a:ext cx="3935383" cy="2367790"/>
            <a:chOff x="8060920" y="3663251"/>
            <a:chExt cx="3935383" cy="2367790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FEEB58E-2434-40EA-8DA5-52CAF91D9F61}"/>
                </a:ext>
              </a:extLst>
            </p:cNvPr>
            <p:cNvGrpSpPr/>
            <p:nvPr/>
          </p:nvGrpSpPr>
          <p:grpSpPr>
            <a:xfrm rot="21439665" flipH="1">
              <a:off x="8060920" y="3929907"/>
              <a:ext cx="2423284" cy="1395872"/>
              <a:chOff x="2839538" y="1946569"/>
              <a:chExt cx="2715594" cy="1564250"/>
            </a:xfrm>
          </p:grpSpPr>
          <p:cxnSp>
            <p:nvCxnSpPr>
              <p:cNvPr id="29" name="직선 연결선 28">
                <a:extLst>
                  <a:ext uri="{FF2B5EF4-FFF2-40B4-BE49-F238E27FC236}">
                    <a16:creationId xmlns:a16="http://schemas.microsoft.com/office/drawing/2014/main" xmlns="" id="{84A54094-A113-4370-8019-EFAF38449140}"/>
                  </a:ext>
                </a:extLst>
              </p:cNvPr>
              <p:cNvCxnSpPr>
                <a:cxnSpLocks/>
              </p:cNvCxnSpPr>
              <p:nvPr/>
            </p:nvCxnSpPr>
            <p:spPr>
              <a:xfrm rot="21439665" flipV="1">
                <a:off x="2839538" y="1946569"/>
                <a:ext cx="1244267" cy="66169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직선 연결선 29">
                <a:extLst>
                  <a:ext uri="{FF2B5EF4-FFF2-40B4-BE49-F238E27FC236}">
                    <a16:creationId xmlns:a16="http://schemas.microsoft.com/office/drawing/2014/main" xmlns="" id="{47C71E9E-F829-4DAF-98C7-D950B3F35983}"/>
                  </a:ext>
                </a:extLst>
              </p:cNvPr>
              <p:cNvCxnSpPr>
                <a:cxnSpLocks/>
              </p:cNvCxnSpPr>
              <p:nvPr/>
            </p:nvCxnSpPr>
            <p:spPr>
              <a:xfrm rot="21439665">
                <a:off x="2939633" y="2970631"/>
                <a:ext cx="1116490" cy="5401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xmlns="" id="{F2710976-7924-4A09-9E0D-758C60F80ED0}"/>
                  </a:ext>
                </a:extLst>
              </p:cNvPr>
              <p:cNvSpPr txBox="1"/>
              <p:nvPr/>
            </p:nvSpPr>
            <p:spPr>
              <a:xfrm>
                <a:off x="3120424" y="2352927"/>
                <a:ext cx="2434708" cy="655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32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오징어개구리</a:t>
                </a:r>
                <a:endPara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</p:grpSp>
        <p:pic>
          <p:nvPicPr>
            <p:cNvPr id="51" name="그림 50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8513" y="3663251"/>
              <a:ext cx="2367790" cy="2367790"/>
            </a:xfrm>
            <a:prstGeom prst="rect">
              <a:avLst/>
            </a:prstGeom>
          </p:spPr>
        </p:pic>
      </p:grpSp>
      <p:pic>
        <p:nvPicPr>
          <p:cNvPr id="53" name="그림 52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1986" y="492796"/>
            <a:ext cx="6368028" cy="6368028"/>
          </a:xfrm>
          <a:prstGeom prst="rect">
            <a:avLst/>
          </a:prstGeom>
        </p:spPr>
      </p:pic>
      <p:grpSp>
        <p:nvGrpSpPr>
          <p:cNvPr id="54" name="그룹 53"/>
          <p:cNvGrpSpPr/>
          <p:nvPr/>
        </p:nvGrpSpPr>
        <p:grpSpPr>
          <a:xfrm>
            <a:off x="4034635" y="2678425"/>
            <a:ext cx="4114773" cy="834546"/>
            <a:chOff x="4034635" y="2688364"/>
            <a:chExt cx="4114773" cy="834546"/>
          </a:xfrm>
        </p:grpSpPr>
        <p:sp>
          <p:nvSpPr>
            <p:cNvPr id="55" name="직사각형 54"/>
            <p:cNvSpPr/>
            <p:nvPr/>
          </p:nvSpPr>
          <p:spPr>
            <a:xfrm>
              <a:off x="4062856" y="2688364"/>
              <a:ext cx="4036620" cy="8127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034635" y="2691913"/>
              <a:ext cx="41147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모양만 보고 이름을 정확히 맞히는 경우에는 </a:t>
              </a:r>
              <a:r>
                <a:rPr lang="en-US" altLang="ko-KR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+50</a:t>
              </a:r>
              <a:r>
                <a:rPr lang="ko-KR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점을 얻습니다</a:t>
              </a:r>
              <a:r>
                <a:rPr lang="en-US" altLang="ko-KR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>
            <a:off x="4043806" y="3717770"/>
            <a:ext cx="4055670" cy="840988"/>
            <a:chOff x="4043806" y="3717770"/>
            <a:chExt cx="4055670" cy="840988"/>
          </a:xfrm>
        </p:grpSpPr>
        <p:sp>
          <p:nvSpPr>
            <p:cNvPr id="58" name="직사각형 57"/>
            <p:cNvSpPr/>
            <p:nvPr/>
          </p:nvSpPr>
          <p:spPr>
            <a:xfrm>
              <a:off x="4062856" y="3717770"/>
              <a:ext cx="4036620" cy="8127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043806" y="3727761"/>
              <a:ext cx="40340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못 맞혔을 경우</a:t>
              </a:r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다음 단계로 </a:t>
              </a:r>
              <a:r>
                <a:rPr lang="ko-KR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넘어갑니다</a:t>
              </a:r>
              <a:r>
                <a:rPr lang="en-US" altLang="ko-KR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142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3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89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89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789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74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859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64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3" grpId="0"/>
      <p:bldP spid="1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퀴즈 대전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24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F165F66B-FAB6-496F-A108-0E29D79888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025650" y="7580313"/>
            <a:ext cx="487363" cy="4873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34AF563-889F-4CD6-8A1E-F20DD5B0E27C}"/>
              </a:ext>
            </a:extLst>
          </p:cNvPr>
          <p:cNvSpPr txBox="1"/>
          <p:nvPr/>
        </p:nvSpPr>
        <p:spPr>
          <a:xfrm>
            <a:off x="1" y="5699348"/>
            <a:ext cx="1219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2. </a:t>
            </a:r>
            <a:r>
              <a:rPr lang="ko-KR" altLang="en-US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만든 사람은 몸동작으로 흉내 내고</a:t>
            </a: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나머지는 이름을 정확히 맞혀요</a:t>
            </a: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en-US" altLang="ko-KR" sz="3600" spc="-150" dirty="0">
              <a:solidFill>
                <a:prstClr val="black"/>
              </a:solidFill>
              <a:highlight>
                <a:srgbClr val="FFFFFF"/>
              </a:highligh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3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91F868B0-B8E1-48D3-ADD0-BBCCD1A60B8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1237167" y="5369829"/>
            <a:ext cx="487363" cy="487362"/>
          </a:xfrm>
          <a:prstGeom prst="rect">
            <a:avLst/>
          </a:prstGeom>
        </p:spPr>
      </p:pic>
      <p:pic>
        <p:nvPicPr>
          <p:cNvPr id="40" name="작은 훅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587164" y="-2345856"/>
            <a:ext cx="609600" cy="609600"/>
          </a:xfrm>
          <a:prstGeom prst="rect">
            <a:avLst/>
          </a:prstGeom>
        </p:spPr>
      </p:pic>
      <p:pic>
        <p:nvPicPr>
          <p:cNvPr id="42" name="찰칵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867275" y="-1054100"/>
            <a:ext cx="609600" cy="609600"/>
          </a:xfrm>
          <a:prstGeom prst="rect">
            <a:avLst/>
          </a:prstGeom>
        </p:spPr>
      </p:pic>
      <p:pic>
        <p:nvPicPr>
          <p:cNvPr id="43" name="오와햐하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576763" y="-2287588"/>
            <a:ext cx="609600" cy="609600"/>
          </a:xfrm>
          <a:prstGeom prst="rect">
            <a:avLst/>
          </a:prstGeom>
        </p:spPr>
      </p:pic>
      <p:pic>
        <p:nvPicPr>
          <p:cNvPr id="3" name="KakaoTalk_Video_20191202_1632_42_660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 rotWithShape="1">
          <a:blip r:embed="rId16"/>
          <a:srcRect b="1094"/>
          <a:stretch/>
        </p:blipFill>
        <p:spPr>
          <a:xfrm>
            <a:off x="2796691" y="1753149"/>
            <a:ext cx="6881529" cy="3856615"/>
          </a:xfrm>
          <a:prstGeom prst="rect">
            <a:avLst/>
          </a:prstGeom>
        </p:spPr>
      </p:pic>
      <p:pic>
        <p:nvPicPr>
          <p:cNvPr id="48" name="작은 훅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587164" y="-2345856"/>
            <a:ext cx="609600" cy="609600"/>
          </a:xfrm>
          <a:prstGeom prst="rect">
            <a:avLst/>
          </a:prstGeom>
        </p:spPr>
      </p:pic>
      <p:pic>
        <p:nvPicPr>
          <p:cNvPr id="49" name="찰칵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867275" y="-1054100"/>
            <a:ext cx="609600" cy="609600"/>
          </a:xfrm>
          <a:prstGeom prst="rect">
            <a:avLst/>
          </a:prstGeom>
        </p:spPr>
      </p:pic>
      <p:pic>
        <p:nvPicPr>
          <p:cNvPr id="50" name="오와햐하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576763" y="-2287588"/>
            <a:ext cx="609600" cy="609600"/>
          </a:xfrm>
          <a:prstGeom prst="rect">
            <a:avLst/>
          </a:prstGeom>
        </p:spPr>
      </p:pic>
      <p:pic>
        <p:nvPicPr>
          <p:cNvPr id="51" name="그림 50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3844" y="489972"/>
            <a:ext cx="6368028" cy="6368028"/>
          </a:xfrm>
          <a:prstGeom prst="rect">
            <a:avLst/>
          </a:prstGeom>
        </p:spPr>
      </p:pic>
      <p:grpSp>
        <p:nvGrpSpPr>
          <p:cNvPr id="52" name="그룹 51"/>
          <p:cNvGrpSpPr/>
          <p:nvPr/>
        </p:nvGrpSpPr>
        <p:grpSpPr>
          <a:xfrm>
            <a:off x="4034635" y="2678425"/>
            <a:ext cx="4222221" cy="834546"/>
            <a:chOff x="4034635" y="2688364"/>
            <a:chExt cx="4222221" cy="834546"/>
          </a:xfrm>
        </p:grpSpPr>
        <p:sp>
          <p:nvSpPr>
            <p:cNvPr id="53" name="직사각형 52"/>
            <p:cNvSpPr/>
            <p:nvPr/>
          </p:nvSpPr>
          <p:spPr>
            <a:xfrm>
              <a:off x="4062856" y="2688364"/>
              <a:ext cx="4036620" cy="8127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034635" y="2691913"/>
              <a:ext cx="42222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몸동작을 보고</a:t>
              </a:r>
              <a:r>
                <a:rPr lang="en-US" altLang="ko-KR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이름을 정확히 </a:t>
              </a:r>
              <a:endParaRPr lang="en-US" altLang="ko-KR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24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맞히는 경우에는 </a:t>
              </a:r>
              <a:r>
                <a:rPr lang="en-US" altLang="ko-KR" sz="24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+40</a:t>
              </a:r>
              <a:r>
                <a:rPr lang="ko-KR" altLang="en-US" sz="24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점을 얻습니다</a:t>
              </a:r>
              <a:r>
                <a:rPr lang="en-US" altLang="ko-KR" sz="24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2400" spc="-1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55" name="그룹 54"/>
          <p:cNvGrpSpPr/>
          <p:nvPr/>
        </p:nvGrpSpPr>
        <p:grpSpPr>
          <a:xfrm>
            <a:off x="4043806" y="3717770"/>
            <a:ext cx="4055670" cy="840988"/>
            <a:chOff x="4043806" y="3717770"/>
            <a:chExt cx="4055670" cy="840988"/>
          </a:xfrm>
        </p:grpSpPr>
        <p:sp>
          <p:nvSpPr>
            <p:cNvPr id="56" name="직사각형 55"/>
            <p:cNvSpPr/>
            <p:nvPr/>
          </p:nvSpPr>
          <p:spPr>
            <a:xfrm>
              <a:off x="4062856" y="3717770"/>
              <a:ext cx="4036620" cy="8127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043806" y="3727761"/>
              <a:ext cx="40340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못 맞혔을 경우</a:t>
              </a:r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다음 단계로 </a:t>
              </a:r>
              <a:r>
                <a:rPr lang="ko-KR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넘어갑니다</a:t>
              </a:r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268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8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743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859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64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video>
              <p:cMediaNode vol="80000">
                <p:cTn id="4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</p:childTnLst>
        </p:cTn>
      </p:par>
    </p:tnLst>
    <p:bldLst>
      <p:bldP spid="13" grpId="0"/>
      <p:bldP spid="1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퀴즈 대전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24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F165F66B-FAB6-496F-A108-0E29D79888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025650" y="7580313"/>
            <a:ext cx="487363" cy="4873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34AF563-889F-4CD6-8A1E-F20DD5B0E27C}"/>
              </a:ext>
            </a:extLst>
          </p:cNvPr>
          <p:cNvSpPr txBox="1"/>
          <p:nvPr/>
        </p:nvSpPr>
        <p:spPr>
          <a:xfrm>
            <a:off x="1" y="566124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3. </a:t>
            </a:r>
            <a:r>
              <a:rPr lang="ko-KR" altLang="en-US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만든 사람은 울음소리를 흉내 내고</a:t>
            </a: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나머지는 </a:t>
            </a: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'</a:t>
            </a:r>
            <a:r>
              <a:rPr lang="ko-KR" altLang="en-US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이름</a:t>
            </a: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</a:t>
            </a:r>
            <a:r>
              <a:rPr lang="ko-KR" altLang="en-US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정확히 맞힌다</a:t>
            </a: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en-US" altLang="ko-KR" sz="3600" spc="-150" dirty="0">
              <a:solidFill>
                <a:prstClr val="black"/>
              </a:solidFill>
              <a:highlight>
                <a:srgbClr val="FFFFFF"/>
              </a:highligh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3712" y="2348880"/>
            <a:ext cx="4608512" cy="2891407"/>
          </a:xfrm>
          <a:prstGeom prst="rect">
            <a:avLst/>
          </a:prstGeom>
        </p:spPr>
      </p:pic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1FEEB58E-2434-40EA-8DA5-52CAF91D9F61}"/>
              </a:ext>
            </a:extLst>
          </p:cNvPr>
          <p:cNvGrpSpPr/>
          <p:nvPr/>
        </p:nvGrpSpPr>
        <p:grpSpPr>
          <a:xfrm rot="21439665">
            <a:off x="7710848" y="2272812"/>
            <a:ext cx="3280181" cy="1392244"/>
            <a:chOff x="2839538" y="1946569"/>
            <a:chExt cx="3685433" cy="1564250"/>
          </a:xfrm>
        </p:grpSpPr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xmlns="" id="{84A54094-A113-4370-8019-EFAF38449140}"/>
                </a:ext>
              </a:extLst>
            </p:cNvPr>
            <p:cNvCxnSpPr>
              <a:cxnSpLocks/>
            </p:cNvCxnSpPr>
            <p:nvPr/>
          </p:nvCxnSpPr>
          <p:spPr>
            <a:xfrm rot="21439665" flipV="1">
              <a:off x="2839538" y="1946569"/>
              <a:ext cx="1244267" cy="6616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xmlns="" id="{47C71E9E-F829-4DAF-98C7-D950B3F35983}"/>
                </a:ext>
              </a:extLst>
            </p:cNvPr>
            <p:cNvCxnSpPr>
              <a:cxnSpLocks/>
            </p:cNvCxnSpPr>
            <p:nvPr/>
          </p:nvCxnSpPr>
          <p:spPr>
            <a:xfrm rot="21439665">
              <a:off x="2939633" y="2970631"/>
              <a:ext cx="1116490" cy="540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F2710976-7924-4A09-9E0D-758C60F80ED0}"/>
                </a:ext>
              </a:extLst>
            </p:cNvPr>
            <p:cNvSpPr txBox="1"/>
            <p:nvPr/>
          </p:nvSpPr>
          <p:spPr>
            <a:xfrm>
              <a:off x="3120424" y="2352074"/>
              <a:ext cx="3404547" cy="657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개굴개굴빨판빨판</a:t>
              </a:r>
              <a:endPara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3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91F868B0-B8E1-48D3-ADD0-BBCCD1A60B8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237167" y="5369829"/>
            <a:ext cx="487363" cy="487362"/>
          </a:xfrm>
          <a:prstGeom prst="rect">
            <a:avLst/>
          </a:prstGeom>
        </p:spPr>
      </p:pic>
      <p:pic>
        <p:nvPicPr>
          <p:cNvPr id="40" name="작은 훅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87164" y="-2345856"/>
            <a:ext cx="609600" cy="609600"/>
          </a:xfrm>
          <a:prstGeom prst="rect">
            <a:avLst/>
          </a:prstGeom>
        </p:spPr>
      </p:pic>
      <p:pic>
        <p:nvPicPr>
          <p:cNvPr id="42" name="찰칵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867275" y="-1054100"/>
            <a:ext cx="609600" cy="609600"/>
          </a:xfrm>
          <a:prstGeom prst="rect">
            <a:avLst/>
          </a:prstGeom>
        </p:spPr>
      </p:pic>
      <p:pic>
        <p:nvPicPr>
          <p:cNvPr id="43" name="오와햐하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576763" y="-2287588"/>
            <a:ext cx="609600" cy="609600"/>
          </a:xfrm>
          <a:prstGeom prst="rect">
            <a:avLst/>
          </a:prstGeom>
        </p:spPr>
      </p:pic>
      <p:pic>
        <p:nvPicPr>
          <p:cNvPr id="35" name="그림 34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3844" y="489972"/>
            <a:ext cx="6368028" cy="6368028"/>
          </a:xfrm>
          <a:prstGeom prst="rect">
            <a:avLst/>
          </a:prstGeom>
        </p:spPr>
      </p:pic>
      <p:grpSp>
        <p:nvGrpSpPr>
          <p:cNvPr id="39" name="그룹 38"/>
          <p:cNvGrpSpPr/>
          <p:nvPr/>
        </p:nvGrpSpPr>
        <p:grpSpPr>
          <a:xfrm>
            <a:off x="4034635" y="2678425"/>
            <a:ext cx="4222221" cy="834546"/>
            <a:chOff x="4034635" y="2688364"/>
            <a:chExt cx="4222221" cy="834546"/>
          </a:xfrm>
        </p:grpSpPr>
        <p:sp>
          <p:nvSpPr>
            <p:cNvPr id="41" name="직사각형 40"/>
            <p:cNvSpPr/>
            <p:nvPr/>
          </p:nvSpPr>
          <p:spPr>
            <a:xfrm>
              <a:off x="4062856" y="2688364"/>
              <a:ext cx="4036620" cy="8127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034635" y="2691913"/>
              <a:ext cx="42222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울음소리를 듣고 이름을 정확히 </a:t>
              </a:r>
              <a:endParaRPr lang="en-US" altLang="ko-KR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24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맞히는 경우에는 </a:t>
              </a:r>
              <a:r>
                <a:rPr lang="en-US" altLang="ko-KR" sz="24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+30</a:t>
              </a:r>
              <a:r>
                <a:rPr lang="ko-KR" altLang="en-US" sz="24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점을 얻습니다</a:t>
              </a:r>
              <a:r>
                <a:rPr lang="en-US" altLang="ko-KR" sz="24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2400" spc="-1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45" name="그룹 44"/>
          <p:cNvGrpSpPr/>
          <p:nvPr/>
        </p:nvGrpSpPr>
        <p:grpSpPr>
          <a:xfrm>
            <a:off x="4043806" y="3717770"/>
            <a:ext cx="4055670" cy="840988"/>
            <a:chOff x="4043806" y="3717770"/>
            <a:chExt cx="4055670" cy="840988"/>
          </a:xfrm>
        </p:grpSpPr>
        <p:sp>
          <p:nvSpPr>
            <p:cNvPr id="46" name="직사각형 45"/>
            <p:cNvSpPr/>
            <p:nvPr/>
          </p:nvSpPr>
          <p:spPr>
            <a:xfrm>
              <a:off x="4062856" y="3717770"/>
              <a:ext cx="4036620" cy="8127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043806" y="3727761"/>
              <a:ext cx="40340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못 맞혔을 경우</a:t>
              </a:r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다음 단계로 </a:t>
              </a:r>
              <a:r>
                <a:rPr lang="ko-KR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넘어갑니다</a:t>
              </a:r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662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3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89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74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859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64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3" grpId="0"/>
      <p:bldP spid="1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퀴즈 대전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24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F165F66B-FAB6-496F-A108-0E29D79888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025650" y="7580313"/>
            <a:ext cx="487363" cy="4873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34AF563-889F-4CD6-8A1E-F20DD5B0E27C}"/>
              </a:ext>
            </a:extLst>
          </p:cNvPr>
          <p:cNvSpPr txBox="1"/>
          <p:nvPr/>
        </p:nvSpPr>
        <p:spPr>
          <a:xfrm>
            <a:off x="1" y="566124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4. </a:t>
            </a:r>
            <a:r>
              <a:rPr lang="ko-KR" altLang="en-US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만든 사람은 특징을 한 개 설명하고</a:t>
            </a: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나머지는 이름을 정확히 맞힌다</a:t>
            </a: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en-US" altLang="ko-KR" sz="3600" spc="-150" dirty="0">
              <a:solidFill>
                <a:prstClr val="black"/>
              </a:solidFill>
              <a:highlight>
                <a:srgbClr val="FFFFFF"/>
              </a:highligh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1FEEB58E-2434-40EA-8DA5-52CAF91D9F61}"/>
              </a:ext>
            </a:extLst>
          </p:cNvPr>
          <p:cNvGrpSpPr/>
          <p:nvPr/>
        </p:nvGrpSpPr>
        <p:grpSpPr>
          <a:xfrm rot="21439665">
            <a:off x="7147761" y="2371080"/>
            <a:ext cx="4073819" cy="1392244"/>
            <a:chOff x="2839538" y="1946569"/>
            <a:chExt cx="4577121" cy="1564250"/>
          </a:xfrm>
        </p:grpSpPr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xmlns="" id="{84A54094-A113-4370-8019-EFAF38449140}"/>
                </a:ext>
              </a:extLst>
            </p:cNvPr>
            <p:cNvCxnSpPr>
              <a:cxnSpLocks/>
            </p:cNvCxnSpPr>
            <p:nvPr/>
          </p:nvCxnSpPr>
          <p:spPr>
            <a:xfrm rot="21439665" flipV="1">
              <a:off x="2839538" y="1946569"/>
              <a:ext cx="1244267" cy="6616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xmlns="" id="{47C71E9E-F829-4DAF-98C7-D950B3F35983}"/>
                </a:ext>
              </a:extLst>
            </p:cNvPr>
            <p:cNvCxnSpPr>
              <a:cxnSpLocks/>
            </p:cNvCxnSpPr>
            <p:nvPr/>
          </p:nvCxnSpPr>
          <p:spPr>
            <a:xfrm rot="21439665">
              <a:off x="2939633" y="2970631"/>
              <a:ext cx="1116490" cy="540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F2710976-7924-4A09-9E0D-758C60F80ED0}"/>
                </a:ext>
              </a:extLst>
            </p:cNvPr>
            <p:cNvSpPr txBox="1"/>
            <p:nvPr/>
          </p:nvSpPr>
          <p:spPr>
            <a:xfrm>
              <a:off x="3468115" y="2139308"/>
              <a:ext cx="3948544" cy="1210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혀와 다리를 </a:t>
              </a:r>
              <a:r>
                <a:rPr lang="ko-KR" altLang="en-US" sz="3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쭈욱</a:t>
              </a:r>
              <a:endParaRPr lang="en-US" altLang="ko-KR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뻗어</a:t>
              </a:r>
              <a:r>
                <a:rPr lang="en-US" altLang="ko-KR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먹이를 잡아 먹어</a:t>
              </a:r>
              <a:r>
                <a:rPr lang="en-US" altLang="ko-KR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3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91F868B0-B8E1-48D3-ADD0-BBCCD1A60B8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237167" y="5369829"/>
            <a:ext cx="487363" cy="487362"/>
          </a:xfrm>
          <a:prstGeom prst="rect">
            <a:avLst/>
          </a:prstGeom>
        </p:spPr>
      </p:pic>
      <p:pic>
        <p:nvPicPr>
          <p:cNvPr id="40" name="작은 훅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87164" y="-2345856"/>
            <a:ext cx="609600" cy="609600"/>
          </a:xfrm>
          <a:prstGeom prst="rect">
            <a:avLst/>
          </a:prstGeom>
        </p:spPr>
      </p:pic>
      <p:pic>
        <p:nvPicPr>
          <p:cNvPr id="42" name="찰칵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867275" y="-1054100"/>
            <a:ext cx="609600" cy="609600"/>
          </a:xfrm>
          <a:prstGeom prst="rect">
            <a:avLst/>
          </a:prstGeom>
        </p:spPr>
      </p:pic>
      <p:pic>
        <p:nvPicPr>
          <p:cNvPr id="43" name="오와햐하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576763" y="-2287588"/>
            <a:ext cx="609600" cy="6096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7058" y="1462791"/>
            <a:ext cx="5675880" cy="5675880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795993" y="1175928"/>
            <a:ext cx="3721251" cy="4640950"/>
            <a:chOff x="1795993" y="1175928"/>
            <a:chExt cx="3721251" cy="4640950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8780820" flipH="1">
              <a:off x="1336144" y="1635777"/>
              <a:ext cx="4640950" cy="3721251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04835" y="2502028"/>
              <a:ext cx="2645798" cy="1659989"/>
            </a:xfrm>
            <a:prstGeom prst="rect">
              <a:avLst/>
            </a:prstGeom>
          </p:spPr>
        </p:pic>
      </p:grpSp>
      <p:pic>
        <p:nvPicPr>
          <p:cNvPr id="37" name="그림 36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3844" y="489972"/>
            <a:ext cx="6368028" cy="6368028"/>
          </a:xfrm>
          <a:prstGeom prst="rect">
            <a:avLst/>
          </a:prstGeom>
        </p:spPr>
      </p:pic>
      <p:grpSp>
        <p:nvGrpSpPr>
          <p:cNvPr id="38" name="그룹 37"/>
          <p:cNvGrpSpPr/>
          <p:nvPr/>
        </p:nvGrpSpPr>
        <p:grpSpPr>
          <a:xfrm>
            <a:off x="4034635" y="2678425"/>
            <a:ext cx="4222221" cy="834546"/>
            <a:chOff x="4034635" y="2688364"/>
            <a:chExt cx="4222221" cy="834546"/>
          </a:xfrm>
        </p:grpSpPr>
        <p:sp>
          <p:nvSpPr>
            <p:cNvPr id="48" name="직사각형 47"/>
            <p:cNvSpPr/>
            <p:nvPr/>
          </p:nvSpPr>
          <p:spPr>
            <a:xfrm>
              <a:off x="4062856" y="2688364"/>
              <a:ext cx="4036620" cy="8127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034635" y="2691913"/>
              <a:ext cx="42222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2400" spc="-1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특징을 한 개만 듣고 이름을 정확히 </a:t>
              </a:r>
              <a:endParaRPr lang="en-US" altLang="ko-KR" sz="2400" spc="-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24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맞히는 경우에는 </a:t>
              </a:r>
              <a:r>
                <a:rPr lang="en-US" altLang="ko-KR" sz="24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+20</a:t>
              </a:r>
              <a:r>
                <a:rPr lang="ko-KR" altLang="en-US" sz="24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점을 얻습니다</a:t>
              </a:r>
              <a:r>
                <a:rPr lang="en-US" altLang="ko-KR" sz="24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2400" spc="-1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50" name="그룹 49"/>
          <p:cNvGrpSpPr/>
          <p:nvPr/>
        </p:nvGrpSpPr>
        <p:grpSpPr>
          <a:xfrm>
            <a:off x="4043806" y="3717770"/>
            <a:ext cx="4055670" cy="840988"/>
            <a:chOff x="4043806" y="3717770"/>
            <a:chExt cx="4055670" cy="840988"/>
          </a:xfrm>
        </p:grpSpPr>
        <p:sp>
          <p:nvSpPr>
            <p:cNvPr id="51" name="직사각형 50"/>
            <p:cNvSpPr/>
            <p:nvPr/>
          </p:nvSpPr>
          <p:spPr>
            <a:xfrm>
              <a:off x="4062856" y="3717770"/>
              <a:ext cx="4036620" cy="8127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043806" y="3727761"/>
              <a:ext cx="40340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못 맞혔을 경우</a:t>
              </a:r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다음 단계로 </a:t>
              </a:r>
              <a:r>
                <a:rPr lang="ko-KR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넘어갑니다</a:t>
              </a:r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300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3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89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4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859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64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3" grpId="0"/>
      <p:bldP spid="1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퀴즈 대전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24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F165F66B-FAB6-496F-A108-0E29D79888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025650" y="7580313"/>
            <a:ext cx="487363" cy="4873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34AF563-889F-4CD6-8A1E-F20DD5B0E27C}"/>
              </a:ext>
            </a:extLst>
          </p:cNvPr>
          <p:cNvSpPr txBox="1"/>
          <p:nvPr/>
        </p:nvSpPr>
        <p:spPr>
          <a:xfrm>
            <a:off x="1" y="5254848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4. </a:t>
            </a:r>
            <a:r>
              <a:rPr lang="ko-KR" altLang="en-US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만든 사람은 다른 특징을 한 개  더 설명하고</a:t>
            </a: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</a:p>
          <a:p>
            <a:pPr lvl="0" algn="ctr">
              <a:defRPr/>
            </a:pPr>
            <a:r>
              <a:rPr lang="ko-KR" altLang="en-US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나머지는 이름을 정확히 맞힌다</a:t>
            </a: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en-US" altLang="ko-KR" sz="3600" spc="-150" dirty="0">
              <a:solidFill>
                <a:prstClr val="black"/>
              </a:solidFill>
              <a:highlight>
                <a:srgbClr val="FFFFFF"/>
              </a:highligh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1FEEB58E-2434-40EA-8DA5-52CAF91D9F61}"/>
              </a:ext>
            </a:extLst>
          </p:cNvPr>
          <p:cNvGrpSpPr/>
          <p:nvPr/>
        </p:nvGrpSpPr>
        <p:grpSpPr>
          <a:xfrm rot="21439665">
            <a:off x="7147761" y="2371080"/>
            <a:ext cx="4073818" cy="1392244"/>
            <a:chOff x="2839538" y="1946569"/>
            <a:chExt cx="4577120" cy="1564250"/>
          </a:xfrm>
        </p:grpSpPr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xmlns="" id="{84A54094-A113-4370-8019-EFAF38449140}"/>
                </a:ext>
              </a:extLst>
            </p:cNvPr>
            <p:cNvCxnSpPr>
              <a:cxnSpLocks/>
            </p:cNvCxnSpPr>
            <p:nvPr/>
          </p:nvCxnSpPr>
          <p:spPr>
            <a:xfrm rot="21439665" flipV="1">
              <a:off x="2839538" y="1946569"/>
              <a:ext cx="1244267" cy="6616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xmlns="" id="{47C71E9E-F829-4DAF-98C7-D950B3F35983}"/>
                </a:ext>
              </a:extLst>
            </p:cNvPr>
            <p:cNvCxnSpPr>
              <a:cxnSpLocks/>
            </p:cNvCxnSpPr>
            <p:nvPr/>
          </p:nvCxnSpPr>
          <p:spPr>
            <a:xfrm rot="21439665">
              <a:off x="2939633" y="2970631"/>
              <a:ext cx="1116490" cy="540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F2710976-7924-4A09-9E0D-758C60F80ED0}"/>
                </a:ext>
              </a:extLst>
            </p:cNvPr>
            <p:cNvSpPr txBox="1"/>
            <p:nvPr/>
          </p:nvSpPr>
          <p:spPr>
            <a:xfrm>
              <a:off x="3468114" y="2139308"/>
              <a:ext cx="3948544" cy="1210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여덟개의</a:t>
              </a:r>
              <a:r>
                <a:rPr lang="ko-KR" alt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다리로</a:t>
              </a:r>
              <a:endParaRPr lang="en-US" altLang="ko-KR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폴짝폴짝  뛰어 다녀</a:t>
              </a:r>
              <a:r>
                <a:rPr lang="en-US" altLang="ko-KR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3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91F868B0-B8E1-48D3-ADD0-BBCCD1A60B8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237167" y="5369829"/>
            <a:ext cx="487363" cy="487362"/>
          </a:xfrm>
          <a:prstGeom prst="rect">
            <a:avLst/>
          </a:prstGeom>
        </p:spPr>
      </p:pic>
      <p:pic>
        <p:nvPicPr>
          <p:cNvPr id="40" name="작은 훅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87164" y="-2345856"/>
            <a:ext cx="609600" cy="609600"/>
          </a:xfrm>
          <a:prstGeom prst="rect">
            <a:avLst/>
          </a:prstGeom>
        </p:spPr>
      </p:pic>
      <p:pic>
        <p:nvPicPr>
          <p:cNvPr id="42" name="찰칵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867275" y="-1054100"/>
            <a:ext cx="609600" cy="609600"/>
          </a:xfrm>
          <a:prstGeom prst="rect">
            <a:avLst/>
          </a:prstGeom>
        </p:spPr>
      </p:pic>
      <p:pic>
        <p:nvPicPr>
          <p:cNvPr id="43" name="오와햐하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576763" y="-2287588"/>
            <a:ext cx="609600" cy="6096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5993" y="1176656"/>
            <a:ext cx="5675880" cy="5675880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2696105" y="1456500"/>
            <a:ext cx="2780770" cy="3468031"/>
            <a:chOff x="1795993" y="1175928"/>
            <a:chExt cx="3721251" cy="4640950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8780820" flipH="1">
              <a:off x="1336144" y="1635777"/>
              <a:ext cx="4640950" cy="3721251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04835" y="2502028"/>
              <a:ext cx="2645798" cy="1659989"/>
            </a:xfrm>
            <a:prstGeom prst="rect">
              <a:avLst/>
            </a:prstGeom>
          </p:spPr>
        </p:pic>
      </p:grpSp>
      <p:pic>
        <p:nvPicPr>
          <p:cNvPr id="28" name="그림 27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3844" y="489972"/>
            <a:ext cx="6368028" cy="6368028"/>
          </a:xfrm>
          <a:prstGeom prst="rect">
            <a:avLst/>
          </a:prstGeom>
        </p:spPr>
      </p:pic>
      <p:grpSp>
        <p:nvGrpSpPr>
          <p:cNvPr id="29" name="그룹 28"/>
          <p:cNvGrpSpPr/>
          <p:nvPr/>
        </p:nvGrpSpPr>
        <p:grpSpPr>
          <a:xfrm>
            <a:off x="4034635" y="2678425"/>
            <a:ext cx="4222221" cy="834546"/>
            <a:chOff x="4034635" y="2688364"/>
            <a:chExt cx="4222221" cy="834546"/>
          </a:xfrm>
        </p:grpSpPr>
        <p:sp>
          <p:nvSpPr>
            <p:cNvPr id="30" name="직사각형 29"/>
            <p:cNvSpPr/>
            <p:nvPr/>
          </p:nvSpPr>
          <p:spPr>
            <a:xfrm>
              <a:off x="4062856" y="2688364"/>
              <a:ext cx="4036620" cy="8127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034635" y="2691913"/>
              <a:ext cx="42222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2400" spc="-1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특징을 한 개 더 듣고 이름을 정확히 </a:t>
              </a:r>
              <a:endParaRPr lang="en-US" altLang="ko-KR" sz="2400" spc="-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24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맞히는 경우에는 </a:t>
              </a:r>
              <a:r>
                <a:rPr lang="en-US" altLang="ko-KR" sz="24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+10</a:t>
              </a:r>
              <a:r>
                <a:rPr lang="ko-KR" altLang="en-US" sz="24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점을 얻습니다</a:t>
              </a:r>
              <a:r>
                <a:rPr lang="en-US" altLang="ko-KR" sz="24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2400" spc="-1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4043806" y="3717770"/>
            <a:ext cx="4055670" cy="840988"/>
            <a:chOff x="4043806" y="3717770"/>
            <a:chExt cx="4055670" cy="840988"/>
          </a:xfrm>
        </p:grpSpPr>
        <p:sp>
          <p:nvSpPr>
            <p:cNvPr id="34" name="직사각형 33"/>
            <p:cNvSpPr/>
            <p:nvPr/>
          </p:nvSpPr>
          <p:spPr>
            <a:xfrm>
              <a:off x="4062856" y="3717770"/>
              <a:ext cx="4036620" cy="8127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043806" y="3727761"/>
              <a:ext cx="40340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못 맞혔을 경우</a:t>
              </a:r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다음 단계로 </a:t>
              </a:r>
              <a:r>
                <a:rPr lang="ko-KR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넘어갑니다</a:t>
              </a:r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138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3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89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4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859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464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3" grpId="0"/>
      <p:bldP spid="1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퀴즈 대전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24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F165F66B-FAB6-496F-A108-0E29D79888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025650" y="7580313"/>
            <a:ext cx="487363" cy="4873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34AF563-889F-4CD6-8A1E-F20DD5B0E27C}"/>
              </a:ext>
            </a:extLst>
          </p:cNvPr>
          <p:cNvSpPr txBox="1"/>
          <p:nvPr/>
        </p:nvSpPr>
        <p:spPr>
          <a:xfrm>
            <a:off x="1" y="5254848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5. </a:t>
            </a:r>
            <a:r>
              <a:rPr lang="ko-KR" altLang="en-US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만든 사람은 이름을 정확히 맞힐 때까지 여러가지 힌트를 주고</a:t>
            </a: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</a:p>
          <a:p>
            <a:pPr lvl="0" algn="ctr">
              <a:defRPr/>
            </a:pPr>
            <a:r>
              <a:rPr lang="ko-KR" altLang="en-US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나머지는 이름을 정확히 맞힌다</a:t>
            </a:r>
            <a:r>
              <a:rPr lang="en-US" altLang="ko-KR" sz="3600" spc="-150" dirty="0" smtClean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en-US" altLang="ko-KR" sz="3600" spc="-150" dirty="0">
              <a:solidFill>
                <a:prstClr val="black"/>
              </a:solidFill>
              <a:highlight>
                <a:srgbClr val="FFFFFF"/>
              </a:highligh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1FEEB58E-2434-40EA-8DA5-52CAF91D9F61}"/>
              </a:ext>
            </a:extLst>
          </p:cNvPr>
          <p:cNvGrpSpPr/>
          <p:nvPr/>
        </p:nvGrpSpPr>
        <p:grpSpPr>
          <a:xfrm rot="21439665">
            <a:off x="7212530" y="2080518"/>
            <a:ext cx="3620081" cy="1223020"/>
            <a:chOff x="2839538" y="1946569"/>
            <a:chExt cx="4630106" cy="1564250"/>
          </a:xfrm>
        </p:grpSpPr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xmlns="" id="{84A54094-A113-4370-8019-EFAF38449140}"/>
                </a:ext>
              </a:extLst>
            </p:cNvPr>
            <p:cNvCxnSpPr>
              <a:cxnSpLocks/>
            </p:cNvCxnSpPr>
            <p:nvPr/>
          </p:nvCxnSpPr>
          <p:spPr>
            <a:xfrm rot="21439665" flipV="1">
              <a:off x="2839538" y="1946569"/>
              <a:ext cx="1244267" cy="6616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xmlns="" id="{47C71E9E-F829-4DAF-98C7-D950B3F35983}"/>
                </a:ext>
              </a:extLst>
            </p:cNvPr>
            <p:cNvCxnSpPr>
              <a:cxnSpLocks/>
            </p:cNvCxnSpPr>
            <p:nvPr/>
          </p:nvCxnSpPr>
          <p:spPr>
            <a:xfrm rot="21439665">
              <a:off x="2939633" y="2970631"/>
              <a:ext cx="1116490" cy="540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F2710976-7924-4A09-9E0D-758C60F80ED0}"/>
                </a:ext>
              </a:extLst>
            </p:cNvPr>
            <p:cNvSpPr txBox="1"/>
            <p:nvPr/>
          </p:nvSpPr>
          <p:spPr>
            <a:xfrm>
              <a:off x="3521100" y="2142339"/>
              <a:ext cx="3948544" cy="10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여덟개의</a:t>
              </a:r>
              <a:r>
                <a:rPr lang="ko-KR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다리로</a:t>
              </a:r>
              <a:endParaRPr lang="en-US" altLang="ko-KR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폴짝폴짝  뛰어 다녀</a:t>
              </a:r>
              <a:r>
                <a:rPr lang="en-US" altLang="ko-KR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3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91F868B0-B8E1-48D3-ADD0-BBCCD1A60B8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237167" y="5369829"/>
            <a:ext cx="487363" cy="487362"/>
          </a:xfrm>
          <a:prstGeom prst="rect">
            <a:avLst/>
          </a:prstGeom>
        </p:spPr>
      </p:pic>
      <p:pic>
        <p:nvPicPr>
          <p:cNvPr id="40" name="작은 훅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87164" y="-2345856"/>
            <a:ext cx="609600" cy="609600"/>
          </a:xfrm>
          <a:prstGeom prst="rect">
            <a:avLst/>
          </a:prstGeom>
        </p:spPr>
      </p:pic>
      <p:pic>
        <p:nvPicPr>
          <p:cNvPr id="42" name="찰칵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867275" y="-1054100"/>
            <a:ext cx="609600" cy="609600"/>
          </a:xfrm>
          <a:prstGeom prst="rect">
            <a:avLst/>
          </a:prstGeom>
        </p:spPr>
      </p:pic>
      <p:pic>
        <p:nvPicPr>
          <p:cNvPr id="43" name="오와햐하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576763" y="-2287588"/>
            <a:ext cx="609600" cy="6096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5993" y="1176656"/>
            <a:ext cx="2754143" cy="4340576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3194046" y="1366598"/>
            <a:ext cx="2258356" cy="2816504"/>
            <a:chOff x="1795993" y="1175928"/>
            <a:chExt cx="3721251" cy="4640950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8780820" flipH="1">
              <a:off x="1336144" y="1635777"/>
              <a:ext cx="4640950" cy="3721251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04835" y="2502028"/>
              <a:ext cx="2645798" cy="1659989"/>
            </a:xfrm>
            <a:prstGeom prst="rect">
              <a:avLst/>
            </a:prstGeom>
          </p:spPr>
        </p:pic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xmlns="" id="{1FEEB58E-2434-40EA-8DA5-52CAF91D9F61}"/>
              </a:ext>
            </a:extLst>
          </p:cNvPr>
          <p:cNvGrpSpPr/>
          <p:nvPr/>
        </p:nvGrpSpPr>
        <p:grpSpPr>
          <a:xfrm rot="738185">
            <a:off x="7305523" y="3865260"/>
            <a:ext cx="2935804" cy="1172566"/>
            <a:chOff x="2839538" y="1946569"/>
            <a:chExt cx="3685433" cy="1564250"/>
          </a:xfrm>
        </p:grpSpPr>
        <p:cxnSp>
          <p:nvCxnSpPr>
            <p:cNvPr id="37" name="직선 연결선 36">
              <a:extLst>
                <a:ext uri="{FF2B5EF4-FFF2-40B4-BE49-F238E27FC236}">
                  <a16:creationId xmlns:a16="http://schemas.microsoft.com/office/drawing/2014/main" xmlns="" id="{84A54094-A113-4370-8019-EFAF38449140}"/>
                </a:ext>
              </a:extLst>
            </p:cNvPr>
            <p:cNvCxnSpPr>
              <a:cxnSpLocks/>
            </p:cNvCxnSpPr>
            <p:nvPr/>
          </p:nvCxnSpPr>
          <p:spPr>
            <a:xfrm rot="21439665" flipV="1">
              <a:off x="2839538" y="1946569"/>
              <a:ext cx="1244267" cy="6616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>
              <a:extLst>
                <a:ext uri="{FF2B5EF4-FFF2-40B4-BE49-F238E27FC236}">
                  <a16:creationId xmlns:a16="http://schemas.microsoft.com/office/drawing/2014/main" xmlns="" id="{47C71E9E-F829-4DAF-98C7-D950B3F35983}"/>
                </a:ext>
              </a:extLst>
            </p:cNvPr>
            <p:cNvCxnSpPr>
              <a:cxnSpLocks/>
            </p:cNvCxnSpPr>
            <p:nvPr/>
          </p:nvCxnSpPr>
          <p:spPr>
            <a:xfrm rot="21439665">
              <a:off x="2939633" y="2970631"/>
              <a:ext cx="1116490" cy="540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F2710976-7924-4A09-9E0D-758C60F80ED0}"/>
                </a:ext>
              </a:extLst>
            </p:cNvPr>
            <p:cNvSpPr txBox="1"/>
            <p:nvPr/>
          </p:nvSpPr>
          <p:spPr>
            <a:xfrm>
              <a:off x="3120424" y="2386653"/>
              <a:ext cx="3404547" cy="587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개굴개굴빨판빨판</a:t>
              </a:r>
              <a:endPara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xmlns="" id="{1FEEB58E-2434-40EA-8DA5-52CAF91D9F61}"/>
              </a:ext>
            </a:extLst>
          </p:cNvPr>
          <p:cNvGrpSpPr/>
          <p:nvPr/>
        </p:nvGrpSpPr>
        <p:grpSpPr>
          <a:xfrm rot="21439665" flipH="1">
            <a:off x="1441196" y="3749165"/>
            <a:ext cx="3592951" cy="1124290"/>
            <a:chOff x="2839538" y="1946569"/>
            <a:chExt cx="4577118" cy="1564250"/>
          </a:xfrm>
        </p:grpSpPr>
        <p:cxnSp>
          <p:nvCxnSpPr>
            <p:cNvPr id="44" name="직선 연결선 43">
              <a:extLst>
                <a:ext uri="{FF2B5EF4-FFF2-40B4-BE49-F238E27FC236}">
                  <a16:creationId xmlns:a16="http://schemas.microsoft.com/office/drawing/2014/main" xmlns="" id="{84A54094-A113-4370-8019-EFAF38449140}"/>
                </a:ext>
              </a:extLst>
            </p:cNvPr>
            <p:cNvCxnSpPr>
              <a:cxnSpLocks/>
            </p:cNvCxnSpPr>
            <p:nvPr/>
          </p:nvCxnSpPr>
          <p:spPr>
            <a:xfrm rot="21439665" flipV="1">
              <a:off x="2839538" y="1946569"/>
              <a:ext cx="1244267" cy="6616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>
              <a:extLst>
                <a:ext uri="{FF2B5EF4-FFF2-40B4-BE49-F238E27FC236}">
                  <a16:creationId xmlns:a16="http://schemas.microsoft.com/office/drawing/2014/main" xmlns="" id="{47C71E9E-F829-4DAF-98C7-D950B3F35983}"/>
                </a:ext>
              </a:extLst>
            </p:cNvPr>
            <p:cNvCxnSpPr>
              <a:cxnSpLocks/>
            </p:cNvCxnSpPr>
            <p:nvPr/>
          </p:nvCxnSpPr>
          <p:spPr>
            <a:xfrm rot="21439665">
              <a:off x="2939633" y="2970631"/>
              <a:ext cx="1116490" cy="540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F2710976-7924-4A09-9E0D-758C60F80ED0}"/>
                </a:ext>
              </a:extLst>
            </p:cNvPr>
            <p:cNvSpPr txBox="1"/>
            <p:nvPr/>
          </p:nvSpPr>
          <p:spPr>
            <a:xfrm>
              <a:off x="3468113" y="2080723"/>
              <a:ext cx="3948543" cy="1327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ko-KR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혀와 다리를 </a:t>
              </a:r>
              <a:r>
                <a:rPr lang="ko-KR" altLang="en-US" sz="28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쭈욱</a:t>
              </a:r>
              <a:endParaRPr lang="en-US" altLang="ko-KR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r"/>
              <a:r>
                <a:rPr lang="ko-KR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뻗어</a:t>
              </a:r>
              <a:r>
                <a:rPr lang="en-US" altLang="ko-KR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먹이를 잡아 먹어</a:t>
              </a:r>
              <a:r>
                <a:rPr lang="en-US" altLang="ko-KR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47" name="그림 46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3844" y="489972"/>
            <a:ext cx="6368028" cy="6368028"/>
          </a:xfrm>
          <a:prstGeom prst="rect">
            <a:avLst/>
          </a:prstGeom>
        </p:spPr>
      </p:pic>
      <p:grpSp>
        <p:nvGrpSpPr>
          <p:cNvPr id="48" name="그룹 47"/>
          <p:cNvGrpSpPr/>
          <p:nvPr/>
        </p:nvGrpSpPr>
        <p:grpSpPr>
          <a:xfrm>
            <a:off x="3988435" y="2928251"/>
            <a:ext cx="4222221" cy="1585515"/>
            <a:chOff x="3996535" y="2688364"/>
            <a:chExt cx="4222221" cy="1111545"/>
          </a:xfrm>
        </p:grpSpPr>
        <p:sp>
          <p:nvSpPr>
            <p:cNvPr id="49" name="직사각형 48"/>
            <p:cNvSpPr/>
            <p:nvPr/>
          </p:nvSpPr>
          <p:spPr>
            <a:xfrm>
              <a:off x="4062856" y="2688364"/>
              <a:ext cx="4036620" cy="8127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996535" y="2691913"/>
              <a:ext cx="422222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6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맞히면 </a:t>
              </a:r>
              <a:r>
                <a:rPr lang="en-US" altLang="ko-KR" sz="66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+5</a:t>
              </a:r>
              <a:r>
                <a:rPr lang="ko-KR" altLang="en-US" sz="66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점</a:t>
              </a:r>
              <a:r>
                <a:rPr lang="en-US" altLang="ko-KR" sz="66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6600" spc="-1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05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3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789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74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859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3" grpId="0"/>
      <p:bldP spid="1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smtClean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퀴즈 대전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113D0AE-F71E-4CDE-9477-DC0B8CB1C23F}"/>
              </a:ext>
            </a:extLst>
          </p:cNvPr>
          <p:cNvGrpSpPr/>
          <p:nvPr/>
        </p:nvGrpSpPr>
        <p:grpSpPr>
          <a:xfrm>
            <a:off x="644252" y="1622425"/>
            <a:ext cx="10751094" cy="962097"/>
            <a:chOff x="916151" y="1744399"/>
            <a:chExt cx="10751094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057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 동물 퀴즈 대전 시상식을 합니다</a:t>
              </a:r>
              <a:r>
                <a:rPr lang="en-US" altLang="ko-KR" sz="36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9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xmlns="" id="{0D96836F-D7FB-4838-BAAC-41E6DAA27C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496050" y="982663"/>
            <a:ext cx="487362" cy="487362"/>
          </a:xfrm>
          <a:prstGeom prst="rect">
            <a:avLst/>
          </a:prstGeom>
        </p:spPr>
      </p:pic>
      <p:pic>
        <p:nvPicPr>
          <p:cNvPr id="38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xmlns="" id="{722A68EB-CAB1-4E56-8C8F-8B2A7BA480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4891001" y="4003394"/>
            <a:ext cx="487362" cy="487362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062CED8A-217E-4C20-A02E-1FC87CD3392E}"/>
              </a:ext>
            </a:extLst>
          </p:cNvPr>
          <p:cNvGrpSpPr/>
          <p:nvPr/>
        </p:nvGrpSpPr>
        <p:grpSpPr>
          <a:xfrm>
            <a:off x="2148554" y="1954588"/>
            <a:ext cx="3210037" cy="4700278"/>
            <a:chOff x="2711792" y="2037047"/>
            <a:chExt cx="3210037" cy="4700278"/>
          </a:xfrm>
        </p:grpSpPr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xmlns="" id="{A1BAE6C1-9A17-420A-8572-79AC643972E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11792" y="4329797"/>
              <a:ext cx="3210037" cy="2407528"/>
            </a:xfrm>
            <a:prstGeom prst="rect">
              <a:avLst/>
            </a:prstGeom>
          </p:spPr>
        </p:pic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xmlns="" id="{181A4F2C-C8E6-4BCE-9FFB-9F2FB164D0E2}"/>
                </a:ext>
              </a:extLst>
            </p:cNvPr>
            <p:cNvGrpSpPr/>
            <p:nvPr/>
          </p:nvGrpSpPr>
          <p:grpSpPr>
            <a:xfrm>
              <a:off x="3784771" y="2037047"/>
              <a:ext cx="1271618" cy="2920570"/>
              <a:chOff x="3761621" y="2037047"/>
              <a:chExt cx="1271618" cy="2920570"/>
            </a:xfrm>
          </p:grpSpPr>
          <p:pic>
            <p:nvPicPr>
              <p:cNvPr id="40" name="그림 39" descr="실루엣, 옥외설치물이(가) 표시된 사진&#10;&#10;자동 생성된 설명">
                <a:extLst>
                  <a:ext uri="{FF2B5EF4-FFF2-40B4-BE49-F238E27FC236}">
                    <a16:creationId xmlns:a16="http://schemas.microsoft.com/office/drawing/2014/main" xmlns="" id="{C56F3CEA-339F-470E-9FF1-1AFA455A362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61621" y="2037047"/>
                <a:ext cx="1271618" cy="2920570"/>
              </a:xfrm>
              <a:prstGeom prst="rect">
                <a:avLst/>
              </a:prstGeom>
            </p:spPr>
          </p:pic>
          <p:pic>
            <p:nvPicPr>
              <p:cNvPr id="41" name="그림 40" descr="운송이(가) 표시된 사진&#10;&#10;자동 생성된 설명">
                <a:extLst>
                  <a:ext uri="{FF2B5EF4-FFF2-40B4-BE49-F238E27FC236}">
                    <a16:creationId xmlns:a16="http://schemas.microsoft.com/office/drawing/2014/main" xmlns="" id="{3B9C13A6-42BA-4108-9119-B929A6C1E8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953"/>
              <a:stretch/>
            </p:blipFill>
            <p:spPr>
              <a:xfrm>
                <a:off x="4185428" y="3261470"/>
                <a:ext cx="189142" cy="235862"/>
              </a:xfrm>
              <a:prstGeom prst="rect">
                <a:avLst/>
              </a:prstGeom>
            </p:spPr>
          </p:pic>
        </p:grp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xmlns="" id="{1D87667F-7800-449B-B5E2-C1417379F769}"/>
                </a:ext>
              </a:extLst>
            </p:cNvPr>
            <p:cNvGrpSpPr/>
            <p:nvPr/>
          </p:nvGrpSpPr>
          <p:grpSpPr>
            <a:xfrm>
              <a:off x="2788413" y="3124199"/>
              <a:ext cx="984682" cy="2186941"/>
              <a:chOff x="2788413" y="3124199"/>
              <a:chExt cx="984682" cy="2186941"/>
            </a:xfrm>
          </p:grpSpPr>
          <p:pic>
            <p:nvPicPr>
              <p:cNvPr id="37" name="그림 36">
                <a:extLst>
                  <a:ext uri="{FF2B5EF4-FFF2-40B4-BE49-F238E27FC236}">
                    <a16:creationId xmlns:a16="http://schemas.microsoft.com/office/drawing/2014/main" xmlns="" id="{1F3C1094-1A94-4341-8835-2AE3DA7FDC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2788413" y="3124199"/>
                <a:ext cx="984682" cy="2186941"/>
              </a:xfrm>
              <a:prstGeom prst="rect">
                <a:avLst/>
              </a:prstGeom>
            </p:spPr>
          </p:pic>
          <p:pic>
            <p:nvPicPr>
              <p:cNvPr id="39" name="그림 38" descr="운송이(가) 표시된 사진&#10;&#10;자동 생성된 설명">
                <a:extLst>
                  <a:ext uri="{FF2B5EF4-FFF2-40B4-BE49-F238E27FC236}">
                    <a16:creationId xmlns:a16="http://schemas.microsoft.com/office/drawing/2014/main" xmlns="" id="{3030D6B6-92B3-4D8D-9E77-A8AFE921FE8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3210"/>
              <a:stretch/>
            </p:blipFill>
            <p:spPr>
              <a:xfrm rot="20188681">
                <a:off x="3138693" y="4074637"/>
                <a:ext cx="234172" cy="235862"/>
              </a:xfrm>
              <a:prstGeom prst="rect">
                <a:avLst/>
              </a:prstGeom>
            </p:spPr>
          </p:pic>
        </p:grpSp>
        <p:grpSp>
          <p:nvGrpSpPr>
            <p:cNvPr id="34" name="그룹 33">
              <a:extLst>
                <a:ext uri="{FF2B5EF4-FFF2-40B4-BE49-F238E27FC236}">
                  <a16:creationId xmlns:a16="http://schemas.microsoft.com/office/drawing/2014/main" xmlns="" id="{D1637A09-1E74-455A-BB78-6E1BCC72F3B7}"/>
                </a:ext>
              </a:extLst>
            </p:cNvPr>
            <p:cNvGrpSpPr/>
            <p:nvPr/>
          </p:nvGrpSpPr>
          <p:grpSpPr>
            <a:xfrm>
              <a:off x="4423087" y="2831089"/>
              <a:ext cx="1294427" cy="2920570"/>
              <a:chOff x="4423087" y="2831089"/>
              <a:chExt cx="1294427" cy="2920570"/>
            </a:xfrm>
          </p:grpSpPr>
          <p:pic>
            <p:nvPicPr>
              <p:cNvPr id="35" name="그림 34" descr="실루엣, 옥외설치물이(가) 표시된 사진&#10;&#10;자동 생성된 설명">
                <a:extLst>
                  <a:ext uri="{FF2B5EF4-FFF2-40B4-BE49-F238E27FC236}">
                    <a16:creationId xmlns:a16="http://schemas.microsoft.com/office/drawing/2014/main" xmlns="" id="{C38E291C-574F-4225-87D8-B27ECC05FB5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423087" y="2831089"/>
                <a:ext cx="1294427" cy="2920570"/>
              </a:xfrm>
              <a:prstGeom prst="rect">
                <a:avLst/>
              </a:prstGeom>
            </p:spPr>
          </p:pic>
          <p:pic>
            <p:nvPicPr>
              <p:cNvPr id="36" name="그림 35" descr="운송이(가) 표시된 사진&#10;&#10;자동 생성된 설명">
                <a:extLst>
                  <a:ext uri="{FF2B5EF4-FFF2-40B4-BE49-F238E27FC236}">
                    <a16:creationId xmlns:a16="http://schemas.microsoft.com/office/drawing/2014/main" xmlns="" id="{88503B65-500D-4CFA-955B-F13FC669F6E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3210" r="-4361"/>
              <a:stretch/>
            </p:blipFill>
            <p:spPr>
              <a:xfrm rot="330986">
                <a:off x="5367205" y="4419710"/>
                <a:ext cx="234370" cy="235862"/>
              </a:xfrm>
              <a:prstGeom prst="rect">
                <a:avLst/>
              </a:prstGeom>
            </p:spPr>
          </p:pic>
        </p:grp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xmlns="" id="{9558A815-3D53-4C55-A28F-504B7513C75C}"/>
              </a:ext>
            </a:extLst>
          </p:cNvPr>
          <p:cNvGrpSpPr/>
          <p:nvPr/>
        </p:nvGrpSpPr>
        <p:grpSpPr>
          <a:xfrm>
            <a:off x="6536697" y="2907637"/>
            <a:ext cx="4011886" cy="3166237"/>
            <a:chOff x="4440748" y="2931741"/>
            <a:chExt cx="3735725" cy="3166237"/>
          </a:xfrm>
        </p:grpSpPr>
        <p:sp>
          <p:nvSpPr>
            <p:cNvPr id="43" name="물결 42">
              <a:extLst>
                <a:ext uri="{FF2B5EF4-FFF2-40B4-BE49-F238E27FC236}">
                  <a16:creationId xmlns:a16="http://schemas.microsoft.com/office/drawing/2014/main" xmlns="" id="{13B14652-675B-4E4E-8915-143366C5895C}"/>
                </a:ext>
              </a:extLst>
            </p:cNvPr>
            <p:cNvSpPr/>
            <p:nvPr/>
          </p:nvSpPr>
          <p:spPr>
            <a:xfrm>
              <a:off x="4440748" y="2931741"/>
              <a:ext cx="3733072" cy="3166237"/>
            </a:xfrm>
            <a:prstGeom prst="wave">
              <a:avLst>
                <a:gd name="adj1" fmla="val 7613"/>
                <a:gd name="adj2" fmla="val 0"/>
              </a:avLst>
            </a:prstGeom>
            <a:solidFill>
              <a:srgbClr val="EA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4" name="직사각형 43">
              <a:extLst>
                <a:ext uri="{FF2B5EF4-FFF2-40B4-BE49-F238E27FC236}">
                  <a16:creationId xmlns:a16="http://schemas.microsoft.com/office/drawing/2014/main" xmlns="" id="{FDC7C942-27F7-447D-9AA9-3F1E6F4F7681}"/>
                </a:ext>
              </a:extLst>
            </p:cNvPr>
            <p:cNvSpPr/>
            <p:nvPr/>
          </p:nvSpPr>
          <p:spPr>
            <a:xfrm>
              <a:off x="5027854" y="3445385"/>
              <a:ext cx="3148619" cy="20621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승패와 상관없이</a:t>
              </a:r>
              <a:endParaRPr lang="en-US" altLang="ko-KR" sz="32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열심히 참여한 </a:t>
              </a:r>
              <a:endParaRPr lang="en-US" altLang="ko-KR" sz="32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모두에게</a:t>
              </a:r>
              <a:r>
                <a:rPr lang="en-US" altLang="ko-KR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서로 박수 </a:t>
              </a:r>
              <a:endParaRPr lang="en-US" altLang="ko-KR" sz="32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치며 격려합니다</a:t>
              </a:r>
              <a:r>
                <a:rPr lang="en-US" altLang="ko-KR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32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45" name="예에(짧)">
            <a:hlinkClick r:id="" action="ppaction://media"/>
            <a:extLst>
              <a:ext uri="{FF2B5EF4-FFF2-40B4-BE49-F238E27FC236}">
                <a16:creationId xmlns:a16="http://schemas.microsoft.com/office/drawing/2014/main" xmlns="" id="{BE80617A-233A-4D00-AFAE-6BB53BFFFF3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3121024" y="651748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9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8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272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그림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077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urtains"/>
        <p:sndAc>
          <p:stSnd>
            <p:snd r:embed="rId3" name="applause.wav"/>
          </p:stSnd>
        </p:sndAc>
      </p:transition>
    </mc:Choice>
    <mc:Fallback xmlns="">
      <p:transition spd="slow">
        <p:fade/>
        <p:sndAc>
          <p:stSnd>
            <p:snd r:embed="rId5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11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0A2D93C5-A9F1-4DC2-8A2F-46276CF54575}"/>
              </a:ext>
            </a:extLst>
          </p:cNvPr>
          <p:cNvGrpSpPr/>
          <p:nvPr/>
        </p:nvGrpSpPr>
        <p:grpSpPr>
          <a:xfrm>
            <a:off x="768637" y="1698744"/>
            <a:ext cx="10871979" cy="962097"/>
            <a:chOff x="768637" y="1575650"/>
            <a:chExt cx="10871979" cy="962097"/>
          </a:xfrm>
        </p:grpSpPr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768637" y="1575650"/>
              <a:ext cx="796732" cy="962097"/>
            </a:xfrm>
            <a:prstGeom prst="rect">
              <a:avLst/>
            </a:prstGeom>
          </p:spPr>
        </p:pic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2071AE6B-E7C8-40A2-847C-3C90C76CEB71}"/>
                </a:ext>
              </a:extLst>
            </p:cNvPr>
            <p:cNvSpPr txBox="1"/>
            <p:nvPr/>
          </p:nvSpPr>
          <p:spPr>
            <a:xfrm>
              <a:off x="1455757" y="1730358"/>
              <a:ext cx="101848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지난 시간에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무엇을 만들었나요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xmlns="" id="{621D71F2-5109-4B2F-9A5A-DC7ED8B421D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0228" y="2076207"/>
            <a:ext cx="3658347" cy="3857893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xmlns="" id="{4ACC8DD1-DA96-4470-851B-D7736BAC0EB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5680" y="2698675"/>
            <a:ext cx="2030881" cy="2817122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xmlns="" id="{AA2CCEDA-DD37-4360-BC84-32E24ACB854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194" y="2698675"/>
            <a:ext cx="2054698" cy="2817122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xmlns="" id="{2EBDAEA4-6CCF-4AFE-90C9-C12987E0F62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4318" y="2697983"/>
            <a:ext cx="2040382" cy="2817122"/>
          </a:xfrm>
          <a:prstGeom prst="rect">
            <a:avLst/>
          </a:prstGeom>
        </p:spPr>
      </p:pic>
      <p:pic>
        <p:nvPicPr>
          <p:cNvPr id="3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B5E04FC9-10BD-42A7-95B5-4D0FF6BF80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040216" y="-3072661"/>
            <a:ext cx="487363" cy="487362"/>
          </a:xfrm>
          <a:prstGeom prst="rect">
            <a:avLst/>
          </a:prstGeom>
        </p:spPr>
      </p:pic>
      <p:pic>
        <p:nvPicPr>
          <p:cNvPr id="35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28642622-26D5-4EA8-B1B0-E2AAF86594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192616" y="-2920261"/>
            <a:ext cx="487363" cy="487362"/>
          </a:xfrm>
          <a:prstGeom prst="rect">
            <a:avLst/>
          </a:prstGeom>
        </p:spPr>
      </p:pic>
      <p:pic>
        <p:nvPicPr>
          <p:cNvPr id="3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D534318E-709F-432F-AC12-00194C74B7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345016" y="-2767861"/>
            <a:ext cx="487363" cy="487362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F1A2738C-BB84-4F9E-BAFE-50C72B801FC2}"/>
              </a:ext>
            </a:extLst>
          </p:cNvPr>
          <p:cNvGrpSpPr/>
          <p:nvPr/>
        </p:nvGrpSpPr>
        <p:grpSpPr>
          <a:xfrm>
            <a:off x="1265615" y="4415249"/>
            <a:ext cx="6147309" cy="2124824"/>
            <a:chOff x="1030569" y="4349098"/>
            <a:chExt cx="6147309" cy="2124824"/>
          </a:xfrm>
        </p:grpSpPr>
        <p:sp>
          <p:nvSpPr>
            <p:cNvPr id="3" name="폭발: 14pt 2">
              <a:extLst>
                <a:ext uri="{FF2B5EF4-FFF2-40B4-BE49-F238E27FC236}">
                  <a16:creationId xmlns:a16="http://schemas.microsoft.com/office/drawing/2014/main" xmlns="" id="{C9DD2423-D685-43DE-8206-0AF568E14F3B}"/>
                </a:ext>
              </a:extLst>
            </p:cNvPr>
            <p:cNvSpPr/>
            <p:nvPr/>
          </p:nvSpPr>
          <p:spPr>
            <a:xfrm rot="536081">
              <a:off x="1030569" y="4349098"/>
              <a:ext cx="6147309" cy="2124824"/>
            </a:xfrm>
            <a:prstGeom prst="irregularSeal2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8B500861-C694-4ED3-AEA5-413FDDCFAEF1}"/>
                </a:ext>
              </a:extLst>
            </p:cNvPr>
            <p:cNvSpPr txBox="1"/>
            <p:nvPr/>
          </p:nvSpPr>
          <p:spPr>
            <a:xfrm>
              <a:off x="2053335" y="5166097"/>
              <a:ext cx="38076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합체동물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 동물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</a:p>
          </p:txBody>
        </p:sp>
      </p:grpSp>
      <p:pic>
        <p:nvPicPr>
          <p:cNvPr id="8" name="13. 두둥탁 WAV">
            <a:hlinkClick r:id="" action="ppaction://media"/>
            <a:extLst>
              <a:ext uri="{FF2B5EF4-FFF2-40B4-BE49-F238E27FC236}">
                <a16:creationId xmlns:a16="http://schemas.microsoft.com/office/drawing/2014/main" xmlns="" id="{85CCCD61-747D-439C-8B6F-8FFA86246B7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0" y="9117632"/>
            <a:ext cx="487363" cy="487363"/>
          </a:xfrm>
          <a:prstGeom prst="rect">
            <a:avLst/>
          </a:prstGeom>
        </p:spPr>
      </p:pic>
      <p:pic>
        <p:nvPicPr>
          <p:cNvPr id="41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E4CD2427-183B-411C-8406-DD86BB5C8C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765491" y="-2131877"/>
            <a:ext cx="487363" cy="487362"/>
          </a:xfrm>
          <a:prstGeom prst="rect">
            <a:avLst/>
          </a:prstGeom>
        </p:spPr>
      </p:pic>
      <p:grpSp>
        <p:nvGrpSpPr>
          <p:cNvPr id="42" name="그룹 41">
            <a:extLst>
              <a:ext uri="{FF2B5EF4-FFF2-40B4-BE49-F238E27FC236}">
                <a16:creationId xmlns:a16="http://schemas.microsoft.com/office/drawing/2014/main" xmlns="" id="{1D078498-6484-476C-88FA-709076776789}"/>
              </a:ext>
            </a:extLst>
          </p:cNvPr>
          <p:cNvGrpSpPr/>
          <p:nvPr/>
        </p:nvGrpSpPr>
        <p:grpSpPr>
          <a:xfrm>
            <a:off x="7112170" y="3126291"/>
            <a:ext cx="4957892" cy="1713701"/>
            <a:chOff x="2180845" y="4850089"/>
            <a:chExt cx="4957892" cy="1713701"/>
          </a:xfrm>
        </p:grpSpPr>
        <p:sp>
          <p:nvSpPr>
            <p:cNvPr id="43" name="폭발: 14pt 42">
              <a:extLst>
                <a:ext uri="{FF2B5EF4-FFF2-40B4-BE49-F238E27FC236}">
                  <a16:creationId xmlns:a16="http://schemas.microsoft.com/office/drawing/2014/main" xmlns="" id="{AD996801-6EC7-4D75-8F70-D6099AE573FF}"/>
                </a:ext>
              </a:extLst>
            </p:cNvPr>
            <p:cNvSpPr/>
            <p:nvPr/>
          </p:nvSpPr>
          <p:spPr>
            <a:xfrm rot="536081">
              <a:off x="2180845" y="4850089"/>
              <a:ext cx="4957892" cy="1713701"/>
            </a:xfrm>
            <a:prstGeom prst="irregularSeal2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40C1D890-A8B3-4994-8EB1-99430B6AB67D}"/>
                </a:ext>
              </a:extLst>
            </p:cNvPr>
            <p:cNvSpPr txBox="1"/>
            <p:nvPr/>
          </p:nvSpPr>
          <p:spPr>
            <a:xfrm>
              <a:off x="3071582" y="5437501"/>
              <a:ext cx="38076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 동물도감</a:t>
              </a:r>
              <a:endParaRPr lang="en-US" altLang="ko-KR" sz="3600" spc="-15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45" name="13. 두둥탁 WAV">
            <a:hlinkClick r:id="" action="ppaction://media"/>
            <a:extLst>
              <a:ext uri="{FF2B5EF4-FFF2-40B4-BE49-F238E27FC236}">
                <a16:creationId xmlns:a16="http://schemas.microsoft.com/office/drawing/2014/main" xmlns="" id="{727DA992-B51E-4BDC-B5E5-EE61C5381C1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52400" y="927003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66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89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89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43 0.01644 L -0.02643 0.01644 C -0.01341 -0.06875 -0.02721 0.01759 -0.01602 -0.04421 C -0.00912 -0.08287 -0.01497 -0.05579 -0.01042 -0.07616 C -0.01537 -0.0169 -0.01029 -0.06829 -0.01888 -0.00555 C -0.02031 0.00509 -0.02122 0.01597 -0.02266 0.02662 C -0.02318 0.03009 -0.025 0.04005 -0.02461 0.03658 C -0.02331 0.02361 -0.02279 0.00995 -0.01979 -0.00208 C -0.01888 -0.00602 -0.01784 -0.00995 -0.01706 -0.01389 C -0.01628 -0.01782 -0.01576 -0.02176 -0.0151 -0.02569 C -0.01458 -0.02917 -0.0138 -0.03241 -0.01315 -0.03588 C -0.0138 -0.02847 -0.01432 -0.02106 -0.0151 -0.01389 C -0.01706 0.00463 -0.02292 0.0287 -0.01224 -0.04097 C -0.01107 -0.04838 -0.01198 -0.06273 -0.00755 -0.06273 C -0.00326 -0.06273 -0.00951 -0.04815 -0.01042 -0.04097 C -0.01107 -0.03518 -0.01146 -0.02963 -0.01224 -0.02407 C -0.01393 -0.01319 -0.01797 0.0081 -0.01797 0.0081 C -0.01823 0.00232 -0.01927 -0.00324 -0.01888 -0.0088 C -0.01862 -0.01319 -0.01667 -0.01643 -0.01602 -0.0206 C -0.01497 -0.02847 -0.01302 -0.05185 -0.01419 -0.04421 C -0.01576 -0.03356 -0.01719 -0.02292 -0.01888 -0.01227 C -0.0194 -0.0088 -0.02018 -0.00555 -0.02083 -0.00208 C -0.02109 -0.0037 -0.02188 -0.00532 -0.02175 -0.00717 C -0.02148 -0.01134 -0.02044 -0.01505 -0.01979 -0.01898 C -0.01953 -0.0213 -0.01927 -0.02338 -0.01888 -0.02569 C -0.01667 -0.01366 -0.0181 -0.01273 -0.0151 -0.0206 C -0.01745 -0.00787 -0.01406 -0.02315 -0.01888 -0.01227 C -0.01953 -0.01088 -0.01966 -0.0088 -0.01979 -0.00717 C -0.02083 0.00046 -0.02031 0.00185 -0.02175 0.0081 C -0.02383 0.01644 -0.02565 0.01505 -0.02643 0.01644 Z " pathEditMode="relative" ptsTypes="AAAAAAAAAAAAAAAAAAAAAAAAAAAAAA">
                                      <p:cBhvr>
                                        <p:cTn id="3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67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789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43 0.01643 L -0.02643 0.01666 C -0.01341 -0.06875 -0.02721 0.01759 -0.01602 -0.04422 C -0.00912 -0.08287 -0.01498 -0.05579 -0.01042 -0.07616 C -0.01537 -0.0169 -0.01029 -0.06829 -0.01888 -0.00556 C -0.02031 0.00509 -0.02123 0.01597 -0.02266 0.02662 C -0.02318 0.03009 -0.025 0.04004 -0.02461 0.03657 C -0.02331 0.02361 -0.02279 0.00995 -0.01979 -0.00209 C -0.01888 -0.00602 -0.01784 -0.00996 -0.01706 -0.01389 C -0.01628 -0.01783 -0.01576 -0.02176 -0.01511 -0.0257 C -0.01458 -0.02917 -0.0138 -0.03241 -0.01315 -0.03588 C -0.0138 -0.02848 -0.01432 -0.02107 -0.01511 -0.01389 C -0.01706 0.00463 -0.02292 0.0287 -0.01224 -0.04098 C -0.01107 -0.04838 -0.01198 -0.06273 -0.00755 -0.06273 C -0.00326 -0.06273 -0.00951 -0.04815 -0.01042 -0.04098 C -0.01107 -0.03519 -0.01146 -0.02963 -0.01224 -0.02408 C -0.01393 -0.0132 -0.01797 0.0081 -0.01797 0.00833 C -0.01823 0.00231 -0.01927 -0.00324 -0.01888 -0.0088 C -0.01862 -0.0132 -0.01667 -0.01644 -0.01602 -0.0206 C -0.01498 -0.02848 -0.01302 -0.05185 -0.01419 -0.04422 C -0.01576 -0.03357 -0.01719 -0.02292 -0.01888 -0.01227 C -0.0194 -0.0088 -0.02018 -0.00556 -0.02083 -0.00209 C -0.0211 -0.00371 -0.02188 -0.00533 -0.02175 -0.00718 C -0.02149 -0.01135 -0.02044 -0.01505 -0.01979 -0.01898 C -0.01953 -0.0213 -0.01927 -0.02338 -0.01888 -0.0257 C -0.01667 -0.01366 -0.0181 -0.01273 -0.01511 -0.0206 C -0.01745 -0.00787 -0.01406 -0.02315 -0.01888 -0.01227 C -0.01953 -0.01088 -0.01966 -0.0088 -0.01979 -0.00718 C -0.02083 0.00046 -0.02031 0.00185 -0.02175 0.0081 C -0.02383 0.01643 -0.02565 0.01504 -0.02643 0.01643 Z " pathEditMode="relative" rAng="0" ptsTypes="AAAAAAAAAAAAAAAAAAAAAAAAAAAAAA">
                                      <p:cBhvr>
                                        <p:cTn id="5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" y="-358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673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0A2D93C5-A9F1-4DC2-8A2F-46276CF54575}"/>
              </a:ext>
            </a:extLst>
          </p:cNvPr>
          <p:cNvGrpSpPr/>
          <p:nvPr/>
        </p:nvGrpSpPr>
        <p:grpSpPr>
          <a:xfrm>
            <a:off x="768637" y="1575650"/>
            <a:ext cx="10871979" cy="962097"/>
            <a:chOff x="768637" y="1575650"/>
            <a:chExt cx="10871979" cy="962097"/>
          </a:xfrm>
        </p:grpSpPr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768637" y="1575650"/>
              <a:ext cx="796732" cy="962097"/>
            </a:xfrm>
            <a:prstGeom prst="rect">
              <a:avLst/>
            </a:prstGeom>
          </p:spPr>
        </p:pic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2071AE6B-E7C8-40A2-847C-3C90C76CEB71}"/>
                </a:ext>
              </a:extLst>
            </p:cNvPr>
            <p:cNvSpPr txBox="1"/>
            <p:nvPr/>
          </p:nvSpPr>
          <p:spPr>
            <a:xfrm>
              <a:off x="1455757" y="1730358"/>
              <a:ext cx="101848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도감은 무엇일까요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1397DFFA-D52F-44DA-B508-33C347E4B4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1281" y="2290243"/>
            <a:ext cx="4686300" cy="4686300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79B84FEB-091A-4DD3-B4F0-37B3C99A6DC5}"/>
              </a:ext>
            </a:extLst>
          </p:cNvPr>
          <p:cNvGrpSpPr/>
          <p:nvPr/>
        </p:nvGrpSpPr>
        <p:grpSpPr>
          <a:xfrm>
            <a:off x="1056170" y="1338705"/>
            <a:ext cx="6985954" cy="4746920"/>
            <a:chOff x="351131" y="-151066"/>
            <a:chExt cx="8708045" cy="7160131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xmlns="" id="{056A229A-72A0-40BC-8B59-361D198105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239154" flipH="1">
              <a:off x="351131" y="-151066"/>
              <a:ext cx="8708045" cy="7160131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1714B604-1538-4580-A7C4-EA4F9B068B5B}"/>
                </a:ext>
              </a:extLst>
            </p:cNvPr>
            <p:cNvSpPr txBox="1"/>
            <p:nvPr/>
          </p:nvSpPr>
          <p:spPr>
            <a:xfrm>
              <a:off x="2142907" y="2817790"/>
              <a:ext cx="5402207" cy="3354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도감은 </a:t>
              </a:r>
              <a:r>
                <a:rPr lang="en-US" altLang="ko-KR" sz="36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‘</a:t>
              </a:r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그림이나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사진을 모아 실물 대신 볼 수 있도록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엮은 </a:t>
              </a:r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책</a:t>
              </a:r>
              <a:r>
                <a:rPr lang="en-US" altLang="ko-KR" sz="36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’</a:t>
              </a:r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을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말해요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  <a:p>
              <a:pPr algn="ctr"/>
              <a:endParaRPr lang="en-US" altLang="ko-KR" sz="105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en-US" altLang="ko-KR" sz="2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-</a:t>
              </a:r>
              <a:r>
                <a:rPr lang="ko-KR" altLang="en-US" sz="2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표준국어대사전</a:t>
              </a:r>
              <a:r>
                <a:rPr lang="en-US" altLang="ko-KR" sz="2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-</a:t>
              </a:r>
            </a:p>
          </p:txBody>
        </p:sp>
      </p:grpSp>
      <p:pic>
        <p:nvPicPr>
          <p:cNvPr id="19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7A2A57BE-7647-41E4-82EB-824629CD2F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025650" y="758031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31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13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동물이 살아있다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A0391AB-659D-48D7-A07A-1023F2D9A533}"/>
              </a:ext>
            </a:extLst>
          </p:cNvPr>
          <p:cNvSpPr txBox="1"/>
          <p:nvPr/>
        </p:nvSpPr>
        <p:spPr>
          <a:xfrm>
            <a:off x="3477947" y="6291352"/>
            <a:ext cx="5236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kumimoji="0" lang="ko-KR" altLang="en-US" sz="24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박물관이 살아있다</a:t>
            </a:r>
            <a:r>
              <a:rPr kumimoji="0" lang="en-US" altLang="ko-KR" sz="24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kumimoji="0" lang="ko-KR" altLang="en-US" sz="24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비밀의 무덤 메인 예고편</a:t>
            </a:r>
            <a:r>
              <a:rPr kumimoji="0" lang="en-US" altLang="ko-KR" sz="24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</a:p>
        </p:txBody>
      </p:sp>
      <p:pic>
        <p:nvPicPr>
          <p:cNvPr id="6" name="온라인 미디어 5" title="[￫ﾰﾕ￫ﾬﾼ￪ﾴﾀ￬ﾝﾴ ￬ﾂﾴ￬ﾕﾄ￬ﾞﾈ￫ﾋﾤ: ￫ﾹﾄ￫ﾰﾀ￬ﾝﾘ ￫ﾬﾴ￫ﾍﾤ] ￫ﾩﾔ￬ﾝﾸ ￬ﾘﾈ￪ﾳﾠ￭ﾎﾸ">
            <a:hlinkClick r:id="" action="ppaction://media"/>
            <a:extLst>
              <a:ext uri="{FF2B5EF4-FFF2-40B4-BE49-F238E27FC236}">
                <a16:creationId xmlns:a16="http://schemas.microsoft.com/office/drawing/2014/main" xmlns="" id="{7B456DC9-12CC-459E-92F2-D978CD364D23}"/>
              </a:ext>
            </a:extLst>
          </p:cNvPr>
          <p:cNvPicPr>
            <a:picLocks noRot="1" noChangeAspect="1"/>
          </p:cNvPicPr>
          <p:nvPr>
            <a:videoFile r:link="rId3"/>
          </p:nvPr>
        </p:nvPicPr>
        <p:blipFill>
          <a:blip r:embed="rId9"/>
          <a:stretch>
            <a:fillRect/>
          </a:stretch>
        </p:blipFill>
        <p:spPr>
          <a:xfrm>
            <a:off x="2276365" y="1682887"/>
            <a:ext cx="8064896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46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030" name="Picture 6" descr="박물관이 살아있다에 대한 이미지 검색결과">
            <a:extLst>
              <a:ext uri="{FF2B5EF4-FFF2-40B4-BE49-F238E27FC236}">
                <a16:creationId xmlns:a16="http://schemas.microsoft.com/office/drawing/2014/main" xmlns="" id="{6B65D3C0-C2AA-471E-8710-27A6236E59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2238" y="2285188"/>
            <a:ext cx="8673828" cy="403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동물이 살아있다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1DD32249-6B68-46D7-B58E-D0CB7D671AF8}"/>
              </a:ext>
            </a:extLst>
          </p:cNvPr>
          <p:cNvGrpSpPr/>
          <p:nvPr/>
        </p:nvGrpSpPr>
        <p:grpSpPr>
          <a:xfrm>
            <a:off x="891306" y="1511833"/>
            <a:ext cx="10879591" cy="1136479"/>
            <a:chOff x="784300" y="1291802"/>
            <a:chExt cx="10879591" cy="113647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0495075B-04E7-44FB-8AC4-E3A09C22C418}"/>
                </a:ext>
              </a:extLst>
            </p:cNvPr>
            <p:cNvSpPr txBox="1"/>
            <p:nvPr/>
          </p:nvSpPr>
          <p:spPr>
            <a:xfrm>
              <a:off x="1447313" y="1418826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 </a:t>
              </a:r>
              <a:r>
                <a:rPr kumimoji="0" lang="en-US" altLang="ko-KR" sz="3600" b="0" i="0" u="none" strike="noStrike" kern="1200" cap="none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kumimoji="0" lang="ko-KR" altLang="en-US" sz="3600" b="0" i="0" u="none" strike="noStrike" kern="1200" cap="none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박물관이 살아있다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에서는 무엇이 살아 움직이나요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kumimoji="0" lang="en-US" altLang="ko-KR" sz="3600" b="0" i="0" u="none" strike="noStrike" kern="1200" cap="none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557ADD34-5148-4A22-8E93-BB7759C9D5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291802"/>
              <a:ext cx="757901" cy="1136479"/>
            </a:xfrm>
            <a:prstGeom prst="rect">
              <a:avLst/>
            </a:prstGeom>
          </p:spPr>
        </p:pic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512E122A-D005-4992-A89A-EAF1FF46C426}"/>
              </a:ext>
            </a:extLst>
          </p:cNvPr>
          <p:cNvGrpSpPr/>
          <p:nvPr/>
        </p:nvGrpSpPr>
        <p:grpSpPr>
          <a:xfrm>
            <a:off x="3336948" y="2965826"/>
            <a:ext cx="6147309" cy="2592288"/>
            <a:chOff x="1030569" y="4349098"/>
            <a:chExt cx="6147309" cy="2124824"/>
          </a:xfrm>
        </p:grpSpPr>
        <p:sp>
          <p:nvSpPr>
            <p:cNvPr id="15" name="폭발: 14pt 14">
              <a:extLst>
                <a:ext uri="{FF2B5EF4-FFF2-40B4-BE49-F238E27FC236}">
                  <a16:creationId xmlns:a16="http://schemas.microsoft.com/office/drawing/2014/main" xmlns="" id="{738B660B-C253-4CB1-B039-8CC13C943248}"/>
                </a:ext>
              </a:extLst>
            </p:cNvPr>
            <p:cNvSpPr/>
            <p:nvPr/>
          </p:nvSpPr>
          <p:spPr>
            <a:xfrm rot="536081">
              <a:off x="1030569" y="4349098"/>
              <a:ext cx="6147309" cy="2124824"/>
            </a:xfrm>
            <a:prstGeom prst="irregularSeal2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3EA5B757-7BAE-49DD-AFD2-C29FA7DD1316}"/>
                </a:ext>
              </a:extLst>
            </p:cNvPr>
            <p:cNvSpPr txBox="1"/>
            <p:nvPr/>
          </p:nvSpPr>
          <p:spPr>
            <a:xfrm>
              <a:off x="2429671" y="5108368"/>
              <a:ext cx="3807620" cy="681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8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모든 전시물</a:t>
              </a:r>
              <a:r>
                <a:rPr lang="en-US" altLang="ko-KR" sz="48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</p:txBody>
        </p:sp>
      </p:grpSp>
      <p:pic>
        <p:nvPicPr>
          <p:cNvPr id="17" name="13. 두둥탁 WAV">
            <a:hlinkClick r:id="" action="ppaction://media"/>
            <a:extLst>
              <a:ext uri="{FF2B5EF4-FFF2-40B4-BE49-F238E27FC236}">
                <a16:creationId xmlns:a16="http://schemas.microsoft.com/office/drawing/2014/main" xmlns="" id="{B03BFC0B-EF29-462A-99D9-283616450DD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2400" y="927003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56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43 0.01643 L -0.02643 0.01666 C -0.01341 -0.06875 -0.02721 0.01759 -0.01601 -0.04422 C -0.00911 -0.08287 -0.01497 -0.05579 -0.01042 -0.07616 C -0.01536 -0.0169 -0.01029 -0.06829 -0.01888 -0.00556 C -0.02031 0.00509 -0.02122 0.01597 -0.02265 0.02662 C -0.02318 0.03009 -0.025 0.04004 -0.02461 0.03657 C -0.02331 0.02361 -0.02279 0.00995 -0.01979 -0.00209 C -0.01888 -0.00602 -0.01784 -0.00996 -0.01706 -0.01389 C -0.01627 -0.01783 -0.01575 -0.02176 -0.0151 -0.0257 C -0.01458 -0.02917 -0.0138 -0.03241 -0.01315 -0.03588 C -0.0138 -0.02848 -0.01432 -0.02107 -0.0151 -0.01389 C -0.01706 0.00463 -0.02292 0.0287 -0.01224 -0.04098 C -0.01107 -0.04838 -0.01198 -0.06274 -0.00755 -0.06274 C -0.00325 -0.06274 -0.0095 -0.04815 -0.01042 -0.04098 C -0.01107 -0.03519 -0.01146 -0.02963 -0.01224 -0.02408 C -0.01393 -0.0132 -0.01797 0.0081 -0.01797 0.00833 C -0.01823 0.00231 -0.01927 -0.00324 -0.01888 -0.0088 C -0.01862 -0.0132 -0.01667 -0.01644 -0.01601 -0.02061 C -0.01497 -0.02848 -0.01302 -0.05186 -0.01419 -0.04422 C -0.01575 -0.03357 -0.01719 -0.02292 -0.01888 -0.01227 C -0.0194 -0.0088 -0.02018 -0.00556 -0.02083 -0.00209 C -0.02109 -0.00371 -0.02187 -0.00533 -0.02174 -0.00718 C -0.02148 -0.01135 -0.02044 -0.01505 -0.01979 -0.01899 C -0.01953 -0.0213 -0.01927 -0.02338 -0.01888 -0.0257 C -0.01667 -0.01366 -0.0181 -0.01274 -0.0151 -0.02061 C -0.01745 -0.00787 -0.01406 -0.02315 -0.01888 -0.01227 C -0.01953 -0.01088 -0.01966 -0.0088 -0.01979 -0.00718 C -0.02083 0.00046 -0.02031 0.00185 -0.02174 0.0081 C -0.02383 0.01643 -0.02565 0.01504 -0.02643 0.01643 Z " pathEditMode="relative" rAng="0" ptsTypes="AAAAAAAAAAAAAAAAAAAAAAAAAAAAAA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" y="-35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동물이 살아있다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A0391AB-659D-48D7-A07A-1023F2D9A533}"/>
              </a:ext>
            </a:extLst>
          </p:cNvPr>
          <p:cNvSpPr txBox="1"/>
          <p:nvPr/>
        </p:nvSpPr>
        <p:spPr>
          <a:xfrm>
            <a:off x="4439816" y="6188888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kumimoji="0" lang="ko-KR" altLang="en-US" sz="2400" b="0" i="0" u="none" strike="noStrike" kern="1200" cap="none" spc="-10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토이스토리</a:t>
            </a:r>
            <a:r>
              <a:rPr kumimoji="0" lang="ko-KR" altLang="en-US" sz="24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kumimoji="0" lang="en-US" altLang="ko-KR" sz="24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 </a:t>
            </a:r>
            <a:r>
              <a:rPr kumimoji="0" lang="ko-KR" altLang="en-US" sz="24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메인 예고편</a:t>
            </a:r>
            <a:r>
              <a:rPr kumimoji="0" lang="en-US" altLang="ko-KR" sz="24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</a:p>
        </p:txBody>
      </p:sp>
      <p:pic>
        <p:nvPicPr>
          <p:cNvPr id="2" name="온라인 미디어 1" title="[￭ﾆﾠ￬ﾝﾴ ￬ﾊﾤ￭ﾆﾠ￫ﾦﾬ 4] ￭ﾌﾌ￬ﾝﾴ￫ﾄﾐ ￬ﾘﾈ￪ﾳﾠ￭ﾎﾸ">
            <a:hlinkClick r:id="" action="ppaction://media"/>
            <a:extLst>
              <a:ext uri="{FF2B5EF4-FFF2-40B4-BE49-F238E27FC236}">
                <a16:creationId xmlns:a16="http://schemas.microsoft.com/office/drawing/2014/main" xmlns="" id="{7703CA01-73EB-4EC7-8C4C-E322D25EC6F3}"/>
              </a:ext>
            </a:extLst>
          </p:cNvPr>
          <p:cNvPicPr>
            <a:picLocks noRot="1" noChangeAspect="1"/>
          </p:cNvPicPr>
          <p:nvPr>
            <a:videoFile r:link="rId3"/>
          </p:nvPr>
        </p:nvPicPr>
        <p:blipFill>
          <a:blip r:embed="rId9"/>
          <a:stretch>
            <a:fillRect/>
          </a:stretch>
        </p:blipFill>
        <p:spPr>
          <a:xfrm>
            <a:off x="2099556" y="1646800"/>
            <a:ext cx="7992888" cy="44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77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2752</TotalTime>
  <Words>751</Words>
  <Application>Microsoft Office PowerPoint</Application>
  <PresentationFormat>와이드스크린</PresentationFormat>
  <Paragraphs>129</Paragraphs>
  <Slides>30</Slides>
  <Notes>13</Notes>
  <HiddenSlides>0</HiddenSlides>
  <MMClips>74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7" baseType="lpstr">
      <vt:lpstr>Black Han Sans</vt:lpstr>
      <vt:lpstr>Arial</vt:lpstr>
      <vt:lpstr>맑은 고딕</vt:lpstr>
      <vt:lpstr>나눔손글씨 바른히피</vt:lpstr>
      <vt:lpstr>a시나브로B</vt:lpstr>
      <vt:lpstr>배달의민족 주아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Windows 사용자</cp:lastModifiedBy>
  <cp:revision>158</cp:revision>
  <cp:lastPrinted>2019-11-04T00:50:43Z</cp:lastPrinted>
  <dcterms:created xsi:type="dcterms:W3CDTF">2019-11-03T11:59:57Z</dcterms:created>
  <dcterms:modified xsi:type="dcterms:W3CDTF">2020-01-21T11:33:10Z</dcterms:modified>
</cp:coreProperties>
</file>