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7"/>
  </p:notesMasterIdLst>
  <p:sldIdLst>
    <p:sldId id="461" r:id="rId2"/>
    <p:sldId id="595" r:id="rId3"/>
    <p:sldId id="462" r:id="rId4"/>
    <p:sldId id="596" r:id="rId5"/>
    <p:sldId id="597" r:id="rId6"/>
    <p:sldId id="497" r:id="rId7"/>
    <p:sldId id="515" r:id="rId8"/>
    <p:sldId id="459" r:id="rId9"/>
    <p:sldId id="465" r:id="rId10"/>
    <p:sldId id="517" r:id="rId11"/>
    <p:sldId id="272" r:id="rId12"/>
    <p:sldId id="273" r:id="rId13"/>
    <p:sldId id="275" r:id="rId14"/>
    <p:sldId id="508" r:id="rId15"/>
    <p:sldId id="565" r:id="rId16"/>
    <p:sldId id="570" r:id="rId17"/>
    <p:sldId id="571" r:id="rId18"/>
    <p:sldId id="580" r:id="rId19"/>
    <p:sldId id="583" r:id="rId20"/>
    <p:sldId id="584" r:id="rId21"/>
    <p:sldId id="585" r:id="rId22"/>
    <p:sldId id="572" r:id="rId23"/>
    <p:sldId id="276" r:id="rId24"/>
    <p:sldId id="573" r:id="rId25"/>
    <p:sldId id="477" r:id="rId26"/>
    <p:sldId id="574" r:id="rId27"/>
    <p:sldId id="575" r:id="rId28"/>
    <p:sldId id="576" r:id="rId29"/>
    <p:sldId id="578" r:id="rId30"/>
    <p:sldId id="577" r:id="rId31"/>
    <p:sldId id="511" r:id="rId32"/>
    <p:sldId id="579" r:id="rId33"/>
    <p:sldId id="586" r:id="rId34"/>
    <p:sldId id="277" r:id="rId35"/>
    <p:sldId id="588" r:id="rId36"/>
    <p:sldId id="512" r:id="rId37"/>
    <p:sldId id="592" r:id="rId38"/>
    <p:sldId id="589" r:id="rId39"/>
    <p:sldId id="590" r:id="rId40"/>
    <p:sldId id="591" r:id="rId41"/>
    <p:sldId id="587" r:id="rId42"/>
    <p:sldId id="594" r:id="rId43"/>
    <p:sldId id="593" r:id="rId44"/>
    <p:sldId id="281" r:id="rId45"/>
    <p:sldId id="282" r:id="rId46"/>
  </p:sldIdLst>
  <p:sldSz cx="12192000" cy="6858000"/>
  <p:notesSz cx="6797675" cy="9926638"/>
  <p:embeddedFontLst>
    <p:embeddedFont>
      <p:font typeface="Black Han Sans" pitchFamily="2" charset="-127"/>
      <p:regular r:id="rId48"/>
    </p:embeddedFont>
    <p:embeddedFont>
      <p:font typeface="맑은 고딕" panose="020B0503020000020004" pitchFamily="50" charset="-127"/>
      <p:regular r:id="rId49"/>
      <p:bold r:id="rId50"/>
    </p:embeddedFont>
    <p:embeddedFont>
      <p:font typeface="UhBee namsoyoung" panose="03000600000000000000" pitchFamily="66" charset="-127"/>
      <p:regular r:id="rId51"/>
      <p:bold r:id="rId52"/>
    </p:embeddedFont>
    <p:embeddedFont>
      <p:font typeface="UhBee Miwan" panose="03000600000000000000" pitchFamily="66" charset="-127"/>
      <p:regular r:id="rId53"/>
      <p:bold r:id="rId54"/>
    </p:embeddedFont>
    <p:embeddedFont>
      <p:font typeface="나눔손글씨 바른히피" panose="02000503000000000000" pitchFamily="2" charset="-127"/>
      <p:regular r:id="rId55"/>
    </p:embeddedFont>
    <p:embeddedFont>
      <p:font typeface="배달의민족 주아" panose="02020603020101020101" pitchFamily="18" charset="-127"/>
      <p:regular r:id="rId56"/>
    </p:embeddedFont>
    <p:embeddedFont>
      <p:font typeface="배달의민족 연성" panose="020B0600000101010101" pitchFamily="50" charset="-127"/>
      <p:regular r:id="rId57"/>
    </p:embeddedFont>
    <p:embeddedFont>
      <p:font typeface="THE외계인설명서" panose="02020503020101020101" pitchFamily="18" charset="-127"/>
      <p:regular r:id="rId5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A1B"/>
    <a:srgbClr val="FFFF9F"/>
    <a:srgbClr val="E65454"/>
    <a:srgbClr val="4C50EE"/>
    <a:srgbClr val="FEBAB8"/>
    <a:srgbClr val="FFFFFF"/>
    <a:srgbClr val="E4F8FF"/>
    <a:srgbClr val="FFDBB7"/>
    <a:srgbClr val="CCFFCC"/>
    <a:srgbClr val="E6D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86962" autoAdjust="0"/>
  </p:normalViewPr>
  <p:slideViewPr>
    <p:cSldViewPr>
      <p:cViewPr>
        <p:scale>
          <a:sx n="75" d="100"/>
          <a:sy n="75" d="100"/>
        </p:scale>
        <p:origin x="1746" y="624"/>
      </p:cViewPr>
      <p:guideLst>
        <p:guide orient="horz" pos="411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6450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9847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8277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8843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5447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066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5453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793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111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31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857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4668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373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29686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4207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 err="1"/>
              <a:t>다함께</a:t>
            </a:r>
            <a:r>
              <a:rPr lang="ko-KR" altLang="en-US" dirty="0"/>
              <a:t> 놀자 그림 놀이터</a:t>
            </a:r>
            <a:r>
              <a:rPr lang="en-US" altLang="ko-KR" dirty="0"/>
              <a:t>-</a:t>
            </a:r>
            <a:r>
              <a:rPr lang="ko-KR" altLang="en-US" dirty="0" err="1"/>
              <a:t>에듀니티</a:t>
            </a:r>
            <a:r>
              <a:rPr lang="en-US" altLang="ko-KR" dirty="0"/>
              <a:t>(2019)]</a:t>
            </a:r>
            <a:r>
              <a:rPr lang="ko-KR" altLang="en-US" dirty="0"/>
              <a:t>의 신비한 </a:t>
            </a:r>
            <a:r>
              <a:rPr lang="ko-KR" altLang="en-US" dirty="0" err="1"/>
              <a:t>동물사전</a:t>
            </a:r>
            <a:r>
              <a:rPr lang="ko-KR" altLang="en-US" dirty="0"/>
              <a:t> </a:t>
            </a:r>
            <a:r>
              <a:rPr lang="ko-KR" altLang="en-US" dirty="0" smtClean="0"/>
              <a:t>참조 및 응용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주사위는 </a:t>
            </a:r>
            <a:r>
              <a:rPr lang="en-US" altLang="ko-KR" dirty="0"/>
              <a:t>1</a:t>
            </a:r>
            <a:r>
              <a:rPr lang="ko-KR" altLang="en-US" dirty="0"/>
              <a:t>개로 두 번 돌려도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948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r>
              <a:rPr lang="ko-KR" altLang="en-US" dirty="0" smtClean="0"/>
              <a:t>가지의 그림 놀이 방법 중 하나를 선택하여 진행해보세요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8817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1816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8480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280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12" Type="http://schemas.openxmlformats.org/officeDocument/2006/relationships/image" Target="../media/image2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9.png"/><Relationship Id="rId11" Type="http://schemas.openxmlformats.org/officeDocument/2006/relationships/image" Target="../media/image21.png"/><Relationship Id="rId5" Type="http://schemas.openxmlformats.org/officeDocument/2006/relationships/audio" Target="../media/audio2.wav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6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9.png"/><Relationship Id="rId11" Type="http://schemas.openxmlformats.org/officeDocument/2006/relationships/image" Target="../media/image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audio" Target="../media/audio2.wav"/><Relationship Id="rId7" Type="http://schemas.openxmlformats.org/officeDocument/2006/relationships/image" Target="../media/image36.png"/><Relationship Id="rId12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12" Type="http://schemas.openxmlformats.org/officeDocument/2006/relationships/image" Target="../media/image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7.jpe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5.wav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9.png"/><Relationship Id="rId9" Type="http://schemas.openxmlformats.org/officeDocument/2006/relationships/audio" Target="../media/audio5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5.wav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9.png"/><Relationship Id="rId9" Type="http://schemas.openxmlformats.org/officeDocument/2006/relationships/audio" Target="../media/audio5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5.wav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9.png"/><Relationship Id="rId9" Type="http://schemas.openxmlformats.org/officeDocument/2006/relationships/audio" Target="../media/audio5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5.wav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57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5.wav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39.png"/><Relationship Id="rId4" Type="http://schemas.openxmlformats.org/officeDocument/2006/relationships/image" Target="../media/image58.png"/><Relationship Id="rId9" Type="http://schemas.openxmlformats.org/officeDocument/2006/relationships/audio" Target="../media/audio5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9.png"/><Relationship Id="rId5" Type="http://schemas.openxmlformats.org/officeDocument/2006/relationships/audio" Target="../media/audio5.wav"/><Relationship Id="rId10" Type="http://schemas.openxmlformats.org/officeDocument/2006/relationships/audio" Target="../media/audio5.wav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microsoft.com/office/2007/relationships/hdphoto" Target="../media/hdphoto8.wdp"/><Relationship Id="rId4" Type="http://schemas.openxmlformats.org/officeDocument/2006/relationships/image" Target="../media/image63.png"/><Relationship Id="rId9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9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69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11.m4a"/><Relationship Id="rId11" Type="http://schemas.openxmlformats.org/officeDocument/2006/relationships/image" Target="../media/image68.png"/><Relationship Id="rId5" Type="http://schemas.microsoft.com/office/2007/relationships/media" Target="../media/media11.m4a"/><Relationship Id="rId10" Type="http://schemas.openxmlformats.org/officeDocument/2006/relationships/image" Target="../media/image67.png"/><Relationship Id="rId4" Type="http://schemas.openxmlformats.org/officeDocument/2006/relationships/audio" Target="../media/media3.m4a"/><Relationship Id="rId9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microsoft.com/office/2007/relationships/media" Target="../media/media2.m4a"/><Relationship Id="rId7" Type="http://schemas.openxmlformats.org/officeDocument/2006/relationships/image" Target="../media/image6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71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0.png"/><Relationship Id="rId4" Type="http://schemas.openxmlformats.org/officeDocument/2006/relationships/audio" Target="../media/media2.m4a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image" Target="../media/image69.jpeg"/><Relationship Id="rId3" Type="http://schemas.microsoft.com/office/2007/relationships/media" Target="../media/media12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audio" Target="../media/media13.m4a"/><Relationship Id="rId11" Type="http://schemas.openxmlformats.org/officeDocument/2006/relationships/image" Target="../media/image9.png"/><Relationship Id="rId5" Type="http://schemas.microsoft.com/office/2007/relationships/media" Target="../media/media13.m4a"/><Relationship Id="rId10" Type="http://schemas.openxmlformats.org/officeDocument/2006/relationships/image" Target="../media/image67.png"/><Relationship Id="rId4" Type="http://schemas.openxmlformats.org/officeDocument/2006/relationships/audio" Target="../media/media12.m4a"/><Relationship Id="rId9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microsoft.com/office/2007/relationships/media" Target="../media/media11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14.m4a"/><Relationship Id="rId11" Type="http://schemas.openxmlformats.org/officeDocument/2006/relationships/image" Target="../media/image9.png"/><Relationship Id="rId5" Type="http://schemas.microsoft.com/office/2007/relationships/media" Target="../media/media14.m4a"/><Relationship Id="rId10" Type="http://schemas.openxmlformats.org/officeDocument/2006/relationships/image" Target="../media/image67.png"/><Relationship Id="rId4" Type="http://schemas.openxmlformats.org/officeDocument/2006/relationships/audio" Target="../media/media11.m4a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13" Type="http://schemas.openxmlformats.org/officeDocument/2006/relationships/image" Target="../media/image75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4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11.m4a"/><Relationship Id="rId11" Type="http://schemas.openxmlformats.org/officeDocument/2006/relationships/image" Target="../media/image9.png"/><Relationship Id="rId5" Type="http://schemas.microsoft.com/office/2007/relationships/media" Target="../media/media11.m4a"/><Relationship Id="rId10" Type="http://schemas.openxmlformats.org/officeDocument/2006/relationships/image" Target="../media/image67.png"/><Relationship Id="rId4" Type="http://schemas.openxmlformats.org/officeDocument/2006/relationships/audio" Target="../media/media3.m4a"/><Relationship Id="rId9" Type="http://schemas.openxmlformats.org/officeDocument/2006/relationships/image" Target="../media/image66.png"/><Relationship Id="rId1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13" Type="http://schemas.openxmlformats.org/officeDocument/2006/relationships/image" Target="../media/image78.png"/><Relationship Id="rId3" Type="http://schemas.microsoft.com/office/2007/relationships/media" Target="../media/media1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audio" Target="../media/media3.m4a"/><Relationship Id="rId11" Type="http://schemas.openxmlformats.org/officeDocument/2006/relationships/image" Target="../media/image9.png"/><Relationship Id="rId5" Type="http://schemas.microsoft.com/office/2007/relationships/media" Target="../media/media3.m4a"/><Relationship Id="rId15" Type="http://schemas.openxmlformats.org/officeDocument/2006/relationships/image" Target="../media/image79.png"/><Relationship Id="rId10" Type="http://schemas.openxmlformats.org/officeDocument/2006/relationships/image" Target="../media/image67.png"/><Relationship Id="rId4" Type="http://schemas.openxmlformats.org/officeDocument/2006/relationships/audio" Target="../media/media13.m4a"/><Relationship Id="rId9" Type="http://schemas.openxmlformats.org/officeDocument/2006/relationships/image" Target="../media/image66.png"/><Relationship Id="rId1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80.png"/><Relationship Id="rId5" Type="http://schemas.openxmlformats.org/officeDocument/2006/relationships/image" Target="../media/image66.png"/><Relationship Id="rId4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13" Type="http://schemas.openxmlformats.org/officeDocument/2006/relationships/image" Target="../media/image83.png"/><Relationship Id="rId3" Type="http://schemas.microsoft.com/office/2007/relationships/media" Target="../media/media15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2.png"/><Relationship Id="rId17" Type="http://schemas.openxmlformats.org/officeDocument/2006/relationships/image" Target="../media/image9.png"/><Relationship Id="rId2" Type="http://schemas.openxmlformats.org/officeDocument/2006/relationships/audio" Target="../media/media3.m4a"/><Relationship Id="rId16" Type="http://schemas.microsoft.com/office/2007/relationships/hdphoto" Target="../media/hdphoto10.wdp"/><Relationship Id="rId1" Type="http://schemas.microsoft.com/office/2007/relationships/media" Target="../media/media3.m4a"/><Relationship Id="rId6" Type="http://schemas.openxmlformats.org/officeDocument/2006/relationships/audio" Target="../media/media16.m4a"/><Relationship Id="rId11" Type="http://schemas.openxmlformats.org/officeDocument/2006/relationships/image" Target="../media/image45.png"/><Relationship Id="rId5" Type="http://schemas.microsoft.com/office/2007/relationships/media" Target="../media/media16.m4a"/><Relationship Id="rId15" Type="http://schemas.openxmlformats.org/officeDocument/2006/relationships/image" Target="../media/image84.png"/><Relationship Id="rId10" Type="http://schemas.openxmlformats.org/officeDocument/2006/relationships/image" Target="../media/image67.png"/><Relationship Id="rId4" Type="http://schemas.openxmlformats.org/officeDocument/2006/relationships/audio" Target="../media/media15.m4a"/><Relationship Id="rId9" Type="http://schemas.openxmlformats.org/officeDocument/2006/relationships/image" Target="../media/image66.png"/><Relationship Id="rId14" Type="http://schemas.microsoft.com/office/2007/relationships/hdphoto" Target="../media/hdphoto9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.png"/><Relationship Id="rId12" Type="http://schemas.microsoft.com/office/2007/relationships/hdphoto" Target="../media/hdphoto11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6.png"/><Relationship Id="rId11" Type="http://schemas.openxmlformats.org/officeDocument/2006/relationships/image" Target="../media/image88.png"/><Relationship Id="rId5" Type="http://schemas.openxmlformats.org/officeDocument/2006/relationships/image" Target="../media/image66.png"/><Relationship Id="rId10" Type="http://schemas.microsoft.com/office/2007/relationships/hdphoto" Target="../media/hdphoto9.wdp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9.png"/><Relationship Id="rId7" Type="http://schemas.openxmlformats.org/officeDocument/2006/relationships/image" Target="../media/image9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microsoft.com/office/2007/relationships/hdphoto" Target="../media/hdphoto12.wdp"/><Relationship Id="rId4" Type="http://schemas.openxmlformats.org/officeDocument/2006/relationships/image" Target="../media/image90.png"/><Relationship Id="rId9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80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80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7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8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8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10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9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94.png"/><Relationship Id="rId7" Type="http://schemas.openxmlformats.org/officeDocument/2006/relationships/image" Target="../media/image10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95.png"/><Relationship Id="rId9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audio" Target="../media/audio6.wav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11" Type="http://schemas.openxmlformats.org/officeDocument/2006/relationships/audio" Target="../media/audio6.wav"/><Relationship Id="rId5" Type="http://schemas.openxmlformats.org/officeDocument/2006/relationships/image" Target="../media/image109.png"/><Relationship Id="rId10" Type="http://schemas.openxmlformats.org/officeDocument/2006/relationships/image" Target="../media/image100.png"/><Relationship Id="rId4" Type="http://schemas.openxmlformats.org/officeDocument/2006/relationships/image" Target="../media/image108.png"/><Relationship Id="rId9" Type="http://schemas.openxmlformats.org/officeDocument/2006/relationships/image" Target="../media/image99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3.png"/><Relationship Id="rId12" Type="http://schemas.openxmlformats.org/officeDocument/2006/relationships/image" Target="../media/image116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112.png"/><Relationship Id="rId11" Type="http://schemas.openxmlformats.org/officeDocument/2006/relationships/image" Target="../media/image9.png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openxmlformats.org/officeDocument/2006/relationships/image" Target="../media/image110.png"/><Relationship Id="rId9" Type="http://schemas.openxmlformats.org/officeDocument/2006/relationships/image" Target="../media/image1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12" Type="http://schemas.microsoft.com/office/2007/relationships/hdphoto" Target="../media/hdphoto2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4a"/><Relationship Id="rId13" Type="http://schemas.microsoft.com/office/2007/relationships/hdphoto" Target="../media/hdphoto3.wdp"/><Relationship Id="rId3" Type="http://schemas.microsoft.com/office/2007/relationships/media" Target="../media/media5.m4a"/><Relationship Id="rId7" Type="http://schemas.microsoft.com/office/2007/relationships/media" Target="../media/media7.m4a"/><Relationship Id="rId12" Type="http://schemas.openxmlformats.org/officeDocument/2006/relationships/image" Target="../media/image15.png"/><Relationship Id="rId17" Type="http://schemas.openxmlformats.org/officeDocument/2006/relationships/image" Target="../media/image19.png"/><Relationship Id="rId2" Type="http://schemas.openxmlformats.org/officeDocument/2006/relationships/audio" Target="../media/media4.m4a"/><Relationship Id="rId16" Type="http://schemas.openxmlformats.org/officeDocument/2006/relationships/image" Target="../media/image18.png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11" Type="http://schemas.openxmlformats.org/officeDocument/2006/relationships/image" Target="../media/image9.png"/><Relationship Id="rId5" Type="http://schemas.microsoft.com/office/2007/relationships/media" Target="../media/media6.m4a"/><Relationship Id="rId15" Type="http://schemas.openxmlformats.org/officeDocument/2006/relationships/image" Target="../media/image17.png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5.m4a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앉아있는, 조류, 작은, 검은색이(가) 표시된 사진&#10;&#10;자동 생성된 설명">
            <a:extLst>
              <a:ext uri="{FF2B5EF4-FFF2-40B4-BE49-F238E27FC236}">
                <a16:creationId xmlns:a16="http://schemas.microsoft.com/office/drawing/2014/main" id="{C8F4710C-3456-48B2-8CD7-7A47A3F01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8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32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아두면</a:t>
            </a:r>
            <a:r>
              <a:rPr lang="ko-KR" altLang="en-US" sz="32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36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36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36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891306" y="1603273"/>
            <a:ext cx="10871755" cy="1354284"/>
            <a:chOff x="784300" y="1337522"/>
            <a:chExt cx="10871755" cy="135428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 우리는 합체동물을 만들어 보고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우리반 합체동물을 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모두 모아 동물도감을 만들어 볼 거예요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A048AC80-B36C-48FF-8E4A-6BBC7D652320}"/>
              </a:ext>
            </a:extLst>
          </p:cNvPr>
          <p:cNvGrpSpPr/>
          <p:nvPr/>
        </p:nvGrpSpPr>
        <p:grpSpPr>
          <a:xfrm>
            <a:off x="1861486" y="2832198"/>
            <a:ext cx="8469027" cy="3564314"/>
            <a:chOff x="1818764" y="2854014"/>
            <a:chExt cx="8469027" cy="3564314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149EDAA2-AC7D-4314-9499-FF7BACF96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70000" contrast="-70000"/>
            </a:blip>
            <a:stretch>
              <a:fillRect/>
            </a:stretch>
          </p:blipFill>
          <p:spPr>
            <a:xfrm rot="18454375">
              <a:off x="9361134" y="3232768"/>
              <a:ext cx="275827" cy="380028"/>
            </a:xfrm>
            <a:prstGeom prst="rect">
              <a:avLst/>
            </a:prstGeom>
          </p:spPr>
        </p:pic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5512A8FC-9E59-4E81-8F66-126931B21926}"/>
                </a:ext>
              </a:extLst>
            </p:cNvPr>
            <p:cNvGrpSpPr/>
            <p:nvPr/>
          </p:nvGrpSpPr>
          <p:grpSpPr>
            <a:xfrm>
              <a:off x="2023508" y="2854014"/>
              <a:ext cx="8264283" cy="3564314"/>
              <a:chOff x="6276308" y="0"/>
              <a:chExt cx="5753101" cy="2481263"/>
            </a:xfrm>
          </p:grpSpPr>
          <p:grpSp>
            <p:nvGrpSpPr>
              <p:cNvPr id="27" name="그룹 26">
                <a:extLst>
                  <a:ext uri="{FF2B5EF4-FFF2-40B4-BE49-F238E27FC236}">
                    <a16:creationId xmlns:a16="http://schemas.microsoft.com/office/drawing/2014/main" id="{2702822C-786E-4DF2-9B90-CFC4B6B2FF72}"/>
                  </a:ext>
                </a:extLst>
              </p:cNvPr>
              <p:cNvGrpSpPr/>
              <p:nvPr/>
            </p:nvGrpSpPr>
            <p:grpSpPr>
              <a:xfrm>
                <a:off x="6276308" y="0"/>
                <a:ext cx="5753101" cy="2481263"/>
                <a:chOff x="317499" y="2670629"/>
                <a:chExt cx="5384801" cy="2223634"/>
              </a:xfrm>
            </p:grpSpPr>
            <p:pic>
              <p:nvPicPr>
                <p:cNvPr id="53" name="그림 52">
                  <a:extLst>
                    <a:ext uri="{FF2B5EF4-FFF2-40B4-BE49-F238E27FC236}">
                      <a16:creationId xmlns:a16="http://schemas.microsoft.com/office/drawing/2014/main" id="{E06D869D-C6AF-4DAA-A86A-2F8B229935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17499" y="2670629"/>
                  <a:ext cx="5384801" cy="2223634"/>
                </a:xfrm>
                <a:prstGeom prst="rect">
                  <a:avLst/>
                </a:prstGeom>
              </p:spPr>
            </p:pic>
            <p:sp>
              <p:nvSpPr>
                <p:cNvPr id="54" name="다이아몬드 53">
                  <a:extLst>
                    <a:ext uri="{FF2B5EF4-FFF2-40B4-BE49-F238E27FC236}">
                      <a16:creationId xmlns:a16="http://schemas.microsoft.com/office/drawing/2014/main" id="{C280B557-F1C0-48C5-974B-678416F1FCA2}"/>
                    </a:ext>
                  </a:extLst>
                </p:cNvPr>
                <p:cNvSpPr/>
                <p:nvPr/>
              </p:nvSpPr>
              <p:spPr>
                <a:xfrm>
                  <a:off x="1063623" y="2741046"/>
                  <a:ext cx="3892551" cy="2082800"/>
                </a:xfrm>
                <a:prstGeom prst="diamond">
                  <a:avLst/>
                </a:prstGeom>
                <a:solidFill>
                  <a:srgbClr val="681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4800">
                    <a:latin typeface="UhBee Miwan" panose="03000600000000000000" pitchFamily="66" charset="-127"/>
                    <a:ea typeface="UhBee Miwan" panose="03000600000000000000" pitchFamily="66" charset="-127"/>
                  </a:endParaRPr>
                </a:p>
              </p:txBody>
            </p:sp>
            <p:sp>
              <p:nvSpPr>
                <p:cNvPr id="55" name="다이아몬드 54">
                  <a:extLst>
                    <a:ext uri="{FF2B5EF4-FFF2-40B4-BE49-F238E27FC236}">
                      <a16:creationId xmlns:a16="http://schemas.microsoft.com/office/drawing/2014/main" id="{CBBEF001-BE65-4B29-8AF8-3ACE1803DA4D}"/>
                    </a:ext>
                  </a:extLst>
                </p:cNvPr>
                <p:cNvSpPr/>
                <p:nvPr/>
              </p:nvSpPr>
              <p:spPr>
                <a:xfrm>
                  <a:off x="555622" y="3200399"/>
                  <a:ext cx="3892551" cy="1516801"/>
                </a:xfrm>
                <a:prstGeom prst="diamond">
                  <a:avLst/>
                </a:prstGeom>
                <a:solidFill>
                  <a:srgbClr val="681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4800">
                    <a:latin typeface="UhBee Miwan" panose="03000600000000000000" pitchFamily="66" charset="-127"/>
                    <a:ea typeface="UhBee Miwan" panose="03000600000000000000" pitchFamily="66" charset="-127"/>
                  </a:endParaRPr>
                </a:p>
              </p:txBody>
            </p:sp>
            <p:sp>
              <p:nvSpPr>
                <p:cNvPr id="56" name="다이아몬드 55">
                  <a:extLst>
                    <a:ext uri="{FF2B5EF4-FFF2-40B4-BE49-F238E27FC236}">
                      <a16:creationId xmlns:a16="http://schemas.microsoft.com/office/drawing/2014/main" id="{C48A6013-0076-4B78-A65A-E7DEDA1CDBEE}"/>
                    </a:ext>
                  </a:extLst>
                </p:cNvPr>
                <p:cNvSpPr/>
                <p:nvPr/>
              </p:nvSpPr>
              <p:spPr>
                <a:xfrm>
                  <a:off x="555622" y="2908300"/>
                  <a:ext cx="3892551" cy="1748292"/>
                </a:xfrm>
                <a:prstGeom prst="diamond">
                  <a:avLst/>
                </a:prstGeom>
                <a:solidFill>
                  <a:srgbClr val="681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4800">
                    <a:latin typeface="UhBee Miwan" panose="03000600000000000000" pitchFamily="66" charset="-127"/>
                    <a:ea typeface="UhBee Miwan" panose="03000600000000000000" pitchFamily="66" charset="-127"/>
                  </a:endParaRPr>
                </a:p>
              </p:txBody>
            </p:sp>
            <p:sp>
              <p:nvSpPr>
                <p:cNvPr id="57" name="다이아몬드 56">
                  <a:extLst>
                    <a:ext uri="{FF2B5EF4-FFF2-40B4-BE49-F238E27FC236}">
                      <a16:creationId xmlns:a16="http://schemas.microsoft.com/office/drawing/2014/main" id="{BDD026DB-2078-4555-9FED-0579FD90E668}"/>
                    </a:ext>
                  </a:extLst>
                </p:cNvPr>
                <p:cNvSpPr/>
                <p:nvPr/>
              </p:nvSpPr>
              <p:spPr>
                <a:xfrm>
                  <a:off x="1619084" y="2954681"/>
                  <a:ext cx="3954177" cy="1701911"/>
                </a:xfrm>
                <a:prstGeom prst="diamond">
                  <a:avLst/>
                </a:prstGeom>
                <a:solidFill>
                  <a:srgbClr val="681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4800">
                    <a:latin typeface="UhBee Miwan" panose="03000600000000000000" pitchFamily="66" charset="-127"/>
                    <a:ea typeface="UhBee Miwan" panose="03000600000000000000" pitchFamily="66" charset="-127"/>
                  </a:endParaRP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6AC1987-4102-480E-81BF-9AFFD171B91E}"/>
                  </a:ext>
                </a:extLst>
              </p:cNvPr>
              <p:cNvSpPr txBox="1"/>
              <p:nvPr/>
            </p:nvSpPr>
            <p:spPr>
              <a:xfrm rot="21057210">
                <a:off x="7891375" y="581979"/>
                <a:ext cx="514214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6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알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76197A1-333D-4557-95D0-448882D1D259}"/>
                  </a:ext>
                </a:extLst>
              </p:cNvPr>
              <p:cNvSpPr txBox="1"/>
              <p:nvPr/>
            </p:nvSpPr>
            <p:spPr>
              <a:xfrm rot="21263032">
                <a:off x="8207978" y="615295"/>
                <a:ext cx="471362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2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아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F870F08-F19F-4BA7-BA00-E79D87B4495F}"/>
                  </a:ext>
                </a:extLst>
              </p:cNvPr>
              <p:cNvSpPr txBox="1"/>
              <p:nvPr/>
            </p:nvSpPr>
            <p:spPr>
              <a:xfrm rot="156112">
                <a:off x="8427267" y="417456"/>
                <a:ext cx="514214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6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두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074DAD9-395D-4246-B42B-6DF9423DEB12}"/>
                  </a:ext>
                </a:extLst>
              </p:cNvPr>
              <p:cNvSpPr txBox="1"/>
              <p:nvPr/>
            </p:nvSpPr>
            <p:spPr>
              <a:xfrm rot="156112">
                <a:off x="8665575" y="446808"/>
                <a:ext cx="514214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6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면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7A0C12C-31F5-474E-A615-26FA8C90FF59}"/>
                  </a:ext>
                </a:extLst>
              </p:cNvPr>
              <p:cNvSpPr txBox="1"/>
              <p:nvPr/>
            </p:nvSpPr>
            <p:spPr>
              <a:xfrm rot="156112">
                <a:off x="9055640" y="450880"/>
                <a:ext cx="514214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6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쓸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323CC22-7CD5-4B0A-AD1D-198836E52CB9}"/>
                  </a:ext>
                </a:extLst>
              </p:cNvPr>
              <p:cNvSpPr txBox="1"/>
              <p:nvPr/>
            </p:nvSpPr>
            <p:spPr>
              <a:xfrm rot="156112">
                <a:off x="9392038" y="642246"/>
                <a:ext cx="471362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2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데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B4CA992-0FBC-4047-8604-34283B77F913}"/>
                  </a:ext>
                </a:extLst>
              </p:cNvPr>
              <p:cNvSpPr txBox="1"/>
              <p:nvPr/>
            </p:nvSpPr>
            <p:spPr>
              <a:xfrm rot="650987">
                <a:off x="9682180" y="554474"/>
                <a:ext cx="514214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600" b="1" dirty="0" err="1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없</a:t>
                </a:r>
                <a:endParaRPr lang="ko-KR" altLang="en-US" sz="3600" b="1" dirty="0">
                  <a:solidFill>
                    <a:srgbClr val="33FC5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hBee namsoyoung" panose="03000600000000000000" pitchFamily="66" charset="-127"/>
                  <a:ea typeface="UhBee namsoyoung" panose="03000600000000000000" pitchFamily="66" charset="-127"/>
                  <a:cs typeface="THE외계인설명서" panose="02020503020101020101" pitchFamily="18" charset="-127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23FFE96-AE87-40A2-A3E5-A0E247902833}"/>
                  </a:ext>
                </a:extLst>
              </p:cNvPr>
              <p:cNvSpPr txBox="1"/>
              <p:nvPr/>
            </p:nvSpPr>
            <p:spPr>
              <a:xfrm rot="478190">
                <a:off x="10022355" y="675788"/>
                <a:ext cx="471362" cy="876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ko-KR" altLang="en-US" sz="3200" b="1" dirty="0">
                    <a:solidFill>
                      <a:srgbClr val="33FC5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UhBee namsoyoung" panose="03000600000000000000" pitchFamily="66" charset="-127"/>
                    <a:ea typeface="UhBee namsoyoung" panose="03000600000000000000" pitchFamily="66" charset="-127"/>
                    <a:cs typeface="THE외계인설명서" panose="02020503020101020101" pitchFamily="18" charset="-127"/>
                  </a:rPr>
                  <a:t>는</a:t>
                </a:r>
              </a:p>
            </p:txBody>
          </p:sp>
          <p:pic>
            <p:nvPicPr>
              <p:cNvPr id="39" name="그림 38">
                <a:extLst>
                  <a:ext uri="{FF2B5EF4-FFF2-40B4-BE49-F238E27FC236}">
                    <a16:creationId xmlns:a16="http://schemas.microsoft.com/office/drawing/2014/main" id="{CBA018ED-04DA-4AE8-9786-8B9F9F404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980978" y="153005"/>
                <a:ext cx="179705" cy="184697"/>
              </a:xfrm>
              <a:prstGeom prst="rect">
                <a:avLst/>
              </a:prstGeom>
            </p:spPr>
          </p:pic>
          <p:pic>
            <p:nvPicPr>
              <p:cNvPr id="40" name="그림 39">
                <a:extLst>
                  <a:ext uri="{FF2B5EF4-FFF2-40B4-BE49-F238E27FC236}">
                    <a16:creationId xmlns:a16="http://schemas.microsoft.com/office/drawing/2014/main" id="{CFA4E121-50AB-4C9D-BDBA-329486C05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41183" y="1063919"/>
                <a:ext cx="262579" cy="269873"/>
              </a:xfrm>
              <a:prstGeom prst="rect">
                <a:avLst/>
              </a:prstGeom>
            </p:spPr>
          </p:pic>
          <p:pic>
            <p:nvPicPr>
              <p:cNvPr id="44" name="그림 43">
                <a:extLst>
                  <a:ext uri="{FF2B5EF4-FFF2-40B4-BE49-F238E27FC236}">
                    <a16:creationId xmlns:a16="http://schemas.microsoft.com/office/drawing/2014/main" id="{1ADF000F-9ABD-4668-B5D9-3368399E7C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336543" y="1181100"/>
                <a:ext cx="535951" cy="326231"/>
              </a:xfrm>
              <a:prstGeom prst="rect">
                <a:avLst/>
              </a:prstGeom>
            </p:spPr>
          </p:pic>
          <p:pic>
            <p:nvPicPr>
              <p:cNvPr id="45" name="그림 44">
                <a:extLst>
                  <a:ext uri="{FF2B5EF4-FFF2-40B4-BE49-F238E27FC236}">
                    <a16:creationId xmlns:a16="http://schemas.microsoft.com/office/drawing/2014/main" id="{29E83B3F-7B41-433D-A074-68052189A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584764" y="1767973"/>
                <a:ext cx="142875" cy="161925"/>
              </a:xfrm>
              <a:prstGeom prst="rect">
                <a:avLst/>
              </a:prstGeom>
            </p:spPr>
          </p:pic>
          <p:pic>
            <p:nvPicPr>
              <p:cNvPr id="48" name="그림 47">
                <a:extLst>
                  <a:ext uri="{FF2B5EF4-FFF2-40B4-BE49-F238E27FC236}">
                    <a16:creationId xmlns:a16="http://schemas.microsoft.com/office/drawing/2014/main" id="{4942D9EB-F21E-4715-AB10-6D044EB769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610111" y="1940484"/>
                <a:ext cx="200025" cy="171450"/>
              </a:xfrm>
              <a:prstGeom prst="rect">
                <a:avLst/>
              </a:prstGeom>
            </p:spPr>
          </p:pic>
          <p:pic>
            <p:nvPicPr>
              <p:cNvPr id="49" name="그림 48">
                <a:extLst>
                  <a:ext uri="{FF2B5EF4-FFF2-40B4-BE49-F238E27FC236}">
                    <a16:creationId xmlns:a16="http://schemas.microsoft.com/office/drawing/2014/main" id="{C5332CE0-65FA-454D-A233-995A4D578D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549795" y="1936868"/>
                <a:ext cx="200025" cy="171450"/>
              </a:xfrm>
              <a:prstGeom prst="rect">
                <a:avLst/>
              </a:prstGeom>
            </p:spPr>
          </p:pic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B063006-AA1A-42A7-9035-CA796E1AA91E}"/>
                  </a:ext>
                </a:extLst>
              </p:cNvPr>
              <p:cNvSpPr txBox="1"/>
              <p:nvPr/>
            </p:nvSpPr>
            <p:spPr>
              <a:xfrm>
                <a:off x="8880600" y="1737940"/>
                <a:ext cx="520532" cy="578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800" spc="-300" dirty="0">
                    <a:solidFill>
                      <a:srgbClr val="FF62E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배달의민족 연성" panose="020B0600000101010101" pitchFamily="50" charset="-127"/>
                    <a:ea typeface="배달의민족 연성" panose="020B0600000101010101" pitchFamily="50" charset="-127"/>
                  </a:rPr>
                  <a:t>짠</a:t>
                </a:r>
              </a:p>
            </p:txBody>
          </p:sp>
          <p:sp>
            <p:nvSpPr>
              <p:cNvPr id="51" name="다이아몬드 50">
                <a:extLst>
                  <a:ext uri="{FF2B5EF4-FFF2-40B4-BE49-F238E27FC236}">
                    <a16:creationId xmlns:a16="http://schemas.microsoft.com/office/drawing/2014/main" id="{2BE666CE-4BBA-453E-B517-CB206E710D7A}"/>
                  </a:ext>
                </a:extLst>
              </p:cNvPr>
              <p:cNvSpPr/>
              <p:nvPr/>
            </p:nvSpPr>
            <p:spPr>
              <a:xfrm rot="3988627">
                <a:off x="10598623" y="1207426"/>
                <a:ext cx="515080" cy="640654"/>
              </a:xfrm>
              <a:prstGeom prst="diamond">
                <a:avLst/>
              </a:prstGeom>
              <a:solidFill>
                <a:srgbClr val="681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800">
                  <a:latin typeface="UhBee Miwan" panose="03000600000000000000" pitchFamily="66" charset="-127"/>
                  <a:ea typeface="UhBee Miwan" panose="03000600000000000000" pitchFamily="66" charset="-127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F502D52-0BA1-4E75-8A74-ACEA9342478F}"/>
                  </a:ext>
                </a:extLst>
              </p:cNvPr>
              <p:cNvSpPr txBox="1"/>
              <p:nvPr/>
            </p:nvSpPr>
            <p:spPr>
              <a:xfrm>
                <a:off x="7287625" y="979008"/>
                <a:ext cx="4343205" cy="921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8000" spc="-300" dirty="0">
                    <a:solidFill>
                      <a:srgbClr val="F8FF3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배달의민족 연성" panose="020B0600000101010101" pitchFamily="50" charset="-127"/>
                    <a:ea typeface="배달의민족 연성" panose="020B0600000101010101" pitchFamily="50" charset="-127"/>
                  </a:rPr>
                  <a:t>신비한 동물도감</a:t>
                </a:r>
              </a:p>
            </p:txBody>
          </p:sp>
        </p:grp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4EAECDD-4DEA-4373-99FC-447839144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70000" contrast="-70000"/>
            </a:blip>
            <a:stretch>
              <a:fillRect/>
            </a:stretch>
          </p:blipFill>
          <p:spPr>
            <a:xfrm>
              <a:off x="1818764" y="3469870"/>
              <a:ext cx="457601" cy="630473"/>
            </a:xfrm>
            <a:prstGeom prst="rect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0676F0C6-1163-44D8-ACAC-75EF6C6F92EF}"/>
                </a:ext>
              </a:extLst>
            </p:cNvPr>
            <p:cNvSpPr/>
            <p:nvPr/>
          </p:nvSpPr>
          <p:spPr>
            <a:xfrm>
              <a:off x="5809827" y="5373821"/>
              <a:ext cx="749184" cy="761042"/>
            </a:xfrm>
            <a:prstGeom prst="ellipse">
              <a:avLst/>
            </a:prstGeom>
            <a:solidFill>
              <a:srgbClr val="FF6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BC0D5F9-96FC-45FB-A801-CE4340A8DC4C}"/>
                </a:ext>
              </a:extLst>
            </p:cNvPr>
            <p:cNvSpPr txBox="1"/>
            <p:nvPr/>
          </p:nvSpPr>
          <p:spPr>
            <a:xfrm>
              <a:off x="5792641" y="5403589"/>
              <a:ext cx="4359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37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ㅇ</a:t>
              </a:r>
              <a:endParaRPr lang="ko-KR" altLang="en-US" sz="2800" spc="-3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2376651-02CC-4044-807E-706C19A3DE92}"/>
                </a:ext>
              </a:extLst>
            </p:cNvPr>
            <p:cNvSpPr txBox="1"/>
            <p:nvPr/>
          </p:nvSpPr>
          <p:spPr>
            <a:xfrm>
              <a:off x="6060503" y="5400900"/>
              <a:ext cx="4359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37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ㅆ</a:t>
              </a:r>
              <a:endParaRPr lang="ko-KR" altLang="en-US" sz="2800" spc="-3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951D60-9DD7-406B-A109-3C2A5BAE9265}"/>
                </a:ext>
              </a:extLst>
            </p:cNvPr>
            <p:cNvSpPr txBox="1"/>
            <p:nvPr/>
          </p:nvSpPr>
          <p:spPr>
            <a:xfrm>
              <a:off x="5816000" y="5648730"/>
              <a:ext cx="4359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37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ㅅ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2F977B-2E15-49E6-B538-7D4506C81EFE}"/>
                </a:ext>
              </a:extLst>
            </p:cNvPr>
            <p:cNvSpPr txBox="1"/>
            <p:nvPr/>
          </p:nvSpPr>
          <p:spPr>
            <a:xfrm>
              <a:off x="6089821" y="5654799"/>
              <a:ext cx="4359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37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ㄷ</a:t>
              </a:r>
              <a:endParaRPr lang="ko-KR" altLang="en-US" sz="2800" spc="-3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02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FF24B50-162F-4B2B-8935-514600416605}"/>
              </a:ext>
            </a:extLst>
          </p:cNvPr>
          <p:cNvSpPr/>
          <p:nvPr/>
        </p:nvSpPr>
        <p:spPr>
          <a:xfrm flipH="1">
            <a:off x="1410072" y="3867151"/>
            <a:ext cx="2525688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D15C74-12CB-4C52-AAE7-43C4392B2E29}"/>
              </a:ext>
            </a:extLst>
          </p:cNvPr>
          <p:cNvSpPr/>
          <p:nvPr/>
        </p:nvSpPr>
        <p:spPr>
          <a:xfrm flipH="1">
            <a:off x="3143672" y="3018691"/>
            <a:ext cx="3168352" cy="776488"/>
          </a:xfrm>
          <a:prstGeom prst="roundRect">
            <a:avLst>
              <a:gd name="adj" fmla="val 194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A5A3944-B355-496D-9F66-E1F3D9490261}"/>
              </a:ext>
            </a:extLst>
          </p:cNvPr>
          <p:cNvSpPr/>
          <p:nvPr/>
        </p:nvSpPr>
        <p:spPr>
          <a:xfrm flipH="1">
            <a:off x="4511824" y="3886251"/>
            <a:ext cx="1296144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999807A-9BCD-4248-9B19-CC004146AB32}"/>
              </a:ext>
            </a:extLst>
          </p:cNvPr>
          <p:cNvSpPr/>
          <p:nvPr/>
        </p:nvSpPr>
        <p:spPr>
          <a:xfrm flipH="1">
            <a:off x="6951342" y="3864935"/>
            <a:ext cx="1284118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AB7A31-F786-4F82-B5FF-BACACB98E335}"/>
              </a:ext>
            </a:extLst>
          </p:cNvPr>
          <p:cNvSpPr txBox="1"/>
          <p:nvPr/>
        </p:nvSpPr>
        <p:spPr>
          <a:xfrm>
            <a:off x="1347726" y="2999485"/>
            <a:ext cx="9684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동물의 특징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생각하며</a:t>
            </a:r>
            <a:endParaRPr lang="en-US" altLang="ko-KR" sz="5400" dirty="0">
              <a:solidFill>
                <a:schemeClr val="tx1">
                  <a:lumMod val="95000"/>
                  <a:lumOff val="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합체 동물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상상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하여 </a:t>
            </a:r>
            <a:r>
              <a:rPr lang="ko-KR" altLang="en-US" sz="5400" dirty="0">
                <a:solidFill>
                  <a:srgbClr val="4C50EE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표현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 수 있다</a:t>
            </a:r>
            <a:r>
              <a:rPr lang="en-US" altLang="ko-KR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0694CC0E-7742-474E-A023-372D625FE54C}"/>
              </a:ext>
            </a:extLst>
          </p:cNvPr>
          <p:cNvGrpSpPr/>
          <p:nvPr/>
        </p:nvGrpSpPr>
        <p:grpSpPr>
          <a:xfrm>
            <a:off x="1419489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 상상하여 그리기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940A208-F0D6-4E93-BBF6-C05656768FE6}"/>
              </a:ext>
            </a:extLst>
          </p:cNvPr>
          <p:cNvGrpSpPr/>
          <p:nvPr/>
        </p:nvGrpSpPr>
        <p:grpSpPr>
          <a:xfrm>
            <a:off x="1267773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신비한 동물의 특징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능력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적기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B4C5C22-0604-4F64-82D9-54B2820B7714}"/>
              </a:ext>
            </a:extLst>
          </p:cNvPr>
          <p:cNvGrpSpPr/>
          <p:nvPr/>
        </p:nvGrpSpPr>
        <p:grpSpPr>
          <a:xfrm>
            <a:off x="1492434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우리반 신비한 동물도감 만들기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5549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3286246" y="2892327"/>
            <a:ext cx="6985346" cy="1053025"/>
          </a:xfrm>
          <a:custGeom>
            <a:avLst/>
            <a:gdLst>
              <a:gd name="connsiteX0" fmla="*/ 0 w 6985346"/>
              <a:gd name="connsiteY0" fmla="*/ 330703 h 1053025"/>
              <a:gd name="connsiteX1" fmla="*/ 330703 w 6985346"/>
              <a:gd name="connsiteY1" fmla="*/ 0 h 1053025"/>
              <a:gd name="connsiteX2" fmla="*/ 779128 w 6985346"/>
              <a:gd name="connsiteY2" fmla="*/ 0 h 1053025"/>
              <a:gd name="connsiteX3" fmla="*/ 1354031 w 6985346"/>
              <a:gd name="connsiteY3" fmla="*/ 0 h 1053025"/>
              <a:gd name="connsiteX4" fmla="*/ 1928935 w 6985346"/>
              <a:gd name="connsiteY4" fmla="*/ 0 h 1053025"/>
              <a:gd name="connsiteX5" fmla="*/ 2567078 w 6985346"/>
              <a:gd name="connsiteY5" fmla="*/ 0 h 1053025"/>
              <a:gd name="connsiteX6" fmla="*/ 3015503 w 6985346"/>
              <a:gd name="connsiteY6" fmla="*/ 0 h 1053025"/>
              <a:gd name="connsiteX7" fmla="*/ 3653646 w 6985346"/>
              <a:gd name="connsiteY7" fmla="*/ 0 h 1053025"/>
              <a:gd name="connsiteX8" fmla="*/ 4355028 w 6985346"/>
              <a:gd name="connsiteY8" fmla="*/ 0 h 1053025"/>
              <a:gd name="connsiteX9" fmla="*/ 4740214 w 6985346"/>
              <a:gd name="connsiteY9" fmla="*/ 0 h 1053025"/>
              <a:gd name="connsiteX10" fmla="*/ 5251878 w 6985346"/>
              <a:gd name="connsiteY10" fmla="*/ 0 h 1053025"/>
              <a:gd name="connsiteX11" fmla="*/ 5826782 w 6985346"/>
              <a:gd name="connsiteY11" fmla="*/ 0 h 1053025"/>
              <a:gd name="connsiteX12" fmla="*/ 6654643 w 6985346"/>
              <a:gd name="connsiteY12" fmla="*/ 0 h 1053025"/>
              <a:gd name="connsiteX13" fmla="*/ 6985346 w 6985346"/>
              <a:gd name="connsiteY13" fmla="*/ 330703 h 1053025"/>
              <a:gd name="connsiteX14" fmla="*/ 6985346 w 6985346"/>
              <a:gd name="connsiteY14" fmla="*/ 722322 h 1053025"/>
              <a:gd name="connsiteX15" fmla="*/ 6654643 w 6985346"/>
              <a:gd name="connsiteY15" fmla="*/ 1053025 h 1053025"/>
              <a:gd name="connsiteX16" fmla="*/ 6269458 w 6985346"/>
              <a:gd name="connsiteY16" fmla="*/ 1053025 h 1053025"/>
              <a:gd name="connsiteX17" fmla="*/ 5631315 w 6985346"/>
              <a:gd name="connsiteY17" fmla="*/ 1053025 h 1053025"/>
              <a:gd name="connsiteX18" fmla="*/ 5119650 w 6985346"/>
              <a:gd name="connsiteY18" fmla="*/ 1053025 h 1053025"/>
              <a:gd name="connsiteX19" fmla="*/ 4544747 w 6985346"/>
              <a:gd name="connsiteY19" fmla="*/ 1053025 h 1053025"/>
              <a:gd name="connsiteX20" fmla="*/ 4159561 w 6985346"/>
              <a:gd name="connsiteY20" fmla="*/ 1053025 h 1053025"/>
              <a:gd name="connsiteX21" fmla="*/ 3647897 w 6985346"/>
              <a:gd name="connsiteY21" fmla="*/ 1053025 h 1053025"/>
              <a:gd name="connsiteX22" fmla="*/ 3072993 w 6985346"/>
              <a:gd name="connsiteY22" fmla="*/ 1053025 h 1053025"/>
              <a:gd name="connsiteX23" fmla="*/ 2561329 w 6985346"/>
              <a:gd name="connsiteY23" fmla="*/ 1053025 h 1053025"/>
              <a:gd name="connsiteX24" fmla="*/ 2112904 w 6985346"/>
              <a:gd name="connsiteY24" fmla="*/ 1053025 h 1053025"/>
              <a:gd name="connsiteX25" fmla="*/ 1727719 w 6985346"/>
              <a:gd name="connsiteY25" fmla="*/ 1053025 h 1053025"/>
              <a:gd name="connsiteX26" fmla="*/ 1216055 w 6985346"/>
              <a:gd name="connsiteY26" fmla="*/ 1053025 h 1053025"/>
              <a:gd name="connsiteX27" fmla="*/ 330703 w 6985346"/>
              <a:gd name="connsiteY27" fmla="*/ 1053025 h 1053025"/>
              <a:gd name="connsiteX28" fmla="*/ 0 w 6985346"/>
              <a:gd name="connsiteY28" fmla="*/ 722322 h 1053025"/>
              <a:gd name="connsiteX29" fmla="*/ 0 w 6985346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985346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434993" y="-48706"/>
                  <a:pt x="598782" y="12047"/>
                  <a:pt x="779128" y="0"/>
                </a:cubicBezTo>
                <a:cubicBezTo>
                  <a:pt x="959475" y="-12047"/>
                  <a:pt x="1083549" y="49818"/>
                  <a:pt x="1354031" y="0"/>
                </a:cubicBezTo>
                <a:cubicBezTo>
                  <a:pt x="1624513" y="-49818"/>
                  <a:pt x="1812634" y="8070"/>
                  <a:pt x="1928935" y="0"/>
                </a:cubicBezTo>
                <a:cubicBezTo>
                  <a:pt x="2045236" y="-8070"/>
                  <a:pt x="2356446" y="15169"/>
                  <a:pt x="2567078" y="0"/>
                </a:cubicBezTo>
                <a:cubicBezTo>
                  <a:pt x="2777710" y="-15169"/>
                  <a:pt x="2794141" y="15522"/>
                  <a:pt x="3015503" y="0"/>
                </a:cubicBezTo>
                <a:cubicBezTo>
                  <a:pt x="3236866" y="-15522"/>
                  <a:pt x="3484276" y="72081"/>
                  <a:pt x="3653646" y="0"/>
                </a:cubicBezTo>
                <a:cubicBezTo>
                  <a:pt x="3823016" y="-72081"/>
                  <a:pt x="4092887" y="8435"/>
                  <a:pt x="4355028" y="0"/>
                </a:cubicBezTo>
                <a:cubicBezTo>
                  <a:pt x="4617169" y="-8435"/>
                  <a:pt x="4565255" y="33078"/>
                  <a:pt x="4740214" y="0"/>
                </a:cubicBezTo>
                <a:cubicBezTo>
                  <a:pt x="4915173" y="-33078"/>
                  <a:pt x="4998548" y="16227"/>
                  <a:pt x="5251878" y="0"/>
                </a:cubicBezTo>
                <a:cubicBezTo>
                  <a:pt x="5505208" y="-16227"/>
                  <a:pt x="5618723" y="44045"/>
                  <a:pt x="5826782" y="0"/>
                </a:cubicBezTo>
                <a:cubicBezTo>
                  <a:pt x="6034841" y="-44045"/>
                  <a:pt x="6359329" y="11216"/>
                  <a:pt x="6654643" y="0"/>
                </a:cubicBezTo>
                <a:cubicBezTo>
                  <a:pt x="6823677" y="27811"/>
                  <a:pt x="7003511" y="169418"/>
                  <a:pt x="6985346" y="330703"/>
                </a:cubicBezTo>
                <a:cubicBezTo>
                  <a:pt x="7009155" y="461926"/>
                  <a:pt x="6984555" y="544719"/>
                  <a:pt x="6985346" y="722322"/>
                </a:cubicBezTo>
                <a:cubicBezTo>
                  <a:pt x="6997560" y="863497"/>
                  <a:pt x="6842548" y="1089651"/>
                  <a:pt x="6654643" y="1053025"/>
                </a:cubicBezTo>
                <a:cubicBezTo>
                  <a:pt x="6520378" y="1073576"/>
                  <a:pt x="6459900" y="1031023"/>
                  <a:pt x="6269458" y="1053025"/>
                </a:cubicBezTo>
                <a:cubicBezTo>
                  <a:pt x="6079017" y="1075027"/>
                  <a:pt x="5930458" y="980533"/>
                  <a:pt x="5631315" y="1053025"/>
                </a:cubicBezTo>
                <a:cubicBezTo>
                  <a:pt x="5332172" y="1125517"/>
                  <a:pt x="5283216" y="1016257"/>
                  <a:pt x="5119650" y="1053025"/>
                </a:cubicBezTo>
                <a:cubicBezTo>
                  <a:pt x="4956085" y="1089793"/>
                  <a:pt x="4809402" y="1035786"/>
                  <a:pt x="4544747" y="1053025"/>
                </a:cubicBezTo>
                <a:cubicBezTo>
                  <a:pt x="4280092" y="1070264"/>
                  <a:pt x="4351324" y="1026341"/>
                  <a:pt x="4159561" y="1053025"/>
                </a:cubicBezTo>
                <a:cubicBezTo>
                  <a:pt x="3967798" y="1079709"/>
                  <a:pt x="3816691" y="1007642"/>
                  <a:pt x="3647897" y="1053025"/>
                </a:cubicBezTo>
                <a:cubicBezTo>
                  <a:pt x="3479103" y="1098408"/>
                  <a:pt x="3333117" y="1043287"/>
                  <a:pt x="3072993" y="1053025"/>
                </a:cubicBezTo>
                <a:cubicBezTo>
                  <a:pt x="2812869" y="1062763"/>
                  <a:pt x="2752025" y="994093"/>
                  <a:pt x="2561329" y="1053025"/>
                </a:cubicBezTo>
                <a:cubicBezTo>
                  <a:pt x="2370633" y="1111957"/>
                  <a:pt x="2335356" y="1052112"/>
                  <a:pt x="2112904" y="1053025"/>
                </a:cubicBezTo>
                <a:cubicBezTo>
                  <a:pt x="1890452" y="1053938"/>
                  <a:pt x="1856476" y="1039122"/>
                  <a:pt x="1727719" y="1053025"/>
                </a:cubicBezTo>
                <a:cubicBezTo>
                  <a:pt x="1598962" y="1066928"/>
                  <a:pt x="1434640" y="992286"/>
                  <a:pt x="1216055" y="1053025"/>
                </a:cubicBezTo>
                <a:cubicBezTo>
                  <a:pt x="997470" y="1113764"/>
                  <a:pt x="665458" y="1052410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698534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97140" y="-32917"/>
                  <a:pt x="846401" y="61173"/>
                  <a:pt x="1032085" y="0"/>
                </a:cubicBezTo>
                <a:cubicBezTo>
                  <a:pt x="1217769" y="-61173"/>
                  <a:pt x="1345663" y="29555"/>
                  <a:pt x="1480510" y="0"/>
                </a:cubicBezTo>
                <a:cubicBezTo>
                  <a:pt x="1615358" y="-29555"/>
                  <a:pt x="1757661" y="39796"/>
                  <a:pt x="1992175" y="0"/>
                </a:cubicBezTo>
                <a:cubicBezTo>
                  <a:pt x="2226690" y="-39796"/>
                  <a:pt x="2284127" y="40420"/>
                  <a:pt x="2440599" y="0"/>
                </a:cubicBezTo>
                <a:cubicBezTo>
                  <a:pt x="2597071" y="-40420"/>
                  <a:pt x="2836756" y="43836"/>
                  <a:pt x="3141982" y="0"/>
                </a:cubicBezTo>
                <a:cubicBezTo>
                  <a:pt x="3447208" y="-43836"/>
                  <a:pt x="3651267" y="26788"/>
                  <a:pt x="3780125" y="0"/>
                </a:cubicBezTo>
                <a:cubicBezTo>
                  <a:pt x="3908983" y="-26788"/>
                  <a:pt x="4228192" y="22313"/>
                  <a:pt x="4355028" y="0"/>
                </a:cubicBezTo>
                <a:cubicBezTo>
                  <a:pt x="4481864" y="-22313"/>
                  <a:pt x="4708893" y="67394"/>
                  <a:pt x="4929932" y="0"/>
                </a:cubicBezTo>
                <a:cubicBezTo>
                  <a:pt x="5150971" y="-67394"/>
                  <a:pt x="5219475" y="61103"/>
                  <a:pt x="5441596" y="0"/>
                </a:cubicBezTo>
                <a:cubicBezTo>
                  <a:pt x="5663717" y="-61103"/>
                  <a:pt x="5888426" y="50203"/>
                  <a:pt x="6079739" y="0"/>
                </a:cubicBezTo>
                <a:cubicBezTo>
                  <a:pt x="6271052" y="-50203"/>
                  <a:pt x="6427077" y="58944"/>
                  <a:pt x="6654643" y="0"/>
                </a:cubicBezTo>
                <a:cubicBezTo>
                  <a:pt x="6856764" y="-6219"/>
                  <a:pt x="7033173" y="169767"/>
                  <a:pt x="6985346" y="330703"/>
                </a:cubicBezTo>
                <a:cubicBezTo>
                  <a:pt x="6989180" y="427085"/>
                  <a:pt x="6954725" y="640949"/>
                  <a:pt x="6985346" y="722322"/>
                </a:cubicBezTo>
                <a:cubicBezTo>
                  <a:pt x="6953478" y="905720"/>
                  <a:pt x="6857184" y="1028100"/>
                  <a:pt x="6654643" y="1053025"/>
                </a:cubicBezTo>
                <a:cubicBezTo>
                  <a:pt x="6485897" y="1112926"/>
                  <a:pt x="6328908" y="1006916"/>
                  <a:pt x="6079739" y="1053025"/>
                </a:cubicBezTo>
                <a:cubicBezTo>
                  <a:pt x="5830570" y="1099134"/>
                  <a:pt x="5583782" y="1045756"/>
                  <a:pt x="5441596" y="1053025"/>
                </a:cubicBezTo>
                <a:cubicBezTo>
                  <a:pt x="5299410" y="1060294"/>
                  <a:pt x="4994658" y="1021287"/>
                  <a:pt x="4866693" y="1053025"/>
                </a:cubicBezTo>
                <a:cubicBezTo>
                  <a:pt x="4738728" y="1084763"/>
                  <a:pt x="4577160" y="1007587"/>
                  <a:pt x="4418268" y="1053025"/>
                </a:cubicBezTo>
                <a:cubicBezTo>
                  <a:pt x="4259376" y="1098463"/>
                  <a:pt x="4222176" y="1033948"/>
                  <a:pt x="4033082" y="1053025"/>
                </a:cubicBezTo>
                <a:cubicBezTo>
                  <a:pt x="3843988" y="1072102"/>
                  <a:pt x="3795598" y="1009483"/>
                  <a:pt x="3584658" y="1053025"/>
                </a:cubicBezTo>
                <a:cubicBezTo>
                  <a:pt x="3373718" y="1096567"/>
                  <a:pt x="3108905" y="1003984"/>
                  <a:pt x="2946515" y="1053025"/>
                </a:cubicBezTo>
                <a:cubicBezTo>
                  <a:pt x="2784125" y="1102066"/>
                  <a:pt x="2499953" y="1019666"/>
                  <a:pt x="2371611" y="1053025"/>
                </a:cubicBezTo>
                <a:cubicBezTo>
                  <a:pt x="2243269" y="1086384"/>
                  <a:pt x="1914894" y="998896"/>
                  <a:pt x="1796707" y="1053025"/>
                </a:cubicBezTo>
                <a:cubicBezTo>
                  <a:pt x="1678520" y="1107154"/>
                  <a:pt x="1364052" y="1051645"/>
                  <a:pt x="1221804" y="1053025"/>
                </a:cubicBezTo>
                <a:cubicBezTo>
                  <a:pt x="1079556" y="1054405"/>
                  <a:pt x="548380" y="964530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1219" y="2511452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9C9C086D-9064-47B8-B03F-15401416F105}"/>
              </a:ext>
            </a:extLst>
          </p:cNvPr>
          <p:cNvGrpSpPr/>
          <p:nvPr/>
        </p:nvGrpSpPr>
        <p:grpSpPr>
          <a:xfrm>
            <a:off x="2016516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464499" y="3015163"/>
            <a:ext cx="6697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준비물</a:t>
              </a:r>
              <a:endPara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64DA9E-D0E2-4F68-ABB7-34D903A556F7}"/>
              </a:ext>
            </a:extLst>
          </p:cNvPr>
          <p:cNvGrpSpPr/>
          <p:nvPr/>
        </p:nvGrpSpPr>
        <p:grpSpPr>
          <a:xfrm>
            <a:off x="1307553" y="2473274"/>
            <a:ext cx="1142116" cy="3935893"/>
            <a:chOff x="2152696" y="2363236"/>
            <a:chExt cx="1142116" cy="3935893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623BE4E1-564A-4B41-A3CE-80A0FCC29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76220">
              <a:off x="2152696" y="2363236"/>
              <a:ext cx="561906" cy="3609858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111E8CB-6839-41F6-B980-C0F477D0EDFC}"/>
                </a:ext>
              </a:extLst>
            </p:cNvPr>
            <p:cNvSpPr/>
            <p:nvPr/>
          </p:nvSpPr>
          <p:spPr>
            <a:xfrm>
              <a:off x="2249333" y="5652798"/>
              <a:ext cx="104547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</a:t>
              </a:r>
              <a:r>
                <a:rPr lang="en-US" altLang="ko-KR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CA99DD5-6CAB-4618-859E-C2B302D7B5FF}"/>
              </a:ext>
            </a:extLst>
          </p:cNvPr>
          <p:cNvGrpSpPr/>
          <p:nvPr/>
        </p:nvGrpSpPr>
        <p:grpSpPr>
          <a:xfrm>
            <a:off x="2080758" y="2282348"/>
            <a:ext cx="3023811" cy="2718221"/>
            <a:chOff x="3780981" y="2533756"/>
            <a:chExt cx="3023811" cy="2718221"/>
          </a:xfrm>
        </p:grpSpPr>
        <p:pic>
          <p:nvPicPr>
            <p:cNvPr id="14" name="그림 13" descr="컴퓨터이(가) 표시된 사진&#10;&#10;자동 생성된 설명">
              <a:extLst>
                <a:ext uri="{FF2B5EF4-FFF2-40B4-BE49-F238E27FC236}">
                  <a16:creationId xmlns:a16="http://schemas.microsoft.com/office/drawing/2014/main" id="{45B3E63E-3A1E-4C15-AEA5-573A305A3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0981" y="2533756"/>
              <a:ext cx="3023811" cy="2267858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92BE2038-85A5-4912-A05B-99B34CD7DE5B}"/>
                </a:ext>
              </a:extLst>
            </p:cNvPr>
            <p:cNvSpPr/>
            <p:nvPr/>
          </p:nvSpPr>
          <p:spPr>
            <a:xfrm>
              <a:off x="3936948" y="4605646"/>
              <a:ext cx="26180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E6D8C4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칠판</a:t>
              </a:r>
              <a:r>
                <a:rPr lang="en-US" altLang="ko-KR" sz="2000" dirty="0">
                  <a:solidFill>
                    <a:prstClr val="black"/>
                  </a:solidFill>
                  <a:highlight>
                    <a:srgbClr val="E6D8C4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2000" dirty="0">
                  <a:solidFill>
                    <a:prstClr val="black"/>
                  </a:solidFill>
                  <a:highlight>
                    <a:srgbClr val="E6D8C4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또는 화이트보드</a:t>
              </a:r>
              <a:r>
                <a:rPr lang="en-US" altLang="ko-KR" sz="2000" dirty="0">
                  <a:solidFill>
                    <a:prstClr val="black"/>
                  </a:solidFill>
                  <a:highlight>
                    <a:srgbClr val="E6D8C4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endParaRPr lang="en-US" altLang="ko-KR" sz="3600" dirty="0">
                <a:solidFill>
                  <a:prstClr val="black"/>
                </a:solidFill>
                <a:highlight>
                  <a:srgbClr val="E6D8C4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64A6DA9-78DC-4B94-8AAC-34408FAE666D}"/>
              </a:ext>
            </a:extLst>
          </p:cNvPr>
          <p:cNvGrpSpPr/>
          <p:nvPr/>
        </p:nvGrpSpPr>
        <p:grpSpPr>
          <a:xfrm>
            <a:off x="5030610" y="3029093"/>
            <a:ext cx="2104297" cy="3188019"/>
            <a:chOff x="5030610" y="3029093"/>
            <a:chExt cx="2104297" cy="3188019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E958165A-10C6-436D-BDBE-62740A0327D4}"/>
                </a:ext>
              </a:extLst>
            </p:cNvPr>
            <p:cNvGrpSpPr/>
            <p:nvPr/>
          </p:nvGrpSpPr>
          <p:grpSpPr>
            <a:xfrm>
              <a:off x="5030610" y="3029093"/>
              <a:ext cx="1980573" cy="2632382"/>
              <a:chOff x="7450540" y="2113703"/>
              <a:chExt cx="2382782" cy="3166959"/>
            </a:xfrm>
          </p:grpSpPr>
          <p:pic>
            <p:nvPicPr>
              <p:cNvPr id="18" name="그림 17">
                <a:extLst>
                  <a:ext uri="{FF2B5EF4-FFF2-40B4-BE49-F238E27FC236}">
                    <a16:creationId xmlns:a16="http://schemas.microsoft.com/office/drawing/2014/main" id="{BD0FC55B-7B04-4D73-B6C3-63B0DB8DFA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0540" y="2113703"/>
                <a:ext cx="2015125" cy="2088231"/>
              </a:xfrm>
              <a:prstGeom prst="rect">
                <a:avLst/>
              </a:prstGeom>
            </p:spPr>
          </p:pic>
          <p:pic>
            <p:nvPicPr>
              <p:cNvPr id="19" name="그림 18">
                <a:extLst>
                  <a:ext uri="{FF2B5EF4-FFF2-40B4-BE49-F238E27FC236}">
                    <a16:creationId xmlns:a16="http://schemas.microsoft.com/office/drawing/2014/main" id="{624BBEBF-2004-4DD8-A03D-AC5E19AE94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7813080">
                <a:off x="7781644" y="3228984"/>
                <a:ext cx="2015125" cy="2088231"/>
              </a:xfrm>
              <a:prstGeom prst="rect">
                <a:avLst/>
              </a:prstGeom>
            </p:spPr>
          </p:pic>
        </p:grp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01660411-720D-4FA4-BE53-BBFABAB5C71E}"/>
                </a:ext>
              </a:extLst>
            </p:cNvPr>
            <p:cNvSpPr/>
            <p:nvPr/>
          </p:nvSpPr>
          <p:spPr>
            <a:xfrm>
              <a:off x="5057094" y="5570781"/>
              <a:ext cx="207781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FFFF9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주사위 </a:t>
              </a:r>
              <a:r>
                <a:rPr lang="en-US" altLang="ko-KR" sz="3600" dirty="0">
                  <a:solidFill>
                    <a:prstClr val="black"/>
                  </a:solidFill>
                  <a:highlight>
                    <a:srgbClr val="FFFF9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r>
                <a:rPr lang="ko-KR" altLang="en-US" sz="3600" dirty="0">
                  <a:solidFill>
                    <a:prstClr val="black"/>
                  </a:solidFill>
                  <a:highlight>
                    <a:srgbClr val="FFFF9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</a:t>
              </a:r>
              <a:endPara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E7960CC-D02E-4226-BBE6-EAC21E3BC483}"/>
              </a:ext>
            </a:extLst>
          </p:cNvPr>
          <p:cNvGrpSpPr/>
          <p:nvPr/>
        </p:nvGrpSpPr>
        <p:grpSpPr>
          <a:xfrm>
            <a:off x="6785067" y="1875766"/>
            <a:ext cx="4616516" cy="4337893"/>
            <a:chOff x="6785067" y="1875766"/>
            <a:chExt cx="4616516" cy="4337893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F7DC0BB8-0235-41EF-A34C-AAA3A33CC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5067" y="1875766"/>
              <a:ext cx="4616516" cy="31993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EE6DBE00-56DC-4D61-BA65-863F588C3CF9}"/>
                </a:ext>
              </a:extLst>
            </p:cNvPr>
            <p:cNvGrpSpPr/>
            <p:nvPr/>
          </p:nvGrpSpPr>
          <p:grpSpPr>
            <a:xfrm>
              <a:off x="6923757" y="4971229"/>
              <a:ext cx="3783293" cy="1242430"/>
              <a:chOff x="6903140" y="5040931"/>
              <a:chExt cx="3783293" cy="1242430"/>
            </a:xfrm>
          </p:grpSpPr>
          <p:sp>
            <p:nvSpPr>
              <p:cNvPr id="25" name="직사각형 24">
                <a:extLst>
                  <a:ext uri="{FF2B5EF4-FFF2-40B4-BE49-F238E27FC236}">
                    <a16:creationId xmlns:a16="http://schemas.microsoft.com/office/drawing/2014/main" id="{25C56559-B494-4BEA-BB8F-72D66A9B7D92}"/>
                  </a:ext>
                </a:extLst>
              </p:cNvPr>
              <p:cNvSpPr/>
              <p:nvPr/>
            </p:nvSpPr>
            <p:spPr>
              <a:xfrm>
                <a:off x="7752617" y="5247615"/>
                <a:ext cx="29338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3600" dirty="0">
                    <a:solidFill>
                      <a:prstClr val="black"/>
                    </a:solidFill>
                    <a:highlight>
                      <a:srgbClr val="E4F8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3-4</a:t>
                </a:r>
                <a:r>
                  <a:rPr lang="ko-KR" altLang="en-US" sz="3600" dirty="0">
                    <a:solidFill>
                      <a:prstClr val="black"/>
                    </a:solidFill>
                    <a:highlight>
                      <a:srgbClr val="E4F8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차시 </a:t>
                </a:r>
                <a:r>
                  <a:rPr lang="ko-KR" altLang="en-US" sz="3600" dirty="0" err="1">
                    <a:solidFill>
                      <a:prstClr val="black"/>
                    </a:solidFill>
                    <a:highlight>
                      <a:srgbClr val="E4F8FF"/>
                    </a:highlight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활동지</a:t>
                </a:r>
                <a:endParaRPr lang="en-US" altLang="ko-KR" sz="3600" dirty="0">
                  <a:solidFill>
                    <a:prstClr val="black"/>
                  </a:solidFill>
                  <a:highlight>
                    <a:srgbClr val="E4F8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pic>
            <p:nvPicPr>
              <p:cNvPr id="26" name="그림 25">
                <a:extLst>
                  <a:ext uri="{FF2B5EF4-FFF2-40B4-BE49-F238E27FC236}">
                    <a16:creationId xmlns:a16="http://schemas.microsoft.com/office/drawing/2014/main" id="{744215BF-25EF-445E-A6F8-E5768CE05C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03140" y="5040931"/>
                <a:ext cx="1242430" cy="1242430"/>
              </a:xfrm>
              <a:prstGeom prst="rect">
                <a:avLst/>
              </a:prstGeom>
            </p:spPr>
          </p:pic>
        </p:grpSp>
      </p:grpSp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id="{E5BF0A74-DDBA-49DD-A970-F78314E6DD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122613" y="7461250"/>
            <a:ext cx="487362" cy="487363"/>
          </a:xfrm>
          <a:prstGeom prst="rect">
            <a:avLst/>
          </a:prstGeom>
        </p:spPr>
      </p:pic>
      <p:pic>
        <p:nvPicPr>
          <p:cNvPr id="30" name="2. 띵 WAV">
            <a:hlinkClick r:id="" action="ppaction://media"/>
            <a:extLst>
              <a:ext uri="{FF2B5EF4-FFF2-40B4-BE49-F238E27FC236}">
                <a16:creationId xmlns:a16="http://schemas.microsoft.com/office/drawing/2014/main" id="{07E86F5B-6356-4FCC-AA61-325BF51DD2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75013" y="7613650"/>
            <a:ext cx="487362" cy="487363"/>
          </a:xfrm>
          <a:prstGeom prst="rect">
            <a:avLst/>
          </a:prstGeom>
        </p:spPr>
      </p:pic>
      <p:pic>
        <p:nvPicPr>
          <p:cNvPr id="31" name="2. 띵 WAV">
            <a:hlinkClick r:id="" action="ppaction://media"/>
            <a:extLst>
              <a:ext uri="{FF2B5EF4-FFF2-40B4-BE49-F238E27FC236}">
                <a16:creationId xmlns:a16="http://schemas.microsoft.com/office/drawing/2014/main" id="{6B7A8A41-3B20-4647-84B5-F74FF36BDD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405738" y="7704931"/>
            <a:ext cx="487362" cy="487363"/>
          </a:xfrm>
          <a:prstGeom prst="rect">
            <a:avLst/>
          </a:prstGeom>
        </p:spPr>
      </p:pic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id="{0E9BEC4A-97B2-46B0-B97C-983E70672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558138" y="7857331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675964" y="5661248"/>
            <a:ext cx="1099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sz="3600" spc="-15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3600" spc="-15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생각나는 동물 또는 식물을 이야기 하며</a:t>
            </a:r>
            <a:r>
              <a:rPr lang="en-US" altLang="ko-KR" sz="3600" spc="-15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spc="-15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칠판에 번호와 함께 적어요</a:t>
            </a:r>
            <a:r>
              <a:rPr lang="en-US" altLang="ko-KR" sz="3600" spc="-15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A0616F4-722B-4D74-ACD2-2C47B56F27A5}"/>
              </a:ext>
            </a:extLst>
          </p:cNvPr>
          <p:cNvGrpSpPr/>
          <p:nvPr/>
        </p:nvGrpSpPr>
        <p:grpSpPr>
          <a:xfrm>
            <a:off x="2936251" y="1196752"/>
            <a:ext cx="6319498" cy="4739623"/>
            <a:chOff x="2936251" y="1196752"/>
            <a:chExt cx="6319498" cy="4739623"/>
          </a:xfrm>
        </p:grpSpPr>
        <p:pic>
          <p:nvPicPr>
            <p:cNvPr id="12" name="그림 11" descr="컴퓨터이(가) 표시된 사진&#10;&#10;자동 생성된 설명">
              <a:extLst>
                <a:ext uri="{FF2B5EF4-FFF2-40B4-BE49-F238E27FC236}">
                  <a16:creationId xmlns:a16="http://schemas.microsoft.com/office/drawing/2014/main" id="{23E32C11-FBB0-44B4-BE51-093B7AEBE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6251" y="1196752"/>
              <a:ext cx="6319498" cy="4739623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F2DCDCE-3D32-4369-9552-7AF51345CC48}"/>
                </a:ext>
              </a:extLst>
            </p:cNvPr>
            <p:cNvSpPr txBox="1"/>
            <p:nvPr/>
          </p:nvSpPr>
          <p:spPr>
            <a:xfrm>
              <a:off x="3823836" y="1819496"/>
              <a:ext cx="2160240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코끼리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고슴도치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토끼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덩굴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돼지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너구리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1FBB49E-7931-4562-80DD-7B7749C7DAC4}"/>
                </a:ext>
              </a:extLst>
            </p:cNvPr>
            <p:cNvSpPr txBox="1"/>
            <p:nvPr/>
          </p:nvSpPr>
          <p:spPr>
            <a:xfrm>
              <a:off x="6437928" y="1841451"/>
              <a:ext cx="216024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다람쥐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생쥐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해바라기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새우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벌</a:t>
              </a:r>
              <a:endParaRPr lang="en-US" altLang="ko-KR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펭귄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047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410094" y="5661248"/>
            <a:ext cx="11371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주사위 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굴립니다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혹은 한 개를 두 번 굴립니다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).</a:t>
            </a:r>
          </a:p>
        </p:txBody>
      </p:sp>
      <p:pic>
        <p:nvPicPr>
          <p:cNvPr id="11" name="_x308102976" descr="EMB000035782af1">
            <a:extLst>
              <a:ext uri="{FF2B5EF4-FFF2-40B4-BE49-F238E27FC236}">
                <a16:creationId xmlns:a16="http://schemas.microsoft.com/office/drawing/2014/main" id="{A8EE8E84-5F65-465E-9581-2225B3761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3860" y="1677071"/>
            <a:ext cx="3824280" cy="382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CA95177-FDA9-4423-9809-7331B30C795F}"/>
              </a:ext>
            </a:extLst>
          </p:cNvPr>
          <p:cNvGrpSpPr/>
          <p:nvPr/>
        </p:nvGrpSpPr>
        <p:grpSpPr>
          <a:xfrm>
            <a:off x="972266" y="1734722"/>
            <a:ext cx="3939004" cy="973876"/>
            <a:chOff x="972266" y="1734722"/>
            <a:chExt cx="3939004" cy="97387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4ABB048-FF26-48D4-B7A3-D5A076FF9148}"/>
                </a:ext>
              </a:extLst>
            </p:cNvPr>
            <p:cNvSpPr txBox="1"/>
            <p:nvPr/>
          </p:nvSpPr>
          <p:spPr>
            <a:xfrm>
              <a:off x="972266" y="1734722"/>
              <a:ext cx="39390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그림놀이 방법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EBBFE1-8A61-42A8-9C25-C6DE5C36C2C2}"/>
                </a:ext>
              </a:extLst>
            </p:cNvPr>
            <p:cNvSpPr txBox="1"/>
            <p:nvPr/>
          </p:nvSpPr>
          <p:spPr>
            <a:xfrm>
              <a:off x="1343472" y="2246933"/>
              <a:ext cx="2016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  <a:r>
                <a:rPr lang="ko-KR" altLang="en-US" sz="24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운에맡긴다형</a:t>
              </a:r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534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410094" y="5661248"/>
            <a:ext cx="1166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번호를 확인하여 </a:t>
            </a:r>
            <a:r>
              <a:rPr lang="ko-KR" altLang="en-US" sz="3600" dirty="0">
                <a:solidFill>
                  <a:srgbClr val="FF6699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 동물을 합친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새로운 동물을 활동지에 그립니다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6F87CD6-3E90-41DE-89C3-E70D3EF749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1944" y="1318267"/>
            <a:ext cx="5888815" cy="44166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C4810B5-D80B-4E28-9963-248E8655B5AA}"/>
              </a:ext>
            </a:extLst>
          </p:cNvPr>
          <p:cNvSpPr txBox="1"/>
          <p:nvPr/>
        </p:nvSpPr>
        <p:spPr>
          <a:xfrm>
            <a:off x="2537776" y="2453010"/>
            <a:ext cx="3119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번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고슴도치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396E3F-0753-45DD-8442-E0F8503A540A}"/>
              </a:ext>
            </a:extLst>
          </p:cNvPr>
          <p:cNvSpPr txBox="1"/>
          <p:nvPr/>
        </p:nvSpPr>
        <p:spPr>
          <a:xfrm>
            <a:off x="2584804" y="4190588"/>
            <a:ext cx="2960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번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펭귄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585DAC2-47D6-4810-BE87-707728DABF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3904" y="2216562"/>
            <a:ext cx="1124744" cy="112474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A985B0F6-5656-46CF-BEB9-0A9F461FF2E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3904" y="3995024"/>
            <a:ext cx="1124744" cy="1124744"/>
          </a:xfrm>
          <a:prstGeom prst="rect">
            <a:avLst/>
          </a:prstGeom>
        </p:spPr>
      </p:pic>
      <p:sp>
        <p:nvSpPr>
          <p:cNvPr id="19" name="더하기 기호 18">
            <a:extLst>
              <a:ext uri="{FF2B5EF4-FFF2-40B4-BE49-F238E27FC236}">
                <a16:creationId xmlns:a16="http://schemas.microsoft.com/office/drawing/2014/main" id="{75CACB1D-52FA-40F9-A849-887794F0929C}"/>
              </a:ext>
            </a:extLst>
          </p:cNvPr>
          <p:cNvSpPr/>
          <p:nvPr/>
        </p:nvSpPr>
        <p:spPr>
          <a:xfrm>
            <a:off x="3631831" y="3329995"/>
            <a:ext cx="669355" cy="669355"/>
          </a:xfrm>
          <a:prstGeom prst="mathPlus">
            <a:avLst/>
          </a:prstGeom>
          <a:solidFill>
            <a:srgbClr val="4C5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같음 기호 19">
            <a:extLst>
              <a:ext uri="{FF2B5EF4-FFF2-40B4-BE49-F238E27FC236}">
                <a16:creationId xmlns:a16="http://schemas.microsoft.com/office/drawing/2014/main" id="{C6476436-66E7-48AA-A9C9-276BB7ACCF59}"/>
              </a:ext>
            </a:extLst>
          </p:cNvPr>
          <p:cNvSpPr/>
          <p:nvPr/>
        </p:nvSpPr>
        <p:spPr>
          <a:xfrm>
            <a:off x="5845335" y="3222451"/>
            <a:ext cx="792088" cy="792088"/>
          </a:xfrm>
          <a:prstGeom prst="mathEqual">
            <a:avLst/>
          </a:prstGeom>
          <a:solidFill>
            <a:srgbClr val="4C5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8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9447E32-6385-4DE2-9900-5823F46D13F6}"/>
              </a:ext>
            </a:extLst>
          </p:cNvPr>
          <p:cNvGrpSpPr/>
          <p:nvPr/>
        </p:nvGrpSpPr>
        <p:grpSpPr>
          <a:xfrm>
            <a:off x="6096000" y="2042540"/>
            <a:ext cx="5394376" cy="3119732"/>
            <a:chOff x="6387999" y="1997567"/>
            <a:chExt cx="5124885" cy="296387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88759B13-C760-4233-96FE-F81D16954903}"/>
                </a:ext>
              </a:extLst>
            </p:cNvPr>
            <p:cNvSpPr/>
            <p:nvPr/>
          </p:nvSpPr>
          <p:spPr>
            <a:xfrm>
              <a:off x="7072197" y="1997567"/>
              <a:ext cx="4440687" cy="2963877"/>
            </a:xfrm>
            <a:custGeom>
              <a:avLst/>
              <a:gdLst>
                <a:gd name="connsiteX0" fmla="*/ 0 w 4440687"/>
                <a:gd name="connsiteY0" fmla="*/ 1481939 h 2963877"/>
                <a:gd name="connsiteX1" fmla="*/ 2220344 w 4440687"/>
                <a:gd name="connsiteY1" fmla="*/ 0 h 2963877"/>
                <a:gd name="connsiteX2" fmla="*/ 4440688 w 4440687"/>
                <a:gd name="connsiteY2" fmla="*/ 1481939 h 2963877"/>
                <a:gd name="connsiteX3" fmla="*/ 2220344 w 4440687"/>
                <a:gd name="connsiteY3" fmla="*/ 2963878 h 2963877"/>
                <a:gd name="connsiteX4" fmla="*/ 0 w 4440687"/>
                <a:gd name="connsiteY4" fmla="*/ 1481939 h 2963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0687" h="2963877" fill="none" extrusionOk="0">
                  <a:moveTo>
                    <a:pt x="0" y="1481939"/>
                  </a:moveTo>
                  <a:cubicBezTo>
                    <a:pt x="182208" y="490306"/>
                    <a:pt x="1301123" y="20261"/>
                    <a:pt x="2220344" y="0"/>
                  </a:cubicBezTo>
                  <a:cubicBezTo>
                    <a:pt x="3559890" y="193637"/>
                    <a:pt x="4401722" y="662650"/>
                    <a:pt x="4440688" y="1481939"/>
                  </a:cubicBezTo>
                  <a:cubicBezTo>
                    <a:pt x="4500269" y="2309031"/>
                    <a:pt x="3379028" y="2933037"/>
                    <a:pt x="2220344" y="2963878"/>
                  </a:cubicBezTo>
                  <a:cubicBezTo>
                    <a:pt x="812402" y="3018093"/>
                    <a:pt x="38935" y="2247611"/>
                    <a:pt x="0" y="1481939"/>
                  </a:cubicBezTo>
                  <a:close/>
                </a:path>
                <a:path w="4440687" h="2963877" stroke="0" extrusionOk="0">
                  <a:moveTo>
                    <a:pt x="0" y="1481939"/>
                  </a:moveTo>
                  <a:cubicBezTo>
                    <a:pt x="-51965" y="754657"/>
                    <a:pt x="842936" y="-62414"/>
                    <a:pt x="2220344" y="0"/>
                  </a:cubicBezTo>
                  <a:cubicBezTo>
                    <a:pt x="3505025" y="-8624"/>
                    <a:pt x="4339766" y="847300"/>
                    <a:pt x="4440688" y="1481939"/>
                  </a:cubicBezTo>
                  <a:cubicBezTo>
                    <a:pt x="4125878" y="2405610"/>
                    <a:pt x="3266646" y="3176682"/>
                    <a:pt x="2220344" y="2963878"/>
                  </a:cubicBezTo>
                  <a:cubicBezTo>
                    <a:pt x="1098818" y="2896098"/>
                    <a:pt x="-17650" y="2304440"/>
                    <a:pt x="0" y="148193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981765707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6A182748-6F79-434D-9257-FB15E8B65659}"/>
                </a:ext>
              </a:extLst>
            </p:cNvPr>
            <p:cNvSpPr/>
            <p:nvPr/>
          </p:nvSpPr>
          <p:spPr>
            <a:xfrm>
              <a:off x="6858518" y="2812385"/>
              <a:ext cx="293311" cy="216748"/>
            </a:xfrm>
            <a:custGeom>
              <a:avLst/>
              <a:gdLst>
                <a:gd name="connsiteX0" fmla="*/ 0 w 293311"/>
                <a:gd name="connsiteY0" fmla="*/ 108374 h 216748"/>
                <a:gd name="connsiteX1" fmla="*/ 146656 w 293311"/>
                <a:gd name="connsiteY1" fmla="*/ 0 h 216748"/>
                <a:gd name="connsiteX2" fmla="*/ 293312 w 293311"/>
                <a:gd name="connsiteY2" fmla="*/ 108374 h 216748"/>
                <a:gd name="connsiteX3" fmla="*/ 146656 w 293311"/>
                <a:gd name="connsiteY3" fmla="*/ 216748 h 216748"/>
                <a:gd name="connsiteX4" fmla="*/ 0 w 293311"/>
                <a:gd name="connsiteY4" fmla="*/ 108374 h 21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1" h="216748" fill="none" extrusionOk="0">
                  <a:moveTo>
                    <a:pt x="0" y="108374"/>
                  </a:moveTo>
                  <a:cubicBezTo>
                    <a:pt x="1986" y="46634"/>
                    <a:pt x="71837" y="408"/>
                    <a:pt x="146656" y="0"/>
                  </a:cubicBezTo>
                  <a:cubicBezTo>
                    <a:pt x="234262" y="11299"/>
                    <a:pt x="286284" y="48370"/>
                    <a:pt x="293312" y="108374"/>
                  </a:cubicBezTo>
                  <a:cubicBezTo>
                    <a:pt x="313875" y="171209"/>
                    <a:pt x="213606" y="210338"/>
                    <a:pt x="146656" y="216748"/>
                  </a:cubicBezTo>
                  <a:cubicBezTo>
                    <a:pt x="63768" y="217313"/>
                    <a:pt x="3531" y="163440"/>
                    <a:pt x="0" y="108374"/>
                  </a:cubicBezTo>
                  <a:close/>
                </a:path>
                <a:path w="293311" h="216748" stroke="0" extrusionOk="0">
                  <a:moveTo>
                    <a:pt x="0" y="108374"/>
                  </a:moveTo>
                  <a:cubicBezTo>
                    <a:pt x="-6147" y="59306"/>
                    <a:pt x="45503" y="-8324"/>
                    <a:pt x="146656" y="0"/>
                  </a:cubicBezTo>
                  <a:cubicBezTo>
                    <a:pt x="242651" y="-2214"/>
                    <a:pt x="285380" y="62967"/>
                    <a:pt x="293312" y="108374"/>
                  </a:cubicBezTo>
                  <a:cubicBezTo>
                    <a:pt x="272459" y="175197"/>
                    <a:pt x="220662" y="225014"/>
                    <a:pt x="146656" y="216748"/>
                  </a:cubicBezTo>
                  <a:cubicBezTo>
                    <a:pt x="78693" y="208314"/>
                    <a:pt x="-1913" y="168666"/>
                    <a:pt x="0" y="10837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981765707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BFC3DBE8-2F9B-46A7-A13B-331594AD8D44}"/>
                </a:ext>
              </a:extLst>
            </p:cNvPr>
            <p:cNvSpPr/>
            <p:nvPr/>
          </p:nvSpPr>
          <p:spPr>
            <a:xfrm rot="20101000">
              <a:off x="6387999" y="3144910"/>
              <a:ext cx="215453" cy="187273"/>
            </a:xfrm>
            <a:custGeom>
              <a:avLst/>
              <a:gdLst>
                <a:gd name="connsiteX0" fmla="*/ 0 w 215453"/>
                <a:gd name="connsiteY0" fmla="*/ 93637 h 187273"/>
                <a:gd name="connsiteX1" fmla="*/ 107727 w 215453"/>
                <a:gd name="connsiteY1" fmla="*/ 0 h 187273"/>
                <a:gd name="connsiteX2" fmla="*/ 215454 w 215453"/>
                <a:gd name="connsiteY2" fmla="*/ 93637 h 187273"/>
                <a:gd name="connsiteX3" fmla="*/ 107727 w 215453"/>
                <a:gd name="connsiteY3" fmla="*/ 187274 h 187273"/>
                <a:gd name="connsiteX4" fmla="*/ 0 w 215453"/>
                <a:gd name="connsiteY4" fmla="*/ 93637 h 18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53" h="187273" fill="none" extrusionOk="0">
                  <a:moveTo>
                    <a:pt x="0" y="93637"/>
                  </a:moveTo>
                  <a:cubicBezTo>
                    <a:pt x="9603" y="32796"/>
                    <a:pt x="60916" y="837"/>
                    <a:pt x="107727" y="0"/>
                  </a:cubicBezTo>
                  <a:cubicBezTo>
                    <a:pt x="169466" y="3833"/>
                    <a:pt x="211783" y="41844"/>
                    <a:pt x="215454" y="93637"/>
                  </a:cubicBezTo>
                  <a:cubicBezTo>
                    <a:pt x="225785" y="146849"/>
                    <a:pt x="161274" y="184559"/>
                    <a:pt x="107727" y="187274"/>
                  </a:cubicBezTo>
                  <a:cubicBezTo>
                    <a:pt x="34352" y="191416"/>
                    <a:pt x="7755" y="134839"/>
                    <a:pt x="0" y="93637"/>
                  </a:cubicBezTo>
                  <a:close/>
                </a:path>
                <a:path w="215453" h="187273" stroke="0" extrusionOk="0">
                  <a:moveTo>
                    <a:pt x="0" y="93637"/>
                  </a:moveTo>
                  <a:cubicBezTo>
                    <a:pt x="-5953" y="52367"/>
                    <a:pt x="32290" y="-6583"/>
                    <a:pt x="107727" y="0"/>
                  </a:cubicBezTo>
                  <a:cubicBezTo>
                    <a:pt x="170177" y="-436"/>
                    <a:pt x="211835" y="48514"/>
                    <a:pt x="215454" y="93637"/>
                  </a:cubicBezTo>
                  <a:cubicBezTo>
                    <a:pt x="209650" y="147291"/>
                    <a:pt x="159344" y="196591"/>
                    <a:pt x="107727" y="187274"/>
                  </a:cubicBezTo>
                  <a:cubicBezTo>
                    <a:pt x="53093" y="184128"/>
                    <a:pt x="-3117" y="146066"/>
                    <a:pt x="0" y="936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981765707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5B30DCB0-144C-4840-AB6E-8A1F204AC450}"/>
                </a:ext>
              </a:extLst>
            </p:cNvPr>
            <p:cNvSpPr/>
            <p:nvPr/>
          </p:nvSpPr>
          <p:spPr>
            <a:xfrm>
              <a:off x="6596079" y="2940633"/>
              <a:ext cx="212596" cy="216748"/>
            </a:xfrm>
            <a:custGeom>
              <a:avLst/>
              <a:gdLst>
                <a:gd name="connsiteX0" fmla="*/ 0 w 212596"/>
                <a:gd name="connsiteY0" fmla="*/ 108374 h 216748"/>
                <a:gd name="connsiteX1" fmla="*/ 106298 w 212596"/>
                <a:gd name="connsiteY1" fmla="*/ 0 h 216748"/>
                <a:gd name="connsiteX2" fmla="*/ 212596 w 212596"/>
                <a:gd name="connsiteY2" fmla="*/ 108374 h 216748"/>
                <a:gd name="connsiteX3" fmla="*/ 106298 w 212596"/>
                <a:gd name="connsiteY3" fmla="*/ 216748 h 216748"/>
                <a:gd name="connsiteX4" fmla="*/ 0 w 212596"/>
                <a:gd name="connsiteY4" fmla="*/ 108374 h 21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596" h="216748" fill="none" extrusionOk="0">
                  <a:moveTo>
                    <a:pt x="0" y="108374"/>
                  </a:moveTo>
                  <a:cubicBezTo>
                    <a:pt x="12351" y="36782"/>
                    <a:pt x="51700" y="271"/>
                    <a:pt x="106298" y="0"/>
                  </a:cubicBezTo>
                  <a:cubicBezTo>
                    <a:pt x="171615" y="11299"/>
                    <a:pt x="205568" y="48370"/>
                    <a:pt x="212596" y="108374"/>
                  </a:cubicBezTo>
                  <a:cubicBezTo>
                    <a:pt x="223972" y="169877"/>
                    <a:pt x="158296" y="213686"/>
                    <a:pt x="106298" y="216748"/>
                  </a:cubicBezTo>
                  <a:cubicBezTo>
                    <a:pt x="45699" y="217313"/>
                    <a:pt x="3531" y="163440"/>
                    <a:pt x="0" y="108374"/>
                  </a:cubicBezTo>
                  <a:close/>
                </a:path>
                <a:path w="212596" h="216748" stroke="0" extrusionOk="0">
                  <a:moveTo>
                    <a:pt x="0" y="108374"/>
                  </a:moveTo>
                  <a:cubicBezTo>
                    <a:pt x="-8671" y="63733"/>
                    <a:pt x="40452" y="-2948"/>
                    <a:pt x="106298" y="0"/>
                  </a:cubicBezTo>
                  <a:cubicBezTo>
                    <a:pt x="180004" y="-2214"/>
                    <a:pt x="204664" y="62967"/>
                    <a:pt x="212596" y="108374"/>
                  </a:cubicBezTo>
                  <a:cubicBezTo>
                    <a:pt x="208014" y="169758"/>
                    <a:pt x="155190" y="228355"/>
                    <a:pt x="106298" y="216748"/>
                  </a:cubicBezTo>
                  <a:cubicBezTo>
                    <a:pt x="60624" y="208314"/>
                    <a:pt x="-1913" y="168666"/>
                    <a:pt x="0" y="10837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="" xmlns:ask="http://schemas.microsoft.com/office/drawing/2018/sketchyshapes" sd="981765707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529430" y="5210810"/>
            <a:ext cx="11662570" cy="1217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칠판에 쓰여 있는 동물 중에서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  <a:p>
            <a:pPr lvl="0" algn="ctr">
              <a:defRPr/>
            </a:pP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자기가 마음에 드는 두 동물을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합쳐도 좋아요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5B35D55-91CC-4B45-AD5F-3C281026C2BF}"/>
              </a:ext>
            </a:extLst>
          </p:cNvPr>
          <p:cNvGrpSpPr/>
          <p:nvPr/>
        </p:nvGrpSpPr>
        <p:grpSpPr>
          <a:xfrm>
            <a:off x="1167967" y="2203533"/>
            <a:ext cx="3951837" cy="2963877"/>
            <a:chOff x="2936251" y="1196752"/>
            <a:chExt cx="6319498" cy="4739623"/>
          </a:xfrm>
        </p:grpSpPr>
        <p:pic>
          <p:nvPicPr>
            <p:cNvPr id="21" name="그림 20" descr="컴퓨터이(가) 표시된 사진&#10;&#10;자동 생성된 설명">
              <a:extLst>
                <a:ext uri="{FF2B5EF4-FFF2-40B4-BE49-F238E27FC236}">
                  <a16:creationId xmlns:a16="http://schemas.microsoft.com/office/drawing/2014/main" id="{7766546F-0985-4371-8FE5-7556039E7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6251" y="1196752"/>
              <a:ext cx="6319498" cy="473962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2485547-4959-4692-9190-FD13261185C9}"/>
                </a:ext>
              </a:extLst>
            </p:cNvPr>
            <p:cNvSpPr txBox="1"/>
            <p:nvPr/>
          </p:nvSpPr>
          <p:spPr>
            <a:xfrm>
              <a:off x="3823836" y="1819496"/>
              <a:ext cx="2160239" cy="3299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코끼리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고슴도치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토끼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덩굴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돼지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너구리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endParaRPr lang="ko-KR" altLang="en-US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1CCBC3-EBF3-474D-B3C0-B7F72E0FEBF8}"/>
                </a:ext>
              </a:extLst>
            </p:cNvPr>
            <p:cNvSpPr txBox="1"/>
            <p:nvPr/>
          </p:nvSpPr>
          <p:spPr>
            <a:xfrm>
              <a:off x="6326870" y="1841451"/>
              <a:ext cx="2160240" cy="2847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다람쥐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생쥐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해바라기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새우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벌</a:t>
              </a:r>
              <a:endParaRPr lang="en-US" altLang="ko-KR" sz="2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2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펭귄</a:t>
              </a:r>
            </a:p>
          </p:txBody>
        </p:sp>
      </p:grpSp>
      <p:pic>
        <p:nvPicPr>
          <p:cNvPr id="3" name="그림 2" descr="그리기, 고양이이(가) 표시된 사진&#10;&#10;자동 생성된 설명">
            <a:extLst>
              <a:ext uri="{FF2B5EF4-FFF2-40B4-BE49-F238E27FC236}">
                <a16:creationId xmlns:a16="http://schemas.microsoft.com/office/drawing/2014/main" id="{3AB1BD13-86BE-4AE2-8357-5D1B031CBC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1945" y="2601856"/>
            <a:ext cx="2461139" cy="2650996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id="{FC31E419-4FA5-4CAB-8FFD-D1B919866D72}"/>
              </a:ext>
            </a:extLst>
          </p:cNvPr>
          <p:cNvGrpSpPr/>
          <p:nvPr/>
        </p:nvGrpSpPr>
        <p:grpSpPr>
          <a:xfrm>
            <a:off x="4586671" y="1543046"/>
            <a:ext cx="3939004" cy="973876"/>
            <a:chOff x="1076439" y="1734722"/>
            <a:chExt cx="3939004" cy="9738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C77332-11A1-4453-885D-26BCCF28E449}"/>
                </a:ext>
              </a:extLst>
            </p:cNvPr>
            <p:cNvSpPr txBox="1"/>
            <p:nvPr/>
          </p:nvSpPr>
          <p:spPr>
            <a:xfrm>
              <a:off x="1076439" y="1734722"/>
              <a:ext cx="39390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그림놀이 방법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303D335-194C-4AAC-815B-9A86F3461BC6}"/>
                </a:ext>
              </a:extLst>
            </p:cNvPr>
            <p:cNvSpPr txBox="1"/>
            <p:nvPr/>
          </p:nvSpPr>
          <p:spPr>
            <a:xfrm>
              <a:off x="1640289" y="2246933"/>
              <a:ext cx="1707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  <a:r>
                <a:rPr lang="ko-KR" altLang="en-US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취향존중형</a:t>
              </a:r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</a:p>
          </p:txBody>
        </p:sp>
      </p:grpSp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:a16="http://schemas.microsoft.com/office/drawing/2014/main" id="{76CC9D32-D117-460B-BFD1-65DFCAD7EE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180" y="3923633"/>
            <a:ext cx="1657406" cy="124305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398E2BE-1014-4C07-8BD3-42AE1296C860}"/>
              </a:ext>
            </a:extLst>
          </p:cNvPr>
          <p:cNvSpPr txBox="1"/>
          <p:nvPr/>
        </p:nvSpPr>
        <p:spPr>
          <a:xfrm flipH="1">
            <a:off x="7156734" y="2592960"/>
            <a:ext cx="38672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</a:t>
            </a:r>
            <a:r>
              <a:rPr lang="en-US" altLang="ko-KR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난 </a:t>
            </a:r>
            <a:r>
              <a:rPr lang="ko-KR" altLang="en-US" sz="2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토끼랑</a:t>
            </a:r>
            <a:r>
              <a: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새우를 좋아하니까</a:t>
            </a:r>
            <a:r>
              <a:rPr lang="en-US" altLang="ko-KR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25BC42FC-E67B-4897-981D-D88671526DFE}"/>
              </a:ext>
            </a:extLst>
          </p:cNvPr>
          <p:cNvGrpSpPr/>
          <p:nvPr/>
        </p:nvGrpSpPr>
        <p:grpSpPr>
          <a:xfrm>
            <a:off x="8128859" y="3083895"/>
            <a:ext cx="1762671" cy="844154"/>
            <a:chOff x="7927735" y="3062867"/>
            <a:chExt cx="1762671" cy="84415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04BCF5D-0A04-4974-A648-F94416A83FE1}"/>
                </a:ext>
              </a:extLst>
            </p:cNvPr>
            <p:cNvSpPr txBox="1"/>
            <p:nvPr/>
          </p:nvSpPr>
          <p:spPr>
            <a:xfrm>
              <a:off x="8321507" y="3062867"/>
              <a:ext cx="1368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번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토끼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34D2BF-A84B-42C0-A6DE-331240D0B938}"/>
                </a:ext>
              </a:extLst>
            </p:cNvPr>
            <p:cNvSpPr txBox="1"/>
            <p:nvPr/>
          </p:nvSpPr>
          <p:spPr>
            <a:xfrm>
              <a:off x="8308192" y="3445356"/>
              <a:ext cx="13065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번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새우</a:t>
              </a:r>
            </a:p>
          </p:txBody>
        </p:sp>
        <p:sp>
          <p:nvSpPr>
            <p:cNvPr id="38" name="더하기 기호 37">
              <a:extLst>
                <a:ext uri="{FF2B5EF4-FFF2-40B4-BE49-F238E27FC236}">
                  <a16:creationId xmlns:a16="http://schemas.microsoft.com/office/drawing/2014/main" id="{B1667F7E-52BD-46EF-B4BE-DF0C2DBB30CC}"/>
                </a:ext>
              </a:extLst>
            </p:cNvPr>
            <p:cNvSpPr/>
            <p:nvPr/>
          </p:nvSpPr>
          <p:spPr>
            <a:xfrm>
              <a:off x="7927735" y="3270649"/>
              <a:ext cx="510166" cy="510166"/>
            </a:xfrm>
            <a:prstGeom prst="mathPlus">
              <a:avLst/>
            </a:prstGeom>
            <a:solidFill>
              <a:srgbClr val="4C50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54B141BD-1F60-400D-B380-04029B345A05}"/>
                </a:ext>
              </a:extLst>
            </p:cNvPr>
            <p:cNvCxnSpPr/>
            <p:nvPr/>
          </p:nvCxnSpPr>
          <p:spPr>
            <a:xfrm>
              <a:off x="8062173" y="3902811"/>
              <a:ext cx="1435209" cy="0"/>
            </a:xfrm>
            <a:prstGeom prst="line">
              <a:avLst/>
            </a:prstGeom>
            <a:ln w="76200">
              <a:solidFill>
                <a:srgbClr val="4C50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269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378971" y="5646498"/>
            <a:ext cx="1166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발표를 해보고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두 동물을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합쳐서 만든 것인지 맞혀봅니다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9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F907E3F-5F06-4727-96E7-4C953A4D7D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436" y="1051697"/>
            <a:ext cx="4551128" cy="4551128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67F89AD7-F4C5-4802-B223-99A133DB7AE8}"/>
              </a:ext>
            </a:extLst>
          </p:cNvPr>
          <p:cNvGrpSpPr/>
          <p:nvPr/>
        </p:nvGrpSpPr>
        <p:grpSpPr>
          <a:xfrm>
            <a:off x="4367808" y="3333262"/>
            <a:ext cx="3304555" cy="2184902"/>
            <a:chOff x="4367808" y="3333262"/>
            <a:chExt cx="3304555" cy="2184902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2D29A16-E56D-4691-9E2A-A9806125BCAF}"/>
                </a:ext>
              </a:extLst>
            </p:cNvPr>
            <p:cNvGrpSpPr/>
            <p:nvPr/>
          </p:nvGrpSpPr>
          <p:grpSpPr>
            <a:xfrm>
              <a:off x="4367808" y="3333262"/>
              <a:ext cx="3304555" cy="2184902"/>
              <a:chOff x="4367808" y="3333262"/>
              <a:chExt cx="3304555" cy="2184902"/>
            </a:xfrm>
          </p:grpSpPr>
          <p:pic>
            <p:nvPicPr>
              <p:cNvPr id="39" name="그림 38">
                <a:extLst>
                  <a:ext uri="{FF2B5EF4-FFF2-40B4-BE49-F238E27FC236}">
                    <a16:creationId xmlns:a16="http://schemas.microsoft.com/office/drawing/2014/main" id="{A62B0684-4F45-4B50-A6BC-BC480D6A85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19637" y="3333262"/>
                <a:ext cx="3152726" cy="2184902"/>
              </a:xfrm>
              <a:prstGeom prst="rect">
                <a:avLst/>
              </a:prstGeom>
            </p:spPr>
          </p:pic>
          <p:pic>
            <p:nvPicPr>
              <p:cNvPr id="41" name="그림 40" descr="그리기이(가) 표시된 사진&#10;&#10;자동 생성된 설명">
                <a:extLst>
                  <a:ext uri="{FF2B5EF4-FFF2-40B4-BE49-F238E27FC236}">
                    <a16:creationId xmlns:a16="http://schemas.microsoft.com/office/drawing/2014/main" id="{C71FDA3A-2321-4F53-9F57-BF92DB6D6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67808" y="3717032"/>
                <a:ext cx="1877114" cy="1407836"/>
              </a:xfrm>
              <a:prstGeom prst="rect">
                <a:avLst/>
              </a:prstGeom>
            </p:spPr>
          </p:pic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76A54EB-C659-4338-9801-5E539F370539}"/>
                </a:ext>
              </a:extLst>
            </p:cNvPr>
            <p:cNvSpPr txBox="1"/>
            <p:nvPr/>
          </p:nvSpPr>
          <p:spPr>
            <a:xfrm>
              <a:off x="4663260" y="3346318"/>
              <a:ext cx="13688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토우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687854A-3964-476F-9AD1-3F68C885DF6B}"/>
              </a:ext>
            </a:extLst>
          </p:cNvPr>
          <p:cNvGrpSpPr/>
          <p:nvPr/>
        </p:nvGrpSpPr>
        <p:grpSpPr>
          <a:xfrm rot="2330601">
            <a:off x="2963114" y="2224717"/>
            <a:ext cx="1633684" cy="1440160"/>
            <a:chOff x="2855640" y="1988840"/>
            <a:chExt cx="1633684" cy="1440160"/>
          </a:xfrm>
        </p:grpSpPr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CBBD9C5E-747F-4EAB-92C6-0EB88774D7DE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C97875F8-B131-4A5F-8BE9-D92CA6229B8D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35606EB-EFD4-4950-ADAC-A81D9E14FEA3}"/>
                </a:ext>
              </a:extLst>
            </p:cNvPr>
            <p:cNvSpPr txBox="1"/>
            <p:nvPr/>
          </p:nvSpPr>
          <p:spPr>
            <a:xfrm>
              <a:off x="3120425" y="2388197"/>
              <a:ext cx="1368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토끼</a:t>
              </a: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EA805F98-1A10-4847-8BD9-EA65825BA952}"/>
              </a:ext>
            </a:extLst>
          </p:cNvPr>
          <p:cNvGrpSpPr/>
          <p:nvPr/>
        </p:nvGrpSpPr>
        <p:grpSpPr>
          <a:xfrm rot="1046781" flipH="1">
            <a:off x="7984545" y="4320137"/>
            <a:ext cx="1353541" cy="1193203"/>
            <a:chOff x="2855640" y="1988840"/>
            <a:chExt cx="1633683" cy="1440160"/>
          </a:xfrm>
        </p:grpSpPr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A433C64-5884-422C-978B-2D72ED18704C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25557336-60C9-42D1-AF60-4AEF81A7AA98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CC92875-B177-4FB7-B404-3D638A23B6EF}"/>
                </a:ext>
              </a:extLst>
            </p:cNvPr>
            <p:cNvSpPr txBox="1"/>
            <p:nvPr/>
          </p:nvSpPr>
          <p:spPr>
            <a:xfrm>
              <a:off x="3120424" y="2327681"/>
              <a:ext cx="1368899" cy="70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새우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1FEEB58E-2434-40EA-8DA5-52CAF91D9F61}"/>
              </a:ext>
            </a:extLst>
          </p:cNvPr>
          <p:cNvGrpSpPr/>
          <p:nvPr/>
        </p:nvGrpSpPr>
        <p:grpSpPr>
          <a:xfrm rot="21439665" flipH="1">
            <a:off x="7993020" y="2514038"/>
            <a:ext cx="1366882" cy="1296014"/>
            <a:chOff x="2839538" y="1946569"/>
            <a:chExt cx="1649785" cy="1564250"/>
          </a:xfrm>
        </p:grpSpPr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710976-7924-4A09-9E0D-758C60F80ED0}"/>
                </a:ext>
              </a:extLst>
            </p:cNvPr>
            <p:cNvSpPr txBox="1"/>
            <p:nvPr/>
          </p:nvSpPr>
          <p:spPr>
            <a:xfrm>
              <a:off x="3120424" y="2327681"/>
              <a:ext cx="1368899" cy="70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여우</a:t>
              </a: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9B907B0D-EBBC-45C9-8245-5767B3847B03}"/>
              </a:ext>
            </a:extLst>
          </p:cNvPr>
          <p:cNvGrpSpPr/>
          <p:nvPr/>
        </p:nvGrpSpPr>
        <p:grpSpPr>
          <a:xfrm rot="903425">
            <a:off x="3003561" y="3851905"/>
            <a:ext cx="1635579" cy="1440160"/>
            <a:chOff x="2855640" y="1988840"/>
            <a:chExt cx="1635579" cy="1440160"/>
          </a:xfrm>
        </p:grpSpPr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AAC19BDE-A85E-49D4-94B7-38D8DAB2F82C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5CFE3DE2-26A9-4B5F-BADC-295B8EAD9825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E850A90-174A-4650-AA70-01F635BA39C9}"/>
                </a:ext>
              </a:extLst>
            </p:cNvPr>
            <p:cNvSpPr txBox="1"/>
            <p:nvPr/>
          </p:nvSpPr>
          <p:spPr>
            <a:xfrm>
              <a:off x="3122320" y="2443639"/>
              <a:ext cx="1368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대하</a:t>
              </a: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22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스크린샷이(가) 표시된 사진&#10;&#10;자동 생성된 설명">
            <a:extLst>
              <a:ext uri="{FF2B5EF4-FFF2-40B4-BE49-F238E27FC236}">
                <a16:creationId xmlns:a16="http://schemas.microsoft.com/office/drawing/2014/main" id="{589C012C-15A4-4F2B-BD2A-074D00DDC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0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378971" y="5646498"/>
            <a:ext cx="1166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짝 활동으로 반 씩 나누어 그려 보세요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E40A7387-7455-4264-BB96-62E099C911EF}"/>
              </a:ext>
            </a:extLst>
          </p:cNvPr>
          <p:cNvGrpSpPr/>
          <p:nvPr/>
        </p:nvGrpSpPr>
        <p:grpSpPr>
          <a:xfrm>
            <a:off x="972266" y="1734722"/>
            <a:ext cx="3939004" cy="973876"/>
            <a:chOff x="972266" y="1734722"/>
            <a:chExt cx="3939004" cy="97387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1572E6-8AEE-42F8-AAEE-DCB4FCAECFF5}"/>
                </a:ext>
              </a:extLst>
            </p:cNvPr>
            <p:cNvSpPr txBox="1"/>
            <p:nvPr/>
          </p:nvSpPr>
          <p:spPr>
            <a:xfrm>
              <a:off x="972266" y="1734722"/>
              <a:ext cx="39390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그림놀이 방법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57A80AF-41F9-40C7-944B-D87B2EE2F4C2}"/>
                </a:ext>
              </a:extLst>
            </p:cNvPr>
            <p:cNvSpPr txBox="1"/>
            <p:nvPr/>
          </p:nvSpPr>
          <p:spPr>
            <a:xfrm>
              <a:off x="1296580" y="2246933"/>
              <a:ext cx="2016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  <a:r>
                <a:rPr lang="ko-KR" altLang="en-US" sz="24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꿀잼형</a:t>
              </a:r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/</a:t>
              </a:r>
              <a:r>
                <a:rPr lang="ko-KR" altLang="en-US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협동형</a:t>
              </a:r>
              <a:r>
                <a:rPr lang="en-US" altLang="ko-KR" sz="24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-</a:t>
              </a:r>
            </a:p>
          </p:txBody>
        </p:sp>
      </p:grpSp>
      <p:pic>
        <p:nvPicPr>
          <p:cNvPr id="36" name="_x308102816" descr="EMB000035782af7">
            <a:extLst>
              <a:ext uri="{FF2B5EF4-FFF2-40B4-BE49-F238E27FC236}">
                <a16:creationId xmlns:a16="http://schemas.microsoft.com/office/drawing/2014/main" id="{BD55CB2F-B048-456F-A9A9-7C96CB5118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17" b="93394" l="9980" r="89980">
                        <a14:foregroundMark x1="34020" y1="25295" x2="46182" y2="49946"/>
                        <a14:foregroundMark x1="42990" y1="8754" x2="37778" y2="22610"/>
                        <a14:foregroundMark x1="31434" y1="30290" x2="45616" y2="34909"/>
                        <a14:foregroundMark x1="44727" y1="26047" x2="37495" y2="55693"/>
                        <a14:foregroundMark x1="37495" y1="55693" x2="37495" y2="55693"/>
                        <a14:foregroundMark x1="34303" y1="62675" x2="34303" y2="62675"/>
                        <a14:foregroundMark x1="72848" y1="16058" x2="72848" y2="16058"/>
                        <a14:foregroundMark x1="48364" y1="25510" x2="43434" y2="33190"/>
                        <a14:foregroundMark x1="18949" y1="81525" x2="23879" y2="76155"/>
                        <a14:foregroundMark x1="66747" y1="93448" x2="66465" y2="88829"/>
                        <a14:foregroundMark x1="32444" y1="65360" x2="33899" y2="63588"/>
                        <a14:foregroundMark x1="39030" y1="5371" x2="40768" y2="5908"/>
                        <a14:foregroundMark x1="66303" y1="24114" x2="59717" y2="43126"/>
                        <a14:foregroundMark x1="75152" y1="13588" x2="75152" y2="13588"/>
                        <a14:foregroundMark x1="15111" y1="86037" x2="16848" y2="83942"/>
                        <a14:foregroundMark x1="30949" y1="66756" x2="32687" y2="65467"/>
                        <a14:foregroundMark x1="75556" y1="12836" x2="73414" y2="16165"/>
                        <a14:foregroundMark x1="71515" y1="18206" x2="67071" y2="23631"/>
                        <a14:foregroundMark x1="28444" y1="69817" x2="31313" y2="65467"/>
                        <a14:foregroundMark x1="24566" y1="75242" x2="30545" y2="675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1889" y="1692663"/>
            <a:ext cx="5085709" cy="382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F1284AC-C1ED-4623-83C9-2EC943780D66}"/>
              </a:ext>
            </a:extLst>
          </p:cNvPr>
          <p:cNvGrpSpPr/>
          <p:nvPr/>
        </p:nvGrpSpPr>
        <p:grpSpPr>
          <a:xfrm>
            <a:off x="3936049" y="2225979"/>
            <a:ext cx="2012690" cy="903905"/>
            <a:chOff x="3359695" y="2530906"/>
            <a:chExt cx="2012690" cy="90390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BE130A2-3476-416E-B068-CDF10C59CD2D}"/>
                </a:ext>
              </a:extLst>
            </p:cNvPr>
            <p:cNvSpPr txBox="1"/>
            <p:nvPr/>
          </p:nvSpPr>
          <p:spPr>
            <a:xfrm>
              <a:off x="3359695" y="2530906"/>
              <a:ext cx="1652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A(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상체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2597B7-64E9-4D4B-8E40-F8382EA42DA0}"/>
                </a:ext>
              </a:extLst>
            </p:cNvPr>
            <p:cNvSpPr txBox="1"/>
            <p:nvPr/>
          </p:nvSpPr>
          <p:spPr>
            <a:xfrm>
              <a:off x="3719736" y="2850036"/>
              <a:ext cx="16526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4C50EE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닭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055D649D-8AA6-4A27-8318-4BB25E300C67}"/>
              </a:ext>
            </a:extLst>
          </p:cNvPr>
          <p:cNvGrpSpPr/>
          <p:nvPr/>
        </p:nvGrpSpPr>
        <p:grpSpPr>
          <a:xfrm>
            <a:off x="7593383" y="4226474"/>
            <a:ext cx="1869882" cy="876677"/>
            <a:chOff x="3359695" y="2530906"/>
            <a:chExt cx="1869882" cy="876677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D98A78-9CD0-476B-B11A-DC4146758044}"/>
                </a:ext>
              </a:extLst>
            </p:cNvPr>
            <p:cNvSpPr txBox="1"/>
            <p:nvPr/>
          </p:nvSpPr>
          <p:spPr>
            <a:xfrm>
              <a:off x="3359695" y="2530906"/>
              <a:ext cx="1652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B(</a:t>
              </a:r>
              <a:r>
                <a:rPr lang="ko-KR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하체</a:t>
              </a:r>
              <a:r>
                <a:rPr lang="en-US" altLang="ko-KR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endPara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98D7689-A9A5-48DF-AE63-5E72F9F6298C}"/>
                </a:ext>
              </a:extLst>
            </p:cNvPr>
            <p:cNvSpPr txBox="1"/>
            <p:nvPr/>
          </p:nvSpPr>
          <p:spPr>
            <a:xfrm>
              <a:off x="3576928" y="2822808"/>
              <a:ext cx="16526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00B05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물개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821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시계이(가) 표시된 사진&#10;&#10;자동 생성된 설명">
            <a:extLst>
              <a:ext uri="{FF2B5EF4-FFF2-40B4-BE49-F238E27FC236}">
                <a16:creationId xmlns:a16="http://schemas.microsoft.com/office/drawing/2014/main" id="{6382AF30-81E7-4604-AFC4-D7C5E93BAE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2541" y="335781"/>
            <a:ext cx="4668775" cy="4668775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34AF563-889F-4CD6-8A1E-F20DD5B0E27C}"/>
              </a:ext>
            </a:extLst>
          </p:cNvPr>
          <p:cNvSpPr txBox="1"/>
          <p:nvPr/>
        </p:nvSpPr>
        <p:spPr>
          <a:xfrm>
            <a:off x="378971" y="5646498"/>
            <a:ext cx="1166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발표를 해보고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두 동물을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합쳐서 만든 것인지 맞혀봅니다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EBAB8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687854A-3964-476F-9AD1-3F68C885DF6B}"/>
              </a:ext>
            </a:extLst>
          </p:cNvPr>
          <p:cNvGrpSpPr/>
          <p:nvPr/>
        </p:nvGrpSpPr>
        <p:grpSpPr>
          <a:xfrm rot="2330601">
            <a:off x="2672831" y="2224717"/>
            <a:ext cx="1633684" cy="1440160"/>
            <a:chOff x="2855640" y="1988840"/>
            <a:chExt cx="1633684" cy="1440160"/>
          </a:xfrm>
        </p:grpSpPr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CBBD9C5E-747F-4EAB-92C6-0EB88774D7DE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C97875F8-B131-4A5F-8BE9-D92CA6229B8D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35606EB-EFD4-4950-ADAC-A81D9E14FEA3}"/>
                </a:ext>
              </a:extLst>
            </p:cNvPr>
            <p:cNvSpPr txBox="1"/>
            <p:nvPr/>
          </p:nvSpPr>
          <p:spPr>
            <a:xfrm>
              <a:off x="3120425" y="2388197"/>
              <a:ext cx="1368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smtClean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닭</a:t>
              </a:r>
              <a:endParaRPr lang="ko-KR" altLang="en-US" sz="32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EA805F98-1A10-4847-8BD9-EA65825BA952}"/>
              </a:ext>
            </a:extLst>
          </p:cNvPr>
          <p:cNvGrpSpPr/>
          <p:nvPr/>
        </p:nvGrpSpPr>
        <p:grpSpPr>
          <a:xfrm rot="1046781" flipH="1">
            <a:off x="8394900" y="4075489"/>
            <a:ext cx="1353541" cy="1193203"/>
            <a:chOff x="2855640" y="1988840"/>
            <a:chExt cx="1633683" cy="1440160"/>
          </a:xfrm>
        </p:grpSpPr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A433C64-5884-422C-978B-2D72ED18704C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25557336-60C9-42D1-AF60-4AEF81A7AA98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CC92875-B177-4FB7-B404-3D638A23B6EF}"/>
                </a:ext>
              </a:extLst>
            </p:cNvPr>
            <p:cNvSpPr txBox="1"/>
            <p:nvPr/>
          </p:nvSpPr>
          <p:spPr>
            <a:xfrm>
              <a:off x="3120424" y="2327681"/>
              <a:ext cx="1368899" cy="70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smtClean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물개</a:t>
              </a:r>
              <a:endParaRPr lang="ko-KR" altLang="en-US" sz="32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1FEEB58E-2434-40EA-8DA5-52CAF91D9F61}"/>
              </a:ext>
            </a:extLst>
          </p:cNvPr>
          <p:cNvGrpSpPr/>
          <p:nvPr/>
        </p:nvGrpSpPr>
        <p:grpSpPr>
          <a:xfrm rot="21439665" flipH="1">
            <a:off x="8287905" y="2496980"/>
            <a:ext cx="1366882" cy="1296014"/>
            <a:chOff x="2839538" y="1946569"/>
            <a:chExt cx="1649785" cy="1564250"/>
          </a:xfrm>
        </p:grpSpPr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84A54094-A113-4370-8019-EFAF38449140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47C71E9E-F829-4DAF-98C7-D950B3F35983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710976-7924-4A09-9E0D-758C60F80ED0}"/>
                </a:ext>
              </a:extLst>
            </p:cNvPr>
            <p:cNvSpPr txBox="1"/>
            <p:nvPr/>
          </p:nvSpPr>
          <p:spPr>
            <a:xfrm>
              <a:off x="3120424" y="2327681"/>
              <a:ext cx="1368899" cy="70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오리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9B907B0D-EBBC-45C9-8245-5767B3847B03}"/>
              </a:ext>
            </a:extLst>
          </p:cNvPr>
          <p:cNvGrpSpPr/>
          <p:nvPr/>
        </p:nvGrpSpPr>
        <p:grpSpPr>
          <a:xfrm rot="903425">
            <a:off x="2713278" y="3851905"/>
            <a:ext cx="1635579" cy="1440160"/>
            <a:chOff x="2855640" y="1988840"/>
            <a:chExt cx="1635579" cy="1440160"/>
          </a:xfrm>
        </p:grpSpPr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AAC19BDE-A85E-49D4-94B7-38D8DAB2F82C}"/>
                </a:ext>
              </a:extLst>
            </p:cNvPr>
            <p:cNvCxnSpPr/>
            <p:nvPr/>
          </p:nvCxnSpPr>
          <p:spPr>
            <a:xfrm flipV="1">
              <a:off x="2855640" y="1988840"/>
              <a:ext cx="648072" cy="648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5CFE3DE2-26A9-4B5F-BADC-295B8EAD9825}"/>
                </a:ext>
              </a:extLst>
            </p:cNvPr>
            <p:cNvCxnSpPr/>
            <p:nvPr/>
          </p:nvCxnSpPr>
          <p:spPr>
            <a:xfrm>
              <a:off x="2927648" y="2996952"/>
              <a:ext cx="792088" cy="4320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E850A90-174A-4650-AA70-01F635BA39C9}"/>
                </a:ext>
              </a:extLst>
            </p:cNvPr>
            <p:cNvSpPr txBox="1"/>
            <p:nvPr/>
          </p:nvSpPr>
          <p:spPr>
            <a:xfrm>
              <a:off x="3122320" y="2443639"/>
              <a:ext cx="1368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표범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A07A03D-9436-4360-80D0-405ACD905AF9}"/>
              </a:ext>
            </a:extLst>
          </p:cNvPr>
          <p:cNvGrpSpPr/>
          <p:nvPr/>
        </p:nvGrpSpPr>
        <p:grpSpPr>
          <a:xfrm>
            <a:off x="3900185" y="2482899"/>
            <a:ext cx="4400548" cy="3049668"/>
            <a:chOff x="4190468" y="2482899"/>
            <a:chExt cx="4400548" cy="3049668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67F89AD7-F4C5-4802-B223-99A133DB7AE8}"/>
                </a:ext>
              </a:extLst>
            </p:cNvPr>
            <p:cNvGrpSpPr/>
            <p:nvPr/>
          </p:nvGrpSpPr>
          <p:grpSpPr>
            <a:xfrm>
              <a:off x="4190468" y="2482899"/>
              <a:ext cx="4400548" cy="3049668"/>
              <a:chOff x="4519637" y="3333262"/>
              <a:chExt cx="3152726" cy="2184902"/>
            </a:xfrm>
          </p:grpSpPr>
          <p:pic>
            <p:nvPicPr>
              <p:cNvPr id="39" name="그림 38">
                <a:extLst>
                  <a:ext uri="{FF2B5EF4-FFF2-40B4-BE49-F238E27FC236}">
                    <a16:creationId xmlns:a16="http://schemas.microsoft.com/office/drawing/2014/main" id="{A62B0684-4F45-4B50-A6BC-BC480D6A85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19637" y="3333262"/>
                <a:ext cx="3152726" cy="2184902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76A54EB-C659-4338-9801-5E539F370539}"/>
                  </a:ext>
                </a:extLst>
              </p:cNvPr>
              <p:cNvSpPr txBox="1"/>
              <p:nvPr/>
            </p:nvSpPr>
            <p:spPr>
              <a:xfrm>
                <a:off x="4663260" y="3346318"/>
                <a:ext cx="1368899" cy="374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닭개</a:t>
                </a:r>
                <a:endPara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D10277D6-496E-4BDF-B310-3E6CFE4069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7807" y="3190305"/>
              <a:ext cx="2435939" cy="2264433"/>
            </a:xfrm>
            <a:prstGeom prst="rect">
              <a:avLst/>
            </a:prstGeom>
          </p:spPr>
        </p:pic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11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9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상상하여 그리기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5A431DF-1AE6-4D86-AD3C-18EFD0A3519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600" y="1650233"/>
            <a:ext cx="6866306" cy="4738925"/>
          </a:xfrm>
          <a:prstGeom prst="rect">
            <a:avLst/>
          </a:prstGeom>
        </p:spPr>
      </p:pic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FA90D27D-4E96-4932-AE7D-E331A45FB527}"/>
              </a:ext>
            </a:extLst>
          </p:cNvPr>
          <p:cNvCxnSpPr>
            <a:cxnSpLocks/>
          </p:cNvCxnSpPr>
          <p:nvPr/>
        </p:nvCxnSpPr>
        <p:spPr>
          <a:xfrm>
            <a:off x="4105685" y="2202843"/>
            <a:ext cx="622163" cy="143027"/>
          </a:xfrm>
          <a:prstGeom prst="straightConnector1">
            <a:avLst/>
          </a:prstGeom>
          <a:ln w="57150">
            <a:solidFill>
              <a:srgbClr val="D45D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C5315E1-2F7C-492A-B36B-4D2F02F3EE17}"/>
              </a:ext>
            </a:extLst>
          </p:cNvPr>
          <p:cNvSpPr txBox="1"/>
          <p:nvPr/>
        </p:nvSpPr>
        <p:spPr>
          <a:xfrm>
            <a:off x="4655840" y="2012746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D45DF9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동물 이름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D45DF9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FDD679-C7CB-48B1-9660-8356A8FDA1B2}"/>
              </a:ext>
            </a:extLst>
          </p:cNvPr>
          <p:cNvSpPr txBox="1"/>
          <p:nvPr/>
        </p:nvSpPr>
        <p:spPr>
          <a:xfrm>
            <a:off x="710610" y="1954952"/>
            <a:ext cx="3119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예시자료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17BAA277-3A8C-43CE-9D27-1C8ACD1AD9D4}"/>
              </a:ext>
            </a:extLst>
          </p:cNvPr>
          <p:cNvCxnSpPr>
            <a:cxnSpLocks/>
            <a:endCxn id="26" idx="3"/>
          </p:cNvCxnSpPr>
          <p:nvPr/>
        </p:nvCxnSpPr>
        <p:spPr>
          <a:xfrm flipH="1">
            <a:off x="2341073" y="4360501"/>
            <a:ext cx="946615" cy="311406"/>
          </a:xfrm>
          <a:prstGeom prst="straightConnector1">
            <a:avLst/>
          </a:prstGeom>
          <a:ln w="57150">
            <a:solidFill>
              <a:srgbClr val="4C50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FCA1272-5764-429F-AC2E-8109102BF0D1}"/>
              </a:ext>
            </a:extLst>
          </p:cNvPr>
          <p:cNvSpPr txBox="1"/>
          <p:nvPr/>
        </p:nvSpPr>
        <p:spPr>
          <a:xfrm>
            <a:off x="793129" y="4410297"/>
            <a:ext cx="1547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4C50EE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동물 모습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4C50EE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C4DBCE60-2B33-4EF4-B21C-69A8E857A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121024" y="5156823"/>
            <a:ext cx="487363" cy="487363"/>
          </a:xfrm>
          <a:prstGeom prst="rect">
            <a:avLst/>
          </a:prstGeom>
        </p:spPr>
      </p:pic>
      <p:pic>
        <p:nvPicPr>
          <p:cNvPr id="1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C4DBCE60-2B33-4EF4-B21C-69A8E857A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968624" y="5309223"/>
            <a:ext cx="487363" cy="487363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158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0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1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3" grpId="0"/>
      <p:bldP spid="23" grpId="1"/>
      <p:bldP spid="26" grpId="0"/>
      <p:bldP spid="2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3264459" y="2929905"/>
            <a:ext cx="6863989" cy="1053025"/>
          </a:xfrm>
          <a:custGeom>
            <a:avLst/>
            <a:gdLst>
              <a:gd name="connsiteX0" fmla="*/ 0 w 6863989"/>
              <a:gd name="connsiteY0" fmla="*/ 330703 h 1053025"/>
              <a:gd name="connsiteX1" fmla="*/ 330703 w 6863989"/>
              <a:gd name="connsiteY1" fmla="*/ 0 h 1053025"/>
              <a:gd name="connsiteX2" fmla="*/ 770523 w 6863989"/>
              <a:gd name="connsiteY2" fmla="*/ 0 h 1053025"/>
              <a:gd name="connsiteX3" fmla="*/ 1334394 w 6863989"/>
              <a:gd name="connsiteY3" fmla="*/ 0 h 1053025"/>
              <a:gd name="connsiteX4" fmla="*/ 1898265 w 6863989"/>
              <a:gd name="connsiteY4" fmla="*/ 0 h 1053025"/>
              <a:gd name="connsiteX5" fmla="*/ 2524162 w 6863989"/>
              <a:gd name="connsiteY5" fmla="*/ 0 h 1053025"/>
              <a:gd name="connsiteX6" fmla="*/ 2963981 w 6863989"/>
              <a:gd name="connsiteY6" fmla="*/ 0 h 1053025"/>
              <a:gd name="connsiteX7" fmla="*/ 3589878 w 6863989"/>
              <a:gd name="connsiteY7" fmla="*/ 0 h 1053025"/>
              <a:gd name="connsiteX8" fmla="*/ 4277801 w 6863989"/>
              <a:gd name="connsiteY8" fmla="*/ 0 h 1053025"/>
              <a:gd name="connsiteX9" fmla="*/ 4655595 w 6863989"/>
              <a:gd name="connsiteY9" fmla="*/ 0 h 1053025"/>
              <a:gd name="connsiteX10" fmla="*/ 5157440 w 6863989"/>
              <a:gd name="connsiteY10" fmla="*/ 0 h 1053025"/>
              <a:gd name="connsiteX11" fmla="*/ 5721311 w 6863989"/>
              <a:gd name="connsiteY11" fmla="*/ 0 h 1053025"/>
              <a:gd name="connsiteX12" fmla="*/ 6533286 w 6863989"/>
              <a:gd name="connsiteY12" fmla="*/ 0 h 1053025"/>
              <a:gd name="connsiteX13" fmla="*/ 6863989 w 6863989"/>
              <a:gd name="connsiteY13" fmla="*/ 330703 h 1053025"/>
              <a:gd name="connsiteX14" fmla="*/ 6863989 w 6863989"/>
              <a:gd name="connsiteY14" fmla="*/ 722322 h 1053025"/>
              <a:gd name="connsiteX15" fmla="*/ 6533286 w 6863989"/>
              <a:gd name="connsiteY15" fmla="*/ 1053025 h 1053025"/>
              <a:gd name="connsiteX16" fmla="*/ 6155492 w 6863989"/>
              <a:gd name="connsiteY16" fmla="*/ 1053025 h 1053025"/>
              <a:gd name="connsiteX17" fmla="*/ 5529595 w 6863989"/>
              <a:gd name="connsiteY17" fmla="*/ 1053025 h 1053025"/>
              <a:gd name="connsiteX18" fmla="*/ 5027750 w 6863989"/>
              <a:gd name="connsiteY18" fmla="*/ 1053025 h 1053025"/>
              <a:gd name="connsiteX19" fmla="*/ 4463879 w 6863989"/>
              <a:gd name="connsiteY19" fmla="*/ 1053025 h 1053025"/>
              <a:gd name="connsiteX20" fmla="*/ 4086085 w 6863989"/>
              <a:gd name="connsiteY20" fmla="*/ 1053025 h 1053025"/>
              <a:gd name="connsiteX21" fmla="*/ 3584240 w 6863989"/>
              <a:gd name="connsiteY21" fmla="*/ 1053025 h 1053025"/>
              <a:gd name="connsiteX22" fmla="*/ 3020369 w 6863989"/>
              <a:gd name="connsiteY22" fmla="*/ 1053025 h 1053025"/>
              <a:gd name="connsiteX23" fmla="*/ 2518523 w 6863989"/>
              <a:gd name="connsiteY23" fmla="*/ 1053025 h 1053025"/>
              <a:gd name="connsiteX24" fmla="*/ 2078704 w 6863989"/>
              <a:gd name="connsiteY24" fmla="*/ 1053025 h 1053025"/>
              <a:gd name="connsiteX25" fmla="*/ 1700910 w 6863989"/>
              <a:gd name="connsiteY25" fmla="*/ 1053025 h 1053025"/>
              <a:gd name="connsiteX26" fmla="*/ 1199065 w 6863989"/>
              <a:gd name="connsiteY26" fmla="*/ 1053025 h 1053025"/>
              <a:gd name="connsiteX27" fmla="*/ 330703 w 6863989"/>
              <a:gd name="connsiteY27" fmla="*/ 1053025 h 1053025"/>
              <a:gd name="connsiteX28" fmla="*/ 0 w 6863989"/>
              <a:gd name="connsiteY28" fmla="*/ 722322 h 1053025"/>
              <a:gd name="connsiteX29" fmla="*/ 0 w 6863989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863989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540011" y="-27515"/>
                  <a:pt x="661037" y="50026"/>
                  <a:pt x="770523" y="0"/>
                </a:cubicBezTo>
                <a:cubicBezTo>
                  <a:pt x="880009" y="-50026"/>
                  <a:pt x="1140749" y="39312"/>
                  <a:pt x="1334394" y="0"/>
                </a:cubicBezTo>
                <a:cubicBezTo>
                  <a:pt x="1528039" y="-39312"/>
                  <a:pt x="1659096" y="58106"/>
                  <a:pt x="1898265" y="0"/>
                </a:cubicBezTo>
                <a:cubicBezTo>
                  <a:pt x="2137434" y="-58106"/>
                  <a:pt x="2346375" y="34292"/>
                  <a:pt x="2524162" y="0"/>
                </a:cubicBezTo>
                <a:cubicBezTo>
                  <a:pt x="2701949" y="-34292"/>
                  <a:pt x="2824824" y="49289"/>
                  <a:pt x="2963981" y="0"/>
                </a:cubicBezTo>
                <a:cubicBezTo>
                  <a:pt x="3103138" y="-49289"/>
                  <a:pt x="3316066" y="42302"/>
                  <a:pt x="3589878" y="0"/>
                </a:cubicBezTo>
                <a:cubicBezTo>
                  <a:pt x="3863690" y="-42302"/>
                  <a:pt x="4028508" y="67234"/>
                  <a:pt x="4277801" y="0"/>
                </a:cubicBezTo>
                <a:cubicBezTo>
                  <a:pt x="4527094" y="-67234"/>
                  <a:pt x="4573493" y="27239"/>
                  <a:pt x="4655595" y="0"/>
                </a:cubicBezTo>
                <a:cubicBezTo>
                  <a:pt x="4737697" y="-27239"/>
                  <a:pt x="4916306" y="30303"/>
                  <a:pt x="5157440" y="0"/>
                </a:cubicBezTo>
                <a:cubicBezTo>
                  <a:pt x="5398575" y="-30303"/>
                  <a:pt x="5552959" y="41591"/>
                  <a:pt x="5721311" y="0"/>
                </a:cubicBezTo>
                <a:cubicBezTo>
                  <a:pt x="5889663" y="-41591"/>
                  <a:pt x="6199720" y="83424"/>
                  <a:pt x="6533286" y="0"/>
                </a:cubicBezTo>
                <a:cubicBezTo>
                  <a:pt x="6702320" y="27811"/>
                  <a:pt x="6882154" y="169418"/>
                  <a:pt x="6863989" y="330703"/>
                </a:cubicBezTo>
                <a:cubicBezTo>
                  <a:pt x="6887798" y="461926"/>
                  <a:pt x="6863198" y="544719"/>
                  <a:pt x="6863989" y="722322"/>
                </a:cubicBezTo>
                <a:cubicBezTo>
                  <a:pt x="6876203" y="863497"/>
                  <a:pt x="6721191" y="1089651"/>
                  <a:pt x="6533286" y="1053025"/>
                </a:cubicBezTo>
                <a:cubicBezTo>
                  <a:pt x="6393978" y="1067415"/>
                  <a:pt x="6296601" y="1023199"/>
                  <a:pt x="6155492" y="1053025"/>
                </a:cubicBezTo>
                <a:cubicBezTo>
                  <a:pt x="6014383" y="1082851"/>
                  <a:pt x="5714578" y="980274"/>
                  <a:pt x="5529595" y="1053025"/>
                </a:cubicBezTo>
                <a:cubicBezTo>
                  <a:pt x="5344612" y="1125776"/>
                  <a:pt x="5249143" y="1039766"/>
                  <a:pt x="5027750" y="1053025"/>
                </a:cubicBezTo>
                <a:cubicBezTo>
                  <a:pt x="4806357" y="1066284"/>
                  <a:pt x="4680604" y="1003058"/>
                  <a:pt x="4463879" y="1053025"/>
                </a:cubicBezTo>
                <a:cubicBezTo>
                  <a:pt x="4247154" y="1102992"/>
                  <a:pt x="4202384" y="1020883"/>
                  <a:pt x="4086085" y="1053025"/>
                </a:cubicBezTo>
                <a:cubicBezTo>
                  <a:pt x="3969786" y="1085167"/>
                  <a:pt x="3763905" y="1003183"/>
                  <a:pt x="3584240" y="1053025"/>
                </a:cubicBezTo>
                <a:cubicBezTo>
                  <a:pt x="3404575" y="1102867"/>
                  <a:pt x="3301595" y="998015"/>
                  <a:pt x="3020369" y="1053025"/>
                </a:cubicBezTo>
                <a:cubicBezTo>
                  <a:pt x="2739143" y="1108035"/>
                  <a:pt x="2642826" y="1026107"/>
                  <a:pt x="2518523" y="1053025"/>
                </a:cubicBezTo>
                <a:cubicBezTo>
                  <a:pt x="2394220" y="1079943"/>
                  <a:pt x="2182996" y="1050663"/>
                  <a:pt x="2078704" y="1053025"/>
                </a:cubicBezTo>
                <a:cubicBezTo>
                  <a:pt x="1974412" y="1055387"/>
                  <a:pt x="1811823" y="1009149"/>
                  <a:pt x="1700910" y="1053025"/>
                </a:cubicBezTo>
                <a:cubicBezTo>
                  <a:pt x="1589997" y="1096901"/>
                  <a:pt x="1323488" y="1007292"/>
                  <a:pt x="1199065" y="1053025"/>
                </a:cubicBezTo>
                <a:cubicBezTo>
                  <a:pt x="1074643" y="1098758"/>
                  <a:pt x="638153" y="996578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6863989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16378" y="-77266"/>
                  <a:pt x="784634" y="56775"/>
                  <a:pt x="1018626" y="0"/>
                </a:cubicBezTo>
                <a:cubicBezTo>
                  <a:pt x="1252618" y="-56775"/>
                  <a:pt x="1264844" y="15870"/>
                  <a:pt x="1458445" y="0"/>
                </a:cubicBezTo>
                <a:cubicBezTo>
                  <a:pt x="1652046" y="-15870"/>
                  <a:pt x="1767172" y="18683"/>
                  <a:pt x="1960291" y="0"/>
                </a:cubicBezTo>
                <a:cubicBezTo>
                  <a:pt x="2153410" y="-18683"/>
                  <a:pt x="2182425" y="35761"/>
                  <a:pt x="2400110" y="0"/>
                </a:cubicBezTo>
                <a:cubicBezTo>
                  <a:pt x="2617795" y="-35761"/>
                  <a:pt x="2919339" y="66592"/>
                  <a:pt x="3088033" y="0"/>
                </a:cubicBezTo>
                <a:cubicBezTo>
                  <a:pt x="3256727" y="-66592"/>
                  <a:pt x="3401821" y="20345"/>
                  <a:pt x="3713930" y="0"/>
                </a:cubicBezTo>
                <a:cubicBezTo>
                  <a:pt x="4026039" y="-20345"/>
                  <a:pt x="4056628" y="21113"/>
                  <a:pt x="4277801" y="0"/>
                </a:cubicBezTo>
                <a:cubicBezTo>
                  <a:pt x="4498974" y="-21113"/>
                  <a:pt x="4692303" y="2604"/>
                  <a:pt x="4841672" y="0"/>
                </a:cubicBezTo>
                <a:cubicBezTo>
                  <a:pt x="4991041" y="-2604"/>
                  <a:pt x="5118291" y="39703"/>
                  <a:pt x="5343518" y="0"/>
                </a:cubicBezTo>
                <a:cubicBezTo>
                  <a:pt x="5568745" y="-39703"/>
                  <a:pt x="5710449" y="44261"/>
                  <a:pt x="5969415" y="0"/>
                </a:cubicBezTo>
                <a:cubicBezTo>
                  <a:pt x="6228381" y="-44261"/>
                  <a:pt x="6252794" y="5104"/>
                  <a:pt x="6533286" y="0"/>
                </a:cubicBezTo>
                <a:cubicBezTo>
                  <a:pt x="6735407" y="-6219"/>
                  <a:pt x="6911816" y="169767"/>
                  <a:pt x="6863989" y="330703"/>
                </a:cubicBezTo>
                <a:cubicBezTo>
                  <a:pt x="6867823" y="427085"/>
                  <a:pt x="6833368" y="640949"/>
                  <a:pt x="6863989" y="722322"/>
                </a:cubicBezTo>
                <a:cubicBezTo>
                  <a:pt x="6832121" y="905720"/>
                  <a:pt x="6735827" y="1028100"/>
                  <a:pt x="6533286" y="1053025"/>
                </a:cubicBezTo>
                <a:cubicBezTo>
                  <a:pt x="6322752" y="1089798"/>
                  <a:pt x="6140560" y="1033470"/>
                  <a:pt x="5969415" y="1053025"/>
                </a:cubicBezTo>
                <a:cubicBezTo>
                  <a:pt x="5798270" y="1072580"/>
                  <a:pt x="5608891" y="1008835"/>
                  <a:pt x="5343518" y="1053025"/>
                </a:cubicBezTo>
                <a:cubicBezTo>
                  <a:pt x="5078145" y="1097215"/>
                  <a:pt x="4940588" y="1009322"/>
                  <a:pt x="4779647" y="1053025"/>
                </a:cubicBezTo>
                <a:cubicBezTo>
                  <a:pt x="4618706" y="1096728"/>
                  <a:pt x="4455436" y="1005650"/>
                  <a:pt x="4339827" y="1053025"/>
                </a:cubicBezTo>
                <a:cubicBezTo>
                  <a:pt x="4224218" y="1100400"/>
                  <a:pt x="4042994" y="1012973"/>
                  <a:pt x="3962033" y="1053025"/>
                </a:cubicBezTo>
                <a:cubicBezTo>
                  <a:pt x="3881072" y="1093077"/>
                  <a:pt x="3676350" y="1016946"/>
                  <a:pt x="3522214" y="1053025"/>
                </a:cubicBezTo>
                <a:cubicBezTo>
                  <a:pt x="3368078" y="1089104"/>
                  <a:pt x="3093433" y="1048834"/>
                  <a:pt x="2896317" y="1053025"/>
                </a:cubicBezTo>
                <a:cubicBezTo>
                  <a:pt x="2699201" y="1057216"/>
                  <a:pt x="2606174" y="990650"/>
                  <a:pt x="2332446" y="1053025"/>
                </a:cubicBezTo>
                <a:cubicBezTo>
                  <a:pt x="2058718" y="1115400"/>
                  <a:pt x="1888703" y="1020880"/>
                  <a:pt x="1768575" y="1053025"/>
                </a:cubicBezTo>
                <a:cubicBezTo>
                  <a:pt x="1648447" y="1085170"/>
                  <a:pt x="1375245" y="1051305"/>
                  <a:pt x="1204703" y="1053025"/>
                </a:cubicBezTo>
                <a:cubicBezTo>
                  <a:pt x="1034161" y="1054745"/>
                  <a:pt x="597533" y="1050668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466118" y="3055571"/>
            <a:ext cx="652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F6ACCBC-AA1C-4BEB-BDCF-93ACB3F16D7B}"/>
              </a:ext>
            </a:extLst>
          </p:cNvPr>
          <p:cNvGrpSpPr/>
          <p:nvPr/>
        </p:nvGrpSpPr>
        <p:grpSpPr>
          <a:xfrm>
            <a:off x="1838685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583178" y="2343299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9663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9F7BCB9-700D-4C31-BC1B-05EB46AE162A}"/>
              </a:ext>
            </a:extLst>
          </p:cNvPr>
          <p:cNvSpPr txBox="1"/>
          <p:nvPr/>
        </p:nvSpPr>
        <p:spPr>
          <a:xfrm>
            <a:off x="2372203" y="262075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야옹멍멍이는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뭘 먹을까요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16" name="그림 15" descr="어두운, 하얀색, 앉아있는, 검은색이(가) 표시된 사진&#10;&#10;자동 생성된 설명">
            <a:extLst>
              <a:ext uri="{FF2B5EF4-FFF2-40B4-BE49-F238E27FC236}">
                <a16:creationId xmlns:a16="http://schemas.microsoft.com/office/drawing/2014/main" id="{665D6D57-2D65-4146-B2AA-6C14076F2C4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3594" y="3392488"/>
            <a:ext cx="3472406" cy="2695229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02EC0A63-EA35-469C-AE8A-1EF65B34CE6E}"/>
              </a:ext>
            </a:extLst>
          </p:cNvPr>
          <p:cNvGrpSpPr/>
          <p:nvPr/>
        </p:nvGrpSpPr>
        <p:grpSpPr>
          <a:xfrm>
            <a:off x="5996992" y="3649514"/>
            <a:ext cx="3472406" cy="2118599"/>
            <a:chOff x="311764" y="3935420"/>
            <a:chExt cx="3745035" cy="2118599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4D1D625A-BBF1-42F0-9981-865C58A9D9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764" y="3935420"/>
              <a:ext cx="3745035" cy="2118599"/>
            </a:xfrm>
            <a:prstGeom prst="ellipse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0F88E3B-EEE6-445B-A751-E7FC9BF30C72}"/>
                </a:ext>
              </a:extLst>
            </p:cNvPr>
            <p:cNvSpPr txBox="1"/>
            <p:nvPr/>
          </p:nvSpPr>
          <p:spPr>
            <a:xfrm>
              <a:off x="531349" y="4618628"/>
              <a:ext cx="33058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물고기소</a:t>
              </a:r>
            </a:p>
          </p:txBody>
        </p:sp>
      </p:grpSp>
      <p:pic>
        <p:nvPicPr>
          <p:cNvPr id="20" name="34. 팝">
            <a:hlinkClick r:id="" action="ppaction://media"/>
            <a:extLst>
              <a:ext uri="{FF2B5EF4-FFF2-40B4-BE49-F238E27FC236}">
                <a16:creationId xmlns:a16="http://schemas.microsoft.com/office/drawing/2014/main" id="{8BE8A651-314E-4EA9-8584-2A7D81A93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21" name="2. 띵 WAV">
            <a:hlinkClick r:id="" action="ppaction://media"/>
            <a:extLst>
              <a:ext uri="{FF2B5EF4-FFF2-40B4-BE49-F238E27FC236}">
                <a16:creationId xmlns:a16="http://schemas.microsoft.com/office/drawing/2014/main" id="{91F868B0-B8E1-48D3-ADD0-BBCCD1A60B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2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224EE3E2-87C7-4BE6-89AA-4DE8BC17B12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7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F8073B6-84A8-4B7E-BD2F-ACA087B9CBC3}"/>
              </a:ext>
            </a:extLst>
          </p:cNvPr>
          <p:cNvSpPr txBox="1"/>
          <p:nvPr/>
        </p:nvSpPr>
        <p:spPr>
          <a:xfrm>
            <a:off x="2372203" y="2456776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6940C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물고기소는 어디서 살아요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6940C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32C8C5C8-C781-4B72-AED4-3664EC13A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F6DAF3E5-17CD-4013-B839-C06E0584CAB0}"/>
              </a:ext>
            </a:extLst>
          </p:cNvPr>
          <p:cNvGrpSpPr/>
          <p:nvPr/>
        </p:nvGrpSpPr>
        <p:grpSpPr>
          <a:xfrm>
            <a:off x="2481479" y="3054469"/>
            <a:ext cx="3248630" cy="3131118"/>
            <a:chOff x="2481479" y="3008169"/>
            <a:chExt cx="3248630" cy="3131118"/>
          </a:xfrm>
        </p:grpSpPr>
        <p:pic>
          <p:nvPicPr>
            <p:cNvPr id="26" name="그림 25" descr="실내, 앉아있는, 작은, 테이블이(가) 표시된 사진&#10;&#10;자동 생성된 설명">
              <a:extLst>
                <a:ext uri="{FF2B5EF4-FFF2-40B4-BE49-F238E27FC236}">
                  <a16:creationId xmlns:a16="http://schemas.microsoft.com/office/drawing/2014/main" id="{9043FB4D-6863-4567-B0E3-B4626CD12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1479" y="3334613"/>
              <a:ext cx="3248630" cy="28046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BBDBF89-CE70-42C0-B05A-1561E6F0BE9A}"/>
                </a:ext>
              </a:extLst>
            </p:cNvPr>
            <p:cNvSpPr txBox="1"/>
            <p:nvPr/>
          </p:nvSpPr>
          <p:spPr>
            <a:xfrm>
              <a:off x="2573463" y="3008169"/>
              <a:ext cx="30652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목장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3DE78B2-03C0-4994-80EA-8EA01EE7B0AC}"/>
              </a:ext>
            </a:extLst>
          </p:cNvPr>
          <p:cNvGrpSpPr/>
          <p:nvPr/>
        </p:nvGrpSpPr>
        <p:grpSpPr>
          <a:xfrm>
            <a:off x="6553333" y="3054469"/>
            <a:ext cx="3248628" cy="3131118"/>
            <a:chOff x="6553333" y="3008169"/>
            <a:chExt cx="3248628" cy="3131118"/>
          </a:xfrm>
        </p:grpSpPr>
        <p:pic>
          <p:nvPicPr>
            <p:cNvPr id="32" name="그림 31" descr="수건, 가방이(가) 표시된 사진&#10;&#10;자동 생성된 설명">
              <a:extLst>
                <a:ext uri="{FF2B5EF4-FFF2-40B4-BE49-F238E27FC236}">
                  <a16:creationId xmlns:a16="http://schemas.microsoft.com/office/drawing/2014/main" id="{E58A7884-47B7-425C-B1E8-D9A1DEDC50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3333" y="3321540"/>
              <a:ext cx="3248628" cy="28177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674C495-124B-424C-94CB-8F3E2E264032}"/>
                </a:ext>
              </a:extLst>
            </p:cNvPr>
            <p:cNvSpPr txBox="1"/>
            <p:nvPr/>
          </p:nvSpPr>
          <p:spPr>
            <a:xfrm>
              <a:off x="6645316" y="3008169"/>
              <a:ext cx="30652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바다</a:t>
              </a:r>
              <a:r>
                <a:rPr lang="en-US" altLang="ko-KR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강</a:t>
              </a:r>
            </a:p>
          </p:txBody>
        </p:sp>
      </p:grpSp>
      <p:pic>
        <p:nvPicPr>
          <p:cNvPr id="34" name="작은 훅">
            <a:hlinkClick r:id="" action="ppaction://media"/>
            <a:extLst>
              <a:ext uri="{FF2B5EF4-FFF2-40B4-BE49-F238E27FC236}">
                <a16:creationId xmlns:a16="http://schemas.microsoft.com/office/drawing/2014/main" id="{A0857C3B-3C31-4975-ACB8-739A2FE992F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12959" y="5080924"/>
            <a:ext cx="487362" cy="487363"/>
          </a:xfrm>
          <a:prstGeom prst="rect">
            <a:avLst/>
          </a:prstGeom>
        </p:spPr>
      </p:pic>
      <p:pic>
        <p:nvPicPr>
          <p:cNvPr id="35" name="작은 훅">
            <a:hlinkClick r:id="" action="ppaction://media"/>
            <a:extLst>
              <a:ext uri="{FF2B5EF4-FFF2-40B4-BE49-F238E27FC236}">
                <a16:creationId xmlns:a16="http://schemas.microsoft.com/office/drawing/2014/main" id="{9831BDC7-BE8E-447E-A38E-851286D31EA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60559" y="5233324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6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4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4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23" grpId="0"/>
      <p:bldP spid="2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3EA1B59-3F8E-4F26-B42E-C86849445943}"/>
              </a:ext>
            </a:extLst>
          </p:cNvPr>
          <p:cNvSpPr txBox="1"/>
          <p:nvPr/>
        </p:nvSpPr>
        <p:spPr>
          <a:xfrm>
            <a:off x="2372203" y="2447128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물고기소는 살 수 없어요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어떻게 하면 좋을까요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4256F025-EC30-42E3-A659-BE1B4CF018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76808" y="6278538"/>
            <a:ext cx="487362" cy="48736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3ADDAF01-FBCB-4ECF-98FC-B92CEC39F43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0111" y="2972686"/>
            <a:ext cx="3671777" cy="3451536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id="{BBE5EBC8-49DC-437C-821B-564854E424FC}"/>
              </a:ext>
            </a:extLst>
          </p:cNvPr>
          <p:cNvGrpSpPr/>
          <p:nvPr/>
        </p:nvGrpSpPr>
        <p:grpSpPr>
          <a:xfrm>
            <a:off x="2375715" y="3652475"/>
            <a:ext cx="3745035" cy="2118599"/>
            <a:chOff x="311764" y="3935420"/>
            <a:chExt cx="3745035" cy="2118599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F5451E4B-AF62-43C7-A5C6-D602A2B67E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764" y="3935420"/>
              <a:ext cx="3745035" cy="2118599"/>
            </a:xfrm>
            <a:prstGeom prst="ellipse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1D337A3-6895-4801-B7DE-49BE1D46F549}"/>
                </a:ext>
              </a:extLst>
            </p:cNvPr>
            <p:cNvSpPr txBox="1"/>
            <p:nvPr/>
          </p:nvSpPr>
          <p:spPr>
            <a:xfrm>
              <a:off x="519774" y="4699651"/>
              <a:ext cx="33058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물고기개사료</a:t>
              </a:r>
              <a:endParaRPr lang="ko-KR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8" name="21. 볼록">
            <a:hlinkClick r:id="" action="ppaction://media"/>
            <a:extLst>
              <a:ext uri="{FF2B5EF4-FFF2-40B4-BE49-F238E27FC236}">
                <a16:creationId xmlns:a16="http://schemas.microsoft.com/office/drawing/2014/main" id="{66365583-E275-4F5E-943B-ADB9056050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6259" y="7496175"/>
            <a:ext cx="487363" cy="487363"/>
          </a:xfrm>
          <a:prstGeom prst="rect">
            <a:avLst/>
          </a:prstGeom>
        </p:spPr>
      </p:pic>
      <p:pic>
        <p:nvPicPr>
          <p:cNvPr id="39" name="9. 바람 쉭 WAV">
            <a:hlinkClick r:id="" action="ppaction://media"/>
            <a:extLst>
              <a:ext uri="{FF2B5EF4-FFF2-40B4-BE49-F238E27FC236}">
                <a16:creationId xmlns:a16="http://schemas.microsoft.com/office/drawing/2014/main" id="{05A16D2B-09E8-44A1-96E8-F0F9DF43F49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86200" y="75898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4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0.13985 -3.7037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6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6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7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19" grpId="0"/>
      <p:bldP spid="1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07B3257-B5FB-4D07-A1A5-452B764CD3BC}"/>
              </a:ext>
            </a:extLst>
          </p:cNvPr>
          <p:cNvSpPr txBox="1"/>
          <p:nvPr/>
        </p:nvSpPr>
        <p:spPr>
          <a:xfrm>
            <a:off x="2372203" y="233138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noProof="0" dirty="0" err="1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야옹멍멍이의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A275FB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사료는 어떻게 만들까요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A275FB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18" name="2. 띵 WAV">
            <a:hlinkClick r:id="" action="ppaction://media"/>
            <a:extLst>
              <a:ext uri="{FF2B5EF4-FFF2-40B4-BE49-F238E27FC236}">
                <a16:creationId xmlns:a16="http://schemas.microsoft.com/office/drawing/2014/main" id="{F0313A5E-AD51-4127-945E-3C659A5449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3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2B2D9006-F999-480C-8C0C-D4E061E1B0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FC3BD3A7-7F6A-4CE5-8657-E8E228F04B9E}"/>
              </a:ext>
            </a:extLst>
          </p:cNvPr>
          <p:cNvGrpSpPr/>
          <p:nvPr/>
        </p:nvGrpSpPr>
        <p:grpSpPr>
          <a:xfrm>
            <a:off x="2862346" y="3070440"/>
            <a:ext cx="6467307" cy="3248784"/>
            <a:chOff x="2838739" y="3175438"/>
            <a:chExt cx="6467307" cy="3248784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32F5D56A-D08E-4000-A413-42FCAEB3898E}"/>
                </a:ext>
              </a:extLst>
            </p:cNvPr>
            <p:cNvSpPr/>
            <p:nvPr/>
          </p:nvSpPr>
          <p:spPr>
            <a:xfrm>
              <a:off x="2838739" y="3175438"/>
              <a:ext cx="6467307" cy="3248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6" name="그림 25" descr="장난감, 인형, 곰, 곰인형이(가) 표시된 사진&#10;&#10;자동 생성된 설명">
              <a:extLst>
                <a:ext uri="{FF2B5EF4-FFF2-40B4-BE49-F238E27FC236}">
                  <a16:creationId xmlns:a16="http://schemas.microsoft.com/office/drawing/2014/main" id="{EEE0C4E6-FB00-48AE-B370-6C46259D6B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98452" y="3250361"/>
              <a:ext cx="5595096" cy="3173861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A926484-AFDE-4D20-9DF2-C0E305790DCE}"/>
              </a:ext>
            </a:extLst>
          </p:cNvPr>
          <p:cNvSpPr txBox="1"/>
          <p:nvPr/>
        </p:nvSpPr>
        <p:spPr>
          <a:xfrm>
            <a:off x="2486986" y="4683239"/>
            <a:ext cx="2295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 사료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2CD40C-5C93-4963-89E6-0EAF3C2B2F2C}"/>
              </a:ext>
            </a:extLst>
          </p:cNvPr>
          <p:cNvSpPr txBox="1"/>
          <p:nvPr/>
        </p:nvSpPr>
        <p:spPr>
          <a:xfrm>
            <a:off x="4785464" y="4435563"/>
            <a:ext cx="456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+</a:t>
            </a:r>
            <a:endParaRPr lang="ko-KR" altLang="en-US" sz="8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CA5591-8969-46A5-82C6-E4F8F7892F63}"/>
              </a:ext>
            </a:extLst>
          </p:cNvPr>
          <p:cNvSpPr txBox="1"/>
          <p:nvPr/>
        </p:nvSpPr>
        <p:spPr>
          <a:xfrm>
            <a:off x="5188454" y="4723498"/>
            <a:ext cx="160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 사료</a:t>
            </a:r>
            <a:endParaRPr lang="ko-KR" altLang="en-US" sz="3600" dirty="0">
              <a:highlight>
                <a:srgbClr val="FFF7EB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3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E24083CD-824F-4E88-8D8D-9161FFC62E8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76288" y="960438"/>
            <a:ext cx="487363" cy="487362"/>
          </a:xfrm>
          <a:prstGeom prst="rect">
            <a:avLst/>
          </a:prstGeom>
        </p:spPr>
      </p:pic>
      <p:pic>
        <p:nvPicPr>
          <p:cNvPr id="34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DD92625F-C6AB-4083-9B86-1184C3429C5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3888" y="1112838"/>
            <a:ext cx="487363" cy="487362"/>
          </a:xfrm>
          <a:prstGeom prst="rect">
            <a:avLst/>
          </a:prstGeom>
        </p:spPr>
      </p:pic>
      <p:pic>
        <p:nvPicPr>
          <p:cNvPr id="35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ADFBD244-19CC-42AF-B959-376B162D624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471488" y="12652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4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8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8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8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17" grpId="0"/>
      <p:bldP spid="17" grpId="1"/>
      <p:bldP spid="27" grpId="0"/>
      <p:bldP spid="27" grpId="1"/>
      <p:bldP spid="28" grpId="0"/>
      <p:bldP spid="28" grpId="1"/>
      <p:bldP spid="32" grpId="0"/>
      <p:bldP spid="3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0FEC9F1-8C11-4551-B6E4-0847AEFCAEEB}"/>
              </a:ext>
            </a:extLst>
          </p:cNvPr>
          <p:cNvSpPr txBox="1"/>
          <p:nvPr/>
        </p:nvSpPr>
        <p:spPr>
          <a:xfrm>
            <a:off x="2227048" y="2399657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9900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야옹멍멍이가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9900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반가울 때 하는 행동은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009900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32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9900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34. 팝">
            <a:hlinkClick r:id="" action="ppaction://media"/>
            <a:extLst>
              <a:ext uri="{FF2B5EF4-FFF2-40B4-BE49-F238E27FC236}">
                <a16:creationId xmlns:a16="http://schemas.microsoft.com/office/drawing/2014/main" id="{7A500A7F-CF96-4389-9D58-389684790A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36" name="2. 띵 WAV">
            <a:hlinkClick r:id="" action="ppaction://media"/>
            <a:extLst>
              <a:ext uri="{FF2B5EF4-FFF2-40B4-BE49-F238E27FC236}">
                <a16:creationId xmlns:a16="http://schemas.microsoft.com/office/drawing/2014/main" id="{FD72401C-2100-405B-A8DF-0FC5A365AB9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37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273C589-AFD1-41D4-BB6E-5804B653A6A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id="{2960A0DF-7FE6-4645-8054-14F6E9C1BB13}"/>
              </a:ext>
            </a:extLst>
          </p:cNvPr>
          <p:cNvGrpSpPr/>
          <p:nvPr/>
        </p:nvGrpSpPr>
        <p:grpSpPr>
          <a:xfrm>
            <a:off x="3058610" y="3112766"/>
            <a:ext cx="6074780" cy="3311456"/>
            <a:chOff x="3058610" y="3112766"/>
            <a:chExt cx="6074780" cy="3311456"/>
          </a:xfrm>
        </p:grpSpPr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48E6F102-1D7E-45EB-8235-A057E1010ADE}"/>
                </a:ext>
              </a:extLst>
            </p:cNvPr>
            <p:cNvSpPr/>
            <p:nvPr/>
          </p:nvSpPr>
          <p:spPr>
            <a:xfrm>
              <a:off x="3058610" y="3112766"/>
              <a:ext cx="6074780" cy="33114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" name="그림 39" descr="곰, 채워진, 곰인형, 동물이(가) 표시된 사진&#10;&#10;자동 생성된 설명">
              <a:extLst>
                <a:ext uri="{FF2B5EF4-FFF2-40B4-BE49-F238E27FC236}">
                  <a16:creationId xmlns:a16="http://schemas.microsoft.com/office/drawing/2014/main" id="{C2537B92-2A3E-44DB-BDB2-9A08AC4E91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53428" y="3194613"/>
              <a:ext cx="5139160" cy="3229609"/>
            </a:xfrm>
            <a:prstGeom prst="rect">
              <a:avLst/>
            </a:prstGeom>
          </p:spPr>
        </p:pic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2DD0646F-DFC3-4717-B021-B0A3C192A856}"/>
              </a:ext>
            </a:extLst>
          </p:cNvPr>
          <p:cNvGrpSpPr/>
          <p:nvPr/>
        </p:nvGrpSpPr>
        <p:grpSpPr>
          <a:xfrm>
            <a:off x="2540678" y="3704557"/>
            <a:ext cx="3034138" cy="1228251"/>
            <a:chOff x="2540678" y="3704557"/>
            <a:chExt cx="3034138" cy="122825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A154B73-327C-4D15-B5EA-9A357A702BAE}"/>
                </a:ext>
              </a:extLst>
            </p:cNvPr>
            <p:cNvSpPr txBox="1"/>
            <p:nvPr/>
          </p:nvSpPr>
          <p:spPr>
            <a:xfrm>
              <a:off x="2540678" y="4286477"/>
              <a:ext cx="3034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가르랑가르랑</a:t>
              </a:r>
            </a:p>
          </p:txBody>
        </p:sp>
        <p:pic>
          <p:nvPicPr>
            <p:cNvPr id="43" name="그림 42" descr="곰이(가) 표시된 사진&#10;&#10;자동 생성된 설명">
              <a:extLst>
                <a:ext uri="{FF2B5EF4-FFF2-40B4-BE49-F238E27FC236}">
                  <a16:creationId xmlns:a16="http://schemas.microsoft.com/office/drawing/2014/main" id="{9C89C42D-5731-40B9-9C96-D42DCD9E0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091" y="3704557"/>
              <a:ext cx="705311" cy="630278"/>
            </a:xfrm>
            <a:prstGeom prst="rect">
              <a:avLst/>
            </a:prstGeom>
          </p:spPr>
        </p:pic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8ED34322-0328-451B-9B5F-8F0AA6CC3163}"/>
              </a:ext>
            </a:extLst>
          </p:cNvPr>
          <p:cNvGrpSpPr/>
          <p:nvPr/>
        </p:nvGrpSpPr>
        <p:grpSpPr>
          <a:xfrm>
            <a:off x="5574816" y="5013345"/>
            <a:ext cx="2392964" cy="1701831"/>
            <a:chOff x="5574816" y="5013345"/>
            <a:chExt cx="2392964" cy="17018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2C7DE15-CF83-4123-9755-07C366ED1CBE}"/>
                </a:ext>
              </a:extLst>
            </p:cNvPr>
            <p:cNvSpPr txBox="1"/>
            <p:nvPr/>
          </p:nvSpPr>
          <p:spPr>
            <a:xfrm>
              <a:off x="5574816" y="5013345"/>
              <a:ext cx="23929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꼬리를 </a:t>
              </a:r>
              <a:endParaRPr lang="en-US" altLang="ko-KR" sz="36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살랑살랑</a:t>
              </a:r>
            </a:p>
          </p:txBody>
        </p:sp>
        <p:pic>
          <p:nvPicPr>
            <p:cNvPr id="46" name="그림 45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65AAFC47-884C-46AE-BDB7-EA0FDF76E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3008" y="6133268"/>
              <a:ext cx="496889" cy="5819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18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301 L -0.00573 0.00324 C -0.00442 -0.0044 -0.00338 -0.0118 -0.00195 -0.01898 C -0.00117 -0.02291 0.00026 -0.02662 0.00091 -0.03078 C 0.00274 -0.0419 0.00404 -0.05324 0.0056 -0.06458 C 0.00651 -0.07014 0.00769 -0.07569 0.00847 -0.08148 C 0.01498 -0.12685 0.00456 -0.06458 0.0142 -0.12014 C 0.01354 -0.10625 0.01302 -0.09213 0.01237 -0.07801 C 0.00925 -0.01736 0.01315 -0.10023 0.01042 -0.05092 C 0.01003 -0.04375 0.00821 -0.03611 0.00951 -0.02916 C 0.01016 -0.025 0.01133 -0.03703 0.01237 -0.04097 C 0.01263 -0.0449 0.01276 -0.04884 0.01328 -0.05277 C 0.01472 -0.06435 0.01576 -0.0662 0.01797 -0.07801 C 0.01875 -0.08194 0.01927 -0.08588 0.01992 -0.08981 C 0.02019 -0.09166 0.02058 -0.09328 0.02084 -0.0949 C 0.02058 -0.08356 0.02032 -0.07245 0.01992 -0.06111 C 0.01862 -0.02916 0.01797 -0.0794 0.01797 -0.01898 C 0.01797 -0.00995 0.01849 -0.03703 0.01901 -0.04583 C 0.0194 -0.05532 0.02019 -0.06065 0.02175 -0.06967 C 0.0224 -0.07245 0.02305 -0.07523 0.0237 -0.07801 C 0.02084 -0.04213 0.02565 -0.09861 0.01992 -0.04768 C 0.01901 -0.03981 0.01927 -0.03171 0.01797 -0.02407 C 0.01732 -0.02014 0.01667 -0.0162 0.01615 -0.01227 C 0.01576 -0.00995 0.01511 -0.00301 0.01511 -0.00532 C 0.01511 -0.00879 0.01589 -0.01203 0.01615 -0.01551 C 0.0168 -0.02453 0.01719 -0.03356 0.01797 -0.04259 C 0.01888 -0.05185 0.0211 -0.0625 0.02279 -0.07129 C 0.02305 -0.07523 0.02331 -0.07916 0.0237 -0.0831 C 0.02396 -0.08541 0.02487 -0.09213 0.02461 -0.08981 C 0.02409 -0.08356 0.02331 -0.07754 0.02279 -0.07129 C 0.0224 -0.06736 0.0224 -0.06319 0.02175 -0.05949 C 0.0211 -0.05532 0.01992 -0.05162 0.01901 -0.04768 C 0.01862 -0.04305 0.01836 -0.03865 0.01797 -0.03402 C 0.01784 -0.03194 0.01706 -0.025 0.01706 -0.02731 C 0.01706 -0.04606 0.01901 -0.06458 0.01797 -0.0831 C 0.01758 -0.09051 0.01628 -0.06828 0.01511 -0.06111 C 0.01446 -0.05648 0.01315 -0.05208 0.01237 -0.04768 C 0.01068 -0.03865 0.00912 -0.02963 0.00756 -0.0206 C 0.00742 -0.02014 0.00612 -0.00995 0.0056 -0.00879 C 0.00495 -0.00717 0.00378 -0.00648 0.00287 -0.00532 C 0.00274 -0.0081 0.00183 -0.03171 0.00091 -0.0375 C 0.00052 -0.03981 -0.00039 -0.0419 -0.00104 -0.04421 C -0.0026 -0.03078 -0.00508 -0.00972 -0.00768 0.00139 C -0.01315 0.02616 -0.00521 -0.00902 -0.01237 0.01991 C -0.01276 0.02153 -0.01341 0.02685 -0.01328 0.025 C -0.01276 0.01783 -0.01106 0.00394 -0.0095 -0.0037 C -0.00872 -0.00787 -0.00755 -0.01157 -0.00664 -0.01551 C -0.00586 -0.01944 -0.00547 -0.02338 -0.00481 -0.02731 C -0.0039 -0.03194 -0.00273 -0.03634 -0.00195 -0.04097 C 0.00065 -0.05578 -0.00091 -0.05208 0.00183 -0.0662 C 0.0056 -0.08495 0.00521 -0.08287 0.00847 -0.0949 C 0.01016 -0.075 0.01042 -0.07824 0.00756 -0.0493 C 0.00742 -0.04722 0.00612 -0.04606 0.0056 -0.04421 C 0.00521 -0.04259 0.00508 -0.04097 0.00469 -0.03912 C 0.00352 -0.0456 0.00339 -0.05046 0.00091 -0.03402 C -0.00039 -0.02523 -2.91667E-6 -0.00879 -2.91667E-6 -0.00023 L -2.91667E-6 -2.96296E-6 " pathEditMode="relative" rAng="0" ptsTypes="AAAAAAAAAAAAAAAAAAAAAAAAAAAAAAAAAAAAAAAAAAAAAAAAAAAAAAAAA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3" y="-504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1" grpId="0"/>
      <p:bldP spid="2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특징을 다시 한 번 떠올려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125484D-7907-4E30-98DB-F04ACA8FC191}"/>
              </a:ext>
            </a:extLst>
          </p:cNvPr>
          <p:cNvSpPr txBox="1"/>
          <p:nvPr/>
        </p:nvSpPr>
        <p:spPr>
          <a:xfrm>
            <a:off x="2372203" y="233138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야옹멍멍이와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산책을 하는 방법은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2C4A8EEA-0AD2-4B8D-86F1-50EBBF07EC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845A10B4-FF98-4335-BFA0-621111639E8F}"/>
              </a:ext>
            </a:extLst>
          </p:cNvPr>
          <p:cNvGrpSpPr/>
          <p:nvPr/>
        </p:nvGrpSpPr>
        <p:grpSpPr>
          <a:xfrm>
            <a:off x="3400425" y="2331381"/>
            <a:ext cx="5391150" cy="4043363"/>
            <a:chOff x="3400425" y="2331381"/>
            <a:chExt cx="5391150" cy="4043363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187616E-5F77-423F-B854-E9412ADC2D43}"/>
                </a:ext>
              </a:extLst>
            </p:cNvPr>
            <p:cNvSpPr/>
            <p:nvPr/>
          </p:nvSpPr>
          <p:spPr>
            <a:xfrm>
              <a:off x="3432810" y="3001297"/>
              <a:ext cx="5326380" cy="333812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7" name="그림 26" descr="케이크, 실내, 테이블, 앉아있는이(가) 표시된 사진&#10;&#10;자동 생성된 설명">
              <a:extLst>
                <a:ext uri="{FF2B5EF4-FFF2-40B4-BE49-F238E27FC236}">
                  <a16:creationId xmlns:a16="http://schemas.microsoft.com/office/drawing/2014/main" id="{3960B818-CA14-4203-8AF9-57487BC73C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0425" y="2331381"/>
              <a:ext cx="5391150" cy="4043363"/>
            </a:xfrm>
            <a:prstGeom prst="roundRect">
              <a:avLst/>
            </a:prstGeom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5C848ED-640E-44EE-AC72-D0A17F6101CC}"/>
              </a:ext>
            </a:extLst>
          </p:cNvPr>
          <p:cNvGrpSpPr/>
          <p:nvPr/>
        </p:nvGrpSpPr>
        <p:grpSpPr>
          <a:xfrm>
            <a:off x="6585270" y="4377191"/>
            <a:ext cx="3372499" cy="538106"/>
            <a:chOff x="8340124" y="4399545"/>
            <a:chExt cx="3372499" cy="53810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AE18397-8F52-4211-8252-02AAE9E0ACFA}"/>
                </a:ext>
              </a:extLst>
            </p:cNvPr>
            <p:cNvSpPr txBox="1"/>
            <p:nvPr/>
          </p:nvSpPr>
          <p:spPr>
            <a:xfrm>
              <a:off x="8678485" y="4414431"/>
              <a:ext cx="3034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목줄 매는 것 싫어함</a:t>
              </a:r>
            </a:p>
          </p:txBody>
        </p:sp>
        <p:pic>
          <p:nvPicPr>
            <p:cNvPr id="33" name="그림 32" descr="곰이(가) 표시된 사진&#10;&#10;자동 생성된 설명">
              <a:extLst>
                <a:ext uri="{FF2B5EF4-FFF2-40B4-BE49-F238E27FC236}">
                  <a16:creationId xmlns:a16="http://schemas.microsoft.com/office/drawing/2014/main" id="{38363A05-00D4-43C3-85E0-7CE02F597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40124" y="4399545"/>
              <a:ext cx="592847" cy="529778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FC8CDC1-5B53-4C23-9FCE-B19219E69E59}"/>
              </a:ext>
            </a:extLst>
          </p:cNvPr>
          <p:cNvGrpSpPr/>
          <p:nvPr/>
        </p:nvGrpSpPr>
        <p:grpSpPr>
          <a:xfrm>
            <a:off x="6585270" y="3835863"/>
            <a:ext cx="3436503" cy="600016"/>
            <a:chOff x="8155008" y="3858217"/>
            <a:chExt cx="3436503" cy="6000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380FD5B-C7A8-40F5-83B4-D165F5A579C3}"/>
                </a:ext>
              </a:extLst>
            </p:cNvPr>
            <p:cNvSpPr txBox="1"/>
            <p:nvPr/>
          </p:nvSpPr>
          <p:spPr>
            <a:xfrm>
              <a:off x="8630528" y="3858217"/>
              <a:ext cx="29609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산책을 좋아함</a:t>
              </a:r>
            </a:p>
          </p:txBody>
        </p:sp>
        <p:pic>
          <p:nvPicPr>
            <p:cNvPr id="47" name="그림 46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504BE928-DFA7-49A2-AF7D-2521521A8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5008" y="3876325"/>
              <a:ext cx="496889" cy="581908"/>
            </a:xfrm>
            <a:prstGeom prst="rect">
              <a:avLst/>
            </a:prstGeom>
          </p:spPr>
        </p:pic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0E576656-353F-4680-867F-1808E7B9F2F0}"/>
              </a:ext>
            </a:extLst>
          </p:cNvPr>
          <p:cNvGrpSpPr/>
          <p:nvPr/>
        </p:nvGrpSpPr>
        <p:grpSpPr>
          <a:xfrm>
            <a:off x="6633248" y="4909106"/>
            <a:ext cx="3461819" cy="523220"/>
            <a:chOff x="8202986" y="4900980"/>
            <a:chExt cx="3461819" cy="523220"/>
          </a:xfrm>
        </p:grpSpPr>
        <p:pic>
          <p:nvPicPr>
            <p:cNvPr id="49" name="그림 48" descr="하얀색, 작은, 테이블, 앉아있는이(가) 표시된 사진&#10;&#10;자동 생성된 설명">
              <a:extLst>
                <a:ext uri="{FF2B5EF4-FFF2-40B4-BE49-F238E27FC236}">
                  <a16:creationId xmlns:a16="http://schemas.microsoft.com/office/drawing/2014/main" id="{60760473-EDA8-4ECA-AC1E-DAE302877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2986" y="4952537"/>
              <a:ext cx="496889" cy="409203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9A8D5D-23B8-422E-B835-D1D82F33655C}"/>
                </a:ext>
              </a:extLst>
            </p:cNvPr>
            <p:cNvSpPr txBox="1"/>
            <p:nvPr/>
          </p:nvSpPr>
          <p:spPr>
            <a:xfrm>
              <a:off x="8630667" y="4900980"/>
              <a:ext cx="3034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목줄을 보여주며 산책</a:t>
              </a:r>
              <a:r>
                <a:rPr lang="en-US" altLang="ko-KR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8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51" name="9. 바람 쉭 WAV">
            <a:hlinkClick r:id="" action="ppaction://media"/>
            <a:extLst>
              <a:ext uri="{FF2B5EF4-FFF2-40B4-BE49-F238E27FC236}">
                <a16:creationId xmlns:a16="http://schemas.microsoft.com/office/drawing/2014/main" id="{61DC2DAD-5E95-488D-B7EA-6E921EBFD3E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86200" y="7589838"/>
            <a:ext cx="487363" cy="487362"/>
          </a:xfrm>
          <a:prstGeom prst="rect">
            <a:avLst/>
          </a:prstGeom>
        </p:spPr>
      </p:pic>
      <p:pic>
        <p:nvPicPr>
          <p:cNvPr id="52" name="2. 띵 WAV">
            <a:hlinkClick r:id="" action="ppaction://media"/>
            <a:extLst>
              <a:ext uri="{FF2B5EF4-FFF2-40B4-BE49-F238E27FC236}">
                <a16:creationId xmlns:a16="http://schemas.microsoft.com/office/drawing/2014/main" id="{B8465E20-6ACC-4158-B509-60F7C9ECCC3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53" name="2. 띵 WAV">
            <a:hlinkClick r:id="" action="ppaction://media"/>
            <a:extLst>
              <a:ext uri="{FF2B5EF4-FFF2-40B4-BE49-F238E27FC236}">
                <a16:creationId xmlns:a16="http://schemas.microsoft.com/office/drawing/2014/main" id="{D26B6777-D37C-47C0-9AD4-AB236A1A4D1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4767" y="5522229"/>
            <a:ext cx="487363" cy="487362"/>
          </a:xfrm>
          <a:prstGeom prst="rect">
            <a:avLst/>
          </a:prstGeom>
        </p:spPr>
      </p:pic>
      <p:pic>
        <p:nvPicPr>
          <p:cNvPr id="54" name="2. 띵 WAV">
            <a:hlinkClick r:id="" action="ppaction://media"/>
            <a:extLst>
              <a:ext uri="{FF2B5EF4-FFF2-40B4-BE49-F238E27FC236}">
                <a16:creationId xmlns:a16="http://schemas.microsoft.com/office/drawing/2014/main" id="{1C45D9C6-96E1-412B-8349-6878F008AA4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2367" y="5674629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0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1237 -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5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9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89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789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23" grpId="0"/>
      <p:bldP spid="2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 descr="텍스트이(가) 표시된 사진&#10;&#10;자동 생성된 설명">
            <a:extLst>
              <a:ext uri="{FF2B5EF4-FFF2-40B4-BE49-F238E27FC236}">
                <a16:creationId xmlns:a16="http://schemas.microsoft.com/office/drawing/2014/main" id="{AB559331-01F1-4E55-B86A-08FF3AAF4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FC80DB84-7FB0-45EE-9387-C82674793A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220" y="2243627"/>
            <a:ext cx="4686300" cy="4686300"/>
          </a:xfrm>
          <a:prstGeom prst="rect">
            <a:avLst/>
          </a:prstGeom>
        </p:spPr>
      </p:pic>
      <p:grpSp>
        <p:nvGrpSpPr>
          <p:cNvPr id="56" name="그룹 55">
            <a:extLst>
              <a:ext uri="{FF2B5EF4-FFF2-40B4-BE49-F238E27FC236}">
                <a16:creationId xmlns:a16="http://schemas.microsoft.com/office/drawing/2014/main" id="{85565C33-52F2-41F5-B18E-424079C2CE2A}"/>
              </a:ext>
            </a:extLst>
          </p:cNvPr>
          <p:cNvGrpSpPr/>
          <p:nvPr/>
        </p:nvGrpSpPr>
        <p:grpSpPr>
          <a:xfrm>
            <a:off x="351131" y="-151066"/>
            <a:ext cx="8708045" cy="7160131"/>
            <a:chOff x="351131" y="-151066"/>
            <a:chExt cx="8708045" cy="7160131"/>
          </a:xfrm>
        </p:grpSpPr>
        <p:pic>
          <p:nvPicPr>
            <p:cNvPr id="57" name="그림 56">
              <a:extLst>
                <a:ext uri="{FF2B5EF4-FFF2-40B4-BE49-F238E27FC236}">
                  <a16:creationId xmlns:a16="http://schemas.microsoft.com/office/drawing/2014/main" id="{DDCB6AA1-D393-4E5E-AF91-C3994E9337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39154" flipH="1">
              <a:off x="351131" y="-151066"/>
              <a:ext cx="8708045" cy="7160131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7C989CF-5E8A-4D0C-93B8-B46D1DF87B2B}"/>
                </a:ext>
              </a:extLst>
            </p:cNvPr>
            <p:cNvSpPr txBox="1"/>
            <p:nvPr/>
          </p:nvSpPr>
          <p:spPr>
            <a:xfrm>
              <a:off x="2240685" y="2588335"/>
              <a:ext cx="5098546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고양이개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‘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야옹멍멍이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”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는 고양이와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개의 특징을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반씩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섞은 듯한 행동이나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just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모습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특징을 보였어요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우리도 아까 만든 신비한 동물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합체 동물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의 특징이나 능력을 생각하여 적어 보는 활동을 해 볼 거예요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BBE34DDD-7F55-42D7-8DB9-92199C2D33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8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1305526"/>
            <a:chOff x="847494" y="1596910"/>
            <a:chExt cx="10752954" cy="130552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합체한 동물들의 특징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먹이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사는 곳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행동 특성 등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사전이나 동물 도감을 통해 조사해봅시다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3" name="그림 2" descr="시계이(가) 표시된 사진&#10;&#10;자동 생성된 설명">
            <a:extLst>
              <a:ext uri="{FF2B5EF4-FFF2-40B4-BE49-F238E27FC236}">
                <a16:creationId xmlns:a16="http://schemas.microsoft.com/office/drawing/2014/main" id="{C914B6DD-BCE6-4A29-8268-04592F6A518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365" y="2404762"/>
            <a:ext cx="4725144" cy="4725144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862FB23-F9EF-4139-966E-2FB253FF98F5}"/>
              </a:ext>
            </a:extLst>
          </p:cNvPr>
          <p:cNvGrpSpPr/>
          <p:nvPr/>
        </p:nvGrpSpPr>
        <p:grpSpPr>
          <a:xfrm>
            <a:off x="451257" y="2604566"/>
            <a:ext cx="5550443" cy="4723036"/>
            <a:chOff x="451257" y="2604566"/>
            <a:chExt cx="5550443" cy="4723036"/>
          </a:xfrm>
        </p:grpSpPr>
        <p:pic>
          <p:nvPicPr>
            <p:cNvPr id="26" name="그림 25" descr="건물이(가) 표시된 사진&#10;&#10;자동 생성된 설명">
              <a:extLst>
                <a:ext uri="{FF2B5EF4-FFF2-40B4-BE49-F238E27FC236}">
                  <a16:creationId xmlns:a16="http://schemas.microsoft.com/office/drawing/2014/main" id="{93190A23-CFFD-4D4C-8355-0EF37DA30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5039" flipH="1">
              <a:off x="451257" y="2604566"/>
              <a:ext cx="5550443" cy="472303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FBA4593-99AD-4AEE-8CF0-619CC48CF61E}"/>
                </a:ext>
              </a:extLst>
            </p:cNvPr>
            <p:cNvSpPr txBox="1"/>
            <p:nvPr/>
          </p:nvSpPr>
          <p:spPr>
            <a:xfrm>
              <a:off x="1585152" y="3734888"/>
              <a:ext cx="23768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펭귄은 에너지 효율을 위해서 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뒤뚱뒤뚱 걷는구나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B3024F0-BD4C-435B-B6A7-BF07BDA42618}"/>
              </a:ext>
            </a:extLst>
          </p:cNvPr>
          <p:cNvGrpSpPr/>
          <p:nvPr/>
        </p:nvGrpSpPr>
        <p:grpSpPr>
          <a:xfrm>
            <a:off x="7776314" y="2437109"/>
            <a:ext cx="5166406" cy="4396247"/>
            <a:chOff x="7776314" y="2437109"/>
            <a:chExt cx="5166406" cy="4396247"/>
          </a:xfrm>
        </p:grpSpPr>
        <p:pic>
          <p:nvPicPr>
            <p:cNvPr id="8" name="그림 7" descr="건물이(가) 표시된 사진&#10;&#10;자동 생성된 설명">
              <a:extLst>
                <a:ext uri="{FF2B5EF4-FFF2-40B4-BE49-F238E27FC236}">
                  <a16:creationId xmlns:a16="http://schemas.microsoft.com/office/drawing/2014/main" id="{397B6692-49A9-411E-9967-D64DE4546F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58307">
              <a:off x="7776314" y="2437109"/>
              <a:ext cx="5166406" cy="4396247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45E61E6-5091-4004-9191-D0265FABF135}"/>
                </a:ext>
              </a:extLst>
            </p:cNvPr>
            <p:cNvSpPr txBox="1"/>
            <p:nvPr/>
          </p:nvSpPr>
          <p:spPr>
            <a:xfrm>
              <a:off x="8582144" y="3488774"/>
              <a:ext cx="23768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고슴도치는 땅을 파서 굴을 만들지 못하는 구나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14" name="2. 띵 WAV">
            <a:hlinkClick r:id="" action="ppaction://media"/>
            <a:extLst>
              <a:ext uri="{FF2B5EF4-FFF2-40B4-BE49-F238E27FC236}">
                <a16:creationId xmlns:a16="http://schemas.microsoft.com/office/drawing/2014/main" id="{482D35F0-3A12-4CB6-A330-BAD5620030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82625" y="7512050"/>
            <a:ext cx="487363" cy="487363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id="{7DD2BA34-4A9C-461C-A32E-44D9611401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5025" y="7664450"/>
            <a:ext cx="487363" cy="487363"/>
          </a:xfrm>
          <a:prstGeom prst="rect">
            <a:avLst/>
          </a:prstGeom>
        </p:spPr>
      </p:pic>
      <p:grpSp>
        <p:nvGrpSpPr>
          <p:cNvPr id="42" name="그룹 41">
            <a:extLst>
              <a:ext uri="{FF2B5EF4-FFF2-40B4-BE49-F238E27FC236}">
                <a16:creationId xmlns:a16="http://schemas.microsoft.com/office/drawing/2014/main" id="{9BB74294-09FE-498A-93EF-E06B1E4CE0CC}"/>
              </a:ext>
            </a:extLst>
          </p:cNvPr>
          <p:cNvGrpSpPr/>
          <p:nvPr/>
        </p:nvGrpSpPr>
        <p:grpSpPr>
          <a:xfrm>
            <a:off x="451256" y="2594646"/>
            <a:ext cx="5550443" cy="4723036"/>
            <a:chOff x="451257" y="2604566"/>
            <a:chExt cx="5550443" cy="4723036"/>
          </a:xfrm>
        </p:grpSpPr>
        <p:pic>
          <p:nvPicPr>
            <p:cNvPr id="43" name="그림 42" descr="건물이(가) 표시된 사진&#10;&#10;자동 생성된 설명">
              <a:extLst>
                <a:ext uri="{FF2B5EF4-FFF2-40B4-BE49-F238E27FC236}">
                  <a16:creationId xmlns:a16="http://schemas.microsoft.com/office/drawing/2014/main" id="{6F15F562-28C7-4CDE-A5CE-2E16F3784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5039" flipH="1">
              <a:off x="451257" y="2604566"/>
              <a:ext cx="5550443" cy="4723036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6BCE4B9-A8DA-47A4-BCE6-A0DEEBFF06D6}"/>
                </a:ext>
              </a:extLst>
            </p:cNvPr>
            <p:cNvSpPr txBox="1"/>
            <p:nvPr/>
          </p:nvSpPr>
          <p:spPr>
            <a:xfrm>
              <a:off x="1521326" y="3887610"/>
              <a:ext cx="23768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펭귄은 꾸르륵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꾸르륵 우는구나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399782D4-75B6-4409-B768-8F0E1DEDF459}"/>
              </a:ext>
            </a:extLst>
          </p:cNvPr>
          <p:cNvGrpSpPr/>
          <p:nvPr/>
        </p:nvGrpSpPr>
        <p:grpSpPr>
          <a:xfrm>
            <a:off x="7790557" y="2447982"/>
            <a:ext cx="5166406" cy="4396247"/>
            <a:chOff x="7776314" y="2437109"/>
            <a:chExt cx="5166406" cy="4396247"/>
          </a:xfrm>
        </p:grpSpPr>
        <p:pic>
          <p:nvPicPr>
            <p:cNvPr id="47" name="그림 46" descr="건물이(가) 표시된 사진&#10;&#10;자동 생성된 설명">
              <a:extLst>
                <a:ext uri="{FF2B5EF4-FFF2-40B4-BE49-F238E27FC236}">
                  <a16:creationId xmlns:a16="http://schemas.microsoft.com/office/drawing/2014/main" id="{7BC75250-C1A2-48F0-A543-F8403F6D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58307">
              <a:off x="7776314" y="2437109"/>
              <a:ext cx="5166406" cy="4396247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D14D081-02D5-4140-81F5-965A0D557891}"/>
                </a:ext>
              </a:extLst>
            </p:cNvPr>
            <p:cNvSpPr txBox="1"/>
            <p:nvPr/>
          </p:nvSpPr>
          <p:spPr>
            <a:xfrm>
              <a:off x="8582144" y="3488774"/>
              <a:ext cx="23768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고슴도치는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삐이익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삑삑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우는구나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15" name="펭귄울음소리">
            <a:hlinkClick r:id="" action="ppaction://media"/>
            <a:extLst>
              <a:ext uri="{FF2B5EF4-FFF2-40B4-BE49-F238E27FC236}">
                <a16:creationId xmlns:a16="http://schemas.microsoft.com/office/drawing/2014/main" id="{98E48661-A335-4977-A68B-23B9982847F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796713" y="7788275"/>
            <a:ext cx="487362" cy="487363"/>
          </a:xfrm>
          <a:prstGeom prst="rect">
            <a:avLst/>
          </a:prstGeom>
        </p:spPr>
      </p:pic>
      <p:pic>
        <p:nvPicPr>
          <p:cNvPr id="24" name="고슴도치 울음소리">
            <a:hlinkClick r:id="" action="ppaction://media"/>
            <a:extLst>
              <a:ext uri="{FF2B5EF4-FFF2-40B4-BE49-F238E27FC236}">
                <a16:creationId xmlns:a16="http://schemas.microsoft.com/office/drawing/2014/main" id="{D7C7AFA7-7543-4627-97C9-0F561637FCC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396913" y="32623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7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6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74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53806" y="1552865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조사한 내용을 바탕으로 신비한 동물의 특징을 적어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41B796FC-3B75-4F4C-9110-21CB47A417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515" y="2304393"/>
            <a:ext cx="5914969" cy="4093681"/>
          </a:xfrm>
          <a:prstGeom prst="rect">
            <a:avLst/>
          </a:prstGeom>
        </p:spPr>
      </p:pic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DDAFAD45-1A97-42F6-A2B9-6C0D34F6CD75}"/>
              </a:ext>
            </a:extLst>
          </p:cNvPr>
          <p:cNvCxnSpPr>
            <a:cxnSpLocks/>
          </p:cNvCxnSpPr>
          <p:nvPr/>
        </p:nvCxnSpPr>
        <p:spPr>
          <a:xfrm>
            <a:off x="8781612" y="2907974"/>
            <a:ext cx="622163" cy="143027"/>
          </a:xfrm>
          <a:prstGeom prst="straightConnector1">
            <a:avLst/>
          </a:prstGeom>
          <a:ln w="57150">
            <a:solidFill>
              <a:srgbClr val="D45D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966AA6C-F516-42CA-9F70-22F25862ADEC}"/>
              </a:ext>
            </a:extLst>
          </p:cNvPr>
          <p:cNvSpPr txBox="1"/>
          <p:nvPr/>
        </p:nvSpPr>
        <p:spPr>
          <a:xfrm>
            <a:off x="9331767" y="2717877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D45DF9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울음소리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D45DF9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D927B288-728D-4A93-8215-D1E1487943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624273" y="3064812"/>
            <a:ext cx="487363" cy="487363"/>
          </a:xfrm>
          <a:prstGeom prst="rect">
            <a:avLst/>
          </a:prstGeom>
        </p:spPr>
      </p:pic>
      <p:pic>
        <p:nvPicPr>
          <p:cNvPr id="1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14A37E1-4FAE-46F6-8F88-E1446157B8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061067" y="5177292"/>
            <a:ext cx="487363" cy="487363"/>
          </a:xfrm>
          <a:prstGeom prst="rect">
            <a:avLst/>
          </a:prstGeom>
        </p:spPr>
      </p:pic>
      <p:pic>
        <p:nvPicPr>
          <p:cNvPr id="17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E2C313F9-F2EA-4D88-9FA7-D30CBFD04C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037687" y="4700625"/>
            <a:ext cx="487363" cy="487363"/>
          </a:xfrm>
          <a:prstGeom prst="rect">
            <a:avLst/>
          </a:prstGeom>
        </p:spPr>
      </p:pic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0CB4CE6D-1B08-44A5-A48B-31C94FF95E7C}"/>
              </a:ext>
            </a:extLst>
          </p:cNvPr>
          <p:cNvCxnSpPr>
            <a:cxnSpLocks/>
          </p:cNvCxnSpPr>
          <p:nvPr/>
        </p:nvCxnSpPr>
        <p:spPr>
          <a:xfrm flipV="1">
            <a:off x="8781612" y="3856831"/>
            <a:ext cx="622163" cy="402126"/>
          </a:xfrm>
          <a:prstGeom prst="straightConnector1">
            <a:avLst/>
          </a:prstGeom>
          <a:ln w="57150">
            <a:solidFill>
              <a:srgbClr val="4C50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5E6D82-7E5D-4D88-A7F1-63241D812EDD}"/>
              </a:ext>
            </a:extLst>
          </p:cNvPr>
          <p:cNvSpPr txBox="1"/>
          <p:nvPr/>
        </p:nvSpPr>
        <p:spPr>
          <a:xfrm>
            <a:off x="9403775" y="3528995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4C50EE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먹이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4C50EE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983A766F-63ED-497B-B7CC-10B9AEE667B3}"/>
              </a:ext>
            </a:extLst>
          </p:cNvPr>
          <p:cNvCxnSpPr>
            <a:cxnSpLocks/>
          </p:cNvCxnSpPr>
          <p:nvPr/>
        </p:nvCxnSpPr>
        <p:spPr>
          <a:xfrm flipV="1">
            <a:off x="8616280" y="5064787"/>
            <a:ext cx="721806" cy="380437"/>
          </a:xfrm>
          <a:prstGeom prst="straightConnector1">
            <a:avLst/>
          </a:prstGeom>
          <a:ln w="57150">
            <a:solidFill>
              <a:srgbClr val="E6545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D905378-689A-4732-BFBA-52AC13598CAD}"/>
              </a:ext>
            </a:extLst>
          </p:cNvPr>
          <p:cNvSpPr txBox="1"/>
          <p:nvPr/>
        </p:nvSpPr>
        <p:spPr>
          <a:xfrm>
            <a:off x="9407857" y="4763014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E65454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특징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E65454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09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37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37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37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5" grpId="0"/>
      <p:bldP spid="25" grpId="1"/>
      <p:bldP spid="22" grpId="0"/>
      <p:bldP spid="22" grpId="1"/>
      <p:bldP spid="27" grpId="0"/>
      <p:bldP spid="2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 특징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능력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적기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128442E-3E0A-41CE-8594-8F1DA0A30E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832" y="1429786"/>
            <a:ext cx="3314335" cy="33143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434899-81EA-447D-A5E7-FFCF07784659}"/>
              </a:ext>
            </a:extLst>
          </p:cNvPr>
          <p:cNvSpPr txBox="1"/>
          <p:nvPr/>
        </p:nvSpPr>
        <p:spPr>
          <a:xfrm>
            <a:off x="410094" y="5661248"/>
            <a:ext cx="11371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앞에 나와서 신비한 동물의 특징 및 능력을 발표합니다</a:t>
            </a:r>
            <a:r>
              <a:rPr lang="en-US" altLang="ko-KR" sz="3600" dirty="0">
                <a:solidFill>
                  <a:prstClr val="black"/>
                </a:solidFill>
                <a:highlight>
                  <a:srgbClr val="FFFF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8BBCF8B6-5AEE-46D5-9626-2837A97E23E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441" y="3065601"/>
            <a:ext cx="3538046" cy="2448640"/>
          </a:xfrm>
          <a:prstGeom prst="rect">
            <a:avLst/>
          </a:prstGeom>
        </p:spPr>
      </p:pic>
      <p:pic>
        <p:nvPicPr>
          <p:cNvPr id="33" name="2. 띵 WAV">
            <a:hlinkClick r:id="" action="ppaction://media"/>
            <a:extLst>
              <a:ext uri="{FF2B5EF4-FFF2-40B4-BE49-F238E27FC236}">
                <a16:creationId xmlns:a16="http://schemas.microsoft.com/office/drawing/2014/main" id="{FD1619AC-E6A8-4B90-B750-18067DD608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8684" y="7597348"/>
            <a:ext cx="487363" cy="487363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00FED57F-BBE8-4712-85C0-426054AD6432}"/>
              </a:ext>
            </a:extLst>
          </p:cNvPr>
          <p:cNvGrpSpPr/>
          <p:nvPr/>
        </p:nvGrpSpPr>
        <p:grpSpPr>
          <a:xfrm rot="20887490">
            <a:off x="286661" y="1640607"/>
            <a:ext cx="5550443" cy="4723036"/>
            <a:chOff x="451257" y="2604566"/>
            <a:chExt cx="5550443" cy="4723036"/>
          </a:xfrm>
        </p:grpSpPr>
        <p:pic>
          <p:nvPicPr>
            <p:cNvPr id="35" name="그림 34" descr="건물이(가) 표시된 사진&#10;&#10;자동 생성된 설명">
              <a:extLst>
                <a:ext uri="{FF2B5EF4-FFF2-40B4-BE49-F238E27FC236}">
                  <a16:creationId xmlns:a16="http://schemas.microsoft.com/office/drawing/2014/main" id="{D76C7063-D357-4171-98D8-DF666FFCBF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5039" flipH="1">
              <a:off x="451257" y="2604566"/>
              <a:ext cx="5550443" cy="4723036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B7F4B9F-8DFB-488F-A701-55AAD482FD07}"/>
                </a:ext>
              </a:extLst>
            </p:cNvPr>
            <p:cNvSpPr txBox="1"/>
            <p:nvPr/>
          </p:nvSpPr>
          <p:spPr>
            <a:xfrm>
              <a:off x="1537395" y="3757497"/>
              <a:ext cx="23768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고슴도치와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펭귄이 합체한 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고슴펭귄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이야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9C176EDE-FC4B-49FA-B781-27B49EE0B0F4}"/>
              </a:ext>
            </a:extLst>
          </p:cNvPr>
          <p:cNvGrpSpPr/>
          <p:nvPr/>
        </p:nvGrpSpPr>
        <p:grpSpPr>
          <a:xfrm>
            <a:off x="7377440" y="1576515"/>
            <a:ext cx="6406151" cy="5451182"/>
            <a:chOff x="7520108" y="2246621"/>
            <a:chExt cx="6406151" cy="5451182"/>
          </a:xfrm>
        </p:grpSpPr>
        <p:pic>
          <p:nvPicPr>
            <p:cNvPr id="38" name="그림 37" descr="건물이(가) 표시된 사진&#10;&#10;자동 생성된 설명">
              <a:extLst>
                <a:ext uri="{FF2B5EF4-FFF2-40B4-BE49-F238E27FC236}">
                  <a16:creationId xmlns:a16="http://schemas.microsoft.com/office/drawing/2014/main" id="{A5026D12-792D-40CB-8476-D542CFD9B4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58307">
              <a:off x="7520108" y="2246621"/>
              <a:ext cx="6406151" cy="545118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7195D5A-E66E-46A9-8074-5109278355C4}"/>
                </a:ext>
              </a:extLst>
            </p:cNvPr>
            <p:cNvSpPr txBox="1"/>
            <p:nvPr/>
          </p:nvSpPr>
          <p:spPr>
            <a:xfrm>
              <a:off x="8142738" y="3654926"/>
              <a:ext cx="3630651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"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삐이이익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꾸르륵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”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우는데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바다에서는 펭귄처럼 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꾸르륵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울고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육지에선 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32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200" dirty="0" err="1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삐이익</a:t>
              </a:r>
              <a:r>
                <a:rPr lang="en-US" altLang="ko-KR" sz="32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 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울어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40" name="2. 띵 WAV">
            <a:hlinkClick r:id="" action="ppaction://media"/>
            <a:extLst>
              <a:ext uri="{FF2B5EF4-FFF2-40B4-BE49-F238E27FC236}">
                <a16:creationId xmlns:a16="http://schemas.microsoft.com/office/drawing/2014/main" id="{48087E5F-B9B7-4A0B-9CCA-24DC254B71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1084" y="7749748"/>
            <a:ext cx="487363" cy="487363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id="{0A3DECCA-5175-474E-9C03-3561125308F1}"/>
              </a:ext>
            </a:extLst>
          </p:cNvPr>
          <p:cNvGrpSpPr/>
          <p:nvPr/>
        </p:nvGrpSpPr>
        <p:grpSpPr>
          <a:xfrm>
            <a:off x="8736009" y="980888"/>
            <a:ext cx="3820770" cy="1242430"/>
            <a:chOff x="8563746" y="2008460"/>
            <a:chExt cx="3820770" cy="1242430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5FA842F2-C1A7-4BCE-8298-FF76D5C0F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2DC9F1A-3DF3-4302-BDB3-7D72C5DB40AB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</a:t>
              </a:r>
              <a:r>
                <a:rPr lang="en-US" altLang="ko-KR" sz="280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3-4</a:t>
              </a:r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575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2949816" y="2906756"/>
            <a:ext cx="7225222" cy="1053025"/>
          </a:xfrm>
          <a:custGeom>
            <a:avLst/>
            <a:gdLst>
              <a:gd name="connsiteX0" fmla="*/ 0 w 7225222"/>
              <a:gd name="connsiteY0" fmla="*/ 330703 h 1053025"/>
              <a:gd name="connsiteX1" fmla="*/ 330703 w 7225222"/>
              <a:gd name="connsiteY1" fmla="*/ 0 h 1053025"/>
              <a:gd name="connsiteX2" fmla="*/ 796137 w 7225222"/>
              <a:gd name="connsiteY2" fmla="*/ 0 h 1053025"/>
              <a:gd name="connsiteX3" fmla="*/ 1392848 w 7225222"/>
              <a:gd name="connsiteY3" fmla="*/ 0 h 1053025"/>
              <a:gd name="connsiteX4" fmla="*/ 1989558 w 7225222"/>
              <a:gd name="connsiteY4" fmla="*/ 0 h 1053025"/>
              <a:gd name="connsiteX5" fmla="*/ 2651907 w 7225222"/>
              <a:gd name="connsiteY5" fmla="*/ 0 h 1053025"/>
              <a:gd name="connsiteX6" fmla="*/ 3117341 w 7225222"/>
              <a:gd name="connsiteY6" fmla="*/ 0 h 1053025"/>
              <a:gd name="connsiteX7" fmla="*/ 3779690 w 7225222"/>
              <a:gd name="connsiteY7" fmla="*/ 0 h 1053025"/>
              <a:gd name="connsiteX8" fmla="*/ 4507677 w 7225222"/>
              <a:gd name="connsiteY8" fmla="*/ 0 h 1053025"/>
              <a:gd name="connsiteX9" fmla="*/ 4907473 w 7225222"/>
              <a:gd name="connsiteY9" fmla="*/ 0 h 1053025"/>
              <a:gd name="connsiteX10" fmla="*/ 5438545 w 7225222"/>
              <a:gd name="connsiteY10" fmla="*/ 0 h 1053025"/>
              <a:gd name="connsiteX11" fmla="*/ 6035256 w 7225222"/>
              <a:gd name="connsiteY11" fmla="*/ 0 h 1053025"/>
              <a:gd name="connsiteX12" fmla="*/ 6894519 w 7225222"/>
              <a:gd name="connsiteY12" fmla="*/ 0 h 1053025"/>
              <a:gd name="connsiteX13" fmla="*/ 7225222 w 7225222"/>
              <a:gd name="connsiteY13" fmla="*/ 330703 h 1053025"/>
              <a:gd name="connsiteX14" fmla="*/ 7225222 w 7225222"/>
              <a:gd name="connsiteY14" fmla="*/ 722322 h 1053025"/>
              <a:gd name="connsiteX15" fmla="*/ 6894519 w 7225222"/>
              <a:gd name="connsiteY15" fmla="*/ 1053025 h 1053025"/>
              <a:gd name="connsiteX16" fmla="*/ 6494723 w 7225222"/>
              <a:gd name="connsiteY16" fmla="*/ 1053025 h 1053025"/>
              <a:gd name="connsiteX17" fmla="*/ 5832374 w 7225222"/>
              <a:gd name="connsiteY17" fmla="*/ 1053025 h 1053025"/>
              <a:gd name="connsiteX18" fmla="*/ 5301302 w 7225222"/>
              <a:gd name="connsiteY18" fmla="*/ 1053025 h 1053025"/>
              <a:gd name="connsiteX19" fmla="*/ 4704591 w 7225222"/>
              <a:gd name="connsiteY19" fmla="*/ 1053025 h 1053025"/>
              <a:gd name="connsiteX20" fmla="*/ 4304795 w 7225222"/>
              <a:gd name="connsiteY20" fmla="*/ 1053025 h 1053025"/>
              <a:gd name="connsiteX21" fmla="*/ 3773723 w 7225222"/>
              <a:gd name="connsiteY21" fmla="*/ 1053025 h 1053025"/>
              <a:gd name="connsiteX22" fmla="*/ 3177012 w 7225222"/>
              <a:gd name="connsiteY22" fmla="*/ 1053025 h 1053025"/>
              <a:gd name="connsiteX23" fmla="*/ 2645940 w 7225222"/>
              <a:gd name="connsiteY23" fmla="*/ 1053025 h 1053025"/>
              <a:gd name="connsiteX24" fmla="*/ 2180506 w 7225222"/>
              <a:gd name="connsiteY24" fmla="*/ 1053025 h 1053025"/>
              <a:gd name="connsiteX25" fmla="*/ 1780710 w 7225222"/>
              <a:gd name="connsiteY25" fmla="*/ 1053025 h 1053025"/>
              <a:gd name="connsiteX26" fmla="*/ 1249637 w 7225222"/>
              <a:gd name="connsiteY26" fmla="*/ 1053025 h 1053025"/>
              <a:gd name="connsiteX27" fmla="*/ 330703 w 7225222"/>
              <a:gd name="connsiteY27" fmla="*/ 1053025 h 1053025"/>
              <a:gd name="connsiteX28" fmla="*/ 0 w 7225222"/>
              <a:gd name="connsiteY28" fmla="*/ 722322 h 1053025"/>
              <a:gd name="connsiteX29" fmla="*/ 0 w 7225222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25222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504623" y="-29739"/>
                  <a:pt x="645656" y="13741"/>
                  <a:pt x="796137" y="0"/>
                </a:cubicBezTo>
                <a:cubicBezTo>
                  <a:pt x="946618" y="-13741"/>
                  <a:pt x="1173637" y="55266"/>
                  <a:pt x="1392848" y="0"/>
                </a:cubicBezTo>
                <a:cubicBezTo>
                  <a:pt x="1612059" y="-55266"/>
                  <a:pt x="1796316" y="58059"/>
                  <a:pt x="1989558" y="0"/>
                </a:cubicBezTo>
                <a:cubicBezTo>
                  <a:pt x="2182800" y="-58059"/>
                  <a:pt x="2473957" y="38644"/>
                  <a:pt x="2651907" y="0"/>
                </a:cubicBezTo>
                <a:cubicBezTo>
                  <a:pt x="2829857" y="-38644"/>
                  <a:pt x="2974085" y="24731"/>
                  <a:pt x="3117341" y="0"/>
                </a:cubicBezTo>
                <a:cubicBezTo>
                  <a:pt x="3260597" y="-24731"/>
                  <a:pt x="3493610" y="3011"/>
                  <a:pt x="3779690" y="0"/>
                </a:cubicBezTo>
                <a:cubicBezTo>
                  <a:pt x="4065770" y="-3011"/>
                  <a:pt x="4281296" y="81770"/>
                  <a:pt x="4507677" y="0"/>
                </a:cubicBezTo>
                <a:cubicBezTo>
                  <a:pt x="4734058" y="-81770"/>
                  <a:pt x="4767465" y="18977"/>
                  <a:pt x="4907473" y="0"/>
                </a:cubicBezTo>
                <a:cubicBezTo>
                  <a:pt x="5047481" y="-18977"/>
                  <a:pt x="5212354" y="711"/>
                  <a:pt x="5438545" y="0"/>
                </a:cubicBezTo>
                <a:cubicBezTo>
                  <a:pt x="5664736" y="-711"/>
                  <a:pt x="5898400" y="36697"/>
                  <a:pt x="6035256" y="0"/>
                </a:cubicBezTo>
                <a:cubicBezTo>
                  <a:pt x="6172112" y="-36697"/>
                  <a:pt x="6606711" y="43578"/>
                  <a:pt x="6894519" y="0"/>
                </a:cubicBezTo>
                <a:cubicBezTo>
                  <a:pt x="7063553" y="27811"/>
                  <a:pt x="7243387" y="169418"/>
                  <a:pt x="7225222" y="330703"/>
                </a:cubicBezTo>
                <a:cubicBezTo>
                  <a:pt x="7249031" y="461926"/>
                  <a:pt x="7224431" y="544719"/>
                  <a:pt x="7225222" y="722322"/>
                </a:cubicBezTo>
                <a:cubicBezTo>
                  <a:pt x="7237436" y="863497"/>
                  <a:pt x="7082424" y="1089651"/>
                  <a:pt x="6894519" y="1053025"/>
                </a:cubicBezTo>
                <a:cubicBezTo>
                  <a:pt x="6707114" y="1075170"/>
                  <a:pt x="6576888" y="1007872"/>
                  <a:pt x="6494723" y="1053025"/>
                </a:cubicBezTo>
                <a:cubicBezTo>
                  <a:pt x="6412558" y="1098178"/>
                  <a:pt x="6097809" y="1050710"/>
                  <a:pt x="5832374" y="1053025"/>
                </a:cubicBezTo>
                <a:cubicBezTo>
                  <a:pt x="5566939" y="1055340"/>
                  <a:pt x="5503111" y="1039822"/>
                  <a:pt x="5301302" y="1053025"/>
                </a:cubicBezTo>
                <a:cubicBezTo>
                  <a:pt x="5099493" y="1066228"/>
                  <a:pt x="4884350" y="1006031"/>
                  <a:pt x="4704591" y="1053025"/>
                </a:cubicBezTo>
                <a:cubicBezTo>
                  <a:pt x="4524832" y="1100019"/>
                  <a:pt x="4483650" y="1020407"/>
                  <a:pt x="4304795" y="1053025"/>
                </a:cubicBezTo>
                <a:cubicBezTo>
                  <a:pt x="4125940" y="1085643"/>
                  <a:pt x="3908642" y="1027923"/>
                  <a:pt x="3773723" y="1053025"/>
                </a:cubicBezTo>
                <a:cubicBezTo>
                  <a:pt x="3638804" y="1078127"/>
                  <a:pt x="3341816" y="1024663"/>
                  <a:pt x="3177012" y="1053025"/>
                </a:cubicBezTo>
                <a:cubicBezTo>
                  <a:pt x="3012208" y="1081387"/>
                  <a:pt x="2900401" y="1025009"/>
                  <a:pt x="2645940" y="1053025"/>
                </a:cubicBezTo>
                <a:cubicBezTo>
                  <a:pt x="2391479" y="1081041"/>
                  <a:pt x="2289055" y="1044222"/>
                  <a:pt x="2180506" y="1053025"/>
                </a:cubicBezTo>
                <a:cubicBezTo>
                  <a:pt x="2071957" y="1061828"/>
                  <a:pt x="1918056" y="1017793"/>
                  <a:pt x="1780710" y="1053025"/>
                </a:cubicBezTo>
                <a:cubicBezTo>
                  <a:pt x="1643364" y="1088257"/>
                  <a:pt x="1448575" y="1020038"/>
                  <a:pt x="1249637" y="1053025"/>
                </a:cubicBezTo>
                <a:cubicBezTo>
                  <a:pt x="1050699" y="1086012"/>
                  <a:pt x="629753" y="971768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7225222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90654" y="-35178"/>
                  <a:pt x="785905" y="41287"/>
                  <a:pt x="1058690" y="0"/>
                </a:cubicBezTo>
                <a:cubicBezTo>
                  <a:pt x="1331475" y="-41287"/>
                  <a:pt x="1325041" y="40671"/>
                  <a:pt x="1524124" y="0"/>
                </a:cubicBezTo>
                <a:cubicBezTo>
                  <a:pt x="1723207" y="-40671"/>
                  <a:pt x="1894441" y="9833"/>
                  <a:pt x="2055196" y="0"/>
                </a:cubicBezTo>
                <a:cubicBezTo>
                  <a:pt x="2215951" y="-9833"/>
                  <a:pt x="2349941" y="28131"/>
                  <a:pt x="2520631" y="0"/>
                </a:cubicBezTo>
                <a:cubicBezTo>
                  <a:pt x="2691321" y="-28131"/>
                  <a:pt x="3024230" y="36437"/>
                  <a:pt x="3248618" y="0"/>
                </a:cubicBezTo>
                <a:cubicBezTo>
                  <a:pt x="3473006" y="-36437"/>
                  <a:pt x="3655690" y="55409"/>
                  <a:pt x="3910966" y="0"/>
                </a:cubicBezTo>
                <a:cubicBezTo>
                  <a:pt x="4166242" y="-55409"/>
                  <a:pt x="4230600" y="9690"/>
                  <a:pt x="4507677" y="0"/>
                </a:cubicBezTo>
                <a:cubicBezTo>
                  <a:pt x="4784754" y="-9690"/>
                  <a:pt x="4864417" y="3423"/>
                  <a:pt x="5104387" y="0"/>
                </a:cubicBezTo>
                <a:cubicBezTo>
                  <a:pt x="5344357" y="-3423"/>
                  <a:pt x="5402558" y="2320"/>
                  <a:pt x="5635460" y="0"/>
                </a:cubicBezTo>
                <a:cubicBezTo>
                  <a:pt x="5868362" y="-2320"/>
                  <a:pt x="6033887" y="74978"/>
                  <a:pt x="6297808" y="0"/>
                </a:cubicBezTo>
                <a:cubicBezTo>
                  <a:pt x="6561729" y="-74978"/>
                  <a:pt x="6624166" y="33909"/>
                  <a:pt x="6894519" y="0"/>
                </a:cubicBezTo>
                <a:cubicBezTo>
                  <a:pt x="7096640" y="-6219"/>
                  <a:pt x="7273049" y="169767"/>
                  <a:pt x="7225222" y="330703"/>
                </a:cubicBezTo>
                <a:cubicBezTo>
                  <a:pt x="7229056" y="427085"/>
                  <a:pt x="7194601" y="640949"/>
                  <a:pt x="7225222" y="722322"/>
                </a:cubicBezTo>
                <a:cubicBezTo>
                  <a:pt x="7193354" y="905720"/>
                  <a:pt x="7097060" y="1028100"/>
                  <a:pt x="6894519" y="1053025"/>
                </a:cubicBezTo>
                <a:cubicBezTo>
                  <a:pt x="6654561" y="1098745"/>
                  <a:pt x="6555784" y="982950"/>
                  <a:pt x="6297808" y="1053025"/>
                </a:cubicBezTo>
                <a:cubicBezTo>
                  <a:pt x="6039832" y="1123100"/>
                  <a:pt x="5889054" y="1019570"/>
                  <a:pt x="5635460" y="1053025"/>
                </a:cubicBezTo>
                <a:cubicBezTo>
                  <a:pt x="5381866" y="1086480"/>
                  <a:pt x="5297847" y="1015282"/>
                  <a:pt x="5038749" y="1053025"/>
                </a:cubicBezTo>
                <a:cubicBezTo>
                  <a:pt x="4779651" y="1090768"/>
                  <a:pt x="4716841" y="1009343"/>
                  <a:pt x="4573315" y="1053025"/>
                </a:cubicBezTo>
                <a:cubicBezTo>
                  <a:pt x="4429789" y="1096707"/>
                  <a:pt x="4298021" y="1008012"/>
                  <a:pt x="4173519" y="1053025"/>
                </a:cubicBezTo>
                <a:cubicBezTo>
                  <a:pt x="4049017" y="1098038"/>
                  <a:pt x="3850519" y="1007681"/>
                  <a:pt x="3708085" y="1053025"/>
                </a:cubicBezTo>
                <a:cubicBezTo>
                  <a:pt x="3565651" y="1098369"/>
                  <a:pt x="3253243" y="1028380"/>
                  <a:pt x="3045736" y="1053025"/>
                </a:cubicBezTo>
                <a:cubicBezTo>
                  <a:pt x="2838229" y="1077670"/>
                  <a:pt x="2586485" y="1019931"/>
                  <a:pt x="2449025" y="1053025"/>
                </a:cubicBezTo>
                <a:cubicBezTo>
                  <a:pt x="2311565" y="1086119"/>
                  <a:pt x="2061860" y="1026821"/>
                  <a:pt x="1852315" y="1053025"/>
                </a:cubicBezTo>
                <a:cubicBezTo>
                  <a:pt x="1642770" y="1079229"/>
                  <a:pt x="1552364" y="1037952"/>
                  <a:pt x="1255604" y="1053025"/>
                </a:cubicBezTo>
                <a:cubicBezTo>
                  <a:pt x="958844" y="1068098"/>
                  <a:pt x="772487" y="1041979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186200" y="3009272"/>
            <a:ext cx="7225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 없는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B6864FD-74D3-4EAA-AFA5-ACF5C2020D09}"/>
              </a:ext>
            </a:extLst>
          </p:cNvPr>
          <p:cNvGrpSpPr/>
          <p:nvPr/>
        </p:nvGrpSpPr>
        <p:grpSpPr>
          <a:xfrm>
            <a:off x="186848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3319" y="2567497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56622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식물도감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동물도감 같은 것을 본 경험이 있나요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FFD3C127-C21B-4A3C-A60F-2AC2CB1F0B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281" y="2290243"/>
            <a:ext cx="4686300" cy="4686300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3859B804-86DE-4212-AEAB-9B85E9A64F8D}"/>
              </a:ext>
            </a:extLst>
          </p:cNvPr>
          <p:cNvGrpSpPr/>
          <p:nvPr/>
        </p:nvGrpSpPr>
        <p:grpSpPr>
          <a:xfrm>
            <a:off x="1056170" y="1338705"/>
            <a:ext cx="6985954" cy="4746920"/>
            <a:chOff x="351131" y="-151066"/>
            <a:chExt cx="8708045" cy="716013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6278895B-31D7-4DB6-86FF-73B7336ED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39154" flipH="1">
              <a:off x="351131" y="-151066"/>
              <a:ext cx="8708045" cy="716013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DE3BC7-72C7-4AE5-B1CE-6A324FC1961B}"/>
                </a:ext>
              </a:extLst>
            </p:cNvPr>
            <p:cNvSpPr txBox="1"/>
            <p:nvPr/>
          </p:nvSpPr>
          <p:spPr>
            <a:xfrm>
              <a:off x="2142907" y="2817790"/>
              <a:ext cx="5402207" cy="3354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도감은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그림이나 사진을 모아 실물 대신 볼 수 있도록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엮은 책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 말해요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  <a:p>
              <a:pPr algn="ctr"/>
              <a:endParaRPr lang="en-US" altLang="ko-KR" sz="10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표준국어대사전</a:t>
              </a:r>
              <a: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</a:p>
          </p:txBody>
        </p:sp>
      </p:grpSp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9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우리반만의 신비한 동물도감을 만들어 볼 거예요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FFD3C127-C21B-4A3C-A60F-2AC2CB1F0B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281" y="2290243"/>
            <a:ext cx="4686300" cy="4686300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3859B804-86DE-4212-AEAB-9B85E9A64F8D}"/>
              </a:ext>
            </a:extLst>
          </p:cNvPr>
          <p:cNvGrpSpPr/>
          <p:nvPr/>
        </p:nvGrpSpPr>
        <p:grpSpPr>
          <a:xfrm>
            <a:off x="1069361" y="1316914"/>
            <a:ext cx="7387574" cy="5019819"/>
            <a:chOff x="367574" y="-183935"/>
            <a:chExt cx="9208667" cy="7571765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6278895B-31D7-4DB6-86FF-73B7336ED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39154" flipH="1">
              <a:off x="367574" y="-183935"/>
              <a:ext cx="9208667" cy="7571765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DE3BC7-72C7-4AE5-B1CE-6A324FC1961B}"/>
                </a:ext>
              </a:extLst>
            </p:cNvPr>
            <p:cNvSpPr txBox="1"/>
            <p:nvPr/>
          </p:nvSpPr>
          <p:spPr>
            <a:xfrm>
              <a:off x="2142906" y="2817790"/>
              <a:ext cx="5747029" cy="3481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지난 활동에서 만들었던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합체동물을 모두 엮어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우리반의 신비한 동물도감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”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en-US" altLang="ko-KR" sz="2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4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F165F66B-FAB6-496F-A108-0E29D7988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25650" y="758031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2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1348920"/>
            <a:chOff x="916151" y="1744399"/>
            <a:chExt cx="10553316" cy="13489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동물도감의 차례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목차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를 어떻게 구성하면 좋을지 모둠끼리 회의하고 결과를 발표합니다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6" name="그림 5" descr="방이(가) 표시된 사진&#10;&#10;자동 생성된 설명">
            <a:extLst>
              <a:ext uri="{FF2B5EF4-FFF2-40B4-BE49-F238E27FC236}">
                <a16:creationId xmlns:a16="http://schemas.microsoft.com/office/drawing/2014/main" id="{0402DCF0-E679-4FB6-B585-8840C2E407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49" y="2235696"/>
            <a:ext cx="4622304" cy="4622304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1D0AB34B-5967-40B0-9AA9-BC72B673E21F}"/>
              </a:ext>
            </a:extLst>
          </p:cNvPr>
          <p:cNvGrpSpPr/>
          <p:nvPr/>
        </p:nvGrpSpPr>
        <p:grpSpPr>
          <a:xfrm rot="21439665" flipH="1">
            <a:off x="7236430" y="2618682"/>
            <a:ext cx="3358400" cy="1483350"/>
            <a:chOff x="2839538" y="1946569"/>
            <a:chExt cx="2378217" cy="1564250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8E176570-6518-41A9-8888-5D721D3B3F28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BC9EC6DB-1C8A-4B86-BC98-1419399B20F4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C2BDC91-2D6C-4396-9F1B-B6D5D115CB12}"/>
                </a:ext>
              </a:extLst>
            </p:cNvPr>
            <p:cNvSpPr txBox="1"/>
            <p:nvPr/>
          </p:nvSpPr>
          <p:spPr>
            <a:xfrm>
              <a:off x="3419834" y="2193152"/>
              <a:ext cx="1797921" cy="1135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ko-KR" altLang="en-US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ㄱㄴㄷ순은</a:t>
              </a:r>
              <a:endPara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어때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94B921E-CF04-42F7-A999-B81D341EC55E}"/>
              </a:ext>
            </a:extLst>
          </p:cNvPr>
          <p:cNvGrpSpPr/>
          <p:nvPr/>
        </p:nvGrpSpPr>
        <p:grpSpPr>
          <a:xfrm>
            <a:off x="7969461" y="4464594"/>
            <a:ext cx="2963642" cy="1932110"/>
            <a:chOff x="7969461" y="4464594"/>
            <a:chExt cx="2963642" cy="1932110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9D4CA1FF-A8A1-4D93-B58A-5268F2153612}"/>
                </a:ext>
              </a:extLst>
            </p:cNvPr>
            <p:cNvGrpSpPr/>
            <p:nvPr/>
          </p:nvGrpSpPr>
          <p:grpSpPr>
            <a:xfrm rot="188964" flipH="1">
              <a:off x="7969461" y="4464594"/>
              <a:ext cx="2824003" cy="1932110"/>
              <a:chOff x="2589720" y="2039287"/>
              <a:chExt cx="1836617" cy="1807121"/>
            </a:xfrm>
          </p:grpSpPr>
          <p:cxnSp>
            <p:nvCxnSpPr>
              <p:cNvPr id="30" name="직선 연결선 29">
                <a:extLst>
                  <a:ext uri="{FF2B5EF4-FFF2-40B4-BE49-F238E27FC236}">
                    <a16:creationId xmlns:a16="http://schemas.microsoft.com/office/drawing/2014/main" id="{8BBD6EB9-203A-40B6-9153-048A5036DA3F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 flipV="1">
                <a:off x="2589720" y="2039287"/>
                <a:ext cx="1244267" cy="6616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id="{7D3A6993-F53F-4D17-9C39-4AFD555B7AE9}"/>
                  </a:ext>
                </a:extLst>
              </p:cNvPr>
              <p:cNvCxnSpPr>
                <a:cxnSpLocks/>
              </p:cNvCxnSpPr>
              <p:nvPr/>
            </p:nvCxnSpPr>
            <p:spPr>
              <a:xfrm rot="21439665">
                <a:off x="2887438" y="3306220"/>
                <a:ext cx="1116490" cy="5401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913C496-0E85-4782-9B18-C3C879CCE7D7}"/>
                  </a:ext>
                </a:extLst>
              </p:cNvPr>
              <p:cNvSpPr txBox="1"/>
              <p:nvPr/>
            </p:nvSpPr>
            <p:spPr>
              <a:xfrm rot="21299019">
                <a:off x="2628416" y="2390602"/>
                <a:ext cx="1797921" cy="626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포유류</a:t>
                </a:r>
                <a:r>
                  <a:rPr lang="en-US" altLang="ko-KR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, </a:t>
                </a:r>
                <a:r>
                  <a:rPr lang="ko-KR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파충류 </a:t>
                </a: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1EB93E-0B82-456B-882C-21994820DCDA}"/>
                </a:ext>
              </a:extLst>
            </p:cNvPr>
            <p:cNvSpPr txBox="1"/>
            <p:nvPr/>
          </p:nvSpPr>
          <p:spPr>
            <a:xfrm flipH="1">
              <a:off x="8168599" y="5301492"/>
              <a:ext cx="2764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구분하면 어때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7CFBB30-E10C-4D11-B63C-06D48AAAE63F}"/>
              </a:ext>
            </a:extLst>
          </p:cNvPr>
          <p:cNvGrpSpPr/>
          <p:nvPr/>
        </p:nvGrpSpPr>
        <p:grpSpPr>
          <a:xfrm rot="21439665">
            <a:off x="1588471" y="3900585"/>
            <a:ext cx="3360769" cy="1745908"/>
            <a:chOff x="3179219" y="1665487"/>
            <a:chExt cx="2742674" cy="2121781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01943CA5-CB41-4BBC-AAA1-CEB8F5049E9F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3179219" y="1665487"/>
              <a:ext cx="1244267" cy="661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A8C2A2AE-0DBE-4A60-B31A-68FDAF6A572F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3252316" y="3247080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F0E82F-6082-481D-833F-CB52320CC3DE}"/>
                </a:ext>
              </a:extLst>
            </p:cNvPr>
            <p:cNvSpPr txBox="1"/>
            <p:nvPr/>
          </p:nvSpPr>
          <p:spPr>
            <a:xfrm>
              <a:off x="3419834" y="2106572"/>
              <a:ext cx="2502059" cy="1309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하늘을 나는 동물</a:t>
              </a:r>
              <a:endPara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물에 사는 동물</a:t>
              </a:r>
            </a:p>
          </p:txBody>
        </p:sp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343650" y="1135063"/>
            <a:ext cx="487362" cy="487362"/>
          </a:xfrm>
          <a:prstGeom prst="rect">
            <a:avLst/>
          </a:prstGeom>
        </p:spPr>
      </p:pic>
      <p:pic>
        <p:nvPicPr>
          <p:cNvPr id="3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E697908A-EB3F-49A2-85FF-4E6FCFC3F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191250" y="128746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 대항전을 통해 도감 목차 구성 방법을 결정합니다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343650" y="1135063"/>
            <a:ext cx="487362" cy="487362"/>
          </a:xfrm>
          <a:prstGeom prst="rect">
            <a:avLst/>
          </a:prstGeom>
        </p:spPr>
      </p:pic>
      <p:pic>
        <p:nvPicPr>
          <p:cNvPr id="3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E697908A-EB3F-49A2-85FF-4E6FCFC3F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91250" y="1287463"/>
            <a:ext cx="487362" cy="487362"/>
          </a:xfrm>
          <a:prstGeom prst="rect">
            <a:avLst/>
          </a:prstGeom>
        </p:spPr>
      </p:pic>
      <p:pic>
        <p:nvPicPr>
          <p:cNvPr id="3" name="그림 2" descr="방이(가) 표시된 사진&#10;&#10;자동 생성된 설명">
            <a:extLst>
              <a:ext uri="{FF2B5EF4-FFF2-40B4-BE49-F238E27FC236}">
                <a16:creationId xmlns:a16="http://schemas.microsoft.com/office/drawing/2014/main" id="{0903FBAC-2770-4195-B0BF-F675883FBD9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9119" y="2351262"/>
            <a:ext cx="7654449" cy="577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0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447483"/>
            <a:ext cx="10967134" cy="1348920"/>
            <a:chOff x="916151" y="1744399"/>
            <a:chExt cx="10967134" cy="13489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모둠대항전에서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결정된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highlight>
                    <a:srgbClr val="FFFF9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목차의 구성 방법으로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우리반 친구들의 </a:t>
              </a:r>
              <a:endParaRPr lang="en-US" altLang="ko-KR" sz="36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신비한동물을 모두 모아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highlight>
                    <a:srgbClr val="FFFF9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차례대로 정리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합니다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343650" y="1135063"/>
            <a:ext cx="487362" cy="487362"/>
          </a:xfrm>
          <a:prstGeom prst="rect">
            <a:avLst/>
          </a:prstGeom>
        </p:spPr>
      </p:pic>
      <p:pic>
        <p:nvPicPr>
          <p:cNvPr id="3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E697908A-EB3F-49A2-85FF-4E6FCFC3F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91250" y="1287463"/>
            <a:ext cx="487362" cy="487362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F0590269-412A-4F8B-AE20-7E34E5A4890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4433" y="2863437"/>
            <a:ext cx="2440156" cy="3384845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35C085BD-ABF9-4335-AAEA-F89BF4AA720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9258" y="2863437"/>
            <a:ext cx="2468773" cy="338484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D515491-7A51-430E-8741-CE517BEE09A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1526" y="2865976"/>
            <a:ext cx="2411499" cy="3329513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AF7D4E6-51AB-48CF-BB93-C9C7B81BD596}"/>
              </a:ext>
            </a:extLst>
          </p:cNvPr>
          <p:cNvSpPr txBox="1"/>
          <p:nvPr/>
        </p:nvSpPr>
        <p:spPr>
          <a:xfrm>
            <a:off x="8902307" y="2350548"/>
            <a:ext cx="2663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24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예시는 가나다순임</a:t>
            </a:r>
            <a:r>
              <a:rPr lang="en-US" altLang="ko-KR" sz="24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16643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id="{8922DAD6-C3FD-48D4-BF61-60186A485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1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목차의 차례대로 정리한 동물도감을 반으로 접어 붙입니다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343650" y="1135063"/>
            <a:ext cx="487362" cy="487362"/>
          </a:xfrm>
          <a:prstGeom prst="rect">
            <a:avLst/>
          </a:prstGeom>
        </p:spPr>
      </p:pic>
      <p:pic>
        <p:nvPicPr>
          <p:cNvPr id="3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E697908A-EB3F-49A2-85FF-4E6FCFC3F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91250" y="1287463"/>
            <a:ext cx="487362" cy="487362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1209872E-4B20-42A0-BBA1-A4A5DB5AB2FD}"/>
              </a:ext>
            </a:extLst>
          </p:cNvPr>
          <p:cNvGrpSpPr/>
          <p:nvPr/>
        </p:nvGrpSpPr>
        <p:grpSpPr>
          <a:xfrm>
            <a:off x="3655396" y="2485353"/>
            <a:ext cx="4881208" cy="4223291"/>
            <a:chOff x="3763651" y="2389900"/>
            <a:chExt cx="4881208" cy="422329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DD31AB53-6F49-4791-9C64-4A1E6C767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3651" y="2389900"/>
              <a:ext cx="2440156" cy="3384845"/>
            </a:xfrm>
            <a:prstGeom prst="rect">
              <a:avLst/>
            </a:prstGeom>
          </p:spPr>
        </p:pic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580FD736-10B2-4E37-8A5B-AF89C5961C29}"/>
                </a:ext>
              </a:extLst>
            </p:cNvPr>
            <p:cNvGrpSpPr/>
            <p:nvPr/>
          </p:nvGrpSpPr>
          <p:grpSpPr>
            <a:xfrm>
              <a:off x="4114170" y="2395652"/>
              <a:ext cx="4530689" cy="4217539"/>
              <a:chOff x="4114170" y="2395652"/>
              <a:chExt cx="4530689" cy="4217539"/>
            </a:xfrm>
          </p:grpSpPr>
          <p:pic>
            <p:nvPicPr>
              <p:cNvPr id="40" name="그림 39">
                <a:extLst>
                  <a:ext uri="{FF2B5EF4-FFF2-40B4-BE49-F238E27FC236}">
                    <a16:creationId xmlns:a16="http://schemas.microsoft.com/office/drawing/2014/main" id="{91D448D3-E91C-48F6-8209-29DD56E67E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19696" y="2395652"/>
                <a:ext cx="2425163" cy="3356855"/>
              </a:xfrm>
              <a:prstGeom prst="rect">
                <a:avLst/>
              </a:prstGeom>
            </p:spPr>
          </p:pic>
          <p:pic>
            <p:nvPicPr>
              <p:cNvPr id="43" name="그림 42">
                <a:extLst>
                  <a:ext uri="{FF2B5EF4-FFF2-40B4-BE49-F238E27FC236}">
                    <a16:creationId xmlns:a16="http://schemas.microsoft.com/office/drawing/2014/main" id="{7DAF8F73-6428-4A0A-8574-85702D9727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12"/>
              <a:stretch/>
            </p:blipFill>
            <p:spPr>
              <a:xfrm>
                <a:off x="4114170" y="2519510"/>
                <a:ext cx="2500088" cy="4093681"/>
              </a:xfrm>
              <a:prstGeom prst="rect">
                <a:avLst/>
              </a:prstGeom>
              <a:scene3d>
                <a:camera prst="isometricRightUp"/>
                <a:lightRig rig="threePt" dir="t"/>
              </a:scene3d>
            </p:spPr>
          </p:pic>
        </p:grpSp>
      </p:grpSp>
    </p:spTree>
    <p:extLst>
      <p:ext uri="{BB962C8B-B14F-4D97-AF65-F5344CB8AC3E}">
        <p14:creationId xmlns:p14="http://schemas.microsoft.com/office/powerpoint/2010/main" val="247303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모둠끼리 머리를 모아 신비한 동물 도감 표지를 만듭니다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6" name="그림 5" descr="방이(가) 표시된 사진&#10;&#10;자동 생성된 설명">
            <a:extLst>
              <a:ext uri="{FF2B5EF4-FFF2-40B4-BE49-F238E27FC236}">
                <a16:creationId xmlns:a16="http://schemas.microsoft.com/office/drawing/2014/main" id="{0402DCF0-E679-4FB6-B585-8840C2E407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49" y="2235696"/>
            <a:ext cx="4622304" cy="4622304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1D0AB34B-5967-40B0-9AA9-BC72B673E21F}"/>
              </a:ext>
            </a:extLst>
          </p:cNvPr>
          <p:cNvGrpSpPr/>
          <p:nvPr/>
        </p:nvGrpSpPr>
        <p:grpSpPr>
          <a:xfrm rot="21439665" flipH="1">
            <a:off x="7236430" y="2618682"/>
            <a:ext cx="3358400" cy="1483350"/>
            <a:chOff x="2839538" y="1946569"/>
            <a:chExt cx="2378217" cy="1564250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8E176570-6518-41A9-8888-5D721D3B3F28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839538" y="1946569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BC9EC6DB-1C8A-4B86-BC98-1419399B20F4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939633" y="2970631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C2BDC91-2D6C-4396-9F1B-B6D5D115CB12}"/>
                </a:ext>
              </a:extLst>
            </p:cNvPr>
            <p:cNvSpPr txBox="1"/>
            <p:nvPr/>
          </p:nvSpPr>
          <p:spPr>
            <a:xfrm>
              <a:off x="3419834" y="2452802"/>
              <a:ext cx="1797921" cy="616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ko-KR" altLang="en-US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샂사전</a:t>
              </a:r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느낌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D4CA1FF-A8A1-4D93-B58A-5268F2153612}"/>
              </a:ext>
            </a:extLst>
          </p:cNvPr>
          <p:cNvGrpSpPr/>
          <p:nvPr/>
        </p:nvGrpSpPr>
        <p:grpSpPr>
          <a:xfrm rot="188964" flipH="1">
            <a:off x="8885091" y="4516820"/>
            <a:ext cx="2897333" cy="1704345"/>
            <a:chOff x="1949679" y="2039287"/>
            <a:chExt cx="1884308" cy="1594090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8BBD6EB9-203A-40B6-9153-048A5036DA3F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2589720" y="2039287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7D3A6993-F53F-4D17-9C39-4AFD555B7AE9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2615612" y="3093189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913C496-0E85-4782-9B18-C3C879CCE7D7}"/>
                </a:ext>
              </a:extLst>
            </p:cNvPr>
            <p:cNvSpPr txBox="1"/>
            <p:nvPr/>
          </p:nvSpPr>
          <p:spPr>
            <a:xfrm rot="21299019">
              <a:off x="1949679" y="2619621"/>
              <a:ext cx="1797921" cy="546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홀로그램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7CFBB30-E10C-4D11-B63C-06D48AAAE63F}"/>
              </a:ext>
            </a:extLst>
          </p:cNvPr>
          <p:cNvGrpSpPr/>
          <p:nvPr/>
        </p:nvGrpSpPr>
        <p:grpSpPr>
          <a:xfrm rot="21439665">
            <a:off x="2243051" y="4678246"/>
            <a:ext cx="3303321" cy="1442730"/>
            <a:chOff x="3242336" y="1799705"/>
            <a:chExt cx="2695791" cy="1753332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01943CA5-CB41-4BBC-AAA1-CEB8F5049E9F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3242336" y="1799705"/>
              <a:ext cx="1244267" cy="661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A8C2A2AE-0DBE-4A60-B31A-68FDAF6A572F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3301028" y="3012849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F0E82F-6082-481D-833F-CB52320CC3DE}"/>
                </a:ext>
              </a:extLst>
            </p:cNvPr>
            <p:cNvSpPr txBox="1"/>
            <p:nvPr/>
          </p:nvSpPr>
          <p:spPr>
            <a:xfrm>
              <a:off x="3436068" y="2324678"/>
              <a:ext cx="2502059" cy="7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웹툰 느낌</a:t>
              </a:r>
            </a:p>
          </p:txBody>
        </p:sp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343650" y="1135063"/>
            <a:ext cx="487362" cy="487362"/>
          </a:xfrm>
          <a:prstGeom prst="rect">
            <a:avLst/>
          </a:prstGeom>
        </p:spPr>
      </p:pic>
      <p:pic>
        <p:nvPicPr>
          <p:cNvPr id="3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E697908A-EB3F-49A2-85FF-4E6FCFC3F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191250" y="1287463"/>
            <a:ext cx="487362" cy="487362"/>
          </a:xfrm>
          <a:prstGeom prst="rect">
            <a:avLst/>
          </a:prstGeom>
        </p:spPr>
      </p:pic>
      <p:grpSp>
        <p:nvGrpSpPr>
          <p:cNvPr id="40" name="그룹 39">
            <a:extLst>
              <a:ext uri="{FF2B5EF4-FFF2-40B4-BE49-F238E27FC236}">
                <a16:creationId xmlns:a16="http://schemas.microsoft.com/office/drawing/2014/main" id="{4CE057F1-A78B-476B-9665-7D0FDC0A85ED}"/>
              </a:ext>
            </a:extLst>
          </p:cNvPr>
          <p:cNvGrpSpPr/>
          <p:nvPr/>
        </p:nvGrpSpPr>
        <p:grpSpPr>
          <a:xfrm rot="21439665">
            <a:off x="1756412" y="2679774"/>
            <a:ext cx="3543350" cy="1599160"/>
            <a:chOff x="3229190" y="1609597"/>
            <a:chExt cx="2891675" cy="1943440"/>
          </a:xfrm>
        </p:grpSpPr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1843A940-7688-4BE3-A858-00F945D8684A}"/>
                </a:ext>
              </a:extLst>
            </p:cNvPr>
            <p:cNvCxnSpPr>
              <a:cxnSpLocks/>
            </p:cNvCxnSpPr>
            <p:nvPr/>
          </p:nvCxnSpPr>
          <p:spPr>
            <a:xfrm rot="21439665" flipV="1">
              <a:off x="3229190" y="1609597"/>
              <a:ext cx="1244267" cy="661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AAEF7D9A-6EC3-4E02-BE81-FB81E56B1591}"/>
                </a:ext>
              </a:extLst>
            </p:cNvPr>
            <p:cNvCxnSpPr>
              <a:cxnSpLocks/>
            </p:cNvCxnSpPr>
            <p:nvPr/>
          </p:nvCxnSpPr>
          <p:spPr>
            <a:xfrm rot="21439665">
              <a:off x="3301028" y="3012849"/>
              <a:ext cx="1116490" cy="5401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2C0604-4C52-47D1-B269-BEF53AA486AD}"/>
                </a:ext>
              </a:extLst>
            </p:cNvPr>
            <p:cNvSpPr txBox="1"/>
            <p:nvPr/>
          </p:nvSpPr>
          <p:spPr>
            <a:xfrm>
              <a:off x="3618806" y="1955095"/>
              <a:ext cx="2502059" cy="1309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호피무늬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  <a:p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동물모양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44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20CCC6D1-D344-4E23-ABE4-DB046C02D8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38850" y="143986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1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644252" y="1622425"/>
            <a:ext cx="10751094" cy="962097"/>
            <a:chOff x="916151" y="1744399"/>
            <a:chExt cx="1075109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057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투표를 통해 우리반만의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표지를 선정해요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9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0D96836F-D7FB-4838-BAAC-41E6DAA27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96050" y="982663"/>
            <a:ext cx="487362" cy="487362"/>
          </a:xfrm>
          <a:prstGeom prst="rect">
            <a:avLst/>
          </a:prstGeom>
        </p:spPr>
      </p:pic>
      <p:pic>
        <p:nvPicPr>
          <p:cNvPr id="38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id="{722A68EB-CAB1-4E56-8C8F-8B2A7BA48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891001" y="4003394"/>
            <a:ext cx="487362" cy="487362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18144250-F368-4FC3-8AC5-8D207F505157}"/>
              </a:ext>
            </a:extLst>
          </p:cNvPr>
          <p:cNvGrpSpPr/>
          <p:nvPr/>
        </p:nvGrpSpPr>
        <p:grpSpPr>
          <a:xfrm>
            <a:off x="2137119" y="2379949"/>
            <a:ext cx="3888433" cy="3939812"/>
            <a:chOff x="1348829" y="2417347"/>
            <a:chExt cx="3888433" cy="393981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3B62E4-9A74-4B1B-BEB5-215CC719A430}"/>
                </a:ext>
              </a:extLst>
            </p:cNvPr>
            <p:cNvSpPr txBox="1"/>
            <p:nvPr/>
          </p:nvSpPr>
          <p:spPr>
            <a:xfrm>
              <a:off x="1348829" y="5895494"/>
              <a:ext cx="3888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모둠에는 투표하지 않기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  <p:pic>
          <p:nvPicPr>
            <p:cNvPr id="6" name="그림 5" descr="상자, 건물, 벽돌이(가) 표시된 사진&#10;&#10;자동 생성된 설명">
              <a:extLst>
                <a:ext uri="{FF2B5EF4-FFF2-40B4-BE49-F238E27FC236}">
                  <a16:creationId xmlns:a16="http://schemas.microsoft.com/office/drawing/2014/main" id="{E5548CFA-8DB7-4CDE-AC79-160928175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7607" y="2417347"/>
              <a:ext cx="2826473" cy="3429000"/>
            </a:xfrm>
            <a:prstGeom prst="rect">
              <a:avLst/>
            </a:prstGeom>
          </p:spPr>
        </p:pic>
      </p:grpSp>
      <p:pic>
        <p:nvPicPr>
          <p:cNvPr id="32" name="그림 31">
            <a:extLst>
              <a:ext uri="{FF2B5EF4-FFF2-40B4-BE49-F238E27FC236}">
                <a16:creationId xmlns:a16="http://schemas.microsoft.com/office/drawing/2014/main" id="{D651F016-BC1D-4077-8557-3208E53CCA6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599" y="2535987"/>
            <a:ext cx="3369168" cy="355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57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 두면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644252" y="1622425"/>
            <a:ext cx="10751094" cy="962097"/>
            <a:chOff x="916151" y="1744399"/>
            <a:chExt cx="1075109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057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우리반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신비한 동물도감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읽어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A0EC7C6-A015-43B2-A2D8-C63987B7F5CE}"/>
              </a:ext>
            </a:extLst>
          </p:cNvPr>
          <p:cNvGrpSpPr/>
          <p:nvPr/>
        </p:nvGrpSpPr>
        <p:grpSpPr>
          <a:xfrm>
            <a:off x="1487607" y="2603772"/>
            <a:ext cx="9478674" cy="3552941"/>
            <a:chOff x="1581004" y="2568589"/>
            <a:chExt cx="9478674" cy="3552941"/>
          </a:xfrm>
        </p:grpSpPr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D651F016-BC1D-4077-8557-3208E53CC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004" y="2568589"/>
              <a:ext cx="3369168" cy="3552941"/>
            </a:xfrm>
            <a:prstGeom prst="rect">
              <a:avLst/>
            </a:prstGeom>
          </p:spPr>
        </p:pic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FABF6B4B-67E2-42DD-81D1-08931B21D6CF}"/>
                </a:ext>
              </a:extLst>
            </p:cNvPr>
            <p:cNvGrpSpPr/>
            <p:nvPr/>
          </p:nvGrpSpPr>
          <p:grpSpPr>
            <a:xfrm>
              <a:off x="4950172" y="2936152"/>
              <a:ext cx="6109506" cy="2817814"/>
              <a:chOff x="4699578" y="2860446"/>
              <a:chExt cx="7340729" cy="3385676"/>
            </a:xfrm>
          </p:grpSpPr>
          <p:pic>
            <p:nvPicPr>
              <p:cNvPr id="36" name="그림 35">
                <a:extLst>
                  <a:ext uri="{FF2B5EF4-FFF2-40B4-BE49-F238E27FC236}">
                    <a16:creationId xmlns:a16="http://schemas.microsoft.com/office/drawing/2014/main" id="{DBD2E58B-18BB-4DE1-80B5-D580A14477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63290" y="2861277"/>
                <a:ext cx="2440156" cy="3384845"/>
              </a:xfrm>
              <a:prstGeom prst="rect">
                <a:avLst/>
              </a:prstGeom>
            </p:spPr>
          </p:pic>
          <p:pic>
            <p:nvPicPr>
              <p:cNvPr id="37" name="그림 36">
                <a:extLst>
                  <a:ext uri="{FF2B5EF4-FFF2-40B4-BE49-F238E27FC236}">
                    <a16:creationId xmlns:a16="http://schemas.microsoft.com/office/drawing/2014/main" id="{DFE443F9-8C82-40A3-9327-F2E4D55E4EE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699578" y="2861277"/>
                <a:ext cx="2468773" cy="3384845"/>
              </a:xfrm>
              <a:prstGeom prst="rect">
                <a:avLst/>
              </a:prstGeom>
            </p:spPr>
          </p:pic>
          <p:pic>
            <p:nvPicPr>
              <p:cNvPr id="40" name="그림 39">
                <a:extLst>
                  <a:ext uri="{FF2B5EF4-FFF2-40B4-BE49-F238E27FC236}">
                    <a16:creationId xmlns:a16="http://schemas.microsoft.com/office/drawing/2014/main" id="{49772AE3-3B7B-4572-8D3F-C4ADC244B5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88735" y="2860446"/>
                <a:ext cx="2451572" cy="338484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019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9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1321210"/>
            <a:chOff x="897585" y="1808685"/>
            <a:chExt cx="11169229" cy="132121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친구가 만든 신비한동물이 가장 충격적이었나요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이유는 무엇이었나요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38" name="그림 37">
            <a:extLst>
              <a:ext uri="{FF2B5EF4-FFF2-40B4-BE49-F238E27FC236}">
                <a16:creationId xmlns:a16="http://schemas.microsoft.com/office/drawing/2014/main" id="{6C98507B-4865-40DE-ABE6-D55F93CB97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5393" y="2878677"/>
            <a:ext cx="2440156" cy="3384845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4C8EA021-86A9-44E4-B7E0-04B58B4DB5A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0218" y="2878677"/>
            <a:ext cx="2468773" cy="3384845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EFCE248F-A3F3-4E78-889D-83F98FD7866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486" y="2881216"/>
            <a:ext cx="2411499" cy="332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3" name="breeze.wav"/>
          </p:stSnd>
        </p:sndAc>
      </p:transition>
    </mc:Choice>
    <mc:Fallback xmlns="">
      <p:transition spd="slow">
        <p:fade/>
        <p:sndAc>
          <p:stSnd>
            <p:snd r:embed="rId11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3228265-A0EC-41DC-8343-E9CBD30AEC91}"/>
              </a:ext>
            </a:extLst>
          </p:cNvPr>
          <p:cNvSpPr txBox="1"/>
          <p:nvPr/>
        </p:nvSpPr>
        <p:spPr>
          <a:xfrm>
            <a:off x="2655394" y="1873725"/>
            <a:ext cx="6795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신비한 동물이 살아있다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EEC7A26F-05F7-46DB-A2E0-171980008DC3}"/>
                </a:ext>
              </a:extLst>
            </p:cNvPr>
            <p:cNvSpPr/>
            <p:nvPr/>
          </p:nvSpPr>
          <p:spPr>
            <a:xfrm>
              <a:off x="1339183" y="3397355"/>
              <a:ext cx="1565742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클레이로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신비한 동물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D300090F-08FB-4AD2-AA53-832952191D20}"/>
                </a:ext>
              </a:extLst>
            </p:cNvPr>
            <p:cNvSpPr/>
            <p:nvPr/>
          </p:nvSpPr>
          <p:spPr>
            <a:xfrm>
              <a:off x="6312741" y="3388212"/>
              <a:ext cx="1698397" cy="1120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신비한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동물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퀴즈 대전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1488" y="1812127"/>
            <a:ext cx="1176283" cy="73800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864" y="1729788"/>
            <a:ext cx="702242" cy="92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8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이(가) 표시된 사진&#10;&#10;자동 생성된 설명">
            <a:extLst>
              <a:ext uri="{FF2B5EF4-FFF2-40B4-BE49-F238E27FC236}">
                <a16:creationId xmlns:a16="http://schemas.microsoft.com/office/drawing/2014/main" id="{56EF797C-ECB1-4492-AC27-57AC0AFAE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0A2D93C5-A9F1-4DC2-8A2F-46276CF54575}"/>
              </a:ext>
            </a:extLst>
          </p:cNvPr>
          <p:cNvGrpSpPr/>
          <p:nvPr/>
        </p:nvGrpSpPr>
        <p:grpSpPr>
          <a:xfrm>
            <a:off x="768637" y="1575650"/>
            <a:ext cx="10871979" cy="962097"/>
            <a:chOff x="768637" y="1575650"/>
            <a:chExt cx="10871979" cy="962097"/>
          </a:xfrm>
        </p:grpSpPr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68637" y="1575650"/>
              <a:ext cx="796732" cy="962097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71AE6B-E7C8-40A2-847C-3C90C76CEB71}"/>
                </a:ext>
              </a:extLst>
            </p:cNvPr>
            <p:cNvSpPr txBox="1"/>
            <p:nvPr/>
          </p:nvSpPr>
          <p:spPr>
            <a:xfrm>
              <a:off x="1455757" y="1730358"/>
              <a:ext cx="10184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목이 짧은 기린 </a:t>
              </a:r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지피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이야기를 들었어요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84" name="그림 83">
            <a:extLst>
              <a:ext uri="{FF2B5EF4-FFF2-40B4-BE49-F238E27FC236}">
                <a16:creationId xmlns:a16="http://schemas.microsoft.com/office/drawing/2014/main" id="{D232F0AB-7428-4D86-8D8F-5E6A70B757A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1302" y="2074517"/>
            <a:ext cx="3313187" cy="4417582"/>
          </a:xfrm>
          <a:prstGeom prst="rect">
            <a:avLst/>
          </a:prstGeom>
        </p:spPr>
      </p:pic>
      <p:grpSp>
        <p:nvGrpSpPr>
          <p:cNvPr id="85" name="그룹 84">
            <a:extLst>
              <a:ext uri="{FF2B5EF4-FFF2-40B4-BE49-F238E27FC236}">
                <a16:creationId xmlns:a16="http://schemas.microsoft.com/office/drawing/2014/main" id="{3A60E03B-7473-44F5-BC48-B1EEB123ED89}"/>
              </a:ext>
            </a:extLst>
          </p:cNvPr>
          <p:cNvGrpSpPr/>
          <p:nvPr/>
        </p:nvGrpSpPr>
        <p:grpSpPr>
          <a:xfrm>
            <a:off x="7108093" y="2452969"/>
            <a:ext cx="3600400" cy="1636653"/>
            <a:chOff x="7104112" y="2500727"/>
            <a:chExt cx="3600400" cy="1636653"/>
          </a:xfrm>
        </p:grpSpPr>
        <p:sp>
          <p:nvSpPr>
            <p:cNvPr id="86" name="타원 85">
              <a:extLst>
                <a:ext uri="{FF2B5EF4-FFF2-40B4-BE49-F238E27FC236}">
                  <a16:creationId xmlns:a16="http://schemas.microsoft.com/office/drawing/2014/main" id="{B4C9B930-065C-441E-ADD0-F72DB5EBF912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674FD95-E5B1-4F78-9581-AB9D39296CFA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밀렵꾼을 잡다니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정말 대단해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AC683824-DA7E-4760-B578-84CA559061D1}"/>
              </a:ext>
            </a:extLst>
          </p:cNvPr>
          <p:cNvGrpSpPr/>
          <p:nvPr/>
        </p:nvGrpSpPr>
        <p:grpSpPr>
          <a:xfrm>
            <a:off x="883352" y="2736550"/>
            <a:ext cx="3912067" cy="3193770"/>
            <a:chOff x="847494" y="2718621"/>
            <a:chExt cx="3912067" cy="3193770"/>
          </a:xfrm>
        </p:grpSpPr>
        <p:sp>
          <p:nvSpPr>
            <p:cNvPr id="89" name="타원 88">
              <a:extLst>
                <a:ext uri="{FF2B5EF4-FFF2-40B4-BE49-F238E27FC236}">
                  <a16:creationId xmlns:a16="http://schemas.microsoft.com/office/drawing/2014/main" id="{09110CD0-2EDB-4D00-A20C-D00F376EB810}"/>
                </a:ext>
              </a:extLst>
            </p:cNvPr>
            <p:cNvSpPr/>
            <p:nvPr/>
          </p:nvSpPr>
          <p:spPr>
            <a:xfrm>
              <a:off x="847494" y="2718621"/>
              <a:ext cx="3912067" cy="31937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F344C90-DE6C-4240-8E36-CE41BE72ACD8}"/>
                </a:ext>
              </a:extLst>
            </p:cNvPr>
            <p:cNvSpPr txBox="1"/>
            <p:nvPr/>
          </p:nvSpPr>
          <p:spPr>
            <a:xfrm>
              <a:off x="1254900" y="3194669"/>
              <a:ext cx="306520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아무도 보초를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서지 않을 때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보초를 서다니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용기가 대단해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09CBED32-DAC8-4621-94BA-5DB46128C2BD}"/>
              </a:ext>
            </a:extLst>
          </p:cNvPr>
          <p:cNvGrpSpPr/>
          <p:nvPr/>
        </p:nvGrpSpPr>
        <p:grpSpPr>
          <a:xfrm>
            <a:off x="7788446" y="4311280"/>
            <a:ext cx="3737855" cy="1833656"/>
            <a:chOff x="7779320" y="4403656"/>
            <a:chExt cx="3737855" cy="1833656"/>
          </a:xfrm>
        </p:grpSpPr>
        <p:sp>
          <p:nvSpPr>
            <p:cNvPr id="92" name="타원 91">
              <a:extLst>
                <a:ext uri="{FF2B5EF4-FFF2-40B4-BE49-F238E27FC236}">
                  <a16:creationId xmlns:a16="http://schemas.microsoft.com/office/drawing/2014/main" id="{879FE786-0C66-444D-A664-AB7E63F02119}"/>
                </a:ext>
              </a:extLst>
            </p:cNvPr>
            <p:cNvSpPr/>
            <p:nvPr/>
          </p:nvSpPr>
          <p:spPr>
            <a:xfrm>
              <a:off x="7779320" y="4403656"/>
              <a:ext cx="3737855" cy="18336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80D0672-3EF6-479B-85FD-1D9AF2505AAA}"/>
                </a:ext>
              </a:extLst>
            </p:cNvPr>
            <p:cNvSpPr txBox="1"/>
            <p:nvPr/>
          </p:nvSpPr>
          <p:spPr>
            <a:xfrm>
              <a:off x="8073913" y="4825710"/>
              <a:ext cx="30652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날렵한 </a:t>
              </a:r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지피</a:t>
              </a:r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모습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정말 멋지다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</p:grpSp>
      <p:pic>
        <p:nvPicPr>
          <p:cNvPr id="94" name="27. 띠영">
            <a:hlinkClick r:id="" action="ppaction://media"/>
            <a:extLst>
              <a:ext uri="{FF2B5EF4-FFF2-40B4-BE49-F238E27FC236}">
                <a16:creationId xmlns:a16="http://schemas.microsoft.com/office/drawing/2014/main" id="{4EB95645-6FE1-4136-A4E9-DCAFA87A2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989792" y="825967"/>
            <a:ext cx="487362" cy="487362"/>
          </a:xfrm>
          <a:prstGeom prst="rect">
            <a:avLst/>
          </a:prstGeom>
        </p:spPr>
      </p:pic>
      <p:pic>
        <p:nvPicPr>
          <p:cNvPr id="95" name="27. 띠영">
            <a:hlinkClick r:id="" action="ppaction://media"/>
            <a:extLst>
              <a:ext uri="{FF2B5EF4-FFF2-40B4-BE49-F238E27FC236}">
                <a16:creationId xmlns:a16="http://schemas.microsoft.com/office/drawing/2014/main" id="{07E62794-32CA-4CFE-894E-9295801BD1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37392" y="978367"/>
            <a:ext cx="487362" cy="487362"/>
          </a:xfrm>
          <a:prstGeom prst="rect">
            <a:avLst/>
          </a:prstGeom>
        </p:spPr>
      </p:pic>
      <p:pic>
        <p:nvPicPr>
          <p:cNvPr id="96" name="27. 띠영">
            <a:hlinkClick r:id="" action="ppaction://media"/>
            <a:extLst>
              <a:ext uri="{FF2B5EF4-FFF2-40B4-BE49-F238E27FC236}">
                <a16:creationId xmlns:a16="http://schemas.microsoft.com/office/drawing/2014/main" id="{5FA2842F-68C8-4481-8AF6-EC27F2316E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84992" y="1130767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6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2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25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2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0A2D93C5-A9F1-4DC2-8A2F-46276CF54575}"/>
              </a:ext>
            </a:extLst>
          </p:cNvPr>
          <p:cNvGrpSpPr/>
          <p:nvPr/>
        </p:nvGrpSpPr>
        <p:grpSpPr>
          <a:xfrm>
            <a:off x="768637" y="1575650"/>
            <a:ext cx="10871979" cy="962097"/>
            <a:chOff x="768637" y="1575650"/>
            <a:chExt cx="10871979" cy="962097"/>
          </a:xfrm>
        </p:grpSpPr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68637" y="1575650"/>
              <a:ext cx="796732" cy="962097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71AE6B-E7C8-40A2-847C-3C90C76CEB71}"/>
                </a:ext>
              </a:extLst>
            </p:cNvPr>
            <p:cNvSpPr txBox="1"/>
            <p:nvPr/>
          </p:nvSpPr>
          <p:spPr>
            <a:xfrm>
              <a:off x="1455757" y="1730358"/>
              <a:ext cx="101848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그리고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그대로 괜찮은 동물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들에 대한 이야기를 했어요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65A5652F-EE9C-4442-A747-0000D131D313}"/>
              </a:ext>
            </a:extLst>
          </p:cNvPr>
          <p:cNvGrpSpPr/>
          <p:nvPr/>
        </p:nvGrpSpPr>
        <p:grpSpPr>
          <a:xfrm>
            <a:off x="1611992" y="2681459"/>
            <a:ext cx="3600400" cy="952416"/>
            <a:chOff x="7104112" y="2500727"/>
            <a:chExt cx="3600400" cy="1636653"/>
          </a:xfrm>
        </p:grpSpPr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8FC9FFDF-2B65-4493-8BE4-C03CD3F0C51F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FEB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F7B1E2F-BF97-468F-820B-79E25529EE8E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귀가 짧은 토끼</a:t>
              </a: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8873BDBC-3B1E-404F-A423-C2B4465CA0DC}"/>
              </a:ext>
            </a:extLst>
          </p:cNvPr>
          <p:cNvGrpSpPr/>
          <p:nvPr/>
        </p:nvGrpSpPr>
        <p:grpSpPr>
          <a:xfrm>
            <a:off x="2589276" y="3858172"/>
            <a:ext cx="3600400" cy="952416"/>
            <a:chOff x="7095877" y="2514665"/>
            <a:chExt cx="3600400" cy="1636653"/>
          </a:xfrm>
        </p:grpSpPr>
        <p:sp>
          <p:nvSpPr>
            <p:cNvPr id="64" name="타원 63">
              <a:extLst>
                <a:ext uri="{FF2B5EF4-FFF2-40B4-BE49-F238E27FC236}">
                  <a16:creationId xmlns:a16="http://schemas.microsoft.com/office/drawing/2014/main" id="{F73D167D-18DA-4D28-B535-6E95C2BECAE4}"/>
                </a:ext>
              </a:extLst>
            </p:cNvPr>
            <p:cNvSpPr/>
            <p:nvPr/>
          </p:nvSpPr>
          <p:spPr>
            <a:xfrm>
              <a:off x="7095877" y="2514665"/>
              <a:ext cx="3600400" cy="1636653"/>
            </a:xfrm>
            <a:prstGeom prst="ellipse">
              <a:avLst/>
            </a:prstGeom>
            <a:solidFill>
              <a:srgbClr val="DA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2800DC9-0747-4526-BFF9-81DBC77093B0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코가 짧은 코끼리</a:t>
              </a:r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53971D1C-CC22-4BF8-A4C4-145DA14B1DC9}"/>
              </a:ext>
            </a:extLst>
          </p:cNvPr>
          <p:cNvGrpSpPr/>
          <p:nvPr/>
        </p:nvGrpSpPr>
        <p:grpSpPr>
          <a:xfrm>
            <a:off x="6102370" y="2580442"/>
            <a:ext cx="3600400" cy="952416"/>
            <a:chOff x="7104112" y="2500727"/>
            <a:chExt cx="3600400" cy="1636653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id="{2BEAAF10-7333-4CC4-BD35-7388EE71033B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B6B7FD4-6898-4CCB-9B5A-44D84115883E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날씬한 하마</a:t>
              </a: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279FD059-D39D-4CDF-8CCE-BE74CBA21AE6}"/>
              </a:ext>
            </a:extLst>
          </p:cNvPr>
          <p:cNvGrpSpPr/>
          <p:nvPr/>
        </p:nvGrpSpPr>
        <p:grpSpPr>
          <a:xfrm>
            <a:off x="6117373" y="5148461"/>
            <a:ext cx="4171998" cy="952416"/>
            <a:chOff x="7104112" y="2500727"/>
            <a:chExt cx="3600400" cy="1636653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DED5790E-03E8-4818-A6BE-C49ED6083834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C02A669-2E89-498B-92B2-52CF1E8D4116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달리기가 느린 치타</a:t>
              </a: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8632F5F0-5461-4AAD-9AF9-9E58AE539052}"/>
              </a:ext>
            </a:extLst>
          </p:cNvPr>
          <p:cNvGrpSpPr/>
          <p:nvPr/>
        </p:nvGrpSpPr>
        <p:grpSpPr>
          <a:xfrm>
            <a:off x="1212322" y="5205815"/>
            <a:ext cx="4171998" cy="1361483"/>
            <a:chOff x="7104112" y="2500727"/>
            <a:chExt cx="3600400" cy="2339603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2ED520D7-B881-4FAF-904F-3486A6D1DD33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FFDB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D1B984F-0C95-4812-9F72-07937387CC45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2062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꼬리가 짧은 원숭이</a:t>
              </a:r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7BA7EDD3-9E69-4F0F-A1E3-B148F1BE1121}"/>
              </a:ext>
            </a:extLst>
          </p:cNvPr>
          <p:cNvGrpSpPr/>
          <p:nvPr/>
        </p:nvGrpSpPr>
        <p:grpSpPr>
          <a:xfrm>
            <a:off x="6960967" y="3894150"/>
            <a:ext cx="4171998" cy="952416"/>
            <a:chOff x="7104112" y="2500727"/>
            <a:chExt cx="3600400" cy="1636653"/>
          </a:xfrm>
        </p:grpSpPr>
        <p:sp>
          <p:nvSpPr>
            <p:cNvPr id="76" name="타원 75">
              <a:extLst>
                <a:ext uri="{FF2B5EF4-FFF2-40B4-BE49-F238E27FC236}">
                  <a16:creationId xmlns:a16="http://schemas.microsoft.com/office/drawing/2014/main" id="{3895E001-7B5E-4ED0-9746-CA823F9C6145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E6D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EF7FF39-3EDD-4345-866B-015186035B81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가시 없는 고슴도치</a:t>
              </a:r>
            </a:p>
          </p:txBody>
        </p:sp>
      </p:grpSp>
      <p:pic>
        <p:nvPicPr>
          <p:cNvPr id="78" name="작은 훅">
            <a:hlinkClick r:id="" action="ppaction://media"/>
            <a:extLst>
              <a:ext uri="{FF2B5EF4-FFF2-40B4-BE49-F238E27FC236}">
                <a16:creationId xmlns:a16="http://schemas.microsoft.com/office/drawing/2014/main" id="{CE0CDB70-98E9-418F-8442-8C133F2901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92040" y="4384071"/>
            <a:ext cx="487362" cy="487362"/>
          </a:xfrm>
          <a:prstGeom prst="rect">
            <a:avLst/>
          </a:prstGeom>
        </p:spPr>
      </p:pic>
      <p:pic>
        <p:nvPicPr>
          <p:cNvPr id="79" name="작은 훅">
            <a:hlinkClick r:id="" action="ppaction://media"/>
            <a:extLst>
              <a:ext uri="{FF2B5EF4-FFF2-40B4-BE49-F238E27FC236}">
                <a16:creationId xmlns:a16="http://schemas.microsoft.com/office/drawing/2014/main" id="{B672BC3D-858B-45BB-934E-9F75ED173C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539640" y="4536471"/>
            <a:ext cx="487362" cy="487362"/>
          </a:xfrm>
          <a:prstGeom prst="rect">
            <a:avLst/>
          </a:prstGeom>
        </p:spPr>
      </p:pic>
      <p:pic>
        <p:nvPicPr>
          <p:cNvPr id="80" name="작은 훅">
            <a:hlinkClick r:id="" action="ppaction://media"/>
            <a:extLst>
              <a:ext uri="{FF2B5EF4-FFF2-40B4-BE49-F238E27FC236}">
                <a16:creationId xmlns:a16="http://schemas.microsoft.com/office/drawing/2014/main" id="{C7660D9A-13CD-4B24-85AB-404D852907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87240" y="4688871"/>
            <a:ext cx="487362" cy="487362"/>
          </a:xfrm>
          <a:prstGeom prst="rect">
            <a:avLst/>
          </a:prstGeom>
        </p:spPr>
      </p:pic>
      <p:pic>
        <p:nvPicPr>
          <p:cNvPr id="81" name="작은 훅">
            <a:hlinkClick r:id="" action="ppaction://media"/>
            <a:extLst>
              <a:ext uri="{FF2B5EF4-FFF2-40B4-BE49-F238E27FC236}">
                <a16:creationId xmlns:a16="http://schemas.microsoft.com/office/drawing/2014/main" id="{572AC015-1EA1-40D9-8C29-A212278F4D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34840" y="4841271"/>
            <a:ext cx="487362" cy="487362"/>
          </a:xfrm>
          <a:prstGeom prst="rect">
            <a:avLst/>
          </a:prstGeom>
        </p:spPr>
      </p:pic>
      <p:pic>
        <p:nvPicPr>
          <p:cNvPr id="82" name="작은 훅">
            <a:hlinkClick r:id="" action="ppaction://media"/>
            <a:extLst>
              <a:ext uri="{FF2B5EF4-FFF2-40B4-BE49-F238E27FC236}">
                <a16:creationId xmlns:a16="http://schemas.microsoft.com/office/drawing/2014/main" id="{DC8A17B3-0E69-42A8-B438-B37082B6D7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82440" y="4993671"/>
            <a:ext cx="487362" cy="487362"/>
          </a:xfrm>
          <a:prstGeom prst="rect">
            <a:avLst/>
          </a:prstGeom>
        </p:spPr>
      </p:pic>
      <p:pic>
        <p:nvPicPr>
          <p:cNvPr id="83" name="작은 훅">
            <a:hlinkClick r:id="" action="ppaction://media"/>
            <a:extLst>
              <a:ext uri="{FF2B5EF4-FFF2-40B4-BE49-F238E27FC236}">
                <a16:creationId xmlns:a16="http://schemas.microsoft.com/office/drawing/2014/main" id="{35FE4812-D93C-4AD7-BC04-36C689B793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30040" y="5146071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6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43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3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4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짝꿍의 장점을 찾아 칭찬하며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장점 트로피를 선물했어요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36" name="그룹 35">
            <a:extLst>
              <a:ext uri="{FF2B5EF4-FFF2-40B4-BE49-F238E27FC236}">
                <a16:creationId xmlns:a16="http://schemas.microsoft.com/office/drawing/2014/main" id="{74AF092C-E5BE-4D6D-8350-920E8133624A}"/>
              </a:ext>
            </a:extLst>
          </p:cNvPr>
          <p:cNvGrpSpPr/>
          <p:nvPr/>
        </p:nvGrpSpPr>
        <p:grpSpPr>
          <a:xfrm>
            <a:off x="4294025" y="2468237"/>
            <a:ext cx="3603949" cy="3789583"/>
            <a:chOff x="6224500" y="1634449"/>
            <a:chExt cx="4566900" cy="4802133"/>
          </a:xfrm>
        </p:grpSpPr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5B13F512-6AD6-4E1B-A316-DCFEC554AE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8291" y="1634449"/>
              <a:ext cx="4513109" cy="48021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15B7A04-F7EA-40C5-AFE5-DD1ADF5E43A8}"/>
                </a:ext>
              </a:extLst>
            </p:cNvPr>
            <p:cNvSpPr txBox="1"/>
            <p:nvPr/>
          </p:nvSpPr>
          <p:spPr>
            <a:xfrm>
              <a:off x="8011023" y="1869480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기부천사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37D0D10-B02C-46FF-B5B1-ED87797C9019}"/>
                </a:ext>
              </a:extLst>
            </p:cNvPr>
            <p:cNvSpPr txBox="1"/>
            <p:nvPr/>
          </p:nvSpPr>
          <p:spPr>
            <a:xfrm>
              <a:off x="8225568" y="2129268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대상</a:t>
              </a:r>
              <a:endParaRPr lang="ko-KR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1923D13-FCA1-4B6A-A372-6D3A0CB31F73}"/>
                </a:ext>
              </a:extLst>
            </p:cNvPr>
            <p:cNvSpPr txBox="1"/>
            <p:nvPr/>
          </p:nvSpPr>
          <p:spPr>
            <a:xfrm>
              <a:off x="6224500" y="2846564"/>
              <a:ext cx="4530715" cy="1210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길벗이는 친구들에게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자기 물건을 잘 빌려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줍니다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F340C99-EB3D-4EFD-97C7-235AEA1E77DE}"/>
                </a:ext>
              </a:extLst>
            </p:cNvPr>
            <p:cNvSpPr txBox="1"/>
            <p:nvPr/>
          </p:nvSpPr>
          <p:spPr>
            <a:xfrm>
              <a:off x="7977970" y="4119662"/>
              <a:ext cx="1138079" cy="35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성정이가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2B24108-9AB0-4C36-84C6-A6CB6E8019C9}"/>
                </a:ext>
              </a:extLst>
            </p:cNvPr>
            <p:cNvSpPr txBox="1"/>
            <p:nvPr/>
          </p:nvSpPr>
          <p:spPr>
            <a:xfrm>
              <a:off x="7875345" y="5318979"/>
              <a:ext cx="1343330" cy="585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설길벗</a:t>
              </a:r>
              <a:endPara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CB2CE5BC-1D47-4D37-B279-64E6F1A8899D}"/>
              </a:ext>
            </a:extLst>
          </p:cNvPr>
          <p:cNvGrpSpPr/>
          <p:nvPr/>
        </p:nvGrpSpPr>
        <p:grpSpPr>
          <a:xfrm>
            <a:off x="761027" y="2048027"/>
            <a:ext cx="4274085" cy="4051451"/>
            <a:chOff x="761027" y="2048027"/>
            <a:chExt cx="4274085" cy="4051451"/>
          </a:xfrm>
        </p:grpSpPr>
        <p:pic>
          <p:nvPicPr>
            <p:cNvPr id="44" name="그림 43" descr="건물이(가) 표시된 사진&#10;&#10;자동 생성된 설명">
              <a:extLst>
                <a:ext uri="{FF2B5EF4-FFF2-40B4-BE49-F238E27FC236}">
                  <a16:creationId xmlns:a16="http://schemas.microsoft.com/office/drawing/2014/main" id="{7D012D31-A6D1-41B2-9E50-FDBFC6067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24505">
              <a:off x="761027" y="2048027"/>
              <a:ext cx="4274085" cy="4051451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A3CBAEC-C34D-4581-AF8F-49CD7A056AC4}"/>
                </a:ext>
              </a:extLst>
            </p:cNvPr>
            <p:cNvSpPr txBox="1"/>
            <p:nvPr/>
          </p:nvSpPr>
          <p:spPr>
            <a:xfrm>
              <a:off x="1705390" y="3448176"/>
              <a:ext cx="289228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~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언제나 웃는 얼굴로 물건 잘 빌려줘서 정말 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넌 기부천사야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  <a:endPara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46" name="그림 45">
            <a:extLst>
              <a:ext uri="{FF2B5EF4-FFF2-40B4-BE49-F238E27FC236}">
                <a16:creationId xmlns:a16="http://schemas.microsoft.com/office/drawing/2014/main" id="{191BA00E-80A0-4290-9719-89166916DE5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179" y="4073753"/>
            <a:ext cx="3426608" cy="3426608"/>
          </a:xfrm>
          <a:prstGeom prst="rect">
            <a:avLst/>
          </a:prstGeom>
        </p:spPr>
      </p:pic>
      <p:grpSp>
        <p:nvGrpSpPr>
          <p:cNvPr id="47" name="그룹 46">
            <a:extLst>
              <a:ext uri="{FF2B5EF4-FFF2-40B4-BE49-F238E27FC236}">
                <a16:creationId xmlns:a16="http://schemas.microsoft.com/office/drawing/2014/main" id="{A4EBE56B-454B-47BA-B904-013E066AE765}"/>
              </a:ext>
            </a:extLst>
          </p:cNvPr>
          <p:cNvGrpSpPr/>
          <p:nvPr/>
        </p:nvGrpSpPr>
        <p:grpSpPr>
          <a:xfrm flipH="1">
            <a:off x="7415821" y="2400352"/>
            <a:ext cx="3580730" cy="3777498"/>
            <a:chOff x="-4216798" y="2918807"/>
            <a:chExt cx="3238882" cy="3416865"/>
          </a:xfrm>
        </p:grpSpPr>
        <p:pic>
          <p:nvPicPr>
            <p:cNvPr id="48" name="그림 47" descr="건물이(가) 표시된 사진&#10;&#10;자동 생성된 설명">
              <a:extLst>
                <a:ext uri="{FF2B5EF4-FFF2-40B4-BE49-F238E27FC236}">
                  <a16:creationId xmlns:a16="http://schemas.microsoft.com/office/drawing/2014/main" id="{FD62FEE5-BAF8-43BF-A3DA-BDC2AF68A2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43911">
              <a:off x="-4305790" y="3007799"/>
              <a:ext cx="3416865" cy="3238882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23345B7-115F-459C-9615-E3050153934B}"/>
                </a:ext>
              </a:extLst>
            </p:cNvPr>
            <p:cNvSpPr txBox="1"/>
            <p:nvPr/>
          </p:nvSpPr>
          <p:spPr>
            <a:xfrm>
              <a:off x="-3876065" y="4256880"/>
              <a:ext cx="2892282" cy="807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너는 정말 </a:t>
              </a:r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칭찬왕이야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!!</a:t>
              </a:r>
            </a:p>
          </p:txBody>
        </p:sp>
      </p:grpSp>
      <p:pic>
        <p:nvPicPr>
          <p:cNvPr id="50" name="그림 49">
            <a:extLst>
              <a:ext uri="{FF2B5EF4-FFF2-40B4-BE49-F238E27FC236}">
                <a16:creationId xmlns:a16="http://schemas.microsoft.com/office/drawing/2014/main" id="{4E9C26EC-FA39-4A0D-B625-84F0B4E2AB9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033" y="4073753"/>
            <a:ext cx="3238505" cy="323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고양이개 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891306" y="1603273"/>
            <a:ext cx="10871755" cy="1354284"/>
            <a:chOff x="784300" y="1337522"/>
            <a:chExt cx="10871755" cy="135428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고양이개의 주인공 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는 어떤 동물과 동물이 합쳐졌나요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2" name="그룹 1"/>
          <p:cNvGrpSpPr/>
          <p:nvPr/>
        </p:nvGrpSpPr>
        <p:grpSpPr>
          <a:xfrm>
            <a:off x="1509611" y="3068960"/>
            <a:ext cx="2498157" cy="2933470"/>
            <a:chOff x="1509611" y="3068960"/>
            <a:chExt cx="2498157" cy="2933470"/>
          </a:xfrm>
        </p:grpSpPr>
        <p:pic>
          <p:nvPicPr>
            <p:cNvPr id="32" name="그림 31" descr="곰이(가) 표시된 사진&#10;&#10;자동 생성된 설명">
              <a:extLst>
                <a:ext uri="{FF2B5EF4-FFF2-40B4-BE49-F238E27FC236}">
                  <a16:creationId xmlns:a16="http://schemas.microsoft.com/office/drawing/2014/main" id="{8AD9F883-531E-4C21-B249-EA7CD15494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93" r="5626"/>
            <a:stretch/>
          </p:blipFill>
          <p:spPr>
            <a:xfrm>
              <a:off x="1509611" y="3068960"/>
              <a:ext cx="2498157" cy="2252100"/>
            </a:xfrm>
            <a:prstGeom prst="rect">
              <a:avLst/>
            </a:prstGeom>
          </p:spPr>
        </p:pic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BA2B64D7-B134-48BC-B7A6-C0F2109A3546}"/>
                </a:ext>
              </a:extLst>
            </p:cNvPr>
            <p:cNvSpPr/>
            <p:nvPr/>
          </p:nvSpPr>
          <p:spPr>
            <a:xfrm>
              <a:off x="1935660" y="5401546"/>
              <a:ext cx="1794980" cy="600884"/>
            </a:xfrm>
            <a:prstGeom prst="roundRect">
              <a:avLst>
                <a:gd name="adj" fmla="val 2547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고양이</a:t>
              </a: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4856700" y="3050394"/>
            <a:ext cx="2061550" cy="2991914"/>
            <a:chOff x="4856700" y="3050394"/>
            <a:chExt cx="2061550" cy="2991914"/>
          </a:xfrm>
        </p:grpSpPr>
        <p:pic>
          <p:nvPicPr>
            <p:cNvPr id="38" name="그림 37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B0739395-1E86-4491-9454-7D3EA3D72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6700" y="3050394"/>
              <a:ext cx="2061550" cy="2414287"/>
            </a:xfrm>
            <a:prstGeom prst="rect">
              <a:avLst/>
            </a:prstGeom>
          </p:spPr>
        </p:pic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A97EC6A8-ED26-4931-9E47-A8A5A25E50DE}"/>
                </a:ext>
              </a:extLst>
            </p:cNvPr>
            <p:cNvSpPr/>
            <p:nvPr/>
          </p:nvSpPr>
          <p:spPr>
            <a:xfrm>
              <a:off x="5458279" y="5441424"/>
              <a:ext cx="1018910" cy="600884"/>
            </a:xfrm>
            <a:prstGeom prst="roundRect">
              <a:avLst>
                <a:gd name="adj" fmla="val 25470"/>
              </a:avLst>
            </a:prstGeom>
            <a:solidFill>
              <a:srgbClr val="B58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</a:t>
              </a:r>
              <a:endParaRPr lang="ko-KR" altLang="en-US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8038536" y="2949628"/>
            <a:ext cx="2761140" cy="3080998"/>
            <a:chOff x="8038536" y="2949628"/>
            <a:chExt cx="2761140" cy="3080998"/>
          </a:xfrm>
        </p:grpSpPr>
        <p:pic>
          <p:nvPicPr>
            <p:cNvPr id="36" name="그림 35" descr="하얀색, 작은, 테이블, 앉아있는이(가) 표시된 사진&#10;&#10;자동 생성된 설명">
              <a:extLst>
                <a:ext uri="{FF2B5EF4-FFF2-40B4-BE49-F238E27FC236}">
                  <a16:creationId xmlns:a16="http://schemas.microsoft.com/office/drawing/2014/main" id="{14AB7202-E4A6-4D49-9065-8023F428E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8536" y="2949628"/>
              <a:ext cx="2761140" cy="2273880"/>
            </a:xfrm>
            <a:prstGeom prst="rect">
              <a:avLst/>
            </a:prstGeom>
          </p:spPr>
        </p:pic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DE21FD35-DDB3-4767-AE1D-682CB8D27650}"/>
                </a:ext>
              </a:extLst>
            </p:cNvPr>
            <p:cNvSpPr/>
            <p:nvPr/>
          </p:nvSpPr>
          <p:spPr>
            <a:xfrm>
              <a:off x="8365892" y="5429742"/>
              <a:ext cx="2029347" cy="600884"/>
            </a:xfrm>
            <a:prstGeom prst="roundRect">
              <a:avLst>
                <a:gd name="adj" fmla="val 25470"/>
              </a:avLst>
            </a:prstGeom>
            <a:solidFill>
              <a:srgbClr val="B58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고양이개</a:t>
              </a:r>
            </a:p>
          </p:txBody>
        </p:sp>
      </p:grpSp>
      <p:sp>
        <p:nvSpPr>
          <p:cNvPr id="42" name="더하기 기호 41">
            <a:extLst>
              <a:ext uri="{FF2B5EF4-FFF2-40B4-BE49-F238E27FC236}">
                <a16:creationId xmlns:a16="http://schemas.microsoft.com/office/drawing/2014/main" id="{6F4490E7-7A6F-443C-93D0-13A9B38914C3}"/>
              </a:ext>
            </a:extLst>
          </p:cNvPr>
          <p:cNvSpPr/>
          <p:nvPr/>
        </p:nvSpPr>
        <p:spPr>
          <a:xfrm>
            <a:off x="3984444" y="4065609"/>
            <a:ext cx="821013" cy="821013"/>
          </a:xfrm>
          <a:prstGeom prst="mathPlus">
            <a:avLst/>
          </a:prstGeom>
          <a:solidFill>
            <a:srgbClr val="4C5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같음 기호 42">
            <a:extLst>
              <a:ext uri="{FF2B5EF4-FFF2-40B4-BE49-F238E27FC236}">
                <a16:creationId xmlns:a16="http://schemas.microsoft.com/office/drawing/2014/main" id="{3B23E936-4B0A-40A0-84C2-A06C8BE6A38F}"/>
              </a:ext>
            </a:extLst>
          </p:cNvPr>
          <p:cNvSpPr/>
          <p:nvPr/>
        </p:nvSpPr>
        <p:spPr>
          <a:xfrm>
            <a:off x="7004182" y="4096431"/>
            <a:ext cx="759368" cy="759368"/>
          </a:xfrm>
          <a:prstGeom prst="mathEqual">
            <a:avLst/>
          </a:prstGeom>
          <a:solidFill>
            <a:srgbClr val="4C5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2" name="고양ㅇ이2">
            <a:hlinkClick r:id="" action="ppaction://media"/>
            <a:extLst>
              <a:ext uri="{FF2B5EF4-FFF2-40B4-BE49-F238E27FC236}">
                <a16:creationId xmlns:a16="http://schemas.microsoft.com/office/drawing/2014/main" id="{E1756E5D-C7D6-4898-8C33-F5BEED4C83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66808" y="5231721"/>
            <a:ext cx="487363" cy="487363"/>
          </a:xfrm>
          <a:prstGeom prst="rect">
            <a:avLst/>
          </a:prstGeom>
        </p:spPr>
      </p:pic>
      <p:pic>
        <p:nvPicPr>
          <p:cNvPr id="23" name="개소리">
            <a:hlinkClick r:id="" action="ppaction://media"/>
            <a:extLst>
              <a:ext uri="{FF2B5EF4-FFF2-40B4-BE49-F238E27FC236}">
                <a16:creationId xmlns:a16="http://schemas.microsoft.com/office/drawing/2014/main" id="{811A6396-47B6-44A5-A7BA-0ABB062A3A0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26950" y="1027113"/>
            <a:ext cx="487363" cy="487362"/>
          </a:xfrm>
          <a:prstGeom prst="rect">
            <a:avLst/>
          </a:prstGeom>
        </p:spPr>
      </p:pic>
      <p:pic>
        <p:nvPicPr>
          <p:cNvPr id="24" name="야옹이개다시">
            <a:hlinkClick r:id="" action="ppaction://media"/>
            <a:extLst>
              <a:ext uri="{FF2B5EF4-FFF2-40B4-BE49-F238E27FC236}">
                <a16:creationId xmlns:a16="http://schemas.microsoft.com/office/drawing/2014/main" id="{592494B9-6467-4203-8170-E2E655F0F48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616113" y="2286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7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81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49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2714</TotalTime>
  <Words>1271</Words>
  <Application>Microsoft Office PowerPoint</Application>
  <PresentationFormat>와이드스크린</PresentationFormat>
  <Paragraphs>282</Paragraphs>
  <Slides>45</Slides>
  <Notes>24</Notes>
  <HiddenSlides>0</HiddenSlides>
  <MMClips>78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55" baseType="lpstr">
      <vt:lpstr>Black Han Sans</vt:lpstr>
      <vt:lpstr>Arial</vt:lpstr>
      <vt:lpstr>맑은 고딕</vt:lpstr>
      <vt:lpstr>UhBee namsoyoung</vt:lpstr>
      <vt:lpstr>UhBee Miwan</vt:lpstr>
      <vt:lpstr>나눔손글씨 바른히피</vt:lpstr>
      <vt:lpstr>배달의민족 주아</vt:lpstr>
      <vt:lpstr>배달의민족 연성</vt:lpstr>
      <vt:lpstr>THE외계인설명서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설성정</cp:lastModifiedBy>
  <cp:revision>148</cp:revision>
  <cp:lastPrinted>2019-11-04T00:50:43Z</cp:lastPrinted>
  <dcterms:created xsi:type="dcterms:W3CDTF">2019-11-03T11:59:57Z</dcterms:created>
  <dcterms:modified xsi:type="dcterms:W3CDTF">2020-01-03T07:44:00Z</dcterms:modified>
</cp:coreProperties>
</file>