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2"/>
  </p:notesMasterIdLst>
  <p:sldIdLst>
    <p:sldId id="459" r:id="rId2"/>
    <p:sldId id="460" r:id="rId3"/>
    <p:sldId id="461" r:id="rId4"/>
    <p:sldId id="462" r:id="rId5"/>
    <p:sldId id="463" r:id="rId6"/>
    <p:sldId id="464" r:id="rId7"/>
    <p:sldId id="465" r:id="rId8"/>
    <p:sldId id="466" r:id="rId9"/>
    <p:sldId id="433" r:id="rId10"/>
    <p:sldId id="272" r:id="rId11"/>
    <p:sldId id="273" r:id="rId12"/>
    <p:sldId id="275" r:id="rId13"/>
    <p:sldId id="467" r:id="rId14"/>
    <p:sldId id="296" r:id="rId15"/>
    <p:sldId id="468" r:id="rId16"/>
    <p:sldId id="469" r:id="rId17"/>
    <p:sldId id="470" r:id="rId18"/>
    <p:sldId id="471" r:id="rId19"/>
    <p:sldId id="473" r:id="rId20"/>
    <p:sldId id="472" r:id="rId21"/>
    <p:sldId id="474" r:id="rId22"/>
    <p:sldId id="475" r:id="rId23"/>
    <p:sldId id="276" r:id="rId24"/>
    <p:sldId id="279" r:id="rId25"/>
    <p:sldId id="478" r:id="rId26"/>
    <p:sldId id="477" r:id="rId27"/>
    <p:sldId id="480" r:id="rId28"/>
    <p:sldId id="490" r:id="rId29"/>
    <p:sldId id="479" r:id="rId30"/>
    <p:sldId id="481" r:id="rId31"/>
    <p:sldId id="277" r:id="rId32"/>
    <p:sldId id="452" r:id="rId33"/>
    <p:sldId id="497" r:id="rId34"/>
    <p:sldId id="486" r:id="rId35"/>
    <p:sldId id="487" r:id="rId36"/>
    <p:sldId id="498" r:id="rId37"/>
    <p:sldId id="488" r:id="rId38"/>
    <p:sldId id="489" r:id="rId39"/>
    <p:sldId id="499" r:id="rId40"/>
    <p:sldId id="493" r:id="rId41"/>
    <p:sldId id="500" r:id="rId42"/>
    <p:sldId id="491" r:id="rId43"/>
    <p:sldId id="501" r:id="rId44"/>
    <p:sldId id="494" r:id="rId45"/>
    <p:sldId id="502" r:id="rId46"/>
    <p:sldId id="496" r:id="rId47"/>
    <p:sldId id="503" r:id="rId48"/>
    <p:sldId id="495" r:id="rId49"/>
    <p:sldId id="281" r:id="rId50"/>
    <p:sldId id="282" r:id="rId51"/>
  </p:sldIdLst>
  <p:sldSz cx="12192000" cy="6858000"/>
  <p:notesSz cx="6802438" cy="9934575"/>
  <p:embeddedFontLst>
    <p:embeddedFont>
      <p:font typeface="Black Han Sans" pitchFamily="2" charset="-127"/>
      <p:regular r:id="rId53"/>
    </p:embeddedFont>
    <p:embeddedFont>
      <p:font typeface="맑은 고딕" panose="020B0503020000020004" pitchFamily="50" charset="-127"/>
      <p:regular r:id="rId54"/>
      <p:bold r:id="rId55"/>
    </p:embeddedFont>
    <p:embeddedFont>
      <p:font typeface="배달의민족 주아" panose="02020603020101020101" pitchFamily="18" charset="-127"/>
      <p:regular r:id="rId56"/>
    </p:embeddedFont>
    <p:embeddedFont>
      <p:font typeface="나눔손글씨 바른히피" panose="02000503000000000000" pitchFamily="2" charset="-127"/>
      <p:regular r:id="rId5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5D43A7"/>
    <a:srgbClr val="000099"/>
    <a:srgbClr val="7873B3"/>
    <a:srgbClr val="4C4CB5"/>
    <a:srgbClr val="F3210F"/>
    <a:srgbClr val="9C3515"/>
    <a:srgbClr val="F97407"/>
    <a:srgbClr val="178BF5"/>
    <a:srgbClr val="1EA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26" autoAdjust="0"/>
    <p:restoredTop sz="86263" autoAdjust="0"/>
  </p:normalViewPr>
  <p:slideViewPr>
    <p:cSldViewPr>
      <p:cViewPr>
        <p:scale>
          <a:sx n="66" d="100"/>
          <a:sy n="66" d="100"/>
        </p:scale>
        <p:origin x="1326" y="804"/>
      </p:cViewPr>
      <p:guideLst>
        <p:guide orient="horz" pos="2137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r">
              <a:defRPr sz="1200"/>
            </a:lvl1pPr>
          </a:lstStyle>
          <a:p>
            <a:fld id="{7283F79D-8715-4CCC-AC7A-D46F428A26B2}" type="datetimeFigureOut">
              <a:rPr lang="ko-KR" altLang="en-US" smtClean="0"/>
              <a:t>2020-02-04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57888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04" tIns="45752" rIns="91504" bIns="45752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5" y="4781014"/>
            <a:ext cx="5441950" cy="3911739"/>
          </a:xfrm>
          <a:prstGeom prst="rect">
            <a:avLst/>
          </a:prstGeom>
        </p:spPr>
        <p:txBody>
          <a:bodyPr vert="horz" lIns="91504" tIns="45752" rIns="91504" bIns="45752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r">
              <a:defRPr sz="1200"/>
            </a:lvl1pPr>
          </a:lstStyle>
          <a:p>
            <a:fld id="{12ED44CC-2828-4718-9E7B-49D8DADF92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5619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5040">
              <a:defRPr/>
            </a:pPr>
            <a:r>
              <a:rPr lang="ko-KR" altLang="en-US" dirty="0"/>
              <a:t>길벗어린이 출판사의 </a:t>
            </a:r>
            <a:r>
              <a:rPr lang="en-US" altLang="ko-KR" dirty="0"/>
              <a:t>[</a:t>
            </a:r>
            <a:r>
              <a:rPr lang="ko-KR" altLang="en-US" dirty="0"/>
              <a:t>이상한 고양이개</a:t>
            </a:r>
            <a:r>
              <a:rPr lang="en-US" altLang="ko-KR" dirty="0"/>
              <a:t>]</a:t>
            </a:r>
            <a:r>
              <a:rPr lang="ko-KR" altLang="en-US" dirty="0"/>
              <a:t> 그림책과 </a:t>
            </a:r>
            <a:r>
              <a:rPr lang="en-US" altLang="ko-KR" dirty="0"/>
              <a:t>[2</a:t>
            </a:r>
            <a:r>
              <a:rPr lang="ko-KR" altLang="en-US" dirty="0"/>
              <a:t>학년 교육과정</a:t>
            </a:r>
            <a:r>
              <a:rPr lang="en-US" altLang="ko-KR" dirty="0"/>
              <a:t>]</a:t>
            </a:r>
            <a:r>
              <a:rPr lang="ko-KR" altLang="en-US" dirty="0"/>
              <a:t>이 연계된 </a:t>
            </a:r>
            <a:r>
              <a:rPr lang="en-US" altLang="ko-KR" dirty="0"/>
              <a:t>6</a:t>
            </a:r>
            <a:r>
              <a:rPr lang="ko-KR" altLang="en-US"/>
              <a:t>차시 </a:t>
            </a:r>
            <a:r>
              <a:rPr lang="ko-KR" altLang="en-US" dirty="0"/>
              <a:t>흐름도 입니다</a:t>
            </a:r>
            <a:r>
              <a:rPr lang="en-US" altLang="ko-KR" dirty="0"/>
              <a:t>. </a:t>
            </a:r>
            <a:r>
              <a:rPr lang="ko-KR" altLang="en-US" dirty="0"/>
              <a:t>다음 장도 있으니 꼭 참고해주세요</a:t>
            </a:r>
            <a:r>
              <a:rPr lang="en-US" altLang="ko-KR" baseline="0" dirty="0"/>
              <a:t> :D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5040">
              <a:defRPr/>
            </a:pPr>
            <a:fld id="{12ED44CC-2828-4718-9E7B-49D8DADF92EC}" type="slidenum">
              <a:rPr lang="ko-KR" altLang="en-US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pPr defTabSz="915040">
                <a:defRPr/>
              </a:pPr>
              <a:t>1</a:t>
            </a:fld>
            <a:endParaRPr lang="ko-KR" altLang="en-US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19620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아이들과 대사를 함께 읽으며 그림책을 읽어보면 좋을 것 같아요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54689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아이들과 대사를 함께 읽으며 그림책을 읽어보면 좋을 것 같아요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29180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아이들과 대사를 함께 읽으며 그림책을 읽어보면 좋을 것 같아요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91825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아이들과 대사를 함께 읽으며 그림책을 읽어보면 좋을 것 같아요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8281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아이들과 대사를 함께 읽으며 그림책을 읽어보면 좋을 것 같아요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39426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아이들과 대사를 함께 읽으며 그림책을 읽어보면 좋을 것 같아요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40081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아이들과 대사를 함께 읽으며 그림책을 읽어보면 좋을 것 같아요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33504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79733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59697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5066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11063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1835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70201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05571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61044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86520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89554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36652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8636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4397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3737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636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60557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아이들과 대사를 함께 읽으며 그림책을 읽어보면 좋을 것 같아요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9013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아이들과 대사를 함께 읽으며 그림책을 읽어보면 좋을 것 같아요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32826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아이들과 대사를 함께 읽으며 그림책을 읽어보면 좋을 것 같아요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1906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A3CC1-2D58-4E5A-A3FC-13024887F6F7}" type="datetimeFigureOut">
              <a:rPr lang="ko-KR" altLang="en-US" smtClean="0"/>
              <a:t>2020-02-04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9.png"/><Relationship Id="rId11" Type="http://schemas.openxmlformats.org/officeDocument/2006/relationships/image" Target="../media/image10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audio" Target="../media/audio5.wav"/><Relationship Id="rId7" Type="http://schemas.openxmlformats.org/officeDocument/2006/relationships/image" Target="../media/image26.png"/><Relationship Id="rId12" Type="http://schemas.openxmlformats.org/officeDocument/2006/relationships/audio" Target="../media/audio5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28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24.png"/><Relationship Id="rId9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microsoft.com/office/2007/relationships/media" Target="../media/media3.m4a"/><Relationship Id="rId7" Type="http://schemas.openxmlformats.org/officeDocument/2006/relationships/image" Target="../media/image29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2.png"/><Relationship Id="rId4" Type="http://schemas.openxmlformats.org/officeDocument/2006/relationships/audio" Target="../media/media3.m4a"/><Relationship Id="rId9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13" Type="http://schemas.openxmlformats.org/officeDocument/2006/relationships/image" Target="../media/image10.png"/><Relationship Id="rId3" Type="http://schemas.microsoft.com/office/2007/relationships/media" Target="../media/media7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37.jpe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audio" Target="../media/media8.m4a"/><Relationship Id="rId11" Type="http://schemas.openxmlformats.org/officeDocument/2006/relationships/image" Target="../media/image36.png"/><Relationship Id="rId5" Type="http://schemas.microsoft.com/office/2007/relationships/media" Target="../media/media8.m4a"/><Relationship Id="rId10" Type="http://schemas.openxmlformats.org/officeDocument/2006/relationships/image" Target="../media/image30.png"/><Relationship Id="rId4" Type="http://schemas.openxmlformats.org/officeDocument/2006/relationships/audio" Target="../media/media7.m4a"/><Relationship Id="rId9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microsoft.com/office/2007/relationships/media" Target="../media/media7.m4a"/><Relationship Id="rId7" Type="http://schemas.openxmlformats.org/officeDocument/2006/relationships/image" Target="../media/image29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0.png"/><Relationship Id="rId4" Type="http://schemas.openxmlformats.org/officeDocument/2006/relationships/audio" Target="../media/media7.m4a"/><Relationship Id="rId9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13" Type="http://schemas.openxmlformats.org/officeDocument/2006/relationships/image" Target="../media/image10.png"/><Relationship Id="rId3" Type="http://schemas.microsoft.com/office/2007/relationships/media" Target="../media/media3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37.jpe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audio" Target="../media/media7.m4a"/><Relationship Id="rId11" Type="http://schemas.openxmlformats.org/officeDocument/2006/relationships/image" Target="../media/image39.png"/><Relationship Id="rId5" Type="http://schemas.microsoft.com/office/2007/relationships/media" Target="../media/media7.m4a"/><Relationship Id="rId10" Type="http://schemas.openxmlformats.org/officeDocument/2006/relationships/image" Target="../media/image30.png"/><Relationship Id="rId4" Type="http://schemas.openxmlformats.org/officeDocument/2006/relationships/audio" Target="../media/media3.m4a"/><Relationship Id="rId9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microsoft.com/office/2007/relationships/media" Target="../media/media11.m4a"/><Relationship Id="rId7" Type="http://schemas.openxmlformats.org/officeDocument/2006/relationships/image" Target="../media/image29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notesSlide" Target="../notesSlides/notesSlide12.xml"/><Relationship Id="rId11" Type="http://schemas.openxmlformats.org/officeDocument/2006/relationships/image" Target="../media/image41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0.png"/><Relationship Id="rId4" Type="http://schemas.openxmlformats.org/officeDocument/2006/relationships/audio" Target="../media/media11.m4a"/><Relationship Id="rId9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13" Type="http://schemas.openxmlformats.org/officeDocument/2006/relationships/image" Target="../media/image37.jpeg"/><Relationship Id="rId3" Type="http://schemas.microsoft.com/office/2007/relationships/media" Target="../media/media6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2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audio" Target="../media/media8.m4a"/><Relationship Id="rId11" Type="http://schemas.openxmlformats.org/officeDocument/2006/relationships/image" Target="../media/image10.png"/><Relationship Id="rId5" Type="http://schemas.microsoft.com/office/2007/relationships/media" Target="../media/media8.m4a"/><Relationship Id="rId10" Type="http://schemas.openxmlformats.org/officeDocument/2006/relationships/image" Target="../media/image30.png"/><Relationship Id="rId4" Type="http://schemas.openxmlformats.org/officeDocument/2006/relationships/audio" Target="../media/media6.m4a"/><Relationship Id="rId9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microsoft.com/office/2007/relationships/media" Target="../media/media7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audio" Target="../media/media12.m4a"/><Relationship Id="rId11" Type="http://schemas.openxmlformats.org/officeDocument/2006/relationships/image" Target="../media/image10.png"/><Relationship Id="rId5" Type="http://schemas.microsoft.com/office/2007/relationships/media" Target="../media/media12.m4a"/><Relationship Id="rId10" Type="http://schemas.openxmlformats.org/officeDocument/2006/relationships/image" Target="../media/image30.png"/><Relationship Id="rId4" Type="http://schemas.openxmlformats.org/officeDocument/2006/relationships/audio" Target="../media/media7.m4a"/><Relationship Id="rId9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13" Type="http://schemas.openxmlformats.org/officeDocument/2006/relationships/image" Target="../media/image45.png"/><Relationship Id="rId3" Type="http://schemas.microsoft.com/office/2007/relationships/media" Target="../media/media3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4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audio" Target="../media/media7.m4a"/><Relationship Id="rId11" Type="http://schemas.openxmlformats.org/officeDocument/2006/relationships/image" Target="../media/image10.png"/><Relationship Id="rId5" Type="http://schemas.microsoft.com/office/2007/relationships/media" Target="../media/media7.m4a"/><Relationship Id="rId10" Type="http://schemas.openxmlformats.org/officeDocument/2006/relationships/image" Target="../media/image30.png"/><Relationship Id="rId4" Type="http://schemas.openxmlformats.org/officeDocument/2006/relationships/audio" Target="../media/media3.m4a"/><Relationship Id="rId9" Type="http://schemas.openxmlformats.org/officeDocument/2006/relationships/image" Target="../media/image29.png"/><Relationship Id="rId1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13" Type="http://schemas.openxmlformats.org/officeDocument/2006/relationships/image" Target="../media/image48.png"/><Relationship Id="rId3" Type="http://schemas.microsoft.com/office/2007/relationships/media" Target="../media/media8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7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audio" Target="../media/media3.m4a"/><Relationship Id="rId11" Type="http://schemas.openxmlformats.org/officeDocument/2006/relationships/image" Target="../media/image10.png"/><Relationship Id="rId5" Type="http://schemas.microsoft.com/office/2007/relationships/media" Target="../media/media3.m4a"/><Relationship Id="rId15" Type="http://schemas.openxmlformats.org/officeDocument/2006/relationships/image" Target="../media/image49.png"/><Relationship Id="rId10" Type="http://schemas.openxmlformats.org/officeDocument/2006/relationships/image" Target="../media/image30.png"/><Relationship Id="rId4" Type="http://schemas.openxmlformats.org/officeDocument/2006/relationships/audio" Target="../media/media8.m4a"/><Relationship Id="rId9" Type="http://schemas.openxmlformats.org/officeDocument/2006/relationships/image" Target="../media/image29.png"/><Relationship Id="rId1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0.png"/><Relationship Id="rId7" Type="http://schemas.openxmlformats.org/officeDocument/2006/relationships/image" Target="../media/image5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microsoft.com/office/2007/relationships/hdphoto" Target="../media/hdphoto5.wdp"/><Relationship Id="rId4" Type="http://schemas.openxmlformats.org/officeDocument/2006/relationships/image" Target="../media/image51.png"/><Relationship Id="rId9" Type="http://schemas.openxmlformats.org/officeDocument/2006/relationships/audio" Target="../media/audio5.wav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microsoft.com/office/2007/relationships/media" Target="../media/media14.m4a"/><Relationship Id="rId7" Type="http://schemas.openxmlformats.org/officeDocument/2006/relationships/image" Target="../media/image54.png"/><Relationship Id="rId12" Type="http://schemas.openxmlformats.org/officeDocument/2006/relationships/image" Target="../media/image10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notesSlide" Target="../notesSlides/notesSlide17.xml"/><Relationship Id="rId11" Type="http://schemas.openxmlformats.org/officeDocument/2006/relationships/image" Target="../media/image58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57.png"/><Relationship Id="rId4" Type="http://schemas.openxmlformats.org/officeDocument/2006/relationships/audio" Target="../media/media14.m4a"/><Relationship Id="rId9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audio" Target="../media/audio6.wav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4.png"/><Relationship Id="rId9" Type="http://schemas.openxmlformats.org/officeDocument/2006/relationships/audio" Target="../media/audio6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5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8.png"/><Relationship Id="rId5" Type="http://schemas.openxmlformats.org/officeDocument/2006/relationships/image" Target="../media/image54.png"/><Relationship Id="rId4" Type="http://schemas.openxmlformats.org/officeDocument/2006/relationships/notesSlide" Target="../notesSlides/notesSlide20.xml"/><Relationship Id="rId9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6.png"/><Relationship Id="rId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3.wav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8.png"/><Relationship Id="rId5" Type="http://schemas.openxmlformats.org/officeDocument/2006/relationships/image" Target="../media/image54.png"/><Relationship Id="rId4" Type="http://schemas.openxmlformats.org/officeDocument/2006/relationships/notesSlide" Target="../notesSlides/notesSlide23.xml"/><Relationship Id="rId9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7.png"/><Relationship Id="rId7" Type="http://schemas.openxmlformats.org/officeDocument/2006/relationships/image" Target="../media/image70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microsoft.com/office/2007/relationships/hdphoto" Target="../media/hdphoto6.wdp"/><Relationship Id="rId4" Type="http://schemas.openxmlformats.org/officeDocument/2006/relationships/image" Target="../media/image68.png"/><Relationship Id="rId9" Type="http://schemas.openxmlformats.org/officeDocument/2006/relationships/audio" Target="../media/audio5.wav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5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74.jpe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0.png"/><Relationship Id="rId4" Type="http://schemas.openxmlformats.org/officeDocument/2006/relationships/image" Target="../media/image7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3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10.png"/><Relationship Id="rId5" Type="http://schemas.openxmlformats.org/officeDocument/2006/relationships/image" Target="../media/image78.jpeg"/><Relationship Id="rId4" Type="http://schemas.openxmlformats.org/officeDocument/2006/relationships/image" Target="../media/image72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microsoft.com/office/2007/relationships/media" Target="../media/media18.m4a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audio" Target="../media/media17.m4a"/><Relationship Id="rId5" Type="http://schemas.microsoft.com/office/2007/relationships/media" Target="../media/media17.m4a"/><Relationship Id="rId4" Type="http://schemas.openxmlformats.org/officeDocument/2006/relationships/audio" Target="../media/media18.m4a"/><Relationship Id="rId9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10.png"/><Relationship Id="rId5" Type="http://schemas.openxmlformats.org/officeDocument/2006/relationships/image" Target="../media/image72.png"/><Relationship Id="rId4" Type="http://schemas.openxmlformats.org/officeDocument/2006/relationships/image" Target="../media/image79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8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0.png"/><Relationship Id="rId4" Type="http://schemas.openxmlformats.org/officeDocument/2006/relationships/image" Target="../media/image8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2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10.png"/><Relationship Id="rId5" Type="http://schemas.openxmlformats.org/officeDocument/2006/relationships/image" Target="../media/image72.png"/><Relationship Id="rId4" Type="http://schemas.openxmlformats.org/officeDocument/2006/relationships/image" Target="../media/image8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0.png"/><Relationship Id="rId4" Type="http://schemas.openxmlformats.org/officeDocument/2006/relationships/image" Target="../media/image80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72.png"/><Relationship Id="rId5" Type="http://schemas.openxmlformats.org/officeDocument/2006/relationships/image" Target="../media/image73.png"/><Relationship Id="rId4" Type="http://schemas.openxmlformats.org/officeDocument/2006/relationships/image" Target="../media/image8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10.png"/><Relationship Id="rId5" Type="http://schemas.openxmlformats.org/officeDocument/2006/relationships/image" Target="../media/image80.jpeg"/><Relationship Id="rId4" Type="http://schemas.openxmlformats.org/officeDocument/2006/relationships/notesSlide" Target="../notesSlides/notesSlide24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72.png"/><Relationship Id="rId5" Type="http://schemas.openxmlformats.org/officeDocument/2006/relationships/image" Target="../media/image73.png"/><Relationship Id="rId4" Type="http://schemas.openxmlformats.org/officeDocument/2006/relationships/image" Target="../media/image8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10.png"/><Relationship Id="rId5" Type="http://schemas.openxmlformats.org/officeDocument/2006/relationships/image" Target="../media/image80.jpeg"/><Relationship Id="rId4" Type="http://schemas.openxmlformats.org/officeDocument/2006/relationships/notesSlide" Target="../notesSlides/notesSlide25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72.png"/><Relationship Id="rId5" Type="http://schemas.openxmlformats.org/officeDocument/2006/relationships/image" Target="../media/image73.png"/><Relationship Id="rId4" Type="http://schemas.openxmlformats.org/officeDocument/2006/relationships/image" Target="../media/image80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10.png"/><Relationship Id="rId5" Type="http://schemas.openxmlformats.org/officeDocument/2006/relationships/image" Target="../media/image80.jpeg"/><Relationship Id="rId4" Type="http://schemas.openxmlformats.org/officeDocument/2006/relationships/notesSlide" Target="../notesSlides/notesSlide26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6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10.png"/><Relationship Id="rId5" Type="http://schemas.openxmlformats.org/officeDocument/2006/relationships/image" Target="../media/image72.png"/><Relationship Id="rId4" Type="http://schemas.openxmlformats.org/officeDocument/2006/relationships/audio" Target="../media/audio3.wav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audio" Target="../media/audio7.wav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88.png"/><Relationship Id="rId10" Type="http://schemas.openxmlformats.org/officeDocument/2006/relationships/audio" Target="../media/audio7.wav"/><Relationship Id="rId4" Type="http://schemas.openxmlformats.org/officeDocument/2006/relationships/image" Target="../media/image87.png"/><Relationship Id="rId9" Type="http://schemas.openxmlformats.org/officeDocument/2006/relationships/image" Target="../media/image9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9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4.png"/><Relationship Id="rId12" Type="http://schemas.openxmlformats.org/officeDocument/2006/relationships/image" Target="../media/image97.pn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93.png"/><Relationship Id="rId11" Type="http://schemas.openxmlformats.org/officeDocument/2006/relationships/image" Target="../media/image10.png"/><Relationship Id="rId5" Type="http://schemas.openxmlformats.org/officeDocument/2006/relationships/image" Target="../media/image92.png"/><Relationship Id="rId10" Type="http://schemas.openxmlformats.org/officeDocument/2006/relationships/image" Target="../media/image96.png"/><Relationship Id="rId4" Type="http://schemas.openxmlformats.org/officeDocument/2006/relationships/image" Target="../media/image91.png"/><Relationship Id="rId9" Type="http://schemas.openxmlformats.org/officeDocument/2006/relationships/image" Target="../media/image9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13" Type="http://schemas.openxmlformats.org/officeDocument/2006/relationships/image" Target="../media/image13.png"/><Relationship Id="rId3" Type="http://schemas.microsoft.com/office/2007/relationships/media" Target="../media/media2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hdphoto" Target="../media/hdphoto1.wdp"/><Relationship Id="rId5" Type="http://schemas.microsoft.com/office/2007/relationships/media" Target="../media/media3.m4a"/><Relationship Id="rId10" Type="http://schemas.openxmlformats.org/officeDocument/2006/relationships/image" Target="../media/image11.png"/><Relationship Id="rId4" Type="http://schemas.openxmlformats.org/officeDocument/2006/relationships/audio" Target="../media/media2.m4a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0.png"/><Relationship Id="rId11" Type="http://schemas.openxmlformats.org/officeDocument/2006/relationships/audio" Target="../media/audio4.wav"/><Relationship Id="rId5" Type="http://schemas.openxmlformats.org/officeDocument/2006/relationships/audio" Target="../media/audio4.wav"/><Relationship Id="rId10" Type="http://schemas.openxmlformats.org/officeDocument/2006/relationships/image" Target="../media/image14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0.png"/><Relationship Id="rId11" Type="http://schemas.openxmlformats.org/officeDocument/2006/relationships/audio" Target="../media/audio3.wav"/><Relationship Id="rId5" Type="http://schemas.openxmlformats.org/officeDocument/2006/relationships/audio" Target="../media/audio3.wav"/><Relationship Id="rId10" Type="http://schemas.openxmlformats.org/officeDocument/2006/relationships/image" Target="../media/image15.jpe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음식이(가) 표시된 사진&#10;&#10;자동 생성된 설명">
            <a:extLst>
              <a:ext uri="{FF2B5EF4-FFF2-40B4-BE49-F238E27FC236}">
                <a16:creationId xmlns:a16="http://schemas.microsoft.com/office/drawing/2014/main" id="{73090320-0C99-4EB2-B422-7A111DC8A6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4235765" y="6381328"/>
            <a:ext cx="3835971" cy="380157"/>
            <a:chOff x="3213342" y="6072247"/>
            <a:chExt cx="5953416" cy="590003"/>
          </a:xfrm>
        </p:grpSpPr>
        <p:pic>
          <p:nvPicPr>
            <p:cNvPr id="5" name="그림 4" descr="그리기이(가) 표시된 사진&#10;&#10;자동 생성된 설명">
              <a:extLst>
                <a:ext uri="{FF2B5EF4-FFF2-40B4-BE49-F238E27FC236}">
                  <a16:creationId xmlns:a16="http://schemas.microsoft.com/office/drawing/2014/main" id="{B2ED3916-8B56-4D38-BBF7-ED40F3AA23F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13342" y="6072247"/>
              <a:ext cx="2772551" cy="590003"/>
            </a:xfrm>
            <a:prstGeom prst="rect">
              <a:avLst/>
            </a:prstGeom>
          </p:spPr>
        </p:pic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82742160-95CC-4E23-969A-7A9382545049}"/>
                </a:ext>
              </a:extLst>
            </p:cNvPr>
            <p:cNvGrpSpPr/>
            <p:nvPr/>
          </p:nvGrpSpPr>
          <p:grpSpPr>
            <a:xfrm>
              <a:off x="6194417" y="6129059"/>
              <a:ext cx="2972341" cy="507339"/>
              <a:chOff x="6206109" y="6099198"/>
              <a:chExt cx="2972341" cy="507339"/>
            </a:xfrm>
          </p:grpSpPr>
          <p:pic>
            <p:nvPicPr>
              <p:cNvPr id="7" name="그림 6">
                <a:extLst>
                  <a:ext uri="{FF2B5EF4-FFF2-40B4-BE49-F238E27FC236}">
                    <a16:creationId xmlns:a16="http://schemas.microsoft.com/office/drawing/2014/main" id="{11FA77E5-DEFA-45EF-BC6E-4991C44B5D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64670" y="6127958"/>
                <a:ext cx="2613780" cy="478579"/>
              </a:xfrm>
              <a:prstGeom prst="rect">
                <a:avLst/>
              </a:prstGeom>
            </p:spPr>
          </p:pic>
          <p:pic>
            <p:nvPicPr>
              <p:cNvPr id="8" name="그림 7" descr="그리기이(가) 표시된 사진&#10;&#10;자동 생성된 설명">
                <a:extLst>
                  <a:ext uri="{FF2B5EF4-FFF2-40B4-BE49-F238E27FC236}">
                    <a16:creationId xmlns:a16="http://schemas.microsoft.com/office/drawing/2014/main" id="{EA863B5B-2BDE-4B9B-BE65-7CC0820364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06109" y="6099198"/>
                <a:ext cx="510194" cy="42204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7529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45. 빵빠레.wav"/>
          </p:stSnd>
        </p:sndAc>
      </p:transition>
    </mc:Choice>
    <mc:Fallback xmlns="">
      <p:transition spd="slow">
        <p:sndAc>
          <p:stSnd>
            <p:snd r:embed="rId8" name="45. 빵빠레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물, 실외, 남자이(가) 표시된 사진&#10;&#10;자동 생성된 설명">
            <a:extLst>
              <a:ext uri="{FF2B5EF4-FFF2-40B4-BE49-F238E27FC236}">
                <a16:creationId xmlns:a16="http://schemas.microsoft.com/office/drawing/2014/main" id="{B5A38A0A-1A8A-4183-BF90-0844D861CB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4" y="1517140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BFF24B50-162F-4B2B-8935-514600416605}"/>
              </a:ext>
            </a:extLst>
          </p:cNvPr>
          <p:cNvSpPr/>
          <p:nvPr/>
        </p:nvSpPr>
        <p:spPr>
          <a:xfrm flipH="1">
            <a:off x="6349999" y="3225670"/>
            <a:ext cx="1015999" cy="619867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EAAFC0AA-96F0-46A7-B8CC-5E5E77A62868}"/>
              </a:ext>
            </a:extLst>
          </p:cNvPr>
          <p:cNvSpPr/>
          <p:nvPr/>
        </p:nvSpPr>
        <p:spPr>
          <a:xfrm flipH="1">
            <a:off x="7864522" y="3225670"/>
            <a:ext cx="1015998" cy="619867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9EC5258E-8107-403F-8006-0E4EEB961389}"/>
              </a:ext>
            </a:extLst>
          </p:cNvPr>
          <p:cNvSpPr/>
          <p:nvPr/>
        </p:nvSpPr>
        <p:spPr>
          <a:xfrm flipH="1">
            <a:off x="3719242" y="3880532"/>
            <a:ext cx="1452198" cy="619867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59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748289" y="492548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문제</a:t>
            </a:r>
          </a:p>
        </p:txBody>
      </p:sp>
      <p:pic>
        <p:nvPicPr>
          <p:cNvPr id="24" name="그림 23" descr="시계이(가) 표시된 사진&#10;&#10;자동 생성된 설명">
            <a:extLst>
              <a:ext uri="{FF2B5EF4-FFF2-40B4-BE49-F238E27FC236}">
                <a16:creationId xmlns:a16="http://schemas.microsoft.com/office/drawing/2014/main" id="{D6C9E0B2-AA74-41D2-BC02-B3C6112D6D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64165" y="-137698"/>
            <a:ext cx="2598317" cy="1999781"/>
          </a:xfrm>
          <a:prstGeom prst="rect">
            <a:avLst/>
          </a:prstGeom>
        </p:spPr>
      </p:pic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CD15C74-12CB-4C52-AAE7-43C4392B2E29}"/>
              </a:ext>
            </a:extLst>
          </p:cNvPr>
          <p:cNvSpPr/>
          <p:nvPr/>
        </p:nvSpPr>
        <p:spPr>
          <a:xfrm flipH="1">
            <a:off x="2334152" y="3225670"/>
            <a:ext cx="3558647" cy="619867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AB7A31-F786-4F82-B5FF-BACACB98E335}"/>
              </a:ext>
            </a:extLst>
          </p:cNvPr>
          <p:cNvSpPr txBox="1"/>
          <p:nvPr/>
        </p:nvSpPr>
        <p:spPr>
          <a:xfrm>
            <a:off x="1436938" y="3149805"/>
            <a:ext cx="92887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>
                <a:solidFill>
                  <a:srgbClr val="0070C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이상한 고양이개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 </a:t>
            </a:r>
            <a:r>
              <a:rPr lang="ko-KR" altLang="en-US" sz="4400" dirty="0">
                <a:solidFill>
                  <a:srgbClr val="0070C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마음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</a:t>
            </a:r>
            <a:r>
              <a:rPr lang="ko-KR" altLang="en-US" sz="4400" dirty="0">
                <a:solidFill>
                  <a:srgbClr val="0070C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공감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하며</a:t>
            </a:r>
            <a:endParaRPr lang="en-US" altLang="ko-KR" sz="4400" dirty="0">
              <a:solidFill>
                <a:schemeClr val="tx1">
                  <a:lumMod val="85000"/>
                  <a:lumOff val="1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4400" dirty="0">
                <a:solidFill>
                  <a:srgbClr val="0070C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그림책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읽을 수 있다</a:t>
            </a:r>
            <a:r>
              <a:rPr lang="en-US" altLang="ko-K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41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2. 띵 WAV.wav"/>
          </p:stSnd>
        </p:sndAc>
      </p:transition>
    </mc:Choice>
    <mc:Fallback xmlns="">
      <p:transition spd="slow">
        <p:sndAc>
          <p:stSnd>
            <p:snd r:embed="rId5" name="2. 띵 WAV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물, 서핑, 실외, 타기이(가) 표시된 사진&#10;&#10;자동 생성된 설명">
            <a:extLst>
              <a:ext uri="{FF2B5EF4-FFF2-40B4-BE49-F238E27FC236}">
                <a16:creationId xmlns:a16="http://schemas.microsoft.com/office/drawing/2014/main" id="{88B63D4D-36D8-4E4F-A834-4938B0CF01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748289" y="495235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순서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6103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FFFFF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6" name="그림 5" descr="방, 음식이(가) 표시된 사진&#10;&#10;자동 생성된 설명">
            <a:extLst>
              <a:ext uri="{FF2B5EF4-FFF2-40B4-BE49-F238E27FC236}">
                <a16:creationId xmlns:a16="http://schemas.microsoft.com/office/drawing/2014/main" id="{ED6F86CA-A9D9-4081-A105-906AE34513C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6958">
            <a:off x="8775687" y="44604"/>
            <a:ext cx="4087871" cy="2321724"/>
          </a:xfrm>
          <a:prstGeom prst="rect">
            <a:avLst/>
          </a:prstGeom>
        </p:spPr>
      </p:pic>
      <p:pic>
        <p:nvPicPr>
          <p:cNvPr id="9" name="그림 8" descr="어두운, 램프이(가) 표시된 사진&#10;&#10;자동 생성된 설명">
            <a:extLst>
              <a:ext uri="{FF2B5EF4-FFF2-40B4-BE49-F238E27FC236}">
                <a16:creationId xmlns:a16="http://schemas.microsoft.com/office/drawing/2014/main" id="{D9BA9900-2BDA-468D-B1C3-B72EBD6B5C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51475">
            <a:off x="304707" y="100455"/>
            <a:ext cx="1974163" cy="1978031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0694CC0E-7742-474E-A023-372D625FE54C}"/>
              </a:ext>
            </a:extLst>
          </p:cNvPr>
          <p:cNvGrpSpPr/>
          <p:nvPr/>
        </p:nvGrpSpPr>
        <p:grpSpPr>
          <a:xfrm>
            <a:off x="1917329" y="2260139"/>
            <a:ext cx="10147516" cy="1388840"/>
            <a:chOff x="1457357" y="2260139"/>
            <a:chExt cx="10147516" cy="138884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EAB7A31-F786-4F82-B5FF-BACACB98E335}"/>
                </a:ext>
              </a:extLst>
            </p:cNvPr>
            <p:cNvSpPr txBox="1"/>
            <p:nvPr/>
          </p:nvSpPr>
          <p:spPr>
            <a:xfrm>
              <a:off x="2568678" y="2476185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이상한 고양이개 책 읽기</a:t>
              </a:r>
            </a:p>
          </p:txBody>
        </p:sp>
        <p:pic>
          <p:nvPicPr>
            <p:cNvPr id="20" name="그림 19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id="{13115AF4-9D82-4A44-88A9-7526D41C33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7357" y="2260139"/>
              <a:ext cx="1265846" cy="1388840"/>
            </a:xfrm>
            <a:prstGeom prst="rect">
              <a:avLst/>
            </a:prstGeom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6940A208-F0D6-4E93-BBF6-C05656768FE6}"/>
              </a:ext>
            </a:extLst>
          </p:cNvPr>
          <p:cNvGrpSpPr/>
          <p:nvPr/>
        </p:nvGrpSpPr>
        <p:grpSpPr>
          <a:xfrm>
            <a:off x="1765613" y="3472918"/>
            <a:ext cx="10265981" cy="1370586"/>
            <a:chOff x="1305641" y="3519218"/>
            <a:chExt cx="10265981" cy="1370586"/>
          </a:xfrm>
        </p:grpSpPr>
        <p:pic>
          <p:nvPicPr>
            <p:cNvPr id="19" name="그림 18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id="{D8E40BD0-8632-44CC-88D0-B2866625F6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05641" y="3519218"/>
              <a:ext cx="1363954" cy="137058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95661AC-D9F8-4E98-93EC-2FE13C3DB9DD}"/>
                </a:ext>
              </a:extLst>
            </p:cNvPr>
            <p:cNvSpPr txBox="1"/>
            <p:nvPr/>
          </p:nvSpPr>
          <p:spPr>
            <a:xfrm>
              <a:off x="2535427" y="3683348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고양이개의 마음 공감하기</a:t>
              </a: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9B4C5C22-0604-4F64-82D9-54B2820B7714}"/>
              </a:ext>
            </a:extLst>
          </p:cNvPr>
          <p:cNvGrpSpPr/>
          <p:nvPr/>
        </p:nvGrpSpPr>
        <p:grpSpPr>
          <a:xfrm>
            <a:off x="2020754" y="4492052"/>
            <a:ext cx="10044091" cy="1555202"/>
            <a:chOff x="1560782" y="4492052"/>
            <a:chExt cx="10044091" cy="1555202"/>
          </a:xfrm>
        </p:grpSpPr>
        <p:pic>
          <p:nvPicPr>
            <p:cNvPr id="18" name="그림 17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id="{3B92E095-123A-45BF-922F-B6CD7FD881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560782" y="4492052"/>
              <a:ext cx="1058996" cy="1555202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3EE96B8-EF7E-4099-B870-CEE0C1943D6C}"/>
                </a:ext>
              </a:extLst>
            </p:cNvPr>
            <p:cNvSpPr txBox="1"/>
            <p:nvPr/>
          </p:nvSpPr>
          <p:spPr>
            <a:xfrm>
              <a:off x="2568678" y="4790761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3.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그림책 속 숨은 그림 찾기</a:t>
              </a:r>
            </a:p>
          </p:txBody>
        </p:sp>
      </p:grpSp>
      <p:pic>
        <p:nvPicPr>
          <p:cNvPr id="17" name="작은 훅">
            <a:hlinkClick r:id="" action="ppaction://media"/>
            <a:extLst>
              <a:ext uri="{FF2B5EF4-FFF2-40B4-BE49-F238E27FC236}">
                <a16:creationId xmlns:a16="http://schemas.microsoft.com/office/drawing/2014/main" id="{65F2FD81-3772-4F7B-8444-148AECE5CB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78720" y="7280706"/>
            <a:ext cx="354734" cy="354734"/>
          </a:xfrm>
          <a:prstGeom prst="rect">
            <a:avLst/>
          </a:prstGeom>
        </p:spPr>
      </p:pic>
      <p:pic>
        <p:nvPicPr>
          <p:cNvPr id="24" name="작은 훅">
            <a:hlinkClick r:id="" action="ppaction://media"/>
            <a:extLst>
              <a:ext uri="{FF2B5EF4-FFF2-40B4-BE49-F238E27FC236}">
                <a16:creationId xmlns:a16="http://schemas.microsoft.com/office/drawing/2014/main" id="{F9800406-C73E-49F8-8040-83AF4AF495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631120" y="7433106"/>
            <a:ext cx="354734" cy="354734"/>
          </a:xfrm>
          <a:prstGeom prst="rect">
            <a:avLst/>
          </a:prstGeom>
        </p:spPr>
      </p:pic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id="{8A3540A1-BBFF-4398-AEEF-20702F13FA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783520" y="7585506"/>
            <a:ext cx="354734" cy="35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9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실외, 물이(가) 표시된 사진&#10;&#10;자동 생성된 설명">
            <a:extLst>
              <a:ext uri="{FF2B5EF4-FFF2-40B4-BE49-F238E27FC236}">
                <a16:creationId xmlns:a16="http://schemas.microsoft.com/office/drawing/2014/main" id="{097A159E-FCA7-4968-ADC8-1D16486482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9907" l="208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foregroundMark x1="6563" y1="22130" x2="65625" y2="38611"/>
                        <a14:foregroundMark x1="87135" y1="31574" x2="82500" y2="61111"/>
                        <a14:foregroundMark x1="82500" y1="61111" x2="69271" y2="79630"/>
                        <a14:foregroundMark x1="69271" y1="79630" x2="57240" y2="88056"/>
                        <a14:foregroundMark x1="22500" y1="58611" x2="38125" y2="78519"/>
                        <a14:foregroundMark x1="38125" y1="78519" x2="40052" y2="80000"/>
                        <a14:foregroundMark x1="17552" y1="34722" x2="28750" y2="44352"/>
                        <a14:foregroundMark x1="28750" y1="44352" x2="72292" y2="49815"/>
                        <a14:foregroundMark x1="72292" y1="49815" x2="77188" y2="47407"/>
                        <a14:foregroundMark x1="88385" y1="54722" x2="17448" y2="38704"/>
                        <a14:foregroundMark x1="17448" y1="38704" x2="15937" y2="40185"/>
                        <a14:foregroundMark x1="12552" y1="34722" x2="31510" y2="42222"/>
                        <a14:foregroundMark x1="5104" y1="93148" x2="260" y2="98889"/>
                        <a14:foregroundMark x1="1719" y1="91111" x2="469" y2="99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5859" r="15859"/>
          <a:stretch/>
        </p:blipFill>
        <p:spPr>
          <a:xfrm>
            <a:off x="48228" y="27128"/>
            <a:ext cx="12095544" cy="6803744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8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5" name="그림 4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F43CFBC7-E0C6-45A9-8B24-3A15849E32B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7598" y="2248738"/>
            <a:ext cx="2262602" cy="2482444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35338E4E-8368-472E-92D9-88F8E81AB8D1}"/>
              </a:ext>
            </a:extLst>
          </p:cNvPr>
          <p:cNvSpPr/>
          <p:nvPr/>
        </p:nvSpPr>
        <p:spPr>
          <a:xfrm>
            <a:off x="3528295" y="2892327"/>
            <a:ext cx="6047970" cy="1053025"/>
          </a:xfrm>
          <a:custGeom>
            <a:avLst/>
            <a:gdLst>
              <a:gd name="connsiteX0" fmla="*/ 0 w 6047970"/>
              <a:gd name="connsiteY0" fmla="*/ 330703 h 1053025"/>
              <a:gd name="connsiteX1" fmla="*/ 330703 w 6047970"/>
              <a:gd name="connsiteY1" fmla="*/ 0 h 1053025"/>
              <a:gd name="connsiteX2" fmla="*/ 821479 w 6047970"/>
              <a:gd name="connsiteY2" fmla="*/ 0 h 1053025"/>
              <a:gd name="connsiteX3" fmla="*/ 1258389 w 6047970"/>
              <a:gd name="connsiteY3" fmla="*/ 0 h 1053025"/>
              <a:gd name="connsiteX4" fmla="*/ 1910762 w 6047970"/>
              <a:gd name="connsiteY4" fmla="*/ 0 h 1053025"/>
              <a:gd name="connsiteX5" fmla="*/ 2401538 w 6047970"/>
              <a:gd name="connsiteY5" fmla="*/ 0 h 1053025"/>
              <a:gd name="connsiteX6" fmla="*/ 2946179 w 6047970"/>
              <a:gd name="connsiteY6" fmla="*/ 0 h 1053025"/>
              <a:gd name="connsiteX7" fmla="*/ 3544686 w 6047970"/>
              <a:gd name="connsiteY7" fmla="*/ 0 h 1053025"/>
              <a:gd name="connsiteX8" fmla="*/ 4143193 w 6047970"/>
              <a:gd name="connsiteY8" fmla="*/ 0 h 1053025"/>
              <a:gd name="connsiteX9" fmla="*/ 4795566 w 6047970"/>
              <a:gd name="connsiteY9" fmla="*/ 0 h 1053025"/>
              <a:gd name="connsiteX10" fmla="*/ 5717267 w 6047970"/>
              <a:gd name="connsiteY10" fmla="*/ 0 h 1053025"/>
              <a:gd name="connsiteX11" fmla="*/ 6047970 w 6047970"/>
              <a:gd name="connsiteY11" fmla="*/ 330703 h 1053025"/>
              <a:gd name="connsiteX12" fmla="*/ 6047970 w 6047970"/>
              <a:gd name="connsiteY12" fmla="*/ 722322 h 1053025"/>
              <a:gd name="connsiteX13" fmla="*/ 5717267 w 6047970"/>
              <a:gd name="connsiteY13" fmla="*/ 1053025 h 1053025"/>
              <a:gd name="connsiteX14" fmla="*/ 5226491 w 6047970"/>
              <a:gd name="connsiteY14" fmla="*/ 1053025 h 1053025"/>
              <a:gd name="connsiteX15" fmla="*/ 4627984 w 6047970"/>
              <a:gd name="connsiteY15" fmla="*/ 1053025 h 1053025"/>
              <a:gd name="connsiteX16" fmla="*/ 4137208 w 6047970"/>
              <a:gd name="connsiteY16" fmla="*/ 1053025 h 1053025"/>
              <a:gd name="connsiteX17" fmla="*/ 3646432 w 6047970"/>
              <a:gd name="connsiteY17" fmla="*/ 1053025 h 1053025"/>
              <a:gd name="connsiteX18" fmla="*/ 2994060 w 6047970"/>
              <a:gd name="connsiteY18" fmla="*/ 1053025 h 1053025"/>
              <a:gd name="connsiteX19" fmla="*/ 2341687 w 6047970"/>
              <a:gd name="connsiteY19" fmla="*/ 1053025 h 1053025"/>
              <a:gd name="connsiteX20" fmla="*/ 1904777 w 6047970"/>
              <a:gd name="connsiteY20" fmla="*/ 1053025 h 1053025"/>
              <a:gd name="connsiteX21" fmla="*/ 1252404 w 6047970"/>
              <a:gd name="connsiteY21" fmla="*/ 1053025 h 1053025"/>
              <a:gd name="connsiteX22" fmla="*/ 330703 w 6047970"/>
              <a:gd name="connsiteY22" fmla="*/ 1053025 h 1053025"/>
              <a:gd name="connsiteX23" fmla="*/ 0 w 6047970"/>
              <a:gd name="connsiteY23" fmla="*/ 722322 h 1053025"/>
              <a:gd name="connsiteX24" fmla="*/ 0 w 6047970"/>
              <a:gd name="connsiteY24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47970" h="1053025" fill="none" extrusionOk="0">
                <a:moveTo>
                  <a:pt x="0" y="330703"/>
                </a:moveTo>
                <a:cubicBezTo>
                  <a:pt x="33261" y="191058"/>
                  <a:pt x="124187" y="-10914"/>
                  <a:pt x="330703" y="0"/>
                </a:cubicBezTo>
                <a:cubicBezTo>
                  <a:pt x="511399" y="-34167"/>
                  <a:pt x="592504" y="16550"/>
                  <a:pt x="821479" y="0"/>
                </a:cubicBezTo>
                <a:cubicBezTo>
                  <a:pt x="1050454" y="-16550"/>
                  <a:pt x="1066060" y="26900"/>
                  <a:pt x="1258389" y="0"/>
                </a:cubicBezTo>
                <a:cubicBezTo>
                  <a:pt x="1450718" y="-26900"/>
                  <a:pt x="1661143" y="6786"/>
                  <a:pt x="1910762" y="0"/>
                </a:cubicBezTo>
                <a:cubicBezTo>
                  <a:pt x="2160381" y="-6786"/>
                  <a:pt x="2230151" y="4013"/>
                  <a:pt x="2401538" y="0"/>
                </a:cubicBezTo>
                <a:cubicBezTo>
                  <a:pt x="2572925" y="-4013"/>
                  <a:pt x="2707618" y="27630"/>
                  <a:pt x="2946179" y="0"/>
                </a:cubicBezTo>
                <a:cubicBezTo>
                  <a:pt x="3184740" y="-27630"/>
                  <a:pt x="3277300" y="21673"/>
                  <a:pt x="3544686" y="0"/>
                </a:cubicBezTo>
                <a:cubicBezTo>
                  <a:pt x="3812072" y="-21673"/>
                  <a:pt x="3930436" y="37906"/>
                  <a:pt x="4143193" y="0"/>
                </a:cubicBezTo>
                <a:cubicBezTo>
                  <a:pt x="4355950" y="-37906"/>
                  <a:pt x="4534270" y="1694"/>
                  <a:pt x="4795566" y="0"/>
                </a:cubicBezTo>
                <a:cubicBezTo>
                  <a:pt x="5056862" y="-1694"/>
                  <a:pt x="5418881" y="98008"/>
                  <a:pt x="5717267" y="0"/>
                </a:cubicBezTo>
                <a:cubicBezTo>
                  <a:pt x="5891888" y="9183"/>
                  <a:pt x="6043871" y="150382"/>
                  <a:pt x="6047970" y="330703"/>
                </a:cubicBezTo>
                <a:cubicBezTo>
                  <a:pt x="6078193" y="525221"/>
                  <a:pt x="6041349" y="591100"/>
                  <a:pt x="6047970" y="722322"/>
                </a:cubicBezTo>
                <a:cubicBezTo>
                  <a:pt x="6039986" y="897005"/>
                  <a:pt x="5884429" y="1044967"/>
                  <a:pt x="5717267" y="1053025"/>
                </a:cubicBezTo>
                <a:cubicBezTo>
                  <a:pt x="5535844" y="1088235"/>
                  <a:pt x="5407571" y="1005235"/>
                  <a:pt x="5226491" y="1053025"/>
                </a:cubicBezTo>
                <a:cubicBezTo>
                  <a:pt x="5045411" y="1100815"/>
                  <a:pt x="4909504" y="1011467"/>
                  <a:pt x="4627984" y="1053025"/>
                </a:cubicBezTo>
                <a:cubicBezTo>
                  <a:pt x="4346464" y="1094583"/>
                  <a:pt x="4376582" y="998956"/>
                  <a:pt x="4137208" y="1053025"/>
                </a:cubicBezTo>
                <a:cubicBezTo>
                  <a:pt x="3897834" y="1107094"/>
                  <a:pt x="3821424" y="1027938"/>
                  <a:pt x="3646432" y="1053025"/>
                </a:cubicBezTo>
                <a:cubicBezTo>
                  <a:pt x="3471440" y="1078112"/>
                  <a:pt x="3280960" y="976234"/>
                  <a:pt x="2994060" y="1053025"/>
                </a:cubicBezTo>
                <a:cubicBezTo>
                  <a:pt x="2707160" y="1129816"/>
                  <a:pt x="2580536" y="1016466"/>
                  <a:pt x="2341687" y="1053025"/>
                </a:cubicBezTo>
                <a:cubicBezTo>
                  <a:pt x="2102838" y="1089584"/>
                  <a:pt x="2070346" y="1016772"/>
                  <a:pt x="1904777" y="1053025"/>
                </a:cubicBezTo>
                <a:cubicBezTo>
                  <a:pt x="1739208" y="1089278"/>
                  <a:pt x="1511465" y="1032722"/>
                  <a:pt x="1252404" y="1053025"/>
                </a:cubicBezTo>
                <a:cubicBezTo>
                  <a:pt x="993343" y="1073328"/>
                  <a:pt x="519953" y="1041003"/>
                  <a:pt x="330703" y="1053025"/>
                </a:cubicBezTo>
                <a:cubicBezTo>
                  <a:pt x="124658" y="1078700"/>
                  <a:pt x="3023" y="881885"/>
                  <a:pt x="0" y="722322"/>
                </a:cubicBezTo>
                <a:cubicBezTo>
                  <a:pt x="-7743" y="642139"/>
                  <a:pt x="11171" y="472040"/>
                  <a:pt x="0" y="330703"/>
                </a:cubicBezTo>
                <a:close/>
              </a:path>
              <a:path w="604797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598739" y="-19497"/>
                  <a:pt x="802151" y="63484"/>
                  <a:pt x="1036941" y="0"/>
                </a:cubicBezTo>
                <a:cubicBezTo>
                  <a:pt x="1271731" y="-63484"/>
                  <a:pt x="1413256" y="21335"/>
                  <a:pt x="1527717" y="0"/>
                </a:cubicBezTo>
                <a:cubicBezTo>
                  <a:pt x="1642178" y="-21335"/>
                  <a:pt x="1815898" y="6776"/>
                  <a:pt x="2072359" y="0"/>
                </a:cubicBezTo>
                <a:cubicBezTo>
                  <a:pt x="2328820" y="-6776"/>
                  <a:pt x="2372470" y="51232"/>
                  <a:pt x="2563135" y="0"/>
                </a:cubicBezTo>
                <a:cubicBezTo>
                  <a:pt x="2753800" y="-51232"/>
                  <a:pt x="3029601" y="40451"/>
                  <a:pt x="3269373" y="0"/>
                </a:cubicBezTo>
                <a:cubicBezTo>
                  <a:pt x="3509145" y="-40451"/>
                  <a:pt x="3706180" y="34084"/>
                  <a:pt x="3921746" y="0"/>
                </a:cubicBezTo>
                <a:cubicBezTo>
                  <a:pt x="4137312" y="-34084"/>
                  <a:pt x="4331731" y="30246"/>
                  <a:pt x="4520253" y="0"/>
                </a:cubicBezTo>
                <a:cubicBezTo>
                  <a:pt x="4708775" y="-30246"/>
                  <a:pt x="4944664" y="1488"/>
                  <a:pt x="5118760" y="0"/>
                </a:cubicBezTo>
                <a:cubicBezTo>
                  <a:pt x="5292856" y="-1488"/>
                  <a:pt x="5488207" y="48508"/>
                  <a:pt x="5717267" y="0"/>
                </a:cubicBezTo>
                <a:cubicBezTo>
                  <a:pt x="5913139" y="-32833"/>
                  <a:pt x="6034191" y="131240"/>
                  <a:pt x="6047970" y="330703"/>
                </a:cubicBezTo>
                <a:cubicBezTo>
                  <a:pt x="6083660" y="425117"/>
                  <a:pt x="6028278" y="643618"/>
                  <a:pt x="6047970" y="722322"/>
                </a:cubicBezTo>
                <a:cubicBezTo>
                  <a:pt x="6042965" y="903798"/>
                  <a:pt x="5904014" y="1041373"/>
                  <a:pt x="5717267" y="1053025"/>
                </a:cubicBezTo>
                <a:cubicBezTo>
                  <a:pt x="5404472" y="1070731"/>
                  <a:pt x="5319434" y="1012153"/>
                  <a:pt x="5011029" y="1053025"/>
                </a:cubicBezTo>
                <a:cubicBezTo>
                  <a:pt x="4702624" y="1093897"/>
                  <a:pt x="4708097" y="1016862"/>
                  <a:pt x="4412521" y="1053025"/>
                </a:cubicBezTo>
                <a:cubicBezTo>
                  <a:pt x="4116945" y="1089188"/>
                  <a:pt x="3915685" y="990028"/>
                  <a:pt x="3760149" y="1053025"/>
                </a:cubicBezTo>
                <a:cubicBezTo>
                  <a:pt x="3604613" y="1116022"/>
                  <a:pt x="3380442" y="1006655"/>
                  <a:pt x="3107776" y="1053025"/>
                </a:cubicBezTo>
                <a:cubicBezTo>
                  <a:pt x="2835110" y="1099395"/>
                  <a:pt x="2798440" y="1017073"/>
                  <a:pt x="2509269" y="1053025"/>
                </a:cubicBezTo>
                <a:cubicBezTo>
                  <a:pt x="2220098" y="1088977"/>
                  <a:pt x="2222306" y="1026539"/>
                  <a:pt x="2018493" y="1053025"/>
                </a:cubicBezTo>
                <a:cubicBezTo>
                  <a:pt x="1814680" y="1079511"/>
                  <a:pt x="1788760" y="1051948"/>
                  <a:pt x="1581583" y="1053025"/>
                </a:cubicBezTo>
                <a:cubicBezTo>
                  <a:pt x="1374406" y="1054102"/>
                  <a:pt x="1225683" y="1041473"/>
                  <a:pt x="1090807" y="1053025"/>
                </a:cubicBezTo>
                <a:cubicBezTo>
                  <a:pt x="955931" y="1064577"/>
                  <a:pt x="640462" y="1045307"/>
                  <a:pt x="330703" y="1053025"/>
                </a:cubicBezTo>
                <a:cubicBezTo>
                  <a:pt x="187712" y="1053854"/>
                  <a:pt x="42754" y="933415"/>
                  <a:pt x="0" y="722322"/>
                </a:cubicBezTo>
                <a:cubicBezTo>
                  <a:pt x="-26253" y="558408"/>
                  <a:pt x="6179" y="477860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rgbClr val="FD8968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B0D78622-47D0-448A-AA20-9DACB1A8421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474" b="95789" l="9032" r="98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57310" y="2550733"/>
            <a:ext cx="428713" cy="52398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9C9C086D-9064-47B8-B03F-15401416F105}"/>
              </a:ext>
            </a:extLst>
          </p:cNvPr>
          <p:cNvGrpSpPr/>
          <p:nvPr/>
        </p:nvGrpSpPr>
        <p:grpSpPr>
          <a:xfrm>
            <a:off x="2258565" y="898417"/>
            <a:ext cx="2656116" cy="2275114"/>
            <a:chOff x="1091187" y="875558"/>
            <a:chExt cx="2656116" cy="2275114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AE6A1469-5310-4DAB-9584-BB42DE559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400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1091187" y="875558"/>
              <a:ext cx="2656116" cy="2275114"/>
            </a:xfrm>
            <a:prstGeom prst="rect">
              <a:avLst/>
            </a:prstGeom>
          </p:spPr>
        </p:pic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866079BB-6D95-461C-B3E6-673836D74364}"/>
                </a:ext>
              </a:extLst>
            </p:cNvPr>
            <p:cNvGrpSpPr/>
            <p:nvPr/>
          </p:nvGrpSpPr>
          <p:grpSpPr>
            <a:xfrm>
              <a:off x="1763366" y="917976"/>
              <a:ext cx="1314559" cy="1609898"/>
              <a:chOff x="1763366" y="917976"/>
              <a:chExt cx="1314559" cy="1609898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90A4003-79D5-4055-A1A5-1EA16707111D}"/>
                  </a:ext>
                </a:extLst>
              </p:cNvPr>
              <p:cNvSpPr txBox="1"/>
              <p:nvPr/>
            </p:nvSpPr>
            <p:spPr>
              <a:xfrm>
                <a:off x="1763366" y="1558153"/>
                <a:ext cx="1050288" cy="854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36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활동 </a:t>
                </a:r>
              </a:p>
            </p:txBody>
          </p:sp>
          <p:pic>
            <p:nvPicPr>
              <p:cNvPr id="13" name="그림 12" descr="텍스트, 칠판이(가) 표시된 사진&#10;&#10;자동 생성된 설명">
                <a:extLst>
                  <a:ext uri="{FF2B5EF4-FFF2-40B4-BE49-F238E27FC236}">
                    <a16:creationId xmlns:a16="http://schemas.microsoft.com/office/drawing/2014/main" id="{18528E90-1B08-477A-A52C-26143E70BCD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145493" y="917976"/>
                <a:ext cx="932432" cy="1609898"/>
              </a:xfrm>
              <a:prstGeom prst="rect">
                <a:avLst/>
              </a:prstGeom>
            </p:spPr>
          </p:pic>
        </p:grp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0738489D-C004-49F4-AC3C-37BC34342A76}"/>
              </a:ext>
            </a:extLst>
          </p:cNvPr>
          <p:cNvSpPr txBox="1"/>
          <p:nvPr/>
        </p:nvSpPr>
        <p:spPr>
          <a:xfrm>
            <a:off x="3706549" y="3015163"/>
            <a:ext cx="5788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이상한 고양이개 책 읽기</a:t>
            </a:r>
          </a:p>
        </p:txBody>
      </p:sp>
    </p:spTree>
    <p:extLst>
      <p:ext uri="{BB962C8B-B14F-4D97-AF65-F5344CB8AC3E}">
        <p14:creationId xmlns:p14="http://schemas.microsoft.com/office/powerpoint/2010/main" val="138826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1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이상한 고양이개 책 읽기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8F847AE0-CB54-4FB7-A20E-DD0C0FEFB1BF}"/>
              </a:ext>
            </a:extLst>
          </p:cNvPr>
          <p:cNvGrpSpPr/>
          <p:nvPr/>
        </p:nvGrpSpPr>
        <p:grpSpPr>
          <a:xfrm>
            <a:off x="847494" y="1488002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이상한 고양이개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표지를 살펴 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64994EEC-F000-49F4-935A-E5EA5CDF04F3}"/>
              </a:ext>
            </a:extLst>
          </p:cNvPr>
          <p:cNvGrpSpPr/>
          <p:nvPr/>
        </p:nvGrpSpPr>
        <p:grpSpPr>
          <a:xfrm>
            <a:off x="4478600" y="2312165"/>
            <a:ext cx="3116283" cy="3868490"/>
            <a:chOff x="3333750" y="0"/>
            <a:chExt cx="5524500" cy="6858000"/>
          </a:xfrm>
        </p:grpSpPr>
        <p:pic>
          <p:nvPicPr>
            <p:cNvPr id="4098" name="Picture 2" descr="이상한 고양이개">
              <a:extLst>
                <a:ext uri="{FF2B5EF4-FFF2-40B4-BE49-F238E27FC236}">
                  <a16:creationId xmlns:a16="http://schemas.microsoft.com/office/drawing/2014/main" id="{DBA4A665-2230-4451-B87F-24A498D13F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3750" y="0"/>
              <a:ext cx="5524500" cy="6858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CA0493AB-C147-4456-BB7A-918201C389BC}"/>
                </a:ext>
              </a:extLst>
            </p:cNvPr>
            <p:cNvSpPr/>
            <p:nvPr/>
          </p:nvSpPr>
          <p:spPr>
            <a:xfrm>
              <a:off x="3505200" y="6156960"/>
              <a:ext cx="528320" cy="6463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cxnSp>
        <p:nvCxnSpPr>
          <p:cNvPr id="16" name="직선 화살표 연결선 15">
            <a:extLst>
              <a:ext uri="{FF2B5EF4-FFF2-40B4-BE49-F238E27FC236}">
                <a16:creationId xmlns:a16="http://schemas.microsoft.com/office/drawing/2014/main" id="{C6E1AC5E-8804-4C90-AC45-FDC04F5ED25F}"/>
              </a:ext>
            </a:extLst>
          </p:cNvPr>
          <p:cNvCxnSpPr>
            <a:cxnSpLocks/>
            <a:endCxn id="25" idx="3"/>
          </p:cNvCxnSpPr>
          <p:nvPr/>
        </p:nvCxnSpPr>
        <p:spPr>
          <a:xfrm flipH="1" flipV="1">
            <a:off x="3643710" y="2783422"/>
            <a:ext cx="1298300" cy="644586"/>
          </a:xfrm>
          <a:prstGeom prst="straightConnector1">
            <a:avLst/>
          </a:prstGeom>
          <a:ln w="57150">
            <a:solidFill>
              <a:srgbClr val="FF575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8AEB60FD-D68F-433A-8EC5-3F8BFB64343B}"/>
              </a:ext>
            </a:extLst>
          </p:cNvPr>
          <p:cNvSpPr txBox="1"/>
          <p:nvPr/>
        </p:nvSpPr>
        <p:spPr>
          <a:xfrm>
            <a:off x="1973931" y="2521812"/>
            <a:ext cx="1669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chemeClr val="bg1"/>
                </a:solidFill>
                <a:highlight>
                  <a:srgbClr val="FF5757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제목은</a:t>
            </a:r>
            <a:r>
              <a:rPr lang="en-US" altLang="ko-KR" sz="2800" dirty="0">
                <a:solidFill>
                  <a:schemeClr val="bg1"/>
                </a:solidFill>
                <a:highlight>
                  <a:srgbClr val="FF5757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r>
              <a:rPr lang="en-US" altLang="ko-KR" sz="1400" dirty="0">
                <a:solidFill>
                  <a:srgbClr val="FF5757"/>
                </a:solidFill>
                <a:highlight>
                  <a:srgbClr val="FF5757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kumimoji="0" lang="en-US" altLang="ko-KR" sz="28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highlight>
                <a:srgbClr val="FF5757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7" name="그림 26" descr="그리기이(가) 표시된 사진&#10;&#10;자동 생성된 설명">
            <a:extLst>
              <a:ext uri="{FF2B5EF4-FFF2-40B4-BE49-F238E27FC236}">
                <a16:creationId xmlns:a16="http://schemas.microsoft.com/office/drawing/2014/main" id="{A50C057A-C606-4A4A-A3DF-2915E4F835D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4424" y="2849690"/>
            <a:ext cx="2692754" cy="1266099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F52D1404-5D6E-4AA2-A736-DC4EA2E81DB9}"/>
              </a:ext>
            </a:extLst>
          </p:cNvPr>
          <p:cNvSpPr txBox="1"/>
          <p:nvPr/>
        </p:nvSpPr>
        <p:spPr>
          <a:xfrm>
            <a:off x="2075911" y="4344998"/>
            <a:ext cx="1669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chemeClr val="bg1"/>
                </a:solidFill>
                <a:highlight>
                  <a:srgbClr val="178BF5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지은이는</a:t>
            </a:r>
            <a:r>
              <a:rPr lang="en-US" altLang="ko-KR" sz="2800" dirty="0">
                <a:solidFill>
                  <a:schemeClr val="bg1"/>
                </a:solidFill>
                <a:highlight>
                  <a:srgbClr val="178BF5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r>
              <a:rPr lang="en-US" altLang="ko-KR" sz="1400" dirty="0">
                <a:solidFill>
                  <a:srgbClr val="178BF5"/>
                </a:solidFill>
                <a:highlight>
                  <a:srgbClr val="178BF5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kumimoji="0" lang="en-US" altLang="ko-KR" sz="2800" b="0" i="0" u="none" strike="noStrike" kern="1200" cap="none" normalizeH="0" baseline="0" noProof="0" dirty="0">
              <a:ln>
                <a:noFill/>
              </a:ln>
              <a:solidFill>
                <a:srgbClr val="178BF5"/>
              </a:solidFill>
              <a:effectLst/>
              <a:highlight>
                <a:srgbClr val="178BF5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26486B0-E692-44F1-AA1A-E3C5D65B079E}"/>
              </a:ext>
            </a:extLst>
          </p:cNvPr>
          <p:cNvSpPr txBox="1"/>
          <p:nvPr/>
        </p:nvSpPr>
        <p:spPr>
          <a:xfrm>
            <a:off x="1973931" y="4862827"/>
            <a:ext cx="2244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글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/</a:t>
            </a:r>
            <a:r>
              <a: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 </a:t>
            </a:r>
            <a:r>
              <a:rPr lang="ko-KR" alt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노부미</a:t>
            </a:r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B5674FB-7D58-48F7-99E0-F881F13B48E1}"/>
              </a:ext>
            </a:extLst>
          </p:cNvPr>
          <p:cNvSpPr txBox="1"/>
          <p:nvPr/>
        </p:nvSpPr>
        <p:spPr>
          <a:xfrm>
            <a:off x="1981551" y="5221993"/>
            <a:ext cx="2244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옮긴이 고대영</a:t>
            </a:r>
          </a:p>
        </p:txBody>
      </p:sp>
      <p:cxnSp>
        <p:nvCxnSpPr>
          <p:cNvPr id="33" name="직선 화살표 연결선 32">
            <a:extLst>
              <a:ext uri="{FF2B5EF4-FFF2-40B4-BE49-F238E27FC236}">
                <a16:creationId xmlns:a16="http://schemas.microsoft.com/office/drawing/2014/main" id="{6DD899AA-ADE0-41DF-BCE9-6C7D086ECBEB}"/>
              </a:ext>
            </a:extLst>
          </p:cNvPr>
          <p:cNvCxnSpPr>
            <a:cxnSpLocks/>
            <a:endCxn id="30" idx="3"/>
          </p:cNvCxnSpPr>
          <p:nvPr/>
        </p:nvCxnSpPr>
        <p:spPr>
          <a:xfrm flipH="1">
            <a:off x="3745690" y="4395717"/>
            <a:ext cx="1346380" cy="210891"/>
          </a:xfrm>
          <a:prstGeom prst="straightConnector1">
            <a:avLst/>
          </a:prstGeom>
          <a:ln w="57150">
            <a:solidFill>
              <a:srgbClr val="178BF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99D80921-0D6D-49DA-8556-91E6F276337F}"/>
              </a:ext>
            </a:extLst>
          </p:cNvPr>
          <p:cNvSpPr txBox="1"/>
          <p:nvPr/>
        </p:nvSpPr>
        <p:spPr>
          <a:xfrm>
            <a:off x="8495341" y="3441610"/>
            <a:ext cx="18824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chemeClr val="bg1"/>
                </a:solidFill>
                <a:highlight>
                  <a:srgbClr val="1EA28C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고양이개의 울음소리는</a:t>
            </a:r>
            <a:r>
              <a:rPr lang="en-US" altLang="ko-KR" sz="2800" dirty="0">
                <a:solidFill>
                  <a:schemeClr val="bg1"/>
                </a:solidFill>
                <a:highlight>
                  <a:srgbClr val="1EA28C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endParaRPr kumimoji="0" lang="en-US" altLang="ko-KR" sz="2800" b="0" i="0" u="none" strike="noStrike" kern="1200" cap="none" normalizeH="0" baseline="0" noProof="0" dirty="0">
              <a:ln>
                <a:noFill/>
              </a:ln>
              <a:solidFill>
                <a:srgbClr val="178BF5"/>
              </a:solidFill>
              <a:effectLst/>
              <a:highlight>
                <a:srgbClr val="1EA28C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B2A4C29-E4A7-4709-98A0-DD18638EA6B9}"/>
              </a:ext>
            </a:extLst>
          </p:cNvPr>
          <p:cNvSpPr txBox="1"/>
          <p:nvPr/>
        </p:nvSpPr>
        <p:spPr>
          <a:xfrm>
            <a:off x="8515802" y="4395717"/>
            <a:ext cx="2244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야옹멍멍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4AF6EEF0-E778-46C4-90AF-B49EC2D841DC}"/>
              </a:ext>
            </a:extLst>
          </p:cNvPr>
          <p:cNvSpPr/>
          <p:nvPr/>
        </p:nvSpPr>
        <p:spPr>
          <a:xfrm rot="20717969">
            <a:off x="6758942" y="4294302"/>
            <a:ext cx="560720" cy="367259"/>
          </a:xfrm>
          <a:prstGeom prst="ellipse">
            <a:avLst/>
          </a:prstGeom>
          <a:solidFill>
            <a:srgbClr val="FFF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9" name="직선 화살표 연결선 38">
            <a:extLst>
              <a:ext uri="{FF2B5EF4-FFF2-40B4-BE49-F238E27FC236}">
                <a16:creationId xmlns:a16="http://schemas.microsoft.com/office/drawing/2014/main" id="{177229B2-DE14-46D2-AB43-C00CED106141}"/>
              </a:ext>
            </a:extLst>
          </p:cNvPr>
          <p:cNvCxnSpPr>
            <a:cxnSpLocks/>
            <a:endCxn id="42" idx="1"/>
          </p:cNvCxnSpPr>
          <p:nvPr/>
        </p:nvCxnSpPr>
        <p:spPr>
          <a:xfrm flipV="1">
            <a:off x="7206861" y="3918664"/>
            <a:ext cx="1288480" cy="385644"/>
          </a:xfrm>
          <a:prstGeom prst="straightConnector1">
            <a:avLst/>
          </a:prstGeom>
          <a:ln w="57150">
            <a:solidFill>
              <a:srgbClr val="1EA2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1. 뿅 WAV">
            <a:hlinkClick r:id="" action="ppaction://media"/>
            <a:extLst>
              <a:ext uri="{FF2B5EF4-FFF2-40B4-BE49-F238E27FC236}">
                <a16:creationId xmlns:a16="http://schemas.microsoft.com/office/drawing/2014/main" id="{942B06AA-5C2A-4A79-B131-C287F68066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31902" y="7238070"/>
            <a:ext cx="487362" cy="487363"/>
          </a:xfrm>
          <a:prstGeom prst="rect">
            <a:avLst/>
          </a:prstGeom>
        </p:spPr>
      </p:pic>
      <p:pic>
        <p:nvPicPr>
          <p:cNvPr id="13" name="2. 띵 WAV">
            <a:hlinkClick r:id="" action="ppaction://media"/>
            <a:extLst>
              <a:ext uri="{FF2B5EF4-FFF2-40B4-BE49-F238E27FC236}">
                <a16:creationId xmlns:a16="http://schemas.microsoft.com/office/drawing/2014/main" id="{48BCCD40-46AC-4560-9ECE-71E9AFE7B28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66413" y="7081402"/>
            <a:ext cx="487362" cy="487363"/>
          </a:xfrm>
          <a:prstGeom prst="rect">
            <a:avLst/>
          </a:prstGeom>
        </p:spPr>
      </p:pic>
      <p:pic>
        <p:nvPicPr>
          <p:cNvPr id="26" name="1. 뿅 WAV">
            <a:hlinkClick r:id="" action="ppaction://media"/>
            <a:extLst>
              <a:ext uri="{FF2B5EF4-FFF2-40B4-BE49-F238E27FC236}">
                <a16:creationId xmlns:a16="http://schemas.microsoft.com/office/drawing/2014/main" id="{6A28D9D7-A989-4A5D-A7F0-FC06E996EA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84302" y="7390470"/>
            <a:ext cx="487362" cy="487363"/>
          </a:xfrm>
          <a:prstGeom prst="rect">
            <a:avLst/>
          </a:prstGeom>
        </p:spPr>
      </p:pic>
      <p:pic>
        <p:nvPicPr>
          <p:cNvPr id="28" name="2. 띵 WAV">
            <a:hlinkClick r:id="" action="ppaction://media"/>
            <a:extLst>
              <a:ext uri="{FF2B5EF4-FFF2-40B4-BE49-F238E27FC236}">
                <a16:creationId xmlns:a16="http://schemas.microsoft.com/office/drawing/2014/main" id="{3532CCA0-B257-4B2F-AA03-A748D8E5639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18813" y="7233802"/>
            <a:ext cx="487362" cy="487363"/>
          </a:xfrm>
          <a:prstGeom prst="rect">
            <a:avLst/>
          </a:prstGeom>
        </p:spPr>
      </p:pic>
      <p:pic>
        <p:nvPicPr>
          <p:cNvPr id="29" name="1. 뿅 WAV">
            <a:hlinkClick r:id="" action="ppaction://media"/>
            <a:extLst>
              <a:ext uri="{FF2B5EF4-FFF2-40B4-BE49-F238E27FC236}">
                <a16:creationId xmlns:a16="http://schemas.microsoft.com/office/drawing/2014/main" id="{DB34A62E-E7FA-43B7-BD67-D2613EC75C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36702" y="7542870"/>
            <a:ext cx="487362" cy="487363"/>
          </a:xfrm>
          <a:prstGeom prst="rect">
            <a:avLst/>
          </a:prstGeom>
        </p:spPr>
      </p:pic>
      <p:pic>
        <p:nvPicPr>
          <p:cNvPr id="34" name="2. 띵 WAV">
            <a:hlinkClick r:id="" action="ppaction://media"/>
            <a:extLst>
              <a:ext uri="{FF2B5EF4-FFF2-40B4-BE49-F238E27FC236}">
                <a16:creationId xmlns:a16="http://schemas.microsoft.com/office/drawing/2014/main" id="{F8841809-9851-462F-8406-486AB536888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71213" y="7386202"/>
            <a:ext cx="487362" cy="487363"/>
          </a:xfrm>
          <a:prstGeom prst="rect">
            <a:avLst/>
          </a:prstGeom>
        </p:spPr>
      </p:pic>
      <p:pic>
        <p:nvPicPr>
          <p:cNvPr id="35" name="2. 띵 WAV">
            <a:hlinkClick r:id="" action="ppaction://media"/>
            <a:extLst>
              <a:ext uri="{FF2B5EF4-FFF2-40B4-BE49-F238E27FC236}">
                <a16:creationId xmlns:a16="http://schemas.microsoft.com/office/drawing/2014/main" id="{B8276EC3-7659-49B6-8AF5-20045B2BCA8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23613" y="7538602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40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78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8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789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789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85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789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25" grpId="0"/>
      <p:bldP spid="25" grpId="1"/>
      <p:bldP spid="30" grpId="0"/>
      <p:bldP spid="30" grpId="1"/>
      <p:bldP spid="31" grpId="0"/>
      <p:bldP spid="31" grpId="1"/>
      <p:bldP spid="32" grpId="0"/>
      <p:bldP spid="32" grpId="1"/>
      <p:bldP spid="42" grpId="0"/>
      <p:bldP spid="42" grpId="1"/>
      <p:bldP spid="43" grpId="0"/>
      <p:bldP spid="43" grpId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이상한 고양이개 책 읽기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8F847AE0-CB54-4FB7-A20E-DD0C0FEFB1BF}"/>
              </a:ext>
            </a:extLst>
          </p:cNvPr>
          <p:cNvGrpSpPr/>
          <p:nvPr/>
        </p:nvGrpSpPr>
        <p:grpSpPr>
          <a:xfrm>
            <a:off x="847494" y="1546752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다 함께 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이상한 고양이개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그림책을 읽어요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48" name="그림 47" descr="앉아있는이(가) 표시된 사진&#10;&#10;자동 생성된 설명">
            <a:extLst>
              <a:ext uri="{FF2B5EF4-FFF2-40B4-BE49-F238E27FC236}">
                <a16:creationId xmlns:a16="http://schemas.microsoft.com/office/drawing/2014/main" id="{F3B24584-F9E9-4872-B79E-246A1CD6A96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8073" y="1674391"/>
            <a:ext cx="7056048" cy="5292036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2669FCC1-C1DA-4CA1-B224-063AFF4862E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84564">
            <a:off x="7108614" y="1886962"/>
            <a:ext cx="5030031" cy="4680946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1617CA0C-617F-438F-9D3F-B2EC9E9585A5}"/>
              </a:ext>
            </a:extLst>
          </p:cNvPr>
          <p:cNvSpPr txBox="1"/>
          <p:nvPr/>
        </p:nvSpPr>
        <p:spPr>
          <a:xfrm rot="284564">
            <a:off x="7824695" y="3045103"/>
            <a:ext cx="344769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엄마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고양이개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</a:t>
            </a:r>
          </a:p>
          <a:p>
            <a:pPr algn="ctr"/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건이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율이 등의</a:t>
            </a:r>
            <a:endParaRPr lang="en-US" altLang="ko-KR" sz="32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등장인물의 대사를</a:t>
            </a:r>
            <a:endParaRPr lang="en-US" altLang="ko-KR" sz="3200" dirty="0">
              <a:solidFill>
                <a:schemeClr val="bg2">
                  <a:lumMod val="25000"/>
                </a:scheme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함께 읽어 보세요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</p:txBody>
      </p:sp>
      <p:pic>
        <p:nvPicPr>
          <p:cNvPr id="52" name="그림 51">
            <a:extLst>
              <a:ext uri="{FF2B5EF4-FFF2-40B4-BE49-F238E27FC236}">
                <a16:creationId xmlns:a16="http://schemas.microsoft.com/office/drawing/2014/main" id="{E35A5A80-EBB9-43FA-965F-A526D155E9C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257896" y="4966749"/>
            <a:ext cx="4014737" cy="190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99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이상한 고양이개 책 읽기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8F847AE0-CB54-4FB7-A20E-DD0C0FEFB1BF}"/>
              </a:ext>
            </a:extLst>
          </p:cNvPr>
          <p:cNvGrpSpPr/>
          <p:nvPr/>
        </p:nvGrpSpPr>
        <p:grpSpPr>
          <a:xfrm>
            <a:off x="847494" y="1569902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이상한 고양이개 그림책을 읽고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함께 이야기 해봅시다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9" name="그림 8" descr="앉아있는, 테이블, 음식, 놓은이(가) 표시된 사진&#10;&#10;자동 생성된 설명">
            <a:extLst>
              <a:ext uri="{FF2B5EF4-FFF2-40B4-BE49-F238E27FC236}">
                <a16:creationId xmlns:a16="http://schemas.microsoft.com/office/drawing/2014/main" id="{21F2F8F5-A7FA-460F-B2E9-B521A86F7E7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9257" y="3205526"/>
            <a:ext cx="3055359" cy="289902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6CB8B19-6C8D-4736-A899-0C54051AECE8}"/>
              </a:ext>
            </a:extLst>
          </p:cNvPr>
          <p:cNvSpPr txBox="1"/>
          <p:nvPr/>
        </p:nvSpPr>
        <p:spPr>
          <a:xfrm>
            <a:off x="2372203" y="2620751"/>
            <a:ext cx="744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200" noProof="0" dirty="0">
                <a:solidFill>
                  <a:schemeClr val="bg1"/>
                </a:solidFill>
                <a:highlight>
                  <a:srgbClr val="1EA28C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엄마는 고양이개의 이름을 무엇이라고 지었나요</a:t>
            </a:r>
            <a:r>
              <a:rPr lang="en-US" altLang="ko-KR" sz="3200" noProof="0" dirty="0">
                <a:solidFill>
                  <a:schemeClr val="bg1"/>
                </a:solidFill>
                <a:highlight>
                  <a:srgbClr val="1EA28C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kumimoji="0" lang="en-US" altLang="ko-KR" sz="3200" b="0" i="0" u="none" strike="noStrike" kern="1200" cap="none" normalizeH="0" baseline="0" noProof="0" dirty="0">
              <a:ln>
                <a:noFill/>
              </a:ln>
              <a:solidFill>
                <a:srgbClr val="178BF5"/>
              </a:solidFill>
              <a:effectLst/>
              <a:highlight>
                <a:srgbClr val="1EA28C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6B860CF9-226D-4048-8F8E-F235DE533D0F}"/>
              </a:ext>
            </a:extLst>
          </p:cNvPr>
          <p:cNvGrpSpPr/>
          <p:nvPr/>
        </p:nvGrpSpPr>
        <p:grpSpPr>
          <a:xfrm>
            <a:off x="2850278" y="3652475"/>
            <a:ext cx="3745035" cy="2118599"/>
            <a:chOff x="311764" y="3935420"/>
            <a:chExt cx="3745035" cy="2118599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93D603A9-A4CF-4AFC-AB81-B9A33026DA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1764" y="3935420"/>
              <a:ext cx="3745035" cy="2118599"/>
            </a:xfrm>
            <a:prstGeom prst="ellipse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ED21D6D-23A8-41D7-BE57-1C0ECF7A9FF6}"/>
                </a:ext>
              </a:extLst>
            </p:cNvPr>
            <p:cNvSpPr txBox="1"/>
            <p:nvPr/>
          </p:nvSpPr>
          <p:spPr>
            <a:xfrm>
              <a:off x="531349" y="4618628"/>
              <a:ext cx="330586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8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야옹멍멍이</a:t>
              </a:r>
              <a:endParaRPr lang="ko-KR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13" name="21. 볼록">
            <a:hlinkClick r:id="" action="ppaction://media"/>
            <a:extLst>
              <a:ext uri="{FF2B5EF4-FFF2-40B4-BE49-F238E27FC236}">
                <a16:creationId xmlns:a16="http://schemas.microsoft.com/office/drawing/2014/main" id="{D1F4CD50-2898-4AAA-9E1A-0E17D95B33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36259" y="7496175"/>
            <a:ext cx="487363" cy="487363"/>
          </a:xfrm>
          <a:prstGeom prst="rect">
            <a:avLst/>
          </a:prstGeom>
        </p:spPr>
      </p:pic>
      <p:pic>
        <p:nvPicPr>
          <p:cNvPr id="20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4F85501A-218D-46F7-B570-D7679C59C72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339850" y="3414713"/>
            <a:ext cx="487362" cy="487362"/>
          </a:xfrm>
          <a:prstGeom prst="rect">
            <a:avLst/>
          </a:prstGeom>
        </p:spPr>
      </p:pic>
      <p:pic>
        <p:nvPicPr>
          <p:cNvPr id="21" name="9. 바람 쉭 WAV">
            <a:hlinkClick r:id="" action="ppaction://media"/>
            <a:extLst>
              <a:ext uri="{FF2B5EF4-FFF2-40B4-BE49-F238E27FC236}">
                <a16:creationId xmlns:a16="http://schemas.microsoft.com/office/drawing/2014/main" id="{FAB2EE8A-7830-442A-9858-7D00387D30F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886200" y="7589838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8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3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6 L 0.13985 -3.7037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92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46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46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7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6" grpId="0"/>
      <p:bldP spid="1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이상한 고양이개 책 읽기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8F847AE0-CB54-4FB7-A20E-DD0C0FEFB1BF}"/>
              </a:ext>
            </a:extLst>
          </p:cNvPr>
          <p:cNvGrpSpPr/>
          <p:nvPr/>
        </p:nvGrpSpPr>
        <p:grpSpPr>
          <a:xfrm>
            <a:off x="847494" y="1569902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이상한 고양이개 그림책을 읽고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함께 이야기 해봅시다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6CB8B19-6C8D-4736-A899-0C54051AECE8}"/>
              </a:ext>
            </a:extLst>
          </p:cNvPr>
          <p:cNvSpPr txBox="1"/>
          <p:nvPr/>
        </p:nvSpPr>
        <p:spPr>
          <a:xfrm>
            <a:off x="2372203" y="2620751"/>
            <a:ext cx="744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highlight>
                  <a:srgbClr val="FF5757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야옹멍멍이의</a:t>
            </a:r>
            <a:r>
              <a:rPr kumimoji="0" lang="ko-KR" altLang="en-US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FF5757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울음소리는</a:t>
            </a:r>
            <a:r>
              <a:rPr kumimoji="0" lang="en-US" altLang="ko-KR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FF5757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</a:p>
        </p:txBody>
      </p:sp>
      <p:pic>
        <p:nvPicPr>
          <p:cNvPr id="14" name="그림 13" descr="곰, 곰인형, 앉아있는, 작은이(가) 표시된 사진&#10;&#10;자동 생성된 설명">
            <a:extLst>
              <a:ext uri="{FF2B5EF4-FFF2-40B4-BE49-F238E27FC236}">
                <a16:creationId xmlns:a16="http://schemas.microsoft.com/office/drawing/2014/main" id="{162F5C1C-16FE-4CDE-8A51-92471BC3A54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2016" y="3497151"/>
            <a:ext cx="4847777" cy="3360849"/>
          </a:xfrm>
          <a:prstGeom prst="rect">
            <a:avLst/>
          </a:prstGeom>
        </p:spPr>
      </p:pic>
      <p:grpSp>
        <p:nvGrpSpPr>
          <p:cNvPr id="30" name="그룹 29">
            <a:extLst>
              <a:ext uri="{FF2B5EF4-FFF2-40B4-BE49-F238E27FC236}">
                <a16:creationId xmlns:a16="http://schemas.microsoft.com/office/drawing/2014/main" id="{264FF2A3-1D2B-462A-8580-77E0C18C4782}"/>
              </a:ext>
            </a:extLst>
          </p:cNvPr>
          <p:cNvGrpSpPr/>
          <p:nvPr/>
        </p:nvGrpSpPr>
        <p:grpSpPr>
          <a:xfrm>
            <a:off x="5679515" y="3698398"/>
            <a:ext cx="4184186" cy="1874076"/>
            <a:chOff x="5679515" y="3698398"/>
            <a:chExt cx="4184186" cy="1874076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27394E8A-4C7A-46ED-BDF9-C54E40AD3F5A}"/>
                </a:ext>
              </a:extLst>
            </p:cNvPr>
            <p:cNvGrpSpPr/>
            <p:nvPr/>
          </p:nvGrpSpPr>
          <p:grpSpPr>
            <a:xfrm>
              <a:off x="5679515" y="3698398"/>
              <a:ext cx="4184186" cy="1874076"/>
              <a:chOff x="5801435" y="3466750"/>
              <a:chExt cx="4184186" cy="1874076"/>
            </a:xfrm>
          </p:grpSpPr>
          <p:grpSp>
            <p:nvGrpSpPr>
              <p:cNvPr id="22" name="그룹 21">
                <a:extLst>
                  <a:ext uri="{FF2B5EF4-FFF2-40B4-BE49-F238E27FC236}">
                    <a16:creationId xmlns:a16="http://schemas.microsoft.com/office/drawing/2014/main" id="{B19E28F1-235A-4D19-8951-047246908876}"/>
                  </a:ext>
                </a:extLst>
              </p:cNvPr>
              <p:cNvGrpSpPr/>
              <p:nvPr/>
            </p:nvGrpSpPr>
            <p:grpSpPr>
              <a:xfrm>
                <a:off x="5801435" y="3466750"/>
                <a:ext cx="4184186" cy="1782502"/>
                <a:chOff x="5801435" y="3466750"/>
                <a:chExt cx="4184186" cy="1782502"/>
              </a:xfrm>
              <a:solidFill>
                <a:schemeClr val="bg1"/>
              </a:solidFill>
            </p:grpSpPr>
            <p:sp>
              <p:nvSpPr>
                <p:cNvPr id="18" name="타원 17">
                  <a:extLst>
                    <a:ext uri="{FF2B5EF4-FFF2-40B4-BE49-F238E27FC236}">
                      <a16:creationId xmlns:a16="http://schemas.microsoft.com/office/drawing/2014/main" id="{E61C3513-2C2A-4002-9DEA-C1EB56B8AB25}"/>
                    </a:ext>
                  </a:extLst>
                </p:cNvPr>
                <p:cNvSpPr/>
                <p:nvPr/>
              </p:nvSpPr>
              <p:spPr>
                <a:xfrm>
                  <a:off x="6751819" y="3466750"/>
                  <a:ext cx="3233802" cy="178250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19" name="이등변 삼각형 18">
                  <a:extLst>
                    <a:ext uri="{FF2B5EF4-FFF2-40B4-BE49-F238E27FC236}">
                      <a16:creationId xmlns:a16="http://schemas.microsoft.com/office/drawing/2014/main" id="{7286BC5A-3AB7-426C-9FC5-72FDD3E28953}"/>
                    </a:ext>
                  </a:extLst>
                </p:cNvPr>
                <p:cNvSpPr/>
                <p:nvPr/>
              </p:nvSpPr>
              <p:spPr>
                <a:xfrm rot="15805974">
                  <a:off x="6023432" y="4350828"/>
                  <a:ext cx="493555" cy="937549"/>
                </a:xfrm>
                <a:prstGeom prst="triangle">
                  <a:avLst>
                    <a:gd name="adj" fmla="val 75485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sp>
            <p:nvSpPr>
              <p:cNvPr id="23" name="타원 22">
                <a:extLst>
                  <a:ext uri="{FF2B5EF4-FFF2-40B4-BE49-F238E27FC236}">
                    <a16:creationId xmlns:a16="http://schemas.microsoft.com/office/drawing/2014/main" id="{B7917406-5FE5-446B-99AC-22AC90C55FD2}"/>
                  </a:ext>
                </a:extLst>
              </p:cNvPr>
              <p:cNvSpPr/>
              <p:nvPr/>
            </p:nvSpPr>
            <p:spPr>
              <a:xfrm>
                <a:off x="6415713" y="3993057"/>
                <a:ext cx="2332002" cy="134776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EFEDE23-A078-448C-A947-417150487A7A}"/>
                </a:ext>
              </a:extLst>
            </p:cNvPr>
            <p:cNvSpPr txBox="1"/>
            <p:nvPr/>
          </p:nvSpPr>
          <p:spPr>
            <a:xfrm>
              <a:off x="6419793" y="4245407"/>
              <a:ext cx="330586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8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야옹멍멍이</a:t>
              </a:r>
              <a:endParaRPr lang="ko-KR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32" name="야옹이개다시">
            <a:hlinkClick r:id="" action="ppaction://media"/>
            <a:extLst>
              <a:ext uri="{FF2B5EF4-FFF2-40B4-BE49-F238E27FC236}">
                <a16:creationId xmlns:a16="http://schemas.microsoft.com/office/drawing/2014/main" id="{592494B9-6467-4203-8170-E2E655F0F4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4616113" y="228600"/>
            <a:ext cx="487362" cy="487363"/>
          </a:xfrm>
          <a:prstGeom prst="rect">
            <a:avLst/>
          </a:prstGeom>
        </p:spPr>
      </p:pic>
      <p:pic>
        <p:nvPicPr>
          <p:cNvPr id="33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39D6DF0B-D14B-48BC-AF64-340252AC1F1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39850" y="3414713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23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37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0301 L -0.00573 0.00324 C -0.00442 -0.0044 -0.00338 -0.0118 -0.00195 -0.01898 C -0.00117 -0.02291 0.00026 -0.02662 0.00091 -0.03078 C 0.00274 -0.0419 0.00404 -0.05324 0.0056 -0.06458 C 0.00651 -0.07014 0.00769 -0.07569 0.00847 -0.08148 C 0.01498 -0.12685 0.00456 -0.06458 0.0142 -0.12014 C 0.01354 -0.10625 0.01302 -0.09213 0.01237 -0.07801 C 0.00925 -0.01736 0.01315 -0.10023 0.01042 -0.05092 C 0.01003 -0.04375 0.00821 -0.03611 0.00951 -0.02916 C 0.01016 -0.025 0.01133 -0.03703 0.01237 -0.04097 C 0.01263 -0.0449 0.01276 -0.04884 0.01328 -0.05277 C 0.01472 -0.06435 0.01576 -0.0662 0.01797 -0.07801 C 0.01875 -0.08194 0.01927 -0.08588 0.01992 -0.08981 C 0.02019 -0.09166 0.02058 -0.09328 0.02084 -0.0949 C 0.02058 -0.08356 0.02032 -0.07245 0.01992 -0.06111 C 0.01862 -0.02916 0.01797 -0.0794 0.01797 -0.01898 C 0.01797 -0.00995 0.01849 -0.03703 0.01901 -0.04583 C 0.0194 -0.05532 0.02019 -0.06065 0.02175 -0.06967 C 0.0224 -0.07245 0.02305 -0.07523 0.0237 -0.07801 C 0.02084 -0.04213 0.02565 -0.09861 0.01992 -0.04768 C 0.01901 -0.03981 0.01927 -0.03171 0.01797 -0.02407 C 0.01732 -0.02014 0.01667 -0.0162 0.01615 -0.01227 C 0.01576 -0.00995 0.01511 -0.00301 0.01511 -0.00532 C 0.01511 -0.00879 0.01589 -0.01203 0.01615 -0.01551 C 0.0168 -0.02453 0.01719 -0.03356 0.01797 -0.04259 C 0.01888 -0.05185 0.0211 -0.0625 0.02279 -0.07129 C 0.02305 -0.07523 0.02331 -0.07916 0.0237 -0.0831 C 0.02396 -0.08541 0.02487 -0.09213 0.02461 -0.08981 C 0.02409 -0.08356 0.02331 -0.07754 0.02279 -0.07129 C 0.0224 -0.06736 0.0224 -0.06319 0.02175 -0.05949 C 0.0211 -0.05532 0.01992 -0.05162 0.01901 -0.04768 C 0.01862 -0.04305 0.01836 -0.03865 0.01797 -0.03402 C 0.01784 -0.03194 0.01706 -0.025 0.01706 -0.02731 C 0.01706 -0.04606 0.01901 -0.06458 0.01797 -0.0831 C 0.01758 -0.09051 0.01628 -0.06828 0.01511 -0.06111 C 0.01446 -0.05648 0.01315 -0.05208 0.01237 -0.04768 C 0.01068 -0.03865 0.00912 -0.02963 0.00756 -0.0206 C 0.00742 -0.02014 0.00612 -0.00995 0.0056 -0.00879 C 0.00495 -0.00717 0.00378 -0.00648 0.00287 -0.00532 C 0.00274 -0.0081 0.00183 -0.03171 0.00091 -0.0375 C 0.00052 -0.03981 -0.00039 -0.0419 -0.00104 -0.04421 C -0.0026 -0.03078 -0.00508 -0.00972 -0.00768 0.00139 C -0.01315 0.02616 -0.00521 -0.00902 -0.01237 0.01991 C -0.01276 0.02153 -0.01341 0.02685 -0.01328 0.025 C -0.01276 0.01783 -0.01106 0.00394 -0.0095 -0.0037 C -0.00872 -0.00787 -0.00755 -0.01157 -0.00664 -0.01551 C -0.00586 -0.01944 -0.00547 -0.02338 -0.00481 -0.02731 C -0.0039 -0.03194 -0.00273 -0.03634 -0.00195 -0.04097 C 0.00065 -0.05578 -0.00091 -0.05208 0.00183 -0.0662 C 0.0056 -0.08495 0.00521 -0.08287 0.00847 -0.0949 C 0.01016 -0.075 0.01042 -0.07824 0.00756 -0.0493 C 0.00742 -0.04722 0.00612 -0.04606 0.0056 -0.04421 C 0.00521 -0.04259 0.00508 -0.04097 0.00469 -0.03912 C 0.00352 -0.0456 0.00339 -0.05046 0.00091 -0.03402 C -0.00039 -0.02523 -2.91667E-6 -0.00879 -2.91667E-6 -0.00023 L -2.91667E-6 -2.96296E-6 " pathEditMode="relative" rAng="0" ptsTypes="AAAAAAAAAAAAAAAAAAAAAAAAAAAAAAAAAAAAAAAAAAAAAAAAAAAAAAAAA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3" y="-504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496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16" grpId="0"/>
      <p:bldP spid="1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이상한 고양이개 책 읽기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8F847AE0-CB54-4FB7-A20E-DD0C0FEFB1BF}"/>
              </a:ext>
            </a:extLst>
          </p:cNvPr>
          <p:cNvGrpSpPr/>
          <p:nvPr/>
        </p:nvGrpSpPr>
        <p:grpSpPr>
          <a:xfrm>
            <a:off x="847494" y="1569902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이상한 고양이개 그림책을 읽고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함께 이야기 해봅시다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6CB8B19-6C8D-4736-A899-0C54051AECE8}"/>
              </a:ext>
            </a:extLst>
          </p:cNvPr>
          <p:cNvSpPr txBox="1"/>
          <p:nvPr/>
        </p:nvSpPr>
        <p:spPr>
          <a:xfrm>
            <a:off x="2372203" y="2620751"/>
            <a:ext cx="744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highlight>
                  <a:srgbClr val="178BF5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야옹멍멍이는</a:t>
            </a:r>
            <a:r>
              <a:rPr kumimoji="0" lang="ko-KR" altLang="en-US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178BF5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뭘 먹을까요</a:t>
            </a:r>
            <a:r>
              <a:rPr kumimoji="0" lang="en-US" altLang="ko-KR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178BF5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</a:p>
        </p:txBody>
      </p:sp>
      <p:pic>
        <p:nvPicPr>
          <p:cNvPr id="9" name="그림 8" descr="어두운, 하얀색, 앉아있는, 검은색이(가) 표시된 사진&#10;&#10;자동 생성된 설명">
            <a:extLst>
              <a:ext uri="{FF2B5EF4-FFF2-40B4-BE49-F238E27FC236}">
                <a16:creationId xmlns:a16="http://schemas.microsoft.com/office/drawing/2014/main" id="{FB7B5741-07C0-4704-8056-D6EA04F1AB2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4021" y="3392488"/>
            <a:ext cx="3472406" cy="2695229"/>
          </a:xfrm>
          <a:prstGeom prst="rect">
            <a:avLst/>
          </a:prstGeom>
        </p:spPr>
      </p:pic>
      <p:grpSp>
        <p:nvGrpSpPr>
          <p:cNvPr id="21" name="그룹 20">
            <a:extLst>
              <a:ext uri="{FF2B5EF4-FFF2-40B4-BE49-F238E27FC236}">
                <a16:creationId xmlns:a16="http://schemas.microsoft.com/office/drawing/2014/main" id="{F83FA1F8-13C3-449C-B496-BF313F5AA62F}"/>
              </a:ext>
            </a:extLst>
          </p:cNvPr>
          <p:cNvGrpSpPr/>
          <p:nvPr/>
        </p:nvGrpSpPr>
        <p:grpSpPr>
          <a:xfrm>
            <a:off x="5927419" y="3649514"/>
            <a:ext cx="3472406" cy="2118599"/>
            <a:chOff x="311764" y="3935420"/>
            <a:chExt cx="3745035" cy="2118599"/>
          </a:xfrm>
        </p:grpSpPr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id="{95FA6552-CC5C-4AED-AA13-B56EE89692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1764" y="3935420"/>
              <a:ext cx="3745035" cy="2118599"/>
            </a:xfrm>
            <a:prstGeom prst="ellipse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197368E-C98A-4E95-9200-B00A5006FDD7}"/>
                </a:ext>
              </a:extLst>
            </p:cNvPr>
            <p:cNvSpPr txBox="1"/>
            <p:nvPr/>
          </p:nvSpPr>
          <p:spPr>
            <a:xfrm>
              <a:off x="531349" y="4618628"/>
              <a:ext cx="330586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물고기소</a:t>
              </a:r>
            </a:p>
          </p:txBody>
        </p:sp>
      </p:grpSp>
      <p:pic>
        <p:nvPicPr>
          <p:cNvPr id="10" name="34. 팝">
            <a:hlinkClick r:id="" action="ppaction://media"/>
            <a:extLst>
              <a:ext uri="{FF2B5EF4-FFF2-40B4-BE49-F238E27FC236}">
                <a16:creationId xmlns:a16="http://schemas.microsoft.com/office/drawing/2014/main" id="{76F4BA88-F0C6-4704-82EC-334EA7250E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625475" y="1724025"/>
            <a:ext cx="487362" cy="487363"/>
          </a:xfrm>
          <a:prstGeom prst="rect">
            <a:avLst/>
          </a:prstGeom>
        </p:spPr>
      </p:pic>
      <p:pic>
        <p:nvPicPr>
          <p:cNvPr id="11" name="2. 띵 WAV">
            <a:hlinkClick r:id="" action="ppaction://media"/>
            <a:extLst>
              <a:ext uri="{FF2B5EF4-FFF2-40B4-BE49-F238E27FC236}">
                <a16:creationId xmlns:a16="http://schemas.microsoft.com/office/drawing/2014/main" id="{8F51F76F-A57B-453D-9051-E635D20B3CE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237167" y="5369829"/>
            <a:ext cx="487363" cy="487362"/>
          </a:xfrm>
          <a:prstGeom prst="rect">
            <a:avLst/>
          </a:prstGeom>
        </p:spPr>
      </p:pic>
      <p:pic>
        <p:nvPicPr>
          <p:cNvPr id="26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A6D04792-0FD7-4184-9DEB-A72CC97D2DA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339850" y="3414713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20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3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8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7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16" grpId="0"/>
      <p:bldP spid="1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이상한 고양이개 책 읽기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8F847AE0-CB54-4FB7-A20E-DD0C0FEFB1BF}"/>
              </a:ext>
            </a:extLst>
          </p:cNvPr>
          <p:cNvGrpSpPr/>
          <p:nvPr/>
        </p:nvGrpSpPr>
        <p:grpSpPr>
          <a:xfrm>
            <a:off x="847494" y="1569902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이상한 고양이개 그림책을 읽고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함께 이야기 해봅시다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6CB8B19-6C8D-4736-A899-0C54051AECE8}"/>
              </a:ext>
            </a:extLst>
          </p:cNvPr>
          <p:cNvSpPr txBox="1"/>
          <p:nvPr/>
        </p:nvSpPr>
        <p:spPr>
          <a:xfrm>
            <a:off x="2372203" y="2456776"/>
            <a:ext cx="744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F6940C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물고기소는 어디서 살아요</a:t>
            </a:r>
            <a:r>
              <a:rPr kumimoji="0" lang="en-US" altLang="ko-KR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F6940C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</a:p>
        </p:txBody>
      </p:sp>
      <p:pic>
        <p:nvPicPr>
          <p:cNvPr id="26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A6D04792-0FD7-4184-9DEB-A72CC97D2D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39850" y="3414713"/>
            <a:ext cx="487362" cy="487362"/>
          </a:xfrm>
          <a:prstGeom prst="rect">
            <a:avLst/>
          </a:prstGeom>
        </p:spPr>
      </p:pic>
      <p:grpSp>
        <p:nvGrpSpPr>
          <p:cNvPr id="17" name="그룹 16">
            <a:extLst>
              <a:ext uri="{FF2B5EF4-FFF2-40B4-BE49-F238E27FC236}">
                <a16:creationId xmlns:a16="http://schemas.microsoft.com/office/drawing/2014/main" id="{EF1BE0C2-B063-422A-AA45-343DC22FB4BC}"/>
              </a:ext>
            </a:extLst>
          </p:cNvPr>
          <p:cNvGrpSpPr/>
          <p:nvPr/>
        </p:nvGrpSpPr>
        <p:grpSpPr>
          <a:xfrm>
            <a:off x="2481479" y="3054469"/>
            <a:ext cx="3248630" cy="3131118"/>
            <a:chOff x="2481479" y="3008169"/>
            <a:chExt cx="3248630" cy="3131118"/>
          </a:xfrm>
        </p:grpSpPr>
        <p:pic>
          <p:nvPicPr>
            <p:cNvPr id="12" name="그림 11" descr="실내, 앉아있는, 작은, 테이블이(가) 표시된 사진&#10;&#10;자동 생성된 설명">
              <a:extLst>
                <a:ext uri="{FF2B5EF4-FFF2-40B4-BE49-F238E27FC236}">
                  <a16:creationId xmlns:a16="http://schemas.microsoft.com/office/drawing/2014/main" id="{6EBA3CCC-21F7-417A-9630-4B5F84BA6A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81479" y="3334613"/>
              <a:ext cx="3248630" cy="280467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9CD0F36-91DC-461F-A1E1-EBB56C51DD1C}"/>
                </a:ext>
              </a:extLst>
            </p:cNvPr>
            <p:cNvSpPr txBox="1"/>
            <p:nvPr/>
          </p:nvSpPr>
          <p:spPr>
            <a:xfrm>
              <a:off x="2573463" y="3008169"/>
              <a:ext cx="30652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8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목장</a:t>
              </a: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3A1AE870-A3F3-40C2-BF4F-F04DB6537792}"/>
              </a:ext>
            </a:extLst>
          </p:cNvPr>
          <p:cNvGrpSpPr/>
          <p:nvPr/>
        </p:nvGrpSpPr>
        <p:grpSpPr>
          <a:xfrm>
            <a:off x="6553333" y="3054469"/>
            <a:ext cx="3248628" cy="3131118"/>
            <a:chOff x="6553333" y="3008169"/>
            <a:chExt cx="3248628" cy="3131118"/>
          </a:xfrm>
        </p:grpSpPr>
        <p:pic>
          <p:nvPicPr>
            <p:cNvPr id="14" name="그림 13" descr="수건, 가방이(가) 표시된 사진&#10;&#10;자동 생성된 설명">
              <a:extLst>
                <a:ext uri="{FF2B5EF4-FFF2-40B4-BE49-F238E27FC236}">
                  <a16:creationId xmlns:a16="http://schemas.microsoft.com/office/drawing/2014/main" id="{B991AEC6-DB06-4072-88DD-D87E4820BB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53333" y="3321540"/>
              <a:ext cx="3248628" cy="281774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A0FE208-DD72-49F0-9AA7-7D6D2A902D60}"/>
                </a:ext>
              </a:extLst>
            </p:cNvPr>
            <p:cNvSpPr txBox="1"/>
            <p:nvPr/>
          </p:nvSpPr>
          <p:spPr>
            <a:xfrm>
              <a:off x="6645316" y="3008169"/>
              <a:ext cx="30652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8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바다</a:t>
              </a:r>
              <a:r>
                <a:rPr lang="en-US" altLang="ko-KR" sz="48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48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강</a:t>
              </a:r>
            </a:p>
          </p:txBody>
        </p:sp>
      </p:grpSp>
      <p:pic>
        <p:nvPicPr>
          <p:cNvPr id="19" name="작은 훅">
            <a:hlinkClick r:id="" action="ppaction://media"/>
            <a:extLst>
              <a:ext uri="{FF2B5EF4-FFF2-40B4-BE49-F238E27FC236}">
                <a16:creationId xmlns:a16="http://schemas.microsoft.com/office/drawing/2014/main" id="{4711BAA0-DF3F-4D02-BBF4-49F35DE1599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112959" y="5080924"/>
            <a:ext cx="487362" cy="48736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:a16="http://schemas.microsoft.com/office/drawing/2014/main" id="{A154A72C-15C4-45F1-8836-DCD7A0A95A1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960559" y="5233324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6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3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74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6" grpId="0"/>
      <p:bldP spid="1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이상한 고양이개 책 읽기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8F847AE0-CB54-4FB7-A20E-DD0C0FEFB1BF}"/>
              </a:ext>
            </a:extLst>
          </p:cNvPr>
          <p:cNvGrpSpPr/>
          <p:nvPr/>
        </p:nvGrpSpPr>
        <p:grpSpPr>
          <a:xfrm>
            <a:off x="847494" y="1569902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이상한 고양이개 그림책을 읽고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함께 이야기 해봅시다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6CB8B19-6C8D-4736-A899-0C54051AECE8}"/>
              </a:ext>
            </a:extLst>
          </p:cNvPr>
          <p:cNvSpPr txBox="1"/>
          <p:nvPr/>
        </p:nvSpPr>
        <p:spPr>
          <a:xfrm>
            <a:off x="2372203" y="2447128"/>
            <a:ext cx="744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ko-KR" altLang="en-US" sz="3200" dirty="0">
                <a:solidFill>
                  <a:schemeClr val="bg1"/>
                </a:solidFill>
                <a:highlight>
                  <a:srgbClr val="A275FB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물고기소는 살 수 없어요</a:t>
            </a:r>
            <a:r>
              <a:rPr lang="en-US" altLang="ko-KR" sz="3200" dirty="0">
                <a:solidFill>
                  <a:schemeClr val="bg1"/>
                </a:solidFill>
                <a:highlight>
                  <a:srgbClr val="A275FB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3200" dirty="0">
                <a:solidFill>
                  <a:schemeClr val="bg1"/>
                </a:solidFill>
                <a:highlight>
                  <a:srgbClr val="A275FB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어떻게 하면 좋을까요</a:t>
            </a:r>
            <a:r>
              <a:rPr lang="en-US" altLang="ko-KR" sz="3200" dirty="0">
                <a:solidFill>
                  <a:schemeClr val="bg1"/>
                </a:solidFill>
                <a:highlight>
                  <a:srgbClr val="A275FB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</a:p>
        </p:txBody>
      </p:sp>
      <p:pic>
        <p:nvPicPr>
          <p:cNvPr id="26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A6D04792-0FD7-4184-9DEB-A72CC97D2D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69156" y="433778"/>
            <a:ext cx="487362" cy="487362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523648E4-0ADA-4FA5-B616-AFA420E2024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0111" y="2972686"/>
            <a:ext cx="3671777" cy="3451536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659729C6-0586-4565-8A68-7847DA9ED1F2}"/>
              </a:ext>
            </a:extLst>
          </p:cNvPr>
          <p:cNvGrpSpPr/>
          <p:nvPr/>
        </p:nvGrpSpPr>
        <p:grpSpPr>
          <a:xfrm>
            <a:off x="2375715" y="3652475"/>
            <a:ext cx="3745035" cy="2118599"/>
            <a:chOff x="311764" y="3935420"/>
            <a:chExt cx="3745035" cy="2118599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3DBB0407-0E7C-423F-9D19-5DD25DC534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1764" y="3935420"/>
              <a:ext cx="3745035" cy="2118599"/>
            </a:xfrm>
            <a:prstGeom prst="ellipse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3B521F-04B9-427F-9B8D-3603F052275D}"/>
                </a:ext>
              </a:extLst>
            </p:cNvPr>
            <p:cNvSpPr txBox="1"/>
            <p:nvPr/>
          </p:nvSpPr>
          <p:spPr>
            <a:xfrm>
              <a:off x="519774" y="4699651"/>
              <a:ext cx="33058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물고기개사료</a:t>
              </a:r>
              <a:endParaRPr lang="ko-KR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22" name="21. 볼록">
            <a:hlinkClick r:id="" action="ppaction://media"/>
            <a:extLst>
              <a:ext uri="{FF2B5EF4-FFF2-40B4-BE49-F238E27FC236}">
                <a16:creationId xmlns:a16="http://schemas.microsoft.com/office/drawing/2014/main" id="{DFCCD57D-7214-4512-82DC-F5112396867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36259" y="7496175"/>
            <a:ext cx="487363" cy="487363"/>
          </a:xfrm>
          <a:prstGeom prst="rect">
            <a:avLst/>
          </a:prstGeom>
        </p:spPr>
      </p:pic>
      <p:pic>
        <p:nvPicPr>
          <p:cNvPr id="23" name="9. 바람 쉭 WAV">
            <a:hlinkClick r:id="" action="ppaction://media"/>
            <a:extLst>
              <a:ext uri="{FF2B5EF4-FFF2-40B4-BE49-F238E27FC236}">
                <a16:creationId xmlns:a16="http://schemas.microsoft.com/office/drawing/2014/main" id="{66E6F743-3007-4CAA-98AF-8A3AE3CEF9BB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886200" y="7589838"/>
            <a:ext cx="487363" cy="487362"/>
          </a:xfrm>
          <a:prstGeom prst="rect">
            <a:avLst/>
          </a:prstGeom>
        </p:spPr>
      </p:pic>
      <p:sp>
        <p:nvSpPr>
          <p:cNvPr id="17" name="제목 16">
            <a:extLst>
              <a:ext uri="{FF2B5EF4-FFF2-40B4-BE49-F238E27FC236}">
                <a16:creationId xmlns:a16="http://schemas.microsoft.com/office/drawing/2014/main" id="{7533D66C-A495-47C6-99FA-3191EEA94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4" name="내용 개체 틀 23">
            <a:extLst>
              <a:ext uri="{FF2B5EF4-FFF2-40B4-BE49-F238E27FC236}">
                <a16:creationId xmlns:a16="http://schemas.microsoft.com/office/drawing/2014/main" id="{5E3AE99C-F901-4C7A-9906-5AD7EC292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674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3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6 L 0.13985 -3.7037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92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46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46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7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스크린샷이(가) 표시된 사진&#10;&#10;자동 생성된 설명">
            <a:extLst>
              <a:ext uri="{FF2B5EF4-FFF2-40B4-BE49-F238E27FC236}">
                <a16:creationId xmlns:a16="http://schemas.microsoft.com/office/drawing/2014/main" id="{E92F35B4-BB51-4C53-8406-650636A51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5783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wind"/>
        <p:sndAc>
          <p:stSnd>
            <p:snd r:embed="rId2" name="2. 띵 WAV.wav"/>
          </p:stSnd>
        </p:sndAc>
      </p:transition>
    </mc:Choice>
    <mc:Fallback xmlns="">
      <p:transition spd="slow">
        <p:fade/>
        <p:sndAc>
          <p:stSnd>
            <p:snd r:embed="rId4" name="2. 띵 WAV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이상한 고양이개 책 읽기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8F847AE0-CB54-4FB7-A20E-DD0C0FEFB1BF}"/>
              </a:ext>
            </a:extLst>
          </p:cNvPr>
          <p:cNvGrpSpPr/>
          <p:nvPr/>
        </p:nvGrpSpPr>
        <p:grpSpPr>
          <a:xfrm>
            <a:off x="847494" y="1569902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이상한 고양이개 그림책을 읽고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함께 이야기 해봅시다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6CB8B19-6C8D-4736-A899-0C54051AECE8}"/>
              </a:ext>
            </a:extLst>
          </p:cNvPr>
          <p:cNvSpPr txBox="1"/>
          <p:nvPr/>
        </p:nvSpPr>
        <p:spPr>
          <a:xfrm>
            <a:off x="2372203" y="2331381"/>
            <a:ext cx="744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200" noProof="0" dirty="0" err="1">
                <a:solidFill>
                  <a:schemeClr val="bg1"/>
                </a:solidFill>
                <a:highlight>
                  <a:srgbClr val="A275FB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야옹멍멍이의</a:t>
            </a:r>
            <a:r>
              <a:rPr kumimoji="0" lang="ko-KR" altLang="en-US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A275FB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사료는 어떻게 만들까요</a:t>
            </a:r>
            <a:r>
              <a:rPr kumimoji="0" lang="en-US" altLang="ko-KR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A275FB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</a:p>
        </p:txBody>
      </p:sp>
      <p:pic>
        <p:nvPicPr>
          <p:cNvPr id="11" name="2. 띵 WAV">
            <a:hlinkClick r:id="" action="ppaction://media"/>
            <a:extLst>
              <a:ext uri="{FF2B5EF4-FFF2-40B4-BE49-F238E27FC236}">
                <a16:creationId xmlns:a16="http://schemas.microsoft.com/office/drawing/2014/main" id="{8F51F76F-A57B-453D-9051-E635D20B3C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37167" y="5369829"/>
            <a:ext cx="487363" cy="487362"/>
          </a:xfrm>
          <a:prstGeom prst="rect">
            <a:avLst/>
          </a:prstGeom>
        </p:spPr>
      </p:pic>
      <p:pic>
        <p:nvPicPr>
          <p:cNvPr id="26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A6D04792-0FD7-4184-9DEB-A72CC97D2DA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339850" y="3414713"/>
            <a:ext cx="487362" cy="487362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CDCB1792-3AF8-4ACA-84B2-9EA479F174DD}"/>
              </a:ext>
            </a:extLst>
          </p:cNvPr>
          <p:cNvGrpSpPr/>
          <p:nvPr/>
        </p:nvGrpSpPr>
        <p:grpSpPr>
          <a:xfrm>
            <a:off x="2862346" y="3070440"/>
            <a:ext cx="6467307" cy="3248784"/>
            <a:chOff x="2838739" y="3175438"/>
            <a:chExt cx="6467307" cy="3248784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E4FF988C-A653-4372-9D85-772C4308545B}"/>
                </a:ext>
              </a:extLst>
            </p:cNvPr>
            <p:cNvSpPr/>
            <p:nvPr/>
          </p:nvSpPr>
          <p:spPr>
            <a:xfrm>
              <a:off x="2838739" y="3175438"/>
              <a:ext cx="6467307" cy="32487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2" name="그림 11" descr="장난감, 인형, 곰, 곰인형이(가) 표시된 사진&#10;&#10;자동 생성된 설명">
              <a:extLst>
                <a:ext uri="{FF2B5EF4-FFF2-40B4-BE49-F238E27FC236}">
                  <a16:creationId xmlns:a16="http://schemas.microsoft.com/office/drawing/2014/main" id="{0CA52F33-C058-4183-B432-6378706460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98452" y="3250361"/>
              <a:ext cx="5595096" cy="3173861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25D50F8-8075-46DC-A603-42C4894C7FE6}"/>
              </a:ext>
            </a:extLst>
          </p:cNvPr>
          <p:cNvSpPr txBox="1"/>
          <p:nvPr/>
        </p:nvSpPr>
        <p:spPr>
          <a:xfrm>
            <a:off x="2486986" y="4683239"/>
            <a:ext cx="2295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highlight>
                  <a:srgbClr val="FFF7EB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고양이 사료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C7285A-56B5-4C0D-AB40-650A6CB537C4}"/>
              </a:ext>
            </a:extLst>
          </p:cNvPr>
          <p:cNvSpPr txBox="1"/>
          <p:nvPr/>
        </p:nvSpPr>
        <p:spPr>
          <a:xfrm>
            <a:off x="4785464" y="4435563"/>
            <a:ext cx="4567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+</a:t>
            </a:r>
            <a:endParaRPr lang="ko-KR" altLang="en-US" sz="80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014D9D2-7977-4EA9-9D6D-C76BDDEABE6E}"/>
              </a:ext>
            </a:extLst>
          </p:cNvPr>
          <p:cNvSpPr txBox="1"/>
          <p:nvPr/>
        </p:nvSpPr>
        <p:spPr>
          <a:xfrm>
            <a:off x="5188454" y="4723498"/>
            <a:ext cx="1602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>
                <a:highlight>
                  <a:srgbClr val="FFF7EB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개 사료</a:t>
            </a:r>
            <a:endParaRPr lang="ko-KR" altLang="en-US" sz="3600" dirty="0">
              <a:highlight>
                <a:srgbClr val="FFF7EB"/>
              </a:highligh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9" name="11. 치링 WAV">
            <a:hlinkClick r:id="" action="ppaction://media"/>
            <a:extLst>
              <a:ext uri="{FF2B5EF4-FFF2-40B4-BE49-F238E27FC236}">
                <a16:creationId xmlns:a16="http://schemas.microsoft.com/office/drawing/2014/main" id="{6FF2D596-AA38-4FCF-8373-73605005E6A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776288" y="960438"/>
            <a:ext cx="487363" cy="487362"/>
          </a:xfrm>
          <a:prstGeom prst="rect">
            <a:avLst/>
          </a:prstGeom>
        </p:spPr>
      </p:pic>
      <p:pic>
        <p:nvPicPr>
          <p:cNvPr id="29" name="11. 치링 WAV">
            <a:hlinkClick r:id="" action="ppaction://media"/>
            <a:extLst>
              <a:ext uri="{FF2B5EF4-FFF2-40B4-BE49-F238E27FC236}">
                <a16:creationId xmlns:a16="http://schemas.microsoft.com/office/drawing/2014/main" id="{E5ECD5D8-B8FE-4A68-BE56-EEFD98428C6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23888" y="1112838"/>
            <a:ext cx="487363" cy="487362"/>
          </a:xfrm>
          <a:prstGeom prst="rect">
            <a:avLst/>
          </a:prstGeom>
        </p:spPr>
      </p:pic>
      <p:pic>
        <p:nvPicPr>
          <p:cNvPr id="30" name="11. 치링 WAV">
            <a:hlinkClick r:id="" action="ppaction://media"/>
            <a:extLst>
              <a:ext uri="{FF2B5EF4-FFF2-40B4-BE49-F238E27FC236}">
                <a16:creationId xmlns:a16="http://schemas.microsoft.com/office/drawing/2014/main" id="{034E7490-A177-44E8-8DA5-E237BFC804F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471488" y="1265238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02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3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8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8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58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58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16" grpId="0"/>
      <p:bldP spid="16" grpId="1"/>
      <p:bldP spid="23" grpId="0"/>
      <p:bldP spid="23" grpId="1"/>
      <p:bldP spid="27" grpId="0"/>
      <p:bldP spid="27" grpId="1"/>
      <p:bldP spid="28" grpId="0"/>
      <p:bldP spid="28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이상한 고양이개 책 읽기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8F847AE0-CB54-4FB7-A20E-DD0C0FEFB1BF}"/>
              </a:ext>
            </a:extLst>
          </p:cNvPr>
          <p:cNvGrpSpPr/>
          <p:nvPr/>
        </p:nvGrpSpPr>
        <p:grpSpPr>
          <a:xfrm>
            <a:off x="847494" y="1569902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이상한 고양이개 그림책을 읽고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함께 이야기 해봅시다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6CB8B19-6C8D-4736-A899-0C54051AECE8}"/>
              </a:ext>
            </a:extLst>
          </p:cNvPr>
          <p:cNvSpPr txBox="1"/>
          <p:nvPr/>
        </p:nvSpPr>
        <p:spPr>
          <a:xfrm>
            <a:off x="2227048" y="2399657"/>
            <a:ext cx="744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9900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야옹멍멍이가</a:t>
            </a:r>
            <a:r>
              <a:rPr kumimoji="0" lang="ko-KR" altLang="en-US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9900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반가울 때 하는 행동은</a:t>
            </a:r>
            <a:r>
              <a:rPr lang="en-US" altLang="ko-KR" sz="3200" dirty="0">
                <a:solidFill>
                  <a:schemeClr val="bg1"/>
                </a:solidFill>
                <a:highlight>
                  <a:srgbClr val="009900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kumimoji="0" lang="en-US" altLang="ko-KR" sz="32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highlight>
                <a:srgbClr val="009900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0" name="34. 팝">
            <a:hlinkClick r:id="" action="ppaction://media"/>
            <a:extLst>
              <a:ext uri="{FF2B5EF4-FFF2-40B4-BE49-F238E27FC236}">
                <a16:creationId xmlns:a16="http://schemas.microsoft.com/office/drawing/2014/main" id="{76F4BA88-F0C6-4704-82EC-334EA7250E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25475" y="1724025"/>
            <a:ext cx="487362" cy="487363"/>
          </a:xfrm>
          <a:prstGeom prst="rect">
            <a:avLst/>
          </a:prstGeom>
        </p:spPr>
      </p:pic>
      <p:pic>
        <p:nvPicPr>
          <p:cNvPr id="11" name="2. 띵 WAV">
            <a:hlinkClick r:id="" action="ppaction://media"/>
            <a:extLst>
              <a:ext uri="{FF2B5EF4-FFF2-40B4-BE49-F238E27FC236}">
                <a16:creationId xmlns:a16="http://schemas.microsoft.com/office/drawing/2014/main" id="{8F51F76F-A57B-453D-9051-E635D20B3CE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37167" y="5369829"/>
            <a:ext cx="487363" cy="487362"/>
          </a:xfrm>
          <a:prstGeom prst="rect">
            <a:avLst/>
          </a:prstGeom>
        </p:spPr>
      </p:pic>
      <p:pic>
        <p:nvPicPr>
          <p:cNvPr id="26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A6D04792-0FD7-4184-9DEB-A72CC97D2DA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339850" y="3414713"/>
            <a:ext cx="487362" cy="487362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BB43352C-D163-4E64-B0FA-56272169A59E}"/>
              </a:ext>
            </a:extLst>
          </p:cNvPr>
          <p:cNvGrpSpPr/>
          <p:nvPr/>
        </p:nvGrpSpPr>
        <p:grpSpPr>
          <a:xfrm>
            <a:off x="3058610" y="3112766"/>
            <a:ext cx="6074780" cy="3311456"/>
            <a:chOff x="3058610" y="3112766"/>
            <a:chExt cx="6074780" cy="3311456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1A9EDE15-20A3-4C83-8E99-61905D29BCA6}"/>
                </a:ext>
              </a:extLst>
            </p:cNvPr>
            <p:cNvSpPr/>
            <p:nvPr/>
          </p:nvSpPr>
          <p:spPr>
            <a:xfrm>
              <a:off x="3058610" y="3112766"/>
              <a:ext cx="6074780" cy="33114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 descr="곰, 채워진, 곰인형, 동물이(가) 표시된 사진&#10;&#10;자동 생성된 설명">
              <a:extLst>
                <a:ext uri="{FF2B5EF4-FFF2-40B4-BE49-F238E27FC236}">
                  <a16:creationId xmlns:a16="http://schemas.microsoft.com/office/drawing/2014/main" id="{C4EA4B80-B090-4769-8B5B-F6129BE896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53428" y="3194613"/>
              <a:ext cx="5139160" cy="3229609"/>
            </a:xfrm>
            <a:prstGeom prst="rect">
              <a:avLst/>
            </a:prstGeom>
          </p:spPr>
        </p:pic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383DC142-67C1-456B-9B63-317A55022C37}"/>
              </a:ext>
            </a:extLst>
          </p:cNvPr>
          <p:cNvGrpSpPr/>
          <p:nvPr/>
        </p:nvGrpSpPr>
        <p:grpSpPr>
          <a:xfrm>
            <a:off x="2540678" y="3704557"/>
            <a:ext cx="3034138" cy="1228251"/>
            <a:chOff x="2540678" y="3704557"/>
            <a:chExt cx="3034138" cy="122825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79323B0-540E-4E9E-83AD-370C9CD57C59}"/>
                </a:ext>
              </a:extLst>
            </p:cNvPr>
            <p:cNvSpPr txBox="1"/>
            <p:nvPr/>
          </p:nvSpPr>
          <p:spPr>
            <a:xfrm>
              <a:off x="2540678" y="4286477"/>
              <a:ext cx="3034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가르랑가르랑</a:t>
              </a:r>
            </a:p>
          </p:txBody>
        </p:sp>
        <p:pic>
          <p:nvPicPr>
            <p:cNvPr id="18" name="그림 17" descr="곰이(가) 표시된 사진&#10;&#10;자동 생성된 설명">
              <a:extLst>
                <a:ext uri="{FF2B5EF4-FFF2-40B4-BE49-F238E27FC236}">
                  <a16:creationId xmlns:a16="http://schemas.microsoft.com/office/drawing/2014/main" id="{993ECF63-54A7-4692-8FBD-8F9CAC42F3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091" y="3704557"/>
              <a:ext cx="705311" cy="630278"/>
            </a:xfrm>
            <a:prstGeom prst="rect">
              <a:avLst/>
            </a:prstGeom>
          </p:spPr>
        </p:pic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10E65756-419C-4C99-B28F-C13B35DAD924}"/>
              </a:ext>
            </a:extLst>
          </p:cNvPr>
          <p:cNvGrpSpPr/>
          <p:nvPr/>
        </p:nvGrpSpPr>
        <p:grpSpPr>
          <a:xfrm>
            <a:off x="5574816" y="5013345"/>
            <a:ext cx="2392964" cy="1701831"/>
            <a:chOff x="5574816" y="5013345"/>
            <a:chExt cx="2392964" cy="170183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C9C0A39-3FC4-483A-9B9A-51FDF76791EE}"/>
                </a:ext>
              </a:extLst>
            </p:cNvPr>
            <p:cNvSpPr txBox="1"/>
            <p:nvPr/>
          </p:nvSpPr>
          <p:spPr>
            <a:xfrm>
              <a:off x="5574816" y="5013345"/>
              <a:ext cx="239296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꼬리를 </a:t>
              </a:r>
              <a:endParaRPr lang="en-US" altLang="ko-KR" sz="3600" dirty="0">
                <a:highlight>
                  <a:srgbClr val="FFF7EB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36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살랑살랑</a:t>
              </a:r>
            </a:p>
          </p:txBody>
        </p:sp>
        <p:pic>
          <p:nvPicPr>
            <p:cNvPr id="20" name="그림 19" descr="곰, 하얀색, 갈색, 물이(가) 표시된 사진&#10;&#10;자동 생성된 설명">
              <a:extLst>
                <a:ext uri="{FF2B5EF4-FFF2-40B4-BE49-F238E27FC236}">
                  <a16:creationId xmlns:a16="http://schemas.microsoft.com/office/drawing/2014/main" id="{09EF002B-A5A7-4711-923C-2419F1A6E1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23008" y="6133268"/>
              <a:ext cx="496889" cy="5819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099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3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8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0301 L -0.00573 0.00324 C -0.00442 -0.0044 -0.00338 -0.0118 -0.00195 -0.01898 C -0.00117 -0.02291 0.00026 -0.02662 0.00091 -0.03078 C 0.00274 -0.0419 0.00404 -0.05324 0.0056 -0.06458 C 0.00651 -0.07014 0.00769 -0.07569 0.00847 -0.08148 C 0.01498 -0.12685 0.00456 -0.06458 0.0142 -0.12014 C 0.01354 -0.10625 0.01302 -0.09213 0.01237 -0.07801 C 0.00925 -0.01736 0.01315 -0.10023 0.01042 -0.05092 C 0.01003 -0.04375 0.00821 -0.03611 0.00951 -0.02916 C 0.01016 -0.025 0.01133 -0.03703 0.01237 -0.04097 C 0.01263 -0.0449 0.01276 -0.04884 0.01328 -0.05277 C 0.01472 -0.06435 0.01576 -0.0662 0.01797 -0.07801 C 0.01875 -0.08194 0.01927 -0.08588 0.01992 -0.08981 C 0.02019 -0.09166 0.02058 -0.09328 0.02084 -0.0949 C 0.02058 -0.08356 0.02032 -0.07245 0.01992 -0.06111 C 0.01862 -0.02916 0.01797 -0.0794 0.01797 -0.01898 C 0.01797 -0.00995 0.01849 -0.03703 0.01901 -0.04583 C 0.0194 -0.05532 0.02019 -0.06065 0.02175 -0.06967 C 0.0224 -0.07245 0.02305 -0.07523 0.0237 -0.07801 C 0.02084 -0.04213 0.02565 -0.09861 0.01992 -0.04768 C 0.01901 -0.03981 0.01927 -0.03171 0.01797 -0.02407 C 0.01732 -0.02014 0.01667 -0.0162 0.01615 -0.01227 C 0.01576 -0.00995 0.01511 -0.00301 0.01511 -0.00532 C 0.01511 -0.00879 0.01589 -0.01203 0.01615 -0.01551 C 0.0168 -0.02453 0.01719 -0.03356 0.01797 -0.04259 C 0.01888 -0.05185 0.0211 -0.0625 0.02279 -0.07129 C 0.02305 -0.07523 0.02331 -0.07916 0.0237 -0.0831 C 0.02396 -0.08541 0.02487 -0.09213 0.02461 -0.08981 C 0.02409 -0.08356 0.02331 -0.07754 0.02279 -0.07129 C 0.0224 -0.06736 0.0224 -0.06319 0.02175 -0.05949 C 0.0211 -0.05532 0.01992 -0.05162 0.01901 -0.04768 C 0.01862 -0.04305 0.01836 -0.03865 0.01797 -0.03402 C 0.01784 -0.03194 0.01706 -0.025 0.01706 -0.02731 C 0.01706 -0.04606 0.01901 -0.06458 0.01797 -0.0831 C 0.01758 -0.09051 0.01628 -0.06828 0.01511 -0.06111 C 0.01446 -0.05648 0.01315 -0.05208 0.01237 -0.04768 C 0.01068 -0.03865 0.00912 -0.02963 0.00756 -0.0206 C 0.00742 -0.02014 0.00612 -0.00995 0.0056 -0.00879 C 0.00495 -0.00717 0.00378 -0.00648 0.00287 -0.00532 C 0.00274 -0.0081 0.00183 -0.03171 0.00091 -0.0375 C 0.00052 -0.03981 -0.00039 -0.0419 -0.00104 -0.04421 C -0.0026 -0.03078 -0.00508 -0.00972 -0.00768 0.00139 C -0.01315 0.02616 -0.00521 -0.00902 -0.01237 0.01991 C -0.01276 0.02153 -0.01341 0.02685 -0.01328 0.025 C -0.01276 0.01783 -0.01106 0.00394 -0.0095 -0.0037 C -0.00872 -0.00787 -0.00755 -0.01157 -0.00664 -0.01551 C -0.00586 -0.01944 -0.00547 -0.02338 -0.00481 -0.02731 C -0.0039 -0.03194 -0.00273 -0.03634 -0.00195 -0.04097 C 0.00065 -0.05578 -0.00091 -0.05208 0.00183 -0.0662 C 0.0056 -0.08495 0.00521 -0.08287 0.00847 -0.0949 C 0.01016 -0.075 0.01042 -0.07824 0.00756 -0.0493 C 0.00742 -0.04722 0.00612 -0.04606 0.0056 -0.04421 C 0.00521 -0.04259 0.00508 -0.04097 0.00469 -0.03912 C 0.00352 -0.0456 0.00339 -0.05046 0.00091 -0.03402 C -0.00039 -0.02523 -2.91667E-6 -0.00879 -2.91667E-6 -0.00023 L -2.91667E-6 -2.96296E-6 " pathEditMode="relative" rAng="0" ptsTypes="AAAAAAAAAAAAAAAAAAAAAAAAAAAAAAAAAAAAAAAAAAAAAAAAAAAAAAAAA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3" y="-504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7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16" grpId="0"/>
      <p:bldP spid="1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이상한 고양이개 책 읽기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8F847AE0-CB54-4FB7-A20E-DD0C0FEFB1BF}"/>
              </a:ext>
            </a:extLst>
          </p:cNvPr>
          <p:cNvGrpSpPr/>
          <p:nvPr/>
        </p:nvGrpSpPr>
        <p:grpSpPr>
          <a:xfrm>
            <a:off x="847494" y="1569902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이상한 고양이개 그림책을 읽고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함께 이야기 해봅시다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6CB8B19-6C8D-4736-A899-0C54051AECE8}"/>
              </a:ext>
            </a:extLst>
          </p:cNvPr>
          <p:cNvSpPr txBox="1"/>
          <p:nvPr/>
        </p:nvSpPr>
        <p:spPr>
          <a:xfrm>
            <a:off x="2372203" y="2331381"/>
            <a:ext cx="744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highlight>
                  <a:srgbClr val="FF5D5D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야옹멍멍이와</a:t>
            </a:r>
            <a:r>
              <a:rPr kumimoji="0" lang="ko-KR" altLang="en-US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FF5D5D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산책을 하는 방법은</a:t>
            </a:r>
            <a:r>
              <a:rPr kumimoji="0" lang="en-US" altLang="ko-KR" sz="32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FF5D5D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</a:p>
        </p:txBody>
      </p:sp>
      <p:pic>
        <p:nvPicPr>
          <p:cNvPr id="26" name="8. 물음표 WAV">
            <a:hlinkClick r:id="" action="ppaction://media"/>
            <a:extLst>
              <a:ext uri="{FF2B5EF4-FFF2-40B4-BE49-F238E27FC236}">
                <a16:creationId xmlns:a16="http://schemas.microsoft.com/office/drawing/2014/main" id="{A6D04792-0FD7-4184-9DEB-A72CC97D2D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339850" y="3414713"/>
            <a:ext cx="487362" cy="487362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47614586-AD4D-494A-BDC4-ADE8F8F92579}"/>
              </a:ext>
            </a:extLst>
          </p:cNvPr>
          <p:cNvGrpSpPr/>
          <p:nvPr/>
        </p:nvGrpSpPr>
        <p:grpSpPr>
          <a:xfrm>
            <a:off x="3400425" y="2331381"/>
            <a:ext cx="5391150" cy="4043363"/>
            <a:chOff x="3400425" y="2331381"/>
            <a:chExt cx="5391150" cy="4043363"/>
          </a:xfrm>
        </p:grpSpPr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38B959AB-9EA6-4D12-A895-30D76F9779AC}"/>
                </a:ext>
              </a:extLst>
            </p:cNvPr>
            <p:cNvSpPr/>
            <p:nvPr/>
          </p:nvSpPr>
          <p:spPr>
            <a:xfrm>
              <a:off x="3432810" y="3001297"/>
              <a:ext cx="5326380" cy="333812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9" name="그림 8" descr="케이크, 실내, 테이블, 앉아있는이(가) 표시된 사진&#10;&#10;자동 생성된 설명">
              <a:extLst>
                <a:ext uri="{FF2B5EF4-FFF2-40B4-BE49-F238E27FC236}">
                  <a16:creationId xmlns:a16="http://schemas.microsoft.com/office/drawing/2014/main" id="{45A08D2D-F19A-452E-B5A1-80AB77E37D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00425" y="2331381"/>
              <a:ext cx="5391150" cy="4043363"/>
            </a:xfrm>
            <a:prstGeom prst="roundRect">
              <a:avLst/>
            </a:prstGeom>
          </p:spPr>
        </p:pic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1AF34B64-0A99-4744-971B-9B2C34883F60}"/>
              </a:ext>
            </a:extLst>
          </p:cNvPr>
          <p:cNvGrpSpPr/>
          <p:nvPr/>
        </p:nvGrpSpPr>
        <p:grpSpPr>
          <a:xfrm>
            <a:off x="6585270" y="4377191"/>
            <a:ext cx="3372499" cy="538106"/>
            <a:chOff x="8340124" y="4399545"/>
            <a:chExt cx="3372499" cy="53810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AA4F696-770A-4608-BE5C-5956A9A7558B}"/>
                </a:ext>
              </a:extLst>
            </p:cNvPr>
            <p:cNvSpPr txBox="1"/>
            <p:nvPr/>
          </p:nvSpPr>
          <p:spPr>
            <a:xfrm>
              <a:off x="8678485" y="4414431"/>
              <a:ext cx="30341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목줄 매는 것 싫어함</a:t>
              </a:r>
            </a:p>
          </p:txBody>
        </p:sp>
        <p:pic>
          <p:nvPicPr>
            <p:cNvPr id="33" name="그림 32" descr="곰이(가) 표시된 사진&#10;&#10;자동 생성된 설명">
              <a:extLst>
                <a:ext uri="{FF2B5EF4-FFF2-40B4-BE49-F238E27FC236}">
                  <a16:creationId xmlns:a16="http://schemas.microsoft.com/office/drawing/2014/main" id="{9583CA37-38C5-4DDA-92BB-6830108822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40124" y="4399545"/>
              <a:ext cx="592847" cy="529778"/>
            </a:xfrm>
            <a:prstGeom prst="rect">
              <a:avLst/>
            </a:prstGeom>
          </p:spPr>
        </p:pic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C6C90567-8345-42AD-B95C-6783B11A92AF}"/>
              </a:ext>
            </a:extLst>
          </p:cNvPr>
          <p:cNvGrpSpPr/>
          <p:nvPr/>
        </p:nvGrpSpPr>
        <p:grpSpPr>
          <a:xfrm>
            <a:off x="6585270" y="3835863"/>
            <a:ext cx="3436503" cy="600016"/>
            <a:chOff x="8155008" y="3858217"/>
            <a:chExt cx="3436503" cy="600016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2AD3451-699B-411C-9109-B5AE5BB21D53}"/>
                </a:ext>
              </a:extLst>
            </p:cNvPr>
            <p:cNvSpPr txBox="1"/>
            <p:nvPr/>
          </p:nvSpPr>
          <p:spPr>
            <a:xfrm>
              <a:off x="8630528" y="3858217"/>
              <a:ext cx="29609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산책을 좋아함</a:t>
              </a:r>
            </a:p>
          </p:txBody>
        </p:sp>
        <p:pic>
          <p:nvPicPr>
            <p:cNvPr id="36" name="그림 35" descr="곰, 하얀색, 갈색, 물이(가) 표시된 사진&#10;&#10;자동 생성된 설명">
              <a:extLst>
                <a:ext uri="{FF2B5EF4-FFF2-40B4-BE49-F238E27FC236}">
                  <a16:creationId xmlns:a16="http://schemas.microsoft.com/office/drawing/2014/main" id="{55E03195-4496-42E1-88D7-1EC9B694CE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5008" y="3876325"/>
              <a:ext cx="496889" cy="581908"/>
            </a:xfrm>
            <a:prstGeom prst="rect">
              <a:avLst/>
            </a:prstGeom>
          </p:spPr>
        </p:pic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268CA796-03DD-49B9-9C44-F60081B622C3}"/>
              </a:ext>
            </a:extLst>
          </p:cNvPr>
          <p:cNvGrpSpPr/>
          <p:nvPr/>
        </p:nvGrpSpPr>
        <p:grpSpPr>
          <a:xfrm>
            <a:off x="6633248" y="4909106"/>
            <a:ext cx="3461819" cy="523220"/>
            <a:chOff x="8202986" y="4900980"/>
            <a:chExt cx="3461819" cy="523220"/>
          </a:xfrm>
        </p:grpSpPr>
        <p:pic>
          <p:nvPicPr>
            <p:cNvPr id="22" name="그림 21" descr="하얀색, 작은, 테이블, 앉아있는이(가) 표시된 사진&#10;&#10;자동 생성된 설명">
              <a:extLst>
                <a:ext uri="{FF2B5EF4-FFF2-40B4-BE49-F238E27FC236}">
                  <a16:creationId xmlns:a16="http://schemas.microsoft.com/office/drawing/2014/main" id="{67B53B37-ADED-41C4-B415-46553E3593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02986" y="4952537"/>
              <a:ext cx="496889" cy="409203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1AFDF3C-EEB9-4BBD-9E8C-9B7A1F1FE30C}"/>
                </a:ext>
              </a:extLst>
            </p:cNvPr>
            <p:cNvSpPr txBox="1"/>
            <p:nvPr/>
          </p:nvSpPr>
          <p:spPr>
            <a:xfrm>
              <a:off x="8630667" y="4900980"/>
              <a:ext cx="30341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목줄을 보여주며 산책</a:t>
              </a:r>
              <a:r>
                <a:rPr lang="en-US" altLang="ko-KR" sz="2800" dirty="0">
                  <a:highlight>
                    <a:srgbClr val="FFF7EB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2800" dirty="0">
                <a:highlight>
                  <a:srgbClr val="FFF7EB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38" name="9. 바람 쉭 WAV">
            <a:hlinkClick r:id="" action="ppaction://media"/>
            <a:extLst>
              <a:ext uri="{FF2B5EF4-FFF2-40B4-BE49-F238E27FC236}">
                <a16:creationId xmlns:a16="http://schemas.microsoft.com/office/drawing/2014/main" id="{91926CD4-A411-43E8-99A1-A992C702766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886200" y="7589838"/>
            <a:ext cx="487363" cy="487362"/>
          </a:xfrm>
          <a:prstGeom prst="rect">
            <a:avLst/>
          </a:prstGeom>
        </p:spPr>
      </p:pic>
      <p:pic>
        <p:nvPicPr>
          <p:cNvPr id="39" name="2. 띵 WAV">
            <a:hlinkClick r:id="" action="ppaction://media"/>
            <a:extLst>
              <a:ext uri="{FF2B5EF4-FFF2-40B4-BE49-F238E27FC236}">
                <a16:creationId xmlns:a16="http://schemas.microsoft.com/office/drawing/2014/main" id="{3695B14F-00A3-4794-8787-EDA4EEB11E5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37167" y="5369829"/>
            <a:ext cx="487363" cy="487362"/>
          </a:xfrm>
          <a:prstGeom prst="rect">
            <a:avLst/>
          </a:prstGeom>
        </p:spPr>
      </p:pic>
      <p:pic>
        <p:nvPicPr>
          <p:cNvPr id="40" name="2. 띵 WAV">
            <a:hlinkClick r:id="" action="ppaction://media"/>
            <a:extLst>
              <a:ext uri="{FF2B5EF4-FFF2-40B4-BE49-F238E27FC236}">
                <a16:creationId xmlns:a16="http://schemas.microsoft.com/office/drawing/2014/main" id="{8D80A478-5BD9-4D05-8AAC-DDEF66C458D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84767" y="5522229"/>
            <a:ext cx="487363" cy="487362"/>
          </a:xfrm>
          <a:prstGeom prst="rect">
            <a:avLst/>
          </a:prstGeom>
        </p:spPr>
      </p:pic>
      <p:pic>
        <p:nvPicPr>
          <p:cNvPr id="41" name="2. 띵 WAV">
            <a:hlinkClick r:id="" action="ppaction://media"/>
            <a:extLst>
              <a:ext uri="{FF2B5EF4-FFF2-40B4-BE49-F238E27FC236}">
                <a16:creationId xmlns:a16="http://schemas.microsoft.com/office/drawing/2014/main" id="{5A6DE444-B3AD-4721-8FDB-339933D6272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932367" y="5674629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7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3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-0.1237 -2.22222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85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46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89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789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789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16" grpId="0"/>
      <p:bldP spid="1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D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물, 실외, 남자이(가) 표시된 사진&#10;&#10;자동 생성된 설명">
            <a:extLst>
              <a:ext uri="{FF2B5EF4-FFF2-40B4-BE49-F238E27FC236}">
                <a16:creationId xmlns:a16="http://schemas.microsoft.com/office/drawing/2014/main" id="{5C30A296-AD89-44CA-863F-D0AA0C9EEB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29" y="25835"/>
            <a:ext cx="12100142" cy="6806330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35338E4E-8368-472E-92D9-88F8E81AB8D1}"/>
              </a:ext>
            </a:extLst>
          </p:cNvPr>
          <p:cNvSpPr/>
          <p:nvPr/>
        </p:nvSpPr>
        <p:spPr>
          <a:xfrm>
            <a:off x="3592703" y="2929905"/>
            <a:ext cx="5956411" cy="1053025"/>
          </a:xfrm>
          <a:custGeom>
            <a:avLst/>
            <a:gdLst>
              <a:gd name="connsiteX0" fmla="*/ 0 w 5956411"/>
              <a:gd name="connsiteY0" fmla="*/ 330703 h 1053025"/>
              <a:gd name="connsiteX1" fmla="*/ 330703 w 5956411"/>
              <a:gd name="connsiteY1" fmla="*/ 0 h 1053025"/>
              <a:gd name="connsiteX2" fmla="*/ 813137 w 5956411"/>
              <a:gd name="connsiteY2" fmla="*/ 0 h 1053025"/>
              <a:gd name="connsiteX3" fmla="*/ 1242621 w 5956411"/>
              <a:gd name="connsiteY3" fmla="*/ 0 h 1053025"/>
              <a:gd name="connsiteX4" fmla="*/ 1883904 w 5956411"/>
              <a:gd name="connsiteY4" fmla="*/ 0 h 1053025"/>
              <a:gd name="connsiteX5" fmla="*/ 2366338 w 5956411"/>
              <a:gd name="connsiteY5" fmla="*/ 0 h 1053025"/>
              <a:gd name="connsiteX6" fmla="*/ 2901722 w 5956411"/>
              <a:gd name="connsiteY6" fmla="*/ 0 h 1053025"/>
              <a:gd name="connsiteX7" fmla="*/ 3490056 w 5956411"/>
              <a:gd name="connsiteY7" fmla="*/ 0 h 1053025"/>
              <a:gd name="connsiteX8" fmla="*/ 4078390 w 5956411"/>
              <a:gd name="connsiteY8" fmla="*/ 0 h 1053025"/>
              <a:gd name="connsiteX9" fmla="*/ 4719674 w 5956411"/>
              <a:gd name="connsiteY9" fmla="*/ 0 h 1053025"/>
              <a:gd name="connsiteX10" fmla="*/ 5625708 w 5956411"/>
              <a:gd name="connsiteY10" fmla="*/ 0 h 1053025"/>
              <a:gd name="connsiteX11" fmla="*/ 5956411 w 5956411"/>
              <a:gd name="connsiteY11" fmla="*/ 330703 h 1053025"/>
              <a:gd name="connsiteX12" fmla="*/ 5956411 w 5956411"/>
              <a:gd name="connsiteY12" fmla="*/ 722322 h 1053025"/>
              <a:gd name="connsiteX13" fmla="*/ 5625708 w 5956411"/>
              <a:gd name="connsiteY13" fmla="*/ 1053025 h 1053025"/>
              <a:gd name="connsiteX14" fmla="*/ 5143274 w 5956411"/>
              <a:gd name="connsiteY14" fmla="*/ 1053025 h 1053025"/>
              <a:gd name="connsiteX15" fmla="*/ 4554940 w 5956411"/>
              <a:gd name="connsiteY15" fmla="*/ 1053025 h 1053025"/>
              <a:gd name="connsiteX16" fmla="*/ 4072507 w 5956411"/>
              <a:gd name="connsiteY16" fmla="*/ 1053025 h 1053025"/>
              <a:gd name="connsiteX17" fmla="*/ 3590073 w 5956411"/>
              <a:gd name="connsiteY17" fmla="*/ 1053025 h 1053025"/>
              <a:gd name="connsiteX18" fmla="*/ 2948789 w 5956411"/>
              <a:gd name="connsiteY18" fmla="*/ 1053025 h 1053025"/>
              <a:gd name="connsiteX19" fmla="*/ 2307505 w 5956411"/>
              <a:gd name="connsiteY19" fmla="*/ 1053025 h 1053025"/>
              <a:gd name="connsiteX20" fmla="*/ 1878021 w 5956411"/>
              <a:gd name="connsiteY20" fmla="*/ 1053025 h 1053025"/>
              <a:gd name="connsiteX21" fmla="*/ 1236737 w 5956411"/>
              <a:gd name="connsiteY21" fmla="*/ 1053025 h 1053025"/>
              <a:gd name="connsiteX22" fmla="*/ 330703 w 5956411"/>
              <a:gd name="connsiteY22" fmla="*/ 1053025 h 1053025"/>
              <a:gd name="connsiteX23" fmla="*/ 0 w 5956411"/>
              <a:gd name="connsiteY23" fmla="*/ 722322 h 1053025"/>
              <a:gd name="connsiteX24" fmla="*/ 0 w 5956411"/>
              <a:gd name="connsiteY24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956411" h="1053025" fill="none" extrusionOk="0">
                <a:moveTo>
                  <a:pt x="0" y="330703"/>
                </a:moveTo>
                <a:cubicBezTo>
                  <a:pt x="33261" y="191058"/>
                  <a:pt x="124187" y="-10914"/>
                  <a:pt x="330703" y="0"/>
                </a:cubicBezTo>
                <a:cubicBezTo>
                  <a:pt x="526185" y="-5078"/>
                  <a:pt x="604848" y="12672"/>
                  <a:pt x="813137" y="0"/>
                </a:cubicBezTo>
                <a:cubicBezTo>
                  <a:pt x="1021426" y="-12672"/>
                  <a:pt x="1092792" y="44441"/>
                  <a:pt x="1242621" y="0"/>
                </a:cubicBezTo>
                <a:cubicBezTo>
                  <a:pt x="1392450" y="-44441"/>
                  <a:pt x="1649727" y="42518"/>
                  <a:pt x="1883904" y="0"/>
                </a:cubicBezTo>
                <a:cubicBezTo>
                  <a:pt x="2118081" y="-42518"/>
                  <a:pt x="2254225" y="57261"/>
                  <a:pt x="2366338" y="0"/>
                </a:cubicBezTo>
                <a:cubicBezTo>
                  <a:pt x="2478451" y="-57261"/>
                  <a:pt x="2779457" y="16255"/>
                  <a:pt x="2901722" y="0"/>
                </a:cubicBezTo>
                <a:cubicBezTo>
                  <a:pt x="3023987" y="-16255"/>
                  <a:pt x="3347931" y="14630"/>
                  <a:pt x="3490056" y="0"/>
                </a:cubicBezTo>
                <a:cubicBezTo>
                  <a:pt x="3632181" y="-14630"/>
                  <a:pt x="3848454" y="18614"/>
                  <a:pt x="4078390" y="0"/>
                </a:cubicBezTo>
                <a:cubicBezTo>
                  <a:pt x="4308326" y="-18614"/>
                  <a:pt x="4576413" y="45609"/>
                  <a:pt x="4719674" y="0"/>
                </a:cubicBezTo>
                <a:cubicBezTo>
                  <a:pt x="4862935" y="-45609"/>
                  <a:pt x="5403776" y="37594"/>
                  <a:pt x="5625708" y="0"/>
                </a:cubicBezTo>
                <a:cubicBezTo>
                  <a:pt x="5800329" y="9183"/>
                  <a:pt x="5952312" y="150382"/>
                  <a:pt x="5956411" y="330703"/>
                </a:cubicBezTo>
                <a:cubicBezTo>
                  <a:pt x="5986634" y="525221"/>
                  <a:pt x="5949790" y="591100"/>
                  <a:pt x="5956411" y="722322"/>
                </a:cubicBezTo>
                <a:cubicBezTo>
                  <a:pt x="5948427" y="897005"/>
                  <a:pt x="5792870" y="1044967"/>
                  <a:pt x="5625708" y="1053025"/>
                </a:cubicBezTo>
                <a:cubicBezTo>
                  <a:pt x="5501715" y="1080151"/>
                  <a:pt x="5349015" y="1013740"/>
                  <a:pt x="5143274" y="1053025"/>
                </a:cubicBezTo>
                <a:cubicBezTo>
                  <a:pt x="4937533" y="1092310"/>
                  <a:pt x="4715355" y="1021541"/>
                  <a:pt x="4554940" y="1053025"/>
                </a:cubicBezTo>
                <a:cubicBezTo>
                  <a:pt x="4394525" y="1084509"/>
                  <a:pt x="4200499" y="1017479"/>
                  <a:pt x="4072507" y="1053025"/>
                </a:cubicBezTo>
                <a:cubicBezTo>
                  <a:pt x="3944515" y="1088571"/>
                  <a:pt x="3705371" y="1034064"/>
                  <a:pt x="3590073" y="1053025"/>
                </a:cubicBezTo>
                <a:cubicBezTo>
                  <a:pt x="3474775" y="1071986"/>
                  <a:pt x="3091113" y="1035024"/>
                  <a:pt x="2948789" y="1053025"/>
                </a:cubicBezTo>
                <a:cubicBezTo>
                  <a:pt x="2806465" y="1071026"/>
                  <a:pt x="2506245" y="1042390"/>
                  <a:pt x="2307505" y="1053025"/>
                </a:cubicBezTo>
                <a:cubicBezTo>
                  <a:pt x="2108765" y="1063660"/>
                  <a:pt x="2072627" y="1004762"/>
                  <a:pt x="1878021" y="1053025"/>
                </a:cubicBezTo>
                <a:cubicBezTo>
                  <a:pt x="1683415" y="1101288"/>
                  <a:pt x="1492224" y="1008349"/>
                  <a:pt x="1236737" y="1053025"/>
                </a:cubicBezTo>
                <a:cubicBezTo>
                  <a:pt x="981250" y="1097701"/>
                  <a:pt x="704050" y="989707"/>
                  <a:pt x="330703" y="1053025"/>
                </a:cubicBezTo>
                <a:cubicBezTo>
                  <a:pt x="124658" y="1078700"/>
                  <a:pt x="3023" y="881885"/>
                  <a:pt x="0" y="722322"/>
                </a:cubicBezTo>
                <a:cubicBezTo>
                  <a:pt x="-7743" y="642139"/>
                  <a:pt x="11171" y="472040"/>
                  <a:pt x="0" y="330703"/>
                </a:cubicBezTo>
                <a:close/>
              </a:path>
              <a:path w="59564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514362" y="-35915"/>
                  <a:pt x="877488" y="1007"/>
                  <a:pt x="1024937" y="0"/>
                </a:cubicBezTo>
                <a:cubicBezTo>
                  <a:pt x="1172386" y="-1007"/>
                  <a:pt x="1347075" y="51599"/>
                  <a:pt x="1507371" y="0"/>
                </a:cubicBezTo>
                <a:cubicBezTo>
                  <a:pt x="1667667" y="-51599"/>
                  <a:pt x="1883377" y="63958"/>
                  <a:pt x="2042755" y="0"/>
                </a:cubicBezTo>
                <a:cubicBezTo>
                  <a:pt x="2202133" y="-63958"/>
                  <a:pt x="2420979" y="27182"/>
                  <a:pt x="2525188" y="0"/>
                </a:cubicBezTo>
                <a:cubicBezTo>
                  <a:pt x="2629397" y="-27182"/>
                  <a:pt x="3008272" y="24732"/>
                  <a:pt x="3219422" y="0"/>
                </a:cubicBezTo>
                <a:cubicBezTo>
                  <a:pt x="3430572" y="-24732"/>
                  <a:pt x="3619554" y="76881"/>
                  <a:pt x="3860706" y="0"/>
                </a:cubicBezTo>
                <a:cubicBezTo>
                  <a:pt x="4101858" y="-76881"/>
                  <a:pt x="4189429" y="14722"/>
                  <a:pt x="4449040" y="0"/>
                </a:cubicBezTo>
                <a:cubicBezTo>
                  <a:pt x="4708651" y="-14722"/>
                  <a:pt x="4818611" y="18699"/>
                  <a:pt x="5037374" y="0"/>
                </a:cubicBezTo>
                <a:cubicBezTo>
                  <a:pt x="5256137" y="-18699"/>
                  <a:pt x="5435387" y="60243"/>
                  <a:pt x="5625708" y="0"/>
                </a:cubicBezTo>
                <a:cubicBezTo>
                  <a:pt x="5821580" y="-32833"/>
                  <a:pt x="5942632" y="131240"/>
                  <a:pt x="5956411" y="330703"/>
                </a:cubicBezTo>
                <a:cubicBezTo>
                  <a:pt x="5992101" y="425117"/>
                  <a:pt x="5936719" y="643618"/>
                  <a:pt x="5956411" y="722322"/>
                </a:cubicBezTo>
                <a:cubicBezTo>
                  <a:pt x="5951406" y="903798"/>
                  <a:pt x="5812455" y="1041373"/>
                  <a:pt x="5625708" y="1053025"/>
                </a:cubicBezTo>
                <a:cubicBezTo>
                  <a:pt x="5327941" y="1134003"/>
                  <a:pt x="5257145" y="989416"/>
                  <a:pt x="4931474" y="1053025"/>
                </a:cubicBezTo>
                <a:cubicBezTo>
                  <a:pt x="4605803" y="1116634"/>
                  <a:pt x="4600950" y="1038340"/>
                  <a:pt x="4343140" y="1053025"/>
                </a:cubicBezTo>
                <a:cubicBezTo>
                  <a:pt x="4085330" y="1067710"/>
                  <a:pt x="3940270" y="1008350"/>
                  <a:pt x="3701856" y="1053025"/>
                </a:cubicBezTo>
                <a:cubicBezTo>
                  <a:pt x="3463442" y="1097700"/>
                  <a:pt x="3318504" y="997952"/>
                  <a:pt x="3060572" y="1053025"/>
                </a:cubicBezTo>
                <a:cubicBezTo>
                  <a:pt x="2802640" y="1108098"/>
                  <a:pt x="2627045" y="1024148"/>
                  <a:pt x="2472238" y="1053025"/>
                </a:cubicBezTo>
                <a:cubicBezTo>
                  <a:pt x="2317431" y="1081902"/>
                  <a:pt x="2118717" y="1028378"/>
                  <a:pt x="1989805" y="1053025"/>
                </a:cubicBezTo>
                <a:cubicBezTo>
                  <a:pt x="1860893" y="1077672"/>
                  <a:pt x="1675532" y="1034013"/>
                  <a:pt x="1560321" y="1053025"/>
                </a:cubicBezTo>
                <a:cubicBezTo>
                  <a:pt x="1445110" y="1072037"/>
                  <a:pt x="1182785" y="1015303"/>
                  <a:pt x="1077887" y="1053025"/>
                </a:cubicBezTo>
                <a:cubicBezTo>
                  <a:pt x="972989" y="1090747"/>
                  <a:pt x="580171" y="994029"/>
                  <a:pt x="330703" y="1053025"/>
                </a:cubicBezTo>
                <a:cubicBezTo>
                  <a:pt x="187712" y="1053854"/>
                  <a:pt x="42754" y="933415"/>
                  <a:pt x="0" y="722322"/>
                </a:cubicBezTo>
                <a:cubicBezTo>
                  <a:pt x="-26253" y="558408"/>
                  <a:pt x="6179" y="477860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8489D-C004-49F4-AC3C-37BC34342A76}"/>
              </a:ext>
            </a:extLst>
          </p:cNvPr>
          <p:cNvSpPr txBox="1"/>
          <p:nvPr/>
        </p:nvSpPr>
        <p:spPr>
          <a:xfrm>
            <a:off x="3794362" y="3055571"/>
            <a:ext cx="55348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고양이개 마음 공감하기</a:t>
            </a:r>
            <a:endParaRPr lang="ko-KR" altLang="en-US" sz="4800" dirty="0">
              <a:solidFill>
                <a:schemeClr val="bg2">
                  <a:lumMod val="2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0F6ACCBC-AA1C-4BEB-BDCF-93ACB3F16D7B}"/>
              </a:ext>
            </a:extLst>
          </p:cNvPr>
          <p:cNvGrpSpPr/>
          <p:nvPr/>
        </p:nvGrpSpPr>
        <p:grpSpPr>
          <a:xfrm>
            <a:off x="2166929" y="945785"/>
            <a:ext cx="2851548" cy="2442513"/>
            <a:chOff x="983032" y="767403"/>
            <a:chExt cx="2656116" cy="2275114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CDA68BEC-8664-4A2E-A8C9-B71F8E5292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45AAE69-1495-419F-932C-83DBA09BEF8E}"/>
                </a:ext>
              </a:extLst>
            </p:cNvPr>
            <p:cNvSpPr txBox="1"/>
            <p:nvPr/>
          </p:nvSpPr>
          <p:spPr>
            <a:xfrm>
              <a:off x="1622345" y="1586561"/>
              <a:ext cx="1050288" cy="8540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</a:p>
          </p:txBody>
        </p:sp>
        <p:pic>
          <p:nvPicPr>
            <p:cNvPr id="19" name="그림 18" descr="텍스트, 칠판이(가) 표시된 사진&#10;&#10;자동 생성된 설명">
              <a:extLst>
                <a:ext uri="{FF2B5EF4-FFF2-40B4-BE49-F238E27FC236}">
                  <a16:creationId xmlns:a16="http://schemas.microsoft.com/office/drawing/2014/main" id="{D820B117-2825-493F-BC0F-3A0D8B39B5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11090" y="1356955"/>
              <a:ext cx="756912" cy="981845"/>
            </a:xfrm>
            <a:prstGeom prst="rect">
              <a:avLst/>
            </a:prstGeom>
          </p:spPr>
        </p:pic>
      </p:grpSp>
      <p:pic>
        <p:nvPicPr>
          <p:cNvPr id="20" name="그림 19">
            <a:extLst>
              <a:ext uri="{FF2B5EF4-FFF2-40B4-BE49-F238E27FC236}">
                <a16:creationId xmlns:a16="http://schemas.microsoft.com/office/drawing/2014/main" id="{19E7F22B-F560-4A14-A4BB-0D82AE1C026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10184">
            <a:off x="9033502" y="2382517"/>
            <a:ext cx="359454" cy="797675"/>
          </a:xfrm>
          <a:prstGeom prst="rect">
            <a:avLst/>
          </a:prstGeom>
        </p:spPr>
      </p:pic>
      <p:pic>
        <p:nvPicPr>
          <p:cNvPr id="21" name="그림 2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AB06A215-EC4C-4B29-9187-7213155C057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7907" y="2596729"/>
            <a:ext cx="2240685" cy="22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82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고양이개 마음 공감하기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15" name="그림 14" descr="앉아있는, 케이크, 음식, 작은이(가) 표시된 사진&#10;&#10;자동 생성된 설명">
            <a:extLst>
              <a:ext uri="{FF2B5EF4-FFF2-40B4-BE49-F238E27FC236}">
                <a16:creationId xmlns:a16="http://schemas.microsoft.com/office/drawing/2014/main" id="{B3B1C181-0112-4A6F-81B9-5211282C08E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6582" y="2736901"/>
            <a:ext cx="4070112" cy="2982183"/>
          </a:xfrm>
          <a:prstGeom prst="rect">
            <a:avLst/>
          </a:prstGeom>
        </p:spPr>
      </p:pic>
      <p:grpSp>
        <p:nvGrpSpPr>
          <p:cNvPr id="27" name="그룹 26">
            <a:extLst>
              <a:ext uri="{FF2B5EF4-FFF2-40B4-BE49-F238E27FC236}">
                <a16:creationId xmlns:a16="http://schemas.microsoft.com/office/drawing/2014/main" id="{7EEB830B-2E7B-4AA2-B7E8-3F3C30E98570}"/>
              </a:ext>
            </a:extLst>
          </p:cNvPr>
          <p:cNvGrpSpPr/>
          <p:nvPr/>
        </p:nvGrpSpPr>
        <p:grpSpPr>
          <a:xfrm>
            <a:off x="1041377" y="2935573"/>
            <a:ext cx="3065205" cy="3064620"/>
            <a:chOff x="805640" y="2715444"/>
            <a:chExt cx="3065205" cy="3064620"/>
          </a:xfrm>
        </p:grpSpPr>
        <p:pic>
          <p:nvPicPr>
            <p:cNvPr id="19" name="그림 18" descr="곰이(가) 표시된 사진&#10;&#10;자동 생성된 설명">
              <a:extLst>
                <a:ext uri="{FF2B5EF4-FFF2-40B4-BE49-F238E27FC236}">
                  <a16:creationId xmlns:a16="http://schemas.microsoft.com/office/drawing/2014/main" id="{69734B11-0CEC-4A2F-B660-88DD2A80DBF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59136" y="4383254"/>
              <a:ext cx="1563097" cy="139681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10E7AB4-4E9E-40B9-8D88-32CA05A7E04A}"/>
                </a:ext>
              </a:extLst>
            </p:cNvPr>
            <p:cNvSpPr txBox="1"/>
            <p:nvPr/>
          </p:nvSpPr>
          <p:spPr>
            <a:xfrm>
              <a:off x="805640" y="2715444"/>
              <a:ext cx="3065205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넌 고양이가 </a:t>
              </a:r>
              <a:endPara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36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아니잖아</a:t>
              </a:r>
              <a:r>
                <a:rPr lang="en-US" altLang="ko-KR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이쪽으로 </a:t>
              </a:r>
              <a:r>
                <a:rPr lang="ko-KR" altLang="en-US" sz="36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오지마</a:t>
              </a:r>
              <a:r>
                <a:rPr lang="en-US" altLang="ko-KR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9F7B3738-392C-4E6D-BD16-6598890903A1}"/>
              </a:ext>
            </a:extLst>
          </p:cNvPr>
          <p:cNvGrpSpPr/>
          <p:nvPr/>
        </p:nvGrpSpPr>
        <p:grpSpPr>
          <a:xfrm>
            <a:off x="8176694" y="2901226"/>
            <a:ext cx="3065205" cy="3135393"/>
            <a:chOff x="8321155" y="2644671"/>
            <a:chExt cx="3065205" cy="3135393"/>
          </a:xfrm>
        </p:grpSpPr>
        <p:pic>
          <p:nvPicPr>
            <p:cNvPr id="21" name="그림 20" descr="곰, 하얀색, 갈색, 물이(가) 표시된 사진&#10;&#10;자동 생성된 설명">
              <a:extLst>
                <a:ext uri="{FF2B5EF4-FFF2-40B4-BE49-F238E27FC236}">
                  <a16:creationId xmlns:a16="http://schemas.microsoft.com/office/drawing/2014/main" id="{73BB207B-80B2-45BA-88D5-D3DF09C00B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57391" y="4383254"/>
              <a:ext cx="1192731" cy="139681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DDC652C-226A-451C-A62F-845546675DF9}"/>
                </a:ext>
              </a:extLst>
            </p:cNvPr>
            <p:cNvSpPr txBox="1"/>
            <p:nvPr/>
          </p:nvSpPr>
          <p:spPr>
            <a:xfrm>
              <a:off x="8321155" y="2644671"/>
              <a:ext cx="3065205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넌 개가 </a:t>
              </a:r>
              <a:endPara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36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아니잖아</a:t>
              </a:r>
              <a:r>
                <a:rPr lang="en-US" altLang="ko-KR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</a:p>
            <a:p>
              <a:pPr algn="ctr"/>
              <a:r>
                <a:rPr lang="ko-KR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이쪽으로 오지 마</a:t>
              </a:r>
              <a:r>
                <a:rPr lang="en-US" altLang="ko-KR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F7D380CE-2A5B-4EA6-870C-6948BEBD82AA}"/>
              </a:ext>
            </a:extLst>
          </p:cNvPr>
          <p:cNvGrpSpPr/>
          <p:nvPr/>
        </p:nvGrpSpPr>
        <p:grpSpPr>
          <a:xfrm>
            <a:off x="847494" y="159691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야옹멍멍이의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마음은 어땠을까요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이야기 나눠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33" name="개소리">
            <a:hlinkClick r:id="" action="ppaction://media"/>
            <a:extLst>
              <a:ext uri="{FF2B5EF4-FFF2-40B4-BE49-F238E27FC236}">
                <a16:creationId xmlns:a16="http://schemas.microsoft.com/office/drawing/2014/main" id="{811A6396-47B6-44A5-A7BA-0ABB062A3A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426950" y="1027113"/>
            <a:ext cx="487363" cy="487362"/>
          </a:xfrm>
          <a:prstGeom prst="rect">
            <a:avLst/>
          </a:prstGeom>
        </p:spPr>
      </p:pic>
      <p:pic>
        <p:nvPicPr>
          <p:cNvPr id="34" name="고양ㅇ이2">
            <a:hlinkClick r:id="" action="ppaction://media"/>
            <a:extLst>
              <a:ext uri="{FF2B5EF4-FFF2-40B4-BE49-F238E27FC236}">
                <a16:creationId xmlns:a16="http://schemas.microsoft.com/office/drawing/2014/main" id="{E1756E5D-C7D6-4898-8C33-F5BEED4C83F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566808" y="523172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529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96296E-6 L -3.54167E-6 2.96296E-6 C 0.00039 -0.0044 0.00078 -0.00903 0.00157 -0.01343 C 0.00183 -0.01505 0.00248 -0.01621 0.00313 -0.01736 C 0.02344 -0.06135 0.00183 -0.01459 0.01771 -0.04584 C 0.02019 -0.05047 0.02214 -0.05602 0.02474 -0.06042 C 0.04245 -0.09028 0.03959 -0.08287 0.0556 -0.10486 C 0.07513 -0.13172 0.0569 -0.10741 0.07422 -0.13449 C 0.07618 -0.13727 0.07839 -0.13982 0.08047 -0.1426 C 0.0849 -0.15394 0.07982 -0.14074 0.07422 -0.13033 C 0.06771 -0.11829 0.06042 -0.10764 0.05417 -0.09537 C 0.04987 -0.08681 0.04558 -0.07801 0.04102 -0.06991 C 0.03607 -0.06111 0.03034 -0.05324 0.02552 -0.04422 C 0.01719 -0.02917 0.01003 -0.01204 0.00157 0.00277 C 0.00039 0.00463 -0.00273 0.00949 -0.00156 0.0081 C 0.00495 0.00046 0.00847 -0.01065 0.01394 -0.02014 C 0.02344 -0.03681 0.0336 -0.05232 0.04336 -0.06852 C 0.04662 -0.07408 0.06654 -0.10949 0.07279 -0.11829 L 0.08425 -0.13449 C 0.08373 -0.13172 0.0836 -0.12871 0.08282 -0.12639 C 0.07631 -0.10741 0.06719 -0.0963 0.05795 -0.08056 C 0.05495 -0.07523 0.05209 -0.06945 0.0487 -0.06459 C 0.04245 -0.05556 0.03594 -0.04769 0.03021 -0.03773 C 0.028 -0.03403 0.02618 -0.03033 0.02396 -0.02685 C 0.02305 -0.02523 0.01993 -0.0213 0.02084 -0.02292 C 0.02383 -0.02848 0.02735 -0.03334 0.03021 -0.03889 C 0.03321 -0.04537 0.03542 -0.05278 0.03868 -0.05926 C 0.05274 -0.0875 0.0668 -0.11598 0.08203 -0.1426 C 0.08542 -0.14815 0.08894 -0.15371 0.09206 -0.15996 C 0.09375 -0.16343 0.09558 -0.17477 0.09675 -0.17084 C 0.09805 -0.16621 0.09467 -0.16111 0.09284 -0.15718 C 0.06407 -0.09815 0.07683 -0.12685 0.05964 -0.09815 C 0.0556 -0.09144 0.0517 -0.08496 0.04805 -0.07801 C 0.0474 -0.07685 0.04597 -0.07246 0.04636 -0.07408 C 0.04987 -0.08611 0.05105 -0.08843 0.05651 -0.09931 C 0.05899 -0.10463 0.06146 -0.10949 0.0642 -0.11435 C 0.06641 -0.11806 0.06888 -0.1213 0.0711 -0.125 C 0.07696 -0.13449 0.07344 -0.13195 0.07813 -0.13449 C 0.07761 -0.13218 0.07735 -0.12986 0.07657 -0.12778 C 0.06849 -0.10533 0.0642 -0.10463 0.05183 -0.0794 C 0.03828 -0.05162 0.04636 -0.06713 0.02709 -0.03357 C 0.02526 -0.03056 0.03125 -0.03912 0.03256 -0.04306 C 0.03399 -0.04792 0.03516 -0.05324 0.03711 -0.05787 C 0.04232 -0.06945 0.04857 -0.0801 0.05417 -0.09144 C 0.05756 -0.09838 0.06042 -0.10648 0.0642 -0.11297 C 0.06706 -0.11783 0.0698 -0.12292 0.07279 -0.12778 C 0.07891 -0.1375 0.08008 -0.13843 0.08594 -0.14514 C 0.08412 -0.13635 0.08295 -0.12685 0.08047 -0.11829 C 0.07318 -0.09306 0.0405 -0.04584 0.03789 -0.04167 C 0.03151 -0.03125 0.02787 -0.02593 0.02162 -0.01621 C 0.01901 -0.01204 0.01159 0.00046 0.01394 -0.00394 C 0.01628 -0.00857 0.01875 -0.01273 0.02084 -0.01736 C 0.02305 -0.02223 0.02474 -0.02778 0.02709 -0.03241 C 0.02943 -0.03704 0.03243 -0.04074 0.0349 -0.04584 C 0.04102 -0.05834 0.04636 -0.07223 0.05261 -0.08473 C 0.05873 -0.09699 0.06732 -0.10926 0.07422 -0.11968 C 0.0724 -0.1125 0.0711 -0.10486 0.06875 -0.09815 C 0.06498 -0.08611 0.04805 -0.05417 0.04636 -0.05116 C 0.04141 -0.04167 0.03568 -0.0338 0.03086 -0.02431 C 0.02474 -0.01204 0.02748 -0.0169 0.02318 -0.00949 C 0.02448 -0.01482 0.025 -0.02084 0.02709 -0.02547 C 0.02891 -0.02963 0.03034 -0.03403 0.03256 -0.03773 C 0.03321 -0.03912 0.03151 -0.03403 0.03086 -0.03241 C 0.03047 -0.03079 0.02982 -0.02963 0.02943 -0.02824 C 0.0293 -0.02801 0.02852 -0.01898 0.02787 -0.01736 C 0.02735 -0.01621 0.02631 -0.01551 0.02552 -0.01482 C 0.02448 -0.01389 0.0211 -0.0125 0.02006 -0.01204 C 0.01875 -0.01042 0.01745 -0.00857 0.01628 -0.00672 C 0.01537 -0.00533 0.01472 -0.00394 0.01394 -0.00255 C 0.01315 -0.00162 0.01237 -0.00093 0.01159 2.96296E-6 C 0.01081 0.00115 0.00925 0.00393 0.00925 0.00416 L 0.00925 0.00393 " pathEditMode="relative" rAng="0" ptsTypes="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3" y="-817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775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75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8 -0.01366 L 0.00508 -0.01343 C 0.00169 -0.01736 -0.00195 -0.02037 -0.00495 -0.02477 C -0.00664 -0.02709 -0.00729 -0.03102 -0.00873 -0.03357 C -0.01107 -0.03773 -0.01393 -0.04051 -0.01628 -0.04468 C -0.03203 -0.07431 -0.02982 -0.07361 -0.04245 -0.10047 C -0.0457 -0.10718 -0.04922 -0.11366 -0.05248 -0.12037 C -0.06068 -0.13658 -0.06367 -0.14352 -0.07253 -0.15811 C -0.08698 -0.18218 -0.07617 -0.16042 -0.0875 -0.18473 C -0.08672 -0.18033 -0.0862 -0.1757 -0.08503 -0.17153 C -0.07539 -0.13727 -0.06654 -0.12315 -0.0513 -0.08936 C -0.02721 -0.03542 -0.04753 -0.07848 -0.01498 -0.01366 C -0.00925 -0.00232 -0.00365 0.01134 0.00377 0.01967 C 0.00599 0.02222 0.00885 0.02222 0.01133 0.02407 C 0.01263 0.02523 0.0138 0.02708 0.0151 0.0287 C 0.01341 0.02037 0.01276 0.01134 0.01002 0.00416 C 0.00755 -0.00232 0.00312 -0.00579 1.25E-6 -0.01135 C -0.00365 -0.01829 -0.00638 -0.02662 -0.01003 -0.03357 C -0.01602 -0.04514 -0.02253 -0.05579 -0.02878 -0.0669 L -0.0388 -0.08473 C -0.04206 -0.09074 -0.04518 -0.09723 -0.04883 -0.10255 C -0.05456 -0.11158 -0.06198 -0.11783 -0.06628 -0.12917 C -0.06966 -0.1382 -0.06758 -0.13449 -0.07253 -0.14028 C -0.0707 -0.13079 -0.07109 -0.13079 -0.06628 -0.12037 C -0.06133 -0.10973 -0.04662 -0.0794 -0.0388 -0.0669 C -0.03568 -0.06204 -0.0319 -0.05857 -0.02878 -0.05371 C -0.0138 -0.03079 -0.02695 -0.04699 -0.01745 -0.03588 C -0.01667 -0.03357 -0.01354 -0.02917 -0.01498 -0.02917 C -0.01745 -0.02917 -0.01927 -0.03334 -0.02123 -0.03588 C -0.03542 -0.05324 -0.02787 -0.04514 -0.04128 -0.0669 C -0.04935 -0.08033 -0.07904 -0.12686 -0.0875 -0.1382 C -0.09089 -0.1426 -0.0944 -0.14676 -0.09753 -0.15139 C -0.10964 -0.16945 -0.09675 -0.15348 -0.10625 -0.16482 C -0.10469 -0.15811 -0.10365 -0.15093 -0.1013 -0.14491 C -0.09401 -0.12547 -0.07331 -0.09746 -0.06628 -0.08704 C -0.06563 -0.08611 -0.04154 -0.05093 -0.03998 -0.04931 C -0.02761 -0.03542 -0.03346 -0.04121 -0.02253 -0.03148 C -0.02461 -0.03959 -0.02591 -0.04838 -0.02878 -0.05579 C -0.03099 -0.06204 -0.03477 -0.06598 -0.0375 -0.07153 C -0.04024 -0.07709 -0.04232 -0.08357 -0.04505 -0.08936 C -0.04818 -0.09561 -0.05195 -0.1007 -0.05508 -0.10695 C -0.06302 -0.12338 -0.06172 -0.12338 -0.06758 -0.14028 C -0.06914 -0.14491 -0.0737 -0.15857 -0.07253 -0.15371 C -0.07123 -0.14861 -0.07044 -0.14306 -0.06875 -0.1382 C -0.06354 -0.12246 -0.05768 -0.11482 -0.0513 -0.10047 C -0.04779 -0.0926 -0.04479 -0.0838 -0.04128 -0.07593 C -0.03815 -0.06898 -0.03464 -0.0625 -0.03125 -0.05579 C -0.028 -0.04977 -0.02422 -0.04468 -0.02123 -0.0382 C -0.01875 -0.03264 -0.01732 -0.02593 -0.01498 -0.02037 C -0.01276 -0.01482 -0.01055 -0.01273 -0.00742 -0.00926 C -0.00833 -0.01598 -0.00886 -0.02269 -0.01003 -0.02917 C -0.01172 -0.03912 -0.01458 -0.04815 -0.01628 -0.05811 C -0.01914 -0.07593 -0.01849 -0.07616 -0.025 -0.09375 C -0.02761 -0.1007 -0.03125 -0.10648 -0.03373 -0.11366 C -0.0362 -0.12061 -0.04128 -0.14398 -0.03998 -0.13588 C -0.03542 -0.10764 -0.04037 -0.13264 -0.03125 -0.10255 C -0.02917 -0.09561 -0.02787 -0.08542 -0.0263 -0.07801 C -0.02552 -0.075 -0.02461 -0.07223 -0.0237 -0.06922 C -0.02305 -0.0669 -0.02227 -0.06436 -0.02123 -0.0625 C -0.02018 -0.06065 -0.01875 -0.05949 -0.01745 -0.05811 C -0.01133 -0.04167 -0.01927 -0.06181 -0.0112 -0.04468 C -0.01029 -0.04283 -0.00951 -0.04028 -0.00873 -0.0382 C -0.00833 -0.03519 -0.00716 -0.0257 -0.00625 -0.02246 C -0.0056 -0.02014 -0.0043 -0.01829 -0.00378 -0.01598 C 0.00052 0.00139 -0.00352 -0.00648 1.25E-6 -0.00023 L 1.25E-6 3.33333E-6 " pathEditMode="relative" rAng="0" ptsTypes="AAAAAAAAAAAAAAAAAAAAAAAAAAAAAAAAAAAAAAAAAAAAAAAAAAAAAAAAAAAAAAAA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5" y="-643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818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고양이개 마음 공감하기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id="{F7D380CE-2A5B-4EA6-870C-6948BEBD82AA}"/>
              </a:ext>
            </a:extLst>
          </p:cNvPr>
          <p:cNvGrpSpPr/>
          <p:nvPr/>
        </p:nvGrpSpPr>
        <p:grpSpPr>
          <a:xfrm>
            <a:off x="639593" y="1565312"/>
            <a:ext cx="10934411" cy="952416"/>
            <a:chOff x="847494" y="1596910"/>
            <a:chExt cx="10934411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102281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사실 야옹멍멍이는 그동안 반려동물 가게에서 따돌림을 당했어요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DAC98121-2AF7-41AE-B99E-906BDFAE2825}"/>
              </a:ext>
            </a:extLst>
          </p:cNvPr>
          <p:cNvGrpSpPr/>
          <p:nvPr/>
        </p:nvGrpSpPr>
        <p:grpSpPr>
          <a:xfrm>
            <a:off x="2240685" y="2437995"/>
            <a:ext cx="7481785" cy="4102172"/>
            <a:chOff x="242047" y="1959302"/>
            <a:chExt cx="6373906" cy="3494735"/>
          </a:xfrm>
        </p:grpSpPr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E4E06C34-67A3-4745-AF86-7EF1C37E0407}"/>
                </a:ext>
              </a:extLst>
            </p:cNvPr>
            <p:cNvGrpSpPr/>
            <p:nvPr/>
          </p:nvGrpSpPr>
          <p:grpSpPr>
            <a:xfrm>
              <a:off x="242047" y="1959302"/>
              <a:ext cx="6373906" cy="3494735"/>
              <a:chOff x="242047" y="1959302"/>
              <a:chExt cx="6373906" cy="3494735"/>
            </a:xfrm>
          </p:grpSpPr>
          <p:sp>
            <p:nvSpPr>
              <p:cNvPr id="25" name="직사각형 24">
                <a:extLst>
                  <a:ext uri="{FF2B5EF4-FFF2-40B4-BE49-F238E27FC236}">
                    <a16:creationId xmlns:a16="http://schemas.microsoft.com/office/drawing/2014/main" id="{B287CF96-3738-41EB-856B-C8A0E557A96B}"/>
                  </a:ext>
                </a:extLst>
              </p:cNvPr>
              <p:cNvSpPr/>
              <p:nvPr/>
            </p:nvSpPr>
            <p:spPr>
              <a:xfrm>
                <a:off x="242047" y="1959302"/>
                <a:ext cx="6373906" cy="346054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26" name="그림 25" descr="음식이(가) 표시된 사진&#10;&#10;자동 생성된 설명">
                <a:extLst>
                  <a:ext uri="{FF2B5EF4-FFF2-40B4-BE49-F238E27FC236}">
                    <a16:creationId xmlns:a16="http://schemas.microsoft.com/office/drawing/2014/main" id="{7D4A47D1-6F10-44C8-BD01-9C5CBF8D4E1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13772" y="2100560"/>
                <a:ext cx="2885345" cy="3270784"/>
              </a:xfrm>
              <a:prstGeom prst="rect">
                <a:avLst/>
              </a:prstGeom>
            </p:spPr>
          </p:pic>
          <p:pic>
            <p:nvPicPr>
              <p:cNvPr id="32" name="그림 31" descr="음식이(가) 표시된 사진&#10;&#10;자동 생성된 설명">
                <a:extLst>
                  <a:ext uri="{FF2B5EF4-FFF2-40B4-BE49-F238E27FC236}">
                    <a16:creationId xmlns:a16="http://schemas.microsoft.com/office/drawing/2014/main" id="{2E81F08A-55DB-45BF-A3ED-AC1D7F6605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0147" y="2095155"/>
                <a:ext cx="3598433" cy="3358882"/>
              </a:xfrm>
              <a:prstGeom prst="rect">
                <a:avLst/>
              </a:prstGeom>
            </p:spPr>
          </p:pic>
        </p:grpSp>
        <p:pic>
          <p:nvPicPr>
            <p:cNvPr id="24" name="그림 23" descr="앉아있는, 케이크, 음식, 작은이(가) 표시된 사진&#10;&#10;자동 생성된 설명">
              <a:extLst>
                <a:ext uri="{FF2B5EF4-FFF2-40B4-BE49-F238E27FC236}">
                  <a16:creationId xmlns:a16="http://schemas.microsoft.com/office/drawing/2014/main" id="{21E2B8D9-C9A2-4401-A241-B2A4B325285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2140" y="2529892"/>
              <a:ext cx="3307080" cy="24231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890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  <p:sndAc>
          <p:stSnd>
            <p:snd r:embed="rId3" name="38. 개슬픔.wav"/>
          </p:stSnd>
        </p:sndAc>
      </p:transition>
    </mc:Choice>
    <mc:Fallback xmlns="">
      <p:transition spd="slow">
        <p:fade/>
        <p:sndAc>
          <p:stSnd>
            <p:snd r:embed="rId9" name="38. 개슬픔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고양이개 마음 공감하기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id="{F7D380CE-2A5B-4EA6-870C-6948BEBD82AA}"/>
              </a:ext>
            </a:extLst>
          </p:cNvPr>
          <p:cNvGrpSpPr/>
          <p:nvPr/>
        </p:nvGrpSpPr>
        <p:grpSpPr>
          <a:xfrm>
            <a:off x="743646" y="1552865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야옹멍멍이의 입장이 되어 말풍선에 마음을 적어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A86DB490-C3AC-4EE0-A807-36F5D91B743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7932" y="2345033"/>
            <a:ext cx="6516135" cy="4068394"/>
          </a:xfrm>
          <a:prstGeom prst="rect">
            <a:avLst/>
          </a:prstGeom>
        </p:spPr>
      </p:pic>
      <p:grpSp>
        <p:nvGrpSpPr>
          <p:cNvPr id="38" name="그룹 37">
            <a:extLst>
              <a:ext uri="{FF2B5EF4-FFF2-40B4-BE49-F238E27FC236}">
                <a16:creationId xmlns:a16="http://schemas.microsoft.com/office/drawing/2014/main" id="{527C56C6-2B68-4BE4-96DE-886AF436B04C}"/>
              </a:ext>
            </a:extLst>
          </p:cNvPr>
          <p:cNvGrpSpPr/>
          <p:nvPr/>
        </p:nvGrpSpPr>
        <p:grpSpPr>
          <a:xfrm>
            <a:off x="9562140" y="352883"/>
            <a:ext cx="3064447" cy="1242430"/>
            <a:chOff x="8563746" y="2008460"/>
            <a:chExt cx="3064447" cy="1242430"/>
          </a:xfrm>
        </p:grpSpPr>
        <p:pic>
          <p:nvPicPr>
            <p:cNvPr id="39" name="그림 38">
              <a:extLst>
                <a:ext uri="{FF2B5EF4-FFF2-40B4-BE49-F238E27FC236}">
                  <a16:creationId xmlns:a16="http://schemas.microsoft.com/office/drawing/2014/main" id="{0A44D298-9D15-42E9-B157-B978AACB9E2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8CCFE15-C58C-4104-98AE-1F7F741E8C22}"/>
                </a:ext>
              </a:extLst>
            </p:cNvPr>
            <p:cNvSpPr txBox="1"/>
            <p:nvPr/>
          </p:nvSpPr>
          <p:spPr>
            <a:xfrm>
              <a:off x="9381774" y="2055608"/>
              <a:ext cx="224641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&lt;1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학습지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066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고양이개 마음 공감하기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id="{F7D380CE-2A5B-4EA6-870C-6948BEBD82AA}"/>
              </a:ext>
            </a:extLst>
          </p:cNvPr>
          <p:cNvGrpSpPr/>
          <p:nvPr/>
        </p:nvGrpSpPr>
        <p:grpSpPr>
          <a:xfrm>
            <a:off x="743646" y="151814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친구들에게 내 생각을 발표 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527C56C6-2B68-4BE4-96DE-886AF436B04C}"/>
              </a:ext>
            </a:extLst>
          </p:cNvPr>
          <p:cNvGrpSpPr/>
          <p:nvPr/>
        </p:nvGrpSpPr>
        <p:grpSpPr>
          <a:xfrm>
            <a:off x="9562140" y="352883"/>
            <a:ext cx="3064447" cy="1242430"/>
            <a:chOff x="8563746" y="2008460"/>
            <a:chExt cx="3064447" cy="1242430"/>
          </a:xfrm>
        </p:grpSpPr>
        <p:pic>
          <p:nvPicPr>
            <p:cNvPr id="39" name="그림 38">
              <a:extLst>
                <a:ext uri="{FF2B5EF4-FFF2-40B4-BE49-F238E27FC236}">
                  <a16:creationId xmlns:a16="http://schemas.microsoft.com/office/drawing/2014/main" id="{0A44D298-9D15-42E9-B157-B978AACB9E2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8CCFE15-C58C-4104-98AE-1F7F741E8C22}"/>
                </a:ext>
              </a:extLst>
            </p:cNvPr>
            <p:cNvSpPr txBox="1"/>
            <p:nvPr/>
          </p:nvSpPr>
          <p:spPr>
            <a:xfrm>
              <a:off x="9381774" y="2055608"/>
              <a:ext cx="224641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&lt;1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학습지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A86DB490-C3AC-4EE0-A807-36F5D91B743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51143" y="2303437"/>
            <a:ext cx="7689714" cy="41540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A2E3-D742-49C2-868E-8D21D788DF3C}"/>
              </a:ext>
            </a:extLst>
          </p:cNvPr>
          <p:cNvSpPr txBox="1"/>
          <p:nvPr/>
        </p:nvSpPr>
        <p:spPr>
          <a:xfrm>
            <a:off x="6061275" y="3035848"/>
            <a:ext cx="32626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내가 고양이나 개였다면 얼마나 좋았을까</a:t>
            </a:r>
            <a:r>
              <a:rPr kumimoji="0" lang="en-US" altLang="ko-KR" sz="3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?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나도 친구가 있었으면</a:t>
            </a:r>
            <a:endParaRPr lang="en-US" altLang="ko-KR" sz="3000" dirty="0">
              <a:solidFill>
                <a:srgbClr val="E7E6E6">
                  <a:lumMod val="25000"/>
                </a:srgb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정말 좋겠다</a:t>
            </a:r>
            <a:r>
              <a:rPr kumimoji="0" lang="en-US" altLang="ko-KR" sz="3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..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너무 </a:t>
            </a:r>
            <a:r>
              <a:rPr lang="ko-KR" altLang="en-US" sz="3000" dirty="0" smtClean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외로워</a:t>
            </a:r>
            <a:r>
              <a:rPr lang="en-US" altLang="ko-KR" sz="30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..</a:t>
            </a:r>
            <a:r>
              <a:rPr lang="ko-KR" altLang="en-US" sz="3000" dirty="0" err="1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ㅜㅜ</a:t>
            </a:r>
            <a:endParaRPr kumimoji="0" lang="en-US" altLang="ko-KR" sz="30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+mn-cs"/>
            </a:endParaRPr>
          </a:p>
        </p:txBody>
      </p:sp>
      <p:pic>
        <p:nvPicPr>
          <p:cNvPr id="4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 flipH="1">
            <a:off x="-468213" y="836712"/>
            <a:ext cx="179288" cy="17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76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고양이개 마음 공감하기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id="{F7D380CE-2A5B-4EA6-870C-6948BEBD82AA}"/>
              </a:ext>
            </a:extLst>
          </p:cNvPr>
          <p:cNvGrpSpPr/>
          <p:nvPr/>
        </p:nvGrpSpPr>
        <p:grpSpPr>
          <a:xfrm>
            <a:off x="847494" y="159691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야옹멍멍이의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마음은 어땠을까요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이야기 나눠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6" name="그림 5" descr="앉아있는, 하얀색, 사진, 곰이(가) 표시된 사진&#10;&#10;자동 생성된 설명">
            <a:extLst>
              <a:ext uri="{FF2B5EF4-FFF2-40B4-BE49-F238E27FC236}">
                <a16:creationId xmlns:a16="http://schemas.microsoft.com/office/drawing/2014/main" id="{2CFA6CE1-7401-45B8-833E-4ABA241A4D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5181" y="2168234"/>
            <a:ext cx="4741749" cy="4689766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id="{DDE80F64-815C-4578-8E39-4FAF3851C707}"/>
              </a:ext>
            </a:extLst>
          </p:cNvPr>
          <p:cNvGrpSpPr/>
          <p:nvPr/>
        </p:nvGrpSpPr>
        <p:grpSpPr>
          <a:xfrm>
            <a:off x="834958" y="2443622"/>
            <a:ext cx="6527870" cy="3744701"/>
            <a:chOff x="1001208" y="2677395"/>
            <a:chExt cx="6224121" cy="3456384"/>
          </a:xfrm>
        </p:grpSpPr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430D6781-F383-4CDA-B4C4-204E5F5C8BCF}"/>
                </a:ext>
              </a:extLst>
            </p:cNvPr>
            <p:cNvSpPr/>
            <p:nvPr/>
          </p:nvSpPr>
          <p:spPr>
            <a:xfrm>
              <a:off x="1001208" y="2677395"/>
              <a:ext cx="5479216" cy="34563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이등변 삼각형 10">
              <a:extLst>
                <a:ext uri="{FF2B5EF4-FFF2-40B4-BE49-F238E27FC236}">
                  <a16:creationId xmlns:a16="http://schemas.microsoft.com/office/drawing/2014/main" id="{EFC07F30-FB78-4326-B0D8-B114BDD4300A}"/>
                </a:ext>
              </a:extLst>
            </p:cNvPr>
            <p:cNvSpPr/>
            <p:nvPr/>
          </p:nvSpPr>
          <p:spPr>
            <a:xfrm rot="6850797">
              <a:off x="6157926" y="4370583"/>
              <a:ext cx="661794" cy="147301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C558509D-6F54-44B0-8BF9-B280D4DDA415}"/>
              </a:ext>
            </a:extLst>
          </p:cNvPr>
          <p:cNvSpPr txBox="1"/>
          <p:nvPr/>
        </p:nvSpPr>
        <p:spPr>
          <a:xfrm>
            <a:off x="1293682" y="2920734"/>
            <a:ext cx="480282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엄마가 야옹멍멍이를 발견했어요</a:t>
            </a:r>
            <a:r>
              <a:rPr lang="en-US" altLang="ko-KR" sz="30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“</a:t>
            </a: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얘가 가장 멋져요</a:t>
            </a:r>
            <a:r>
              <a:rPr kumimoji="0" lang="en-US" altLang="ko-KR" sz="3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.”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“</a:t>
            </a: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사람은 누구나 이상해</a:t>
            </a:r>
            <a:r>
              <a:rPr lang="en-US" altLang="ko-KR" sz="30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30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이상하다고 </a:t>
            </a:r>
            <a:endParaRPr lang="en-US" altLang="ko-KR" sz="3000" dirty="0">
              <a:solidFill>
                <a:srgbClr val="E7E6E6">
                  <a:lumMod val="25000"/>
                </a:srgb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해서</a:t>
            </a:r>
            <a:r>
              <a:rPr lang="en-US" altLang="ko-KR" sz="30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0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남들과 다르다고 해서</a:t>
            </a:r>
            <a:r>
              <a:rPr lang="en-US" altLang="ko-KR" sz="30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0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창피해</a:t>
            </a:r>
            <a:endParaRPr lang="en-US" altLang="ko-KR" sz="3000" dirty="0">
              <a:solidFill>
                <a:srgbClr val="E7E6E6">
                  <a:lumMod val="25000"/>
                </a:srgb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할 필요는 없어</a:t>
            </a:r>
            <a:r>
              <a:rPr lang="en-US" altLang="ko-KR" sz="30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30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엄마는 </a:t>
            </a:r>
            <a:r>
              <a:rPr lang="ko-KR" altLang="en-US" sz="3000" dirty="0" err="1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야옹멍멍이가</a:t>
            </a:r>
            <a:r>
              <a:rPr lang="ko-KR" altLang="en-US" sz="30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endParaRPr lang="en-US" altLang="ko-KR" sz="3000" dirty="0">
              <a:solidFill>
                <a:srgbClr val="E7E6E6">
                  <a:lumMod val="25000"/>
                </a:srgb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이상해서 참 좋아</a:t>
            </a:r>
            <a:r>
              <a:rPr lang="en-US" altLang="ko-KR" sz="30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!”</a:t>
            </a:r>
            <a:endParaRPr kumimoji="0" lang="en-US" altLang="ko-KR" sz="30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063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고양이개 마음 공감하기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id="{F7D380CE-2A5B-4EA6-870C-6948BEBD82AA}"/>
              </a:ext>
            </a:extLst>
          </p:cNvPr>
          <p:cNvGrpSpPr/>
          <p:nvPr/>
        </p:nvGrpSpPr>
        <p:grpSpPr>
          <a:xfrm>
            <a:off x="743646" y="1552865"/>
            <a:ext cx="10704707" cy="952416"/>
            <a:chOff x="847494" y="1596910"/>
            <a:chExt cx="10704707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9983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건이와 율이 입장이 되어 내 생각을 말풍선에 적어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01BA00DA-F278-4DB8-A835-F6936742530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66" y="2305316"/>
            <a:ext cx="7523415" cy="4117431"/>
          </a:xfrm>
          <a:prstGeom prst="rect">
            <a:avLst/>
          </a:prstGeom>
        </p:spPr>
      </p:pic>
      <p:grpSp>
        <p:nvGrpSpPr>
          <p:cNvPr id="35" name="그룹 34">
            <a:extLst>
              <a:ext uri="{FF2B5EF4-FFF2-40B4-BE49-F238E27FC236}">
                <a16:creationId xmlns:a16="http://schemas.microsoft.com/office/drawing/2014/main" id="{DF71EBAC-7255-4721-9D25-332E20599E1C}"/>
              </a:ext>
            </a:extLst>
          </p:cNvPr>
          <p:cNvGrpSpPr/>
          <p:nvPr/>
        </p:nvGrpSpPr>
        <p:grpSpPr>
          <a:xfrm>
            <a:off x="9562140" y="352883"/>
            <a:ext cx="3064447" cy="1242430"/>
            <a:chOff x="8563746" y="2008460"/>
            <a:chExt cx="3064447" cy="1242430"/>
          </a:xfrm>
        </p:grpSpPr>
        <p:pic>
          <p:nvPicPr>
            <p:cNvPr id="36" name="그림 35">
              <a:extLst>
                <a:ext uri="{FF2B5EF4-FFF2-40B4-BE49-F238E27FC236}">
                  <a16:creationId xmlns:a16="http://schemas.microsoft.com/office/drawing/2014/main" id="{352A83A2-E8F3-4D83-B66D-9275A16C210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582B2E7-633B-4064-9E1A-A9AD86F7ECDA}"/>
                </a:ext>
              </a:extLst>
            </p:cNvPr>
            <p:cNvSpPr txBox="1"/>
            <p:nvPr/>
          </p:nvSpPr>
          <p:spPr>
            <a:xfrm>
              <a:off x="9381774" y="2055608"/>
              <a:ext cx="224641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&lt;1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학습지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964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그림 32" descr="조류, 앉아있는, 작은, 검은색이(가) 표시된 사진&#10;&#10;자동 생성된 설명">
            <a:extLst>
              <a:ext uri="{FF2B5EF4-FFF2-40B4-BE49-F238E27FC236}">
                <a16:creationId xmlns:a16="http://schemas.microsoft.com/office/drawing/2014/main" id="{51A85F70-38E5-448F-881B-3A403C1451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21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  <p:sndAc>
          <p:stSnd>
            <p:snd r:embed="rId2" name="47. 와우~~.wav"/>
          </p:stSnd>
        </p:sndAc>
      </p:transition>
    </mc:Choice>
    <mc:Fallback xmlns="">
      <p:transition spd="slow">
        <p:fade/>
        <p:sndAc>
          <p:stSnd>
            <p:snd r:embed="rId4" name="47. 와우~~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고양이개 마음 공감하기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id="{F7D380CE-2A5B-4EA6-870C-6948BEBD82AA}"/>
              </a:ext>
            </a:extLst>
          </p:cNvPr>
          <p:cNvGrpSpPr/>
          <p:nvPr/>
        </p:nvGrpSpPr>
        <p:grpSpPr>
          <a:xfrm>
            <a:off x="743646" y="1552865"/>
            <a:ext cx="10704707" cy="952416"/>
            <a:chOff x="847494" y="1596910"/>
            <a:chExt cx="10704707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9983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친구들에게 내 생각을 발표 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DF71EBAC-7255-4721-9D25-332E20599E1C}"/>
              </a:ext>
            </a:extLst>
          </p:cNvPr>
          <p:cNvGrpSpPr/>
          <p:nvPr/>
        </p:nvGrpSpPr>
        <p:grpSpPr>
          <a:xfrm>
            <a:off x="9562140" y="352883"/>
            <a:ext cx="3064447" cy="1242430"/>
            <a:chOff x="8563746" y="2008460"/>
            <a:chExt cx="3064447" cy="1242430"/>
          </a:xfrm>
        </p:grpSpPr>
        <p:pic>
          <p:nvPicPr>
            <p:cNvPr id="36" name="그림 35">
              <a:extLst>
                <a:ext uri="{FF2B5EF4-FFF2-40B4-BE49-F238E27FC236}">
                  <a16:creationId xmlns:a16="http://schemas.microsoft.com/office/drawing/2014/main" id="{352A83A2-E8F3-4D83-B66D-9275A16C210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582B2E7-633B-4064-9E1A-A9AD86F7ECDA}"/>
                </a:ext>
              </a:extLst>
            </p:cNvPr>
            <p:cNvSpPr txBox="1"/>
            <p:nvPr/>
          </p:nvSpPr>
          <p:spPr>
            <a:xfrm>
              <a:off x="9381774" y="2055608"/>
              <a:ext cx="224641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&lt;1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학습지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01BA00DA-F278-4DB8-A835-F6936742530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65" t="10915" r="3025" b="7843"/>
          <a:stretch/>
        </p:blipFill>
        <p:spPr>
          <a:xfrm>
            <a:off x="1691330" y="2304292"/>
            <a:ext cx="8809339" cy="41531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547C9AE-8C74-4A1B-B5C2-3AA7E0CD1969}"/>
              </a:ext>
            </a:extLst>
          </p:cNvPr>
          <p:cNvSpPr txBox="1"/>
          <p:nvPr/>
        </p:nvSpPr>
        <p:spPr>
          <a:xfrm>
            <a:off x="2723522" y="2973286"/>
            <a:ext cx="3989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-10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야옹멍멍아</a:t>
            </a:r>
            <a:r>
              <a:rPr kumimoji="0" lang="en-US" altLang="ko-KR" sz="30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, </a:t>
            </a:r>
            <a:r>
              <a:rPr kumimoji="0" lang="ko-KR" altLang="en-US" sz="30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난 너가 특별해서 </a:t>
            </a:r>
            <a:endParaRPr lang="en-US" altLang="ko-KR" sz="3000" spc="-100" dirty="0">
              <a:solidFill>
                <a:srgbClr val="E7E6E6">
                  <a:lumMod val="25000"/>
                </a:srgbClr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참</a:t>
            </a:r>
            <a:r>
              <a:rPr kumimoji="0" lang="en-US" altLang="ko-KR" sz="30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~</a:t>
            </a:r>
            <a:r>
              <a:rPr kumimoji="0" lang="ko-KR" altLang="en-US" sz="30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 좋아</a:t>
            </a:r>
            <a:r>
              <a:rPr lang="en-US" altLang="ko-KR" sz="3000" spc="-1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 </a:t>
            </a:r>
            <a:r>
              <a:rPr lang="ko-KR" altLang="en-US" sz="3000" spc="-1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울음소리도 먹이도</a:t>
            </a:r>
            <a:r>
              <a:rPr lang="en-US" altLang="ko-KR" sz="3000" spc="-1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spc="-1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다른 동물과는 좀 </a:t>
            </a:r>
            <a:r>
              <a:rPr lang="ko-KR" altLang="en-US" sz="3000" spc="-100" dirty="0" err="1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다르잖아</a:t>
            </a:r>
            <a:r>
              <a:rPr lang="en-US" altLang="ko-KR" sz="3000" spc="-1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그래서 더 멋진 것 같아</a:t>
            </a:r>
            <a:r>
              <a:rPr kumimoji="0" lang="en-US" altLang="ko-KR" sz="30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.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우리의 친구가 되어 줘서</a:t>
            </a:r>
            <a:r>
              <a:rPr lang="en-US" altLang="ko-KR" sz="3000" spc="-1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000" spc="-1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고마워</a:t>
            </a:r>
            <a:endParaRPr kumimoji="0" lang="en-US" altLang="ko-KR" sz="3000" b="0" i="0" u="none" strike="noStrike" kern="1200" cap="none" spc="-10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+mn-cs"/>
            </a:endParaRPr>
          </a:p>
        </p:txBody>
      </p:sp>
      <p:pic>
        <p:nvPicPr>
          <p:cNvPr id="15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 flipH="1">
            <a:off x="-468213" y="836712"/>
            <a:ext cx="179288" cy="17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35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8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실외, 물, 하늘이(가) 표시된 사진&#10;&#10;자동 생성된 설명">
            <a:extLst>
              <a:ext uri="{FF2B5EF4-FFF2-40B4-BE49-F238E27FC236}">
                <a16:creationId xmlns:a16="http://schemas.microsoft.com/office/drawing/2014/main" id="{7E044C8C-F041-4D74-BF79-2A81ABE2A6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81" y="45721"/>
            <a:ext cx="12029438" cy="6766559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9BC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35338E4E-8368-472E-92D9-88F8E81AB8D1}"/>
              </a:ext>
            </a:extLst>
          </p:cNvPr>
          <p:cNvSpPr/>
          <p:nvPr/>
        </p:nvSpPr>
        <p:spPr>
          <a:xfrm>
            <a:off x="3314914" y="2906756"/>
            <a:ext cx="6303649" cy="1053025"/>
          </a:xfrm>
          <a:custGeom>
            <a:avLst/>
            <a:gdLst>
              <a:gd name="connsiteX0" fmla="*/ 0 w 6303649"/>
              <a:gd name="connsiteY0" fmla="*/ 330703 h 1053025"/>
              <a:gd name="connsiteX1" fmla="*/ 330703 w 6303649"/>
              <a:gd name="connsiteY1" fmla="*/ 0 h 1053025"/>
              <a:gd name="connsiteX2" fmla="*/ 838505 w 6303649"/>
              <a:gd name="connsiteY2" fmla="*/ 0 h 1053025"/>
              <a:gd name="connsiteX3" fmla="*/ 1289884 w 6303649"/>
              <a:gd name="connsiteY3" fmla="*/ 0 h 1053025"/>
              <a:gd name="connsiteX4" fmla="*/ 1797686 w 6303649"/>
              <a:gd name="connsiteY4" fmla="*/ 0 h 1053025"/>
              <a:gd name="connsiteX5" fmla="*/ 2361910 w 6303649"/>
              <a:gd name="connsiteY5" fmla="*/ 0 h 1053025"/>
              <a:gd name="connsiteX6" fmla="*/ 2926135 w 6303649"/>
              <a:gd name="connsiteY6" fmla="*/ 0 h 1053025"/>
              <a:gd name="connsiteX7" fmla="*/ 3546782 w 6303649"/>
              <a:gd name="connsiteY7" fmla="*/ 0 h 1053025"/>
              <a:gd name="connsiteX8" fmla="*/ 3998161 w 6303649"/>
              <a:gd name="connsiteY8" fmla="*/ 0 h 1053025"/>
              <a:gd name="connsiteX9" fmla="*/ 4618808 w 6303649"/>
              <a:gd name="connsiteY9" fmla="*/ 0 h 1053025"/>
              <a:gd name="connsiteX10" fmla="*/ 5295877 w 6303649"/>
              <a:gd name="connsiteY10" fmla="*/ 0 h 1053025"/>
              <a:gd name="connsiteX11" fmla="*/ 5972946 w 6303649"/>
              <a:gd name="connsiteY11" fmla="*/ 0 h 1053025"/>
              <a:gd name="connsiteX12" fmla="*/ 6303649 w 6303649"/>
              <a:gd name="connsiteY12" fmla="*/ 330703 h 1053025"/>
              <a:gd name="connsiteX13" fmla="*/ 6303649 w 6303649"/>
              <a:gd name="connsiteY13" fmla="*/ 722322 h 1053025"/>
              <a:gd name="connsiteX14" fmla="*/ 5972946 w 6303649"/>
              <a:gd name="connsiteY14" fmla="*/ 1053025 h 1053025"/>
              <a:gd name="connsiteX15" fmla="*/ 5577989 w 6303649"/>
              <a:gd name="connsiteY15" fmla="*/ 1053025 h 1053025"/>
              <a:gd name="connsiteX16" fmla="*/ 4957342 w 6303649"/>
              <a:gd name="connsiteY16" fmla="*/ 1053025 h 1053025"/>
              <a:gd name="connsiteX17" fmla="*/ 4336696 w 6303649"/>
              <a:gd name="connsiteY17" fmla="*/ 1053025 h 1053025"/>
              <a:gd name="connsiteX18" fmla="*/ 3941739 w 6303649"/>
              <a:gd name="connsiteY18" fmla="*/ 1053025 h 1053025"/>
              <a:gd name="connsiteX19" fmla="*/ 3321092 w 6303649"/>
              <a:gd name="connsiteY19" fmla="*/ 1053025 h 1053025"/>
              <a:gd name="connsiteX20" fmla="*/ 2813290 w 6303649"/>
              <a:gd name="connsiteY20" fmla="*/ 1053025 h 1053025"/>
              <a:gd name="connsiteX21" fmla="*/ 2249066 w 6303649"/>
              <a:gd name="connsiteY21" fmla="*/ 1053025 h 1053025"/>
              <a:gd name="connsiteX22" fmla="*/ 1854109 w 6303649"/>
              <a:gd name="connsiteY22" fmla="*/ 1053025 h 1053025"/>
              <a:gd name="connsiteX23" fmla="*/ 1346307 w 6303649"/>
              <a:gd name="connsiteY23" fmla="*/ 1053025 h 1053025"/>
              <a:gd name="connsiteX24" fmla="*/ 330703 w 6303649"/>
              <a:gd name="connsiteY24" fmla="*/ 1053025 h 1053025"/>
              <a:gd name="connsiteX25" fmla="*/ 0 w 6303649"/>
              <a:gd name="connsiteY25" fmla="*/ 722322 h 1053025"/>
              <a:gd name="connsiteX26" fmla="*/ 0 w 6303649"/>
              <a:gd name="connsiteY26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303649" h="1053025" fill="none" extrusionOk="0">
                <a:moveTo>
                  <a:pt x="0" y="330703"/>
                </a:moveTo>
                <a:cubicBezTo>
                  <a:pt x="22911" y="152491"/>
                  <a:pt x="141397" y="13076"/>
                  <a:pt x="330703" y="0"/>
                </a:cubicBezTo>
                <a:cubicBezTo>
                  <a:pt x="570505" y="-38469"/>
                  <a:pt x="601889" y="15660"/>
                  <a:pt x="838505" y="0"/>
                </a:cubicBezTo>
                <a:cubicBezTo>
                  <a:pt x="1075121" y="-15660"/>
                  <a:pt x="1096883" y="15871"/>
                  <a:pt x="1289884" y="0"/>
                </a:cubicBezTo>
                <a:cubicBezTo>
                  <a:pt x="1482885" y="-15871"/>
                  <a:pt x="1675657" y="2922"/>
                  <a:pt x="1797686" y="0"/>
                </a:cubicBezTo>
                <a:cubicBezTo>
                  <a:pt x="1919715" y="-2922"/>
                  <a:pt x="2232440" y="3963"/>
                  <a:pt x="2361910" y="0"/>
                </a:cubicBezTo>
                <a:cubicBezTo>
                  <a:pt x="2491380" y="-3963"/>
                  <a:pt x="2749793" y="52055"/>
                  <a:pt x="2926135" y="0"/>
                </a:cubicBezTo>
                <a:cubicBezTo>
                  <a:pt x="3102478" y="-52055"/>
                  <a:pt x="3273251" y="7189"/>
                  <a:pt x="3546782" y="0"/>
                </a:cubicBezTo>
                <a:cubicBezTo>
                  <a:pt x="3820313" y="-7189"/>
                  <a:pt x="3774729" y="47193"/>
                  <a:pt x="3998161" y="0"/>
                </a:cubicBezTo>
                <a:cubicBezTo>
                  <a:pt x="4221593" y="-47193"/>
                  <a:pt x="4485520" y="15113"/>
                  <a:pt x="4618808" y="0"/>
                </a:cubicBezTo>
                <a:cubicBezTo>
                  <a:pt x="4752096" y="-15113"/>
                  <a:pt x="4994576" y="79035"/>
                  <a:pt x="5295877" y="0"/>
                </a:cubicBezTo>
                <a:cubicBezTo>
                  <a:pt x="5597178" y="-79035"/>
                  <a:pt x="5697107" y="22098"/>
                  <a:pt x="5972946" y="0"/>
                </a:cubicBezTo>
                <a:cubicBezTo>
                  <a:pt x="6147604" y="-7959"/>
                  <a:pt x="6288169" y="140003"/>
                  <a:pt x="6303649" y="330703"/>
                </a:cubicBezTo>
                <a:cubicBezTo>
                  <a:pt x="6326273" y="509953"/>
                  <a:pt x="6289523" y="626774"/>
                  <a:pt x="6303649" y="722322"/>
                </a:cubicBezTo>
                <a:cubicBezTo>
                  <a:pt x="6290041" y="932775"/>
                  <a:pt x="6173753" y="1074382"/>
                  <a:pt x="5972946" y="1053025"/>
                </a:cubicBezTo>
                <a:cubicBezTo>
                  <a:pt x="5781993" y="1089462"/>
                  <a:pt x="5693200" y="1044190"/>
                  <a:pt x="5577989" y="1053025"/>
                </a:cubicBezTo>
                <a:cubicBezTo>
                  <a:pt x="5462778" y="1061860"/>
                  <a:pt x="5229721" y="1043814"/>
                  <a:pt x="4957342" y="1053025"/>
                </a:cubicBezTo>
                <a:cubicBezTo>
                  <a:pt x="4684963" y="1062236"/>
                  <a:pt x="4496320" y="1022944"/>
                  <a:pt x="4336696" y="1053025"/>
                </a:cubicBezTo>
                <a:cubicBezTo>
                  <a:pt x="4177072" y="1083106"/>
                  <a:pt x="4050514" y="1012960"/>
                  <a:pt x="3941739" y="1053025"/>
                </a:cubicBezTo>
                <a:cubicBezTo>
                  <a:pt x="3832964" y="1093090"/>
                  <a:pt x="3493401" y="997222"/>
                  <a:pt x="3321092" y="1053025"/>
                </a:cubicBezTo>
                <a:cubicBezTo>
                  <a:pt x="3148783" y="1108828"/>
                  <a:pt x="2931342" y="1048465"/>
                  <a:pt x="2813290" y="1053025"/>
                </a:cubicBezTo>
                <a:cubicBezTo>
                  <a:pt x="2695238" y="1057585"/>
                  <a:pt x="2369636" y="1046609"/>
                  <a:pt x="2249066" y="1053025"/>
                </a:cubicBezTo>
                <a:cubicBezTo>
                  <a:pt x="2128496" y="1059441"/>
                  <a:pt x="1981991" y="1014484"/>
                  <a:pt x="1854109" y="1053025"/>
                </a:cubicBezTo>
                <a:cubicBezTo>
                  <a:pt x="1726227" y="1091566"/>
                  <a:pt x="1532516" y="1042103"/>
                  <a:pt x="1346307" y="1053025"/>
                </a:cubicBezTo>
                <a:cubicBezTo>
                  <a:pt x="1160098" y="1063947"/>
                  <a:pt x="806977" y="1044014"/>
                  <a:pt x="330703" y="1053025"/>
                </a:cubicBezTo>
                <a:cubicBezTo>
                  <a:pt x="127825" y="1041884"/>
                  <a:pt x="6319" y="866059"/>
                  <a:pt x="0" y="722322"/>
                </a:cubicBezTo>
                <a:cubicBezTo>
                  <a:pt x="-12358" y="591414"/>
                  <a:pt x="43699" y="492918"/>
                  <a:pt x="0" y="330703"/>
                </a:cubicBezTo>
                <a:close/>
              </a:path>
              <a:path w="6303649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466712" y="-16271"/>
                  <a:pt x="710379" y="33115"/>
                  <a:pt x="1007772" y="0"/>
                </a:cubicBezTo>
                <a:cubicBezTo>
                  <a:pt x="1305165" y="-33115"/>
                  <a:pt x="1361700" y="13452"/>
                  <a:pt x="1459152" y="0"/>
                </a:cubicBezTo>
                <a:cubicBezTo>
                  <a:pt x="1556604" y="-13452"/>
                  <a:pt x="1859191" y="59901"/>
                  <a:pt x="1966953" y="0"/>
                </a:cubicBezTo>
                <a:cubicBezTo>
                  <a:pt x="2074715" y="-59901"/>
                  <a:pt x="2315570" y="26"/>
                  <a:pt x="2418333" y="0"/>
                </a:cubicBezTo>
                <a:cubicBezTo>
                  <a:pt x="2521096" y="-26"/>
                  <a:pt x="2949659" y="42717"/>
                  <a:pt x="3095402" y="0"/>
                </a:cubicBezTo>
                <a:cubicBezTo>
                  <a:pt x="3241145" y="-42717"/>
                  <a:pt x="3478810" y="44725"/>
                  <a:pt x="3716049" y="0"/>
                </a:cubicBezTo>
                <a:cubicBezTo>
                  <a:pt x="3953288" y="-44725"/>
                  <a:pt x="3999927" y="44971"/>
                  <a:pt x="4280273" y="0"/>
                </a:cubicBezTo>
                <a:cubicBezTo>
                  <a:pt x="4560619" y="-44971"/>
                  <a:pt x="4647273" y="36958"/>
                  <a:pt x="4844497" y="0"/>
                </a:cubicBezTo>
                <a:cubicBezTo>
                  <a:pt x="5041721" y="-36958"/>
                  <a:pt x="5206817" y="14900"/>
                  <a:pt x="5352299" y="0"/>
                </a:cubicBezTo>
                <a:cubicBezTo>
                  <a:pt x="5497781" y="-14900"/>
                  <a:pt x="5665743" y="36110"/>
                  <a:pt x="5972946" y="0"/>
                </a:cubicBezTo>
                <a:cubicBezTo>
                  <a:pt x="6187973" y="22387"/>
                  <a:pt x="6304832" y="137619"/>
                  <a:pt x="6303649" y="330703"/>
                </a:cubicBezTo>
                <a:cubicBezTo>
                  <a:pt x="6322583" y="464523"/>
                  <a:pt x="6265615" y="553006"/>
                  <a:pt x="6303649" y="722322"/>
                </a:cubicBezTo>
                <a:cubicBezTo>
                  <a:pt x="6325948" y="911169"/>
                  <a:pt x="6147532" y="1050674"/>
                  <a:pt x="5972946" y="1053025"/>
                </a:cubicBezTo>
                <a:cubicBezTo>
                  <a:pt x="5847340" y="1068057"/>
                  <a:pt x="5681288" y="1021721"/>
                  <a:pt x="5577989" y="1053025"/>
                </a:cubicBezTo>
                <a:cubicBezTo>
                  <a:pt x="5474690" y="1084329"/>
                  <a:pt x="5134444" y="1000379"/>
                  <a:pt x="4957342" y="1053025"/>
                </a:cubicBezTo>
                <a:cubicBezTo>
                  <a:pt x="4780240" y="1105671"/>
                  <a:pt x="4520565" y="1030616"/>
                  <a:pt x="4336696" y="1053025"/>
                </a:cubicBezTo>
                <a:cubicBezTo>
                  <a:pt x="4152827" y="1075434"/>
                  <a:pt x="3914284" y="1030248"/>
                  <a:pt x="3772471" y="1053025"/>
                </a:cubicBezTo>
                <a:cubicBezTo>
                  <a:pt x="3630659" y="1075802"/>
                  <a:pt x="3422347" y="1011466"/>
                  <a:pt x="3321092" y="1053025"/>
                </a:cubicBezTo>
                <a:cubicBezTo>
                  <a:pt x="3219837" y="1094584"/>
                  <a:pt x="3086453" y="1043637"/>
                  <a:pt x="2926135" y="1053025"/>
                </a:cubicBezTo>
                <a:cubicBezTo>
                  <a:pt x="2765817" y="1062413"/>
                  <a:pt x="2636232" y="1034532"/>
                  <a:pt x="2474755" y="1053025"/>
                </a:cubicBezTo>
                <a:cubicBezTo>
                  <a:pt x="2313278" y="1071518"/>
                  <a:pt x="2033293" y="993293"/>
                  <a:pt x="1854109" y="1053025"/>
                </a:cubicBezTo>
                <a:cubicBezTo>
                  <a:pt x="1674925" y="1112757"/>
                  <a:pt x="1516326" y="1008007"/>
                  <a:pt x="1289884" y="1053025"/>
                </a:cubicBezTo>
                <a:cubicBezTo>
                  <a:pt x="1063443" y="1098043"/>
                  <a:pt x="595434" y="1046351"/>
                  <a:pt x="330703" y="1053025"/>
                </a:cubicBezTo>
                <a:cubicBezTo>
                  <a:pt x="114329" y="1062990"/>
                  <a:pt x="-18054" y="896057"/>
                  <a:pt x="0" y="722322"/>
                </a:cubicBezTo>
                <a:cubicBezTo>
                  <a:pt x="-13917" y="564197"/>
                  <a:pt x="27023" y="486274"/>
                  <a:pt x="0" y="330703"/>
                </a:cubicBezTo>
                <a:close/>
              </a:path>
            </a:pathLst>
          </a:custGeom>
          <a:solidFill>
            <a:srgbClr val="FD8968">
              <a:alpha val="33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8489D-C004-49F4-AC3C-37BC34342A76}"/>
              </a:ext>
            </a:extLst>
          </p:cNvPr>
          <p:cNvSpPr txBox="1"/>
          <p:nvPr/>
        </p:nvSpPr>
        <p:spPr>
          <a:xfrm>
            <a:off x="3551298" y="3009272"/>
            <a:ext cx="5770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그림책 속 숨은 그림 찾기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8B6864FD-74D3-4EAA-AFA5-ACF5C2020D09}"/>
              </a:ext>
            </a:extLst>
          </p:cNvPr>
          <p:cNvGrpSpPr/>
          <p:nvPr/>
        </p:nvGrpSpPr>
        <p:grpSpPr>
          <a:xfrm>
            <a:off x="2233583" y="760255"/>
            <a:ext cx="2920697" cy="2501743"/>
            <a:chOff x="895437" y="835198"/>
            <a:chExt cx="2656116" cy="2275114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95ACAEBC-869A-411B-B948-6136082A37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5">
                  <a:tint val="45000"/>
                  <a:satMod val="400000"/>
                </a:schemeClr>
              </a:duotone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895437" y="835198"/>
              <a:ext cx="2656116" cy="227511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13F0F51-8113-414E-8AFA-3964DEFD6A44}"/>
                </a:ext>
              </a:extLst>
            </p:cNvPr>
            <p:cNvSpPr txBox="1"/>
            <p:nvPr/>
          </p:nvSpPr>
          <p:spPr>
            <a:xfrm>
              <a:off x="1527624" y="1650257"/>
              <a:ext cx="1050288" cy="8540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활동 </a:t>
              </a:r>
            </a:p>
          </p:txBody>
        </p:sp>
        <p:pic>
          <p:nvPicPr>
            <p:cNvPr id="23" name="그림 22" descr="텍스트, 칠판이(가) 표시된 사진&#10;&#10;자동 생성된 설명">
              <a:extLst>
                <a:ext uri="{FF2B5EF4-FFF2-40B4-BE49-F238E27FC236}">
                  <a16:creationId xmlns:a16="http://schemas.microsoft.com/office/drawing/2014/main" id="{54ECB6FC-7C3E-45CF-A2F0-5955FAF389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35337" y="1472383"/>
              <a:ext cx="685149" cy="1149041"/>
            </a:xfrm>
            <a:prstGeom prst="rect">
              <a:avLst/>
            </a:prstGeom>
          </p:spPr>
        </p:pic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id="{820B26E7-89E5-4D44-BF7F-B8CBAA45DA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27940" y="2595661"/>
            <a:ext cx="530363" cy="572456"/>
          </a:xfrm>
          <a:prstGeom prst="rect">
            <a:avLst/>
          </a:prstGeom>
        </p:spPr>
      </p:pic>
      <p:pic>
        <p:nvPicPr>
          <p:cNvPr id="25" name="그림 24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4B8B681B-DAC1-4F95-AF28-CB31E244C70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931324" y="2047568"/>
            <a:ext cx="2069737" cy="303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8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그림책 속 숨은 그림 찾기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8506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819341" y="1439116"/>
            <a:ext cx="10553316" cy="962097"/>
            <a:chOff x="916151" y="1744399"/>
            <a:chExt cx="10553316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친구들과 함께 그림책 속 숨은 그림을 찾아봅시다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69" b="6423"/>
          <a:stretch/>
        </p:blipFill>
        <p:spPr>
          <a:xfrm>
            <a:off x="2121795" y="2233789"/>
            <a:ext cx="7841776" cy="4284378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BFB56AFB-CD05-4344-8CCB-DF4E5325F447}"/>
              </a:ext>
            </a:extLst>
          </p:cNvPr>
          <p:cNvGrpSpPr/>
          <p:nvPr/>
        </p:nvGrpSpPr>
        <p:grpSpPr>
          <a:xfrm>
            <a:off x="3827974" y="2746203"/>
            <a:ext cx="4519982" cy="2800125"/>
            <a:chOff x="3827974" y="2780928"/>
            <a:chExt cx="4519982" cy="2800125"/>
          </a:xfrm>
        </p:grpSpPr>
        <p:sp>
          <p:nvSpPr>
            <p:cNvPr id="24" name="사각형: 둥근 모서리 12">
              <a:extLst>
                <a:ext uri="{FF2B5EF4-FFF2-40B4-BE49-F238E27FC236}">
                  <a16:creationId xmlns:a16="http://schemas.microsoft.com/office/drawing/2014/main" id="{EA14683E-384C-41F5-9978-4A8DB642D5E3}"/>
                </a:ext>
              </a:extLst>
            </p:cNvPr>
            <p:cNvSpPr/>
            <p:nvPr/>
          </p:nvSpPr>
          <p:spPr>
            <a:xfrm>
              <a:off x="3827974" y="2780928"/>
              <a:ext cx="4519982" cy="2800125"/>
            </a:xfrm>
            <a:prstGeom prst="roundRect">
              <a:avLst/>
            </a:prstGeom>
            <a:solidFill>
              <a:srgbClr val="F3F3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B51A323-6A98-4F53-98F9-C38A4EF67F15}"/>
                </a:ext>
              </a:extLst>
            </p:cNvPr>
            <p:cNvSpPr txBox="1"/>
            <p:nvPr/>
          </p:nvSpPr>
          <p:spPr>
            <a:xfrm>
              <a:off x="5342140" y="2968665"/>
              <a:ext cx="15077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미션 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</a:t>
              </a:r>
              <a:endParaRPr lang="ko-KR" altLang="en-US" sz="32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6" name="그림 25" descr="수건, 음식이(가) 표시된 사진&#10;&#10;자동 생성된 설명">
              <a:extLst>
                <a:ext uri="{FF2B5EF4-FFF2-40B4-BE49-F238E27FC236}">
                  <a16:creationId xmlns:a16="http://schemas.microsoft.com/office/drawing/2014/main" id="{8CDE6A1C-8E79-4B81-B767-494671BC2C8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29474" y="3506098"/>
              <a:ext cx="1733051" cy="1826560"/>
            </a:xfrm>
            <a:prstGeom prst="rect">
              <a:avLst/>
            </a:prstGeom>
          </p:spPr>
        </p:pic>
        <p:sp>
          <p:nvSpPr>
            <p:cNvPr id="27" name="사각형: 둥근 모서리 15">
              <a:extLst>
                <a:ext uri="{FF2B5EF4-FFF2-40B4-BE49-F238E27FC236}">
                  <a16:creationId xmlns:a16="http://schemas.microsoft.com/office/drawing/2014/main" id="{026CEF81-F643-428E-BEFF-71634EA67512}"/>
                </a:ext>
              </a:extLst>
            </p:cNvPr>
            <p:cNvSpPr/>
            <p:nvPr/>
          </p:nvSpPr>
          <p:spPr>
            <a:xfrm>
              <a:off x="3979349" y="2911311"/>
              <a:ext cx="4233301" cy="2514014"/>
            </a:xfrm>
            <a:prstGeom prst="roundRect">
              <a:avLst>
                <a:gd name="adj" fmla="val 15253"/>
              </a:avLst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28" name="13. 두둥탁 WAV">
            <a:hlinkClick r:id="" action="ppaction://media"/>
            <a:extLst>
              <a:ext uri="{FF2B5EF4-FFF2-40B4-BE49-F238E27FC236}">
                <a16:creationId xmlns:a16="http://schemas.microsoft.com/office/drawing/2014/main" id="{F909B98F-0542-4FA5-AB16-285BA0E975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95325" y="4756150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37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7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75" b="6066"/>
          <a:stretch/>
        </p:blipFill>
        <p:spPr>
          <a:xfrm>
            <a:off x="0" y="36864"/>
            <a:ext cx="12192000" cy="6784273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759" t="66583" r="90776" b="29387"/>
          <a:stretch/>
        </p:blipFill>
        <p:spPr>
          <a:xfrm>
            <a:off x="152400" y="3778263"/>
            <a:ext cx="1800200" cy="1800200"/>
          </a:xfrm>
          <a:prstGeom prst="ellipse">
            <a:avLst/>
          </a:prstGeom>
          <a:ln w="76200">
            <a:solidFill>
              <a:srgbClr val="F3210F"/>
            </a:solidFill>
          </a:ln>
        </p:spPr>
      </p:pic>
      <p:pic>
        <p:nvPicPr>
          <p:cNvPr id="10" name="39. 띠잉">
            <a:hlinkClick r:id="" action="ppaction://media"/>
            <a:extLst>
              <a:ext uri="{FF2B5EF4-FFF2-40B4-BE49-F238E27FC236}">
                <a16:creationId xmlns:a16="http://schemas.microsoft.com/office/drawing/2014/main" id="{2BB58577-F358-4799-AF19-40C9EE89AA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940050" y="4191000"/>
            <a:ext cx="487362" cy="487363"/>
          </a:xfrm>
          <a:prstGeom prst="rect">
            <a:avLst/>
          </a:prstGeom>
        </p:spPr>
      </p:pic>
      <p:pic>
        <p:nvPicPr>
          <p:cNvPr id="18" name="39. 띠잉">
            <a:hlinkClick r:id="" action="ppaction://media"/>
            <a:extLst>
              <a:ext uri="{FF2B5EF4-FFF2-40B4-BE49-F238E27FC236}">
                <a16:creationId xmlns:a16="http://schemas.microsoft.com/office/drawing/2014/main" id="{2BB58577-F358-4799-AF19-40C9EE89AA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787650" y="4343400"/>
            <a:ext cx="487362" cy="487363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467" t="35720" r="22626" b="54626"/>
          <a:stretch/>
        </p:blipFill>
        <p:spPr>
          <a:xfrm>
            <a:off x="8184232" y="1916832"/>
            <a:ext cx="1602160" cy="1602160"/>
          </a:xfrm>
          <a:prstGeom prst="ellipse">
            <a:avLst/>
          </a:prstGeom>
          <a:ln w="76200">
            <a:solidFill>
              <a:srgbClr val="F3210F"/>
            </a:solidFill>
          </a:ln>
        </p:spPr>
      </p:pic>
      <p:pic>
        <p:nvPicPr>
          <p:cNvPr id="21" name="39. 띠잉">
            <a:hlinkClick r:id="" action="ppaction://media"/>
            <a:extLst>
              <a:ext uri="{FF2B5EF4-FFF2-40B4-BE49-F238E27FC236}">
                <a16:creationId xmlns:a16="http://schemas.microsoft.com/office/drawing/2014/main" id="{2BB58577-F358-4799-AF19-40C9EE89AA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635250" y="4495800"/>
            <a:ext cx="487362" cy="487363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735" t="20118" r="59312" b="75054"/>
          <a:stretch/>
        </p:blipFill>
        <p:spPr>
          <a:xfrm>
            <a:off x="4007768" y="836712"/>
            <a:ext cx="1512168" cy="1512168"/>
          </a:xfrm>
          <a:prstGeom prst="ellipse">
            <a:avLst/>
          </a:prstGeom>
          <a:ln w="762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51986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2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32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32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그림책 속 숨은 그림 찾기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814770" y="1625790"/>
            <a:ext cx="10532795" cy="1259583"/>
            <a:chOff x="916151" y="1744399"/>
            <a:chExt cx="10532795" cy="125958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588869" y="1803653"/>
              <a:ext cx="986007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뱀고양이는 </a:t>
              </a:r>
              <a:r>
                <a:rPr lang="ko-KR" altLang="en-US" sz="3600" spc="-15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쉭쉭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야옹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울어요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쥐고양이는 어떻게 울까요</a:t>
              </a:r>
              <a:r>
                <a:rPr lang="en-US" altLang="ko-KR" sz="3600" spc="-15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</a:p>
            <a:p>
              <a:r>
                <a:rPr lang="ko-KR" altLang="en-US" sz="3600" spc="-15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자유롭게 이야기 나누어 봅시다</a:t>
              </a:r>
              <a:r>
                <a:rPr lang="en-US" altLang="ko-KR" sz="3600" spc="-15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en-US" altLang="ko-KR" sz="3600" spc="-15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그림 2" descr="수건이(가) 표시된 사진&#10;&#10;자동 생성된 설명">
            <a:extLst>
              <a:ext uri="{FF2B5EF4-FFF2-40B4-BE49-F238E27FC236}">
                <a16:creationId xmlns:a16="http://schemas.microsoft.com/office/drawing/2014/main" id="{01AFFCD7-8DAA-41BF-A9C2-212CADF414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3342" y="2490061"/>
            <a:ext cx="3799422" cy="3754505"/>
          </a:xfrm>
          <a:prstGeom prst="rect">
            <a:avLst/>
          </a:prstGeom>
        </p:spPr>
      </p:pic>
      <p:pic>
        <p:nvPicPr>
          <p:cNvPr id="6" name="그림 5" descr="수건, 카페트이(가) 표시된 사진&#10;&#10;자동 생성된 설명">
            <a:extLst>
              <a:ext uri="{FF2B5EF4-FFF2-40B4-BE49-F238E27FC236}">
                <a16:creationId xmlns:a16="http://schemas.microsoft.com/office/drawing/2014/main" id="{0EE0BCFC-696A-4385-B0EB-66209DC8463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7069" y="2643357"/>
            <a:ext cx="4896190" cy="3329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05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그림책 속 숨은 그림 찾기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4435" y="2161031"/>
            <a:ext cx="6984776" cy="4273089"/>
          </a:xfrm>
          <a:prstGeom prst="rect">
            <a:avLst/>
          </a:prstGeom>
        </p:spPr>
      </p:pic>
      <p:pic>
        <p:nvPicPr>
          <p:cNvPr id="12" name="13. 두둥탁 WAV">
            <a:hlinkClick r:id="" action="ppaction://media"/>
            <a:extLst>
              <a:ext uri="{FF2B5EF4-FFF2-40B4-BE49-F238E27FC236}">
                <a16:creationId xmlns:a16="http://schemas.microsoft.com/office/drawing/2014/main" id="{F909B98F-0542-4FA5-AB16-285BA0E975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95325" y="4756150"/>
            <a:ext cx="487362" cy="487363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264D654D-DC4C-4C53-9612-ECFD017C23E9}"/>
              </a:ext>
            </a:extLst>
          </p:cNvPr>
          <p:cNvGrpSpPr/>
          <p:nvPr/>
        </p:nvGrpSpPr>
        <p:grpSpPr>
          <a:xfrm>
            <a:off x="3827974" y="2659118"/>
            <a:ext cx="4519982" cy="2800125"/>
            <a:chOff x="3827974" y="2746203"/>
            <a:chExt cx="4519982" cy="2800125"/>
          </a:xfrm>
        </p:grpSpPr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BFB56AFB-CD05-4344-8CCB-DF4E5325F447}"/>
                </a:ext>
              </a:extLst>
            </p:cNvPr>
            <p:cNvGrpSpPr/>
            <p:nvPr/>
          </p:nvGrpSpPr>
          <p:grpSpPr>
            <a:xfrm>
              <a:off x="3827974" y="2746203"/>
              <a:ext cx="4519982" cy="2800125"/>
              <a:chOff x="3827974" y="2780928"/>
              <a:chExt cx="4519982" cy="2800125"/>
            </a:xfrm>
          </p:grpSpPr>
          <p:sp>
            <p:nvSpPr>
              <p:cNvPr id="17" name="사각형: 둥근 모서리 12">
                <a:extLst>
                  <a:ext uri="{FF2B5EF4-FFF2-40B4-BE49-F238E27FC236}">
                    <a16:creationId xmlns:a16="http://schemas.microsoft.com/office/drawing/2014/main" id="{EA14683E-384C-41F5-9978-4A8DB642D5E3}"/>
                  </a:ext>
                </a:extLst>
              </p:cNvPr>
              <p:cNvSpPr/>
              <p:nvPr/>
            </p:nvSpPr>
            <p:spPr>
              <a:xfrm>
                <a:off x="3827974" y="2780928"/>
                <a:ext cx="4519982" cy="2800125"/>
              </a:xfrm>
              <a:prstGeom prst="roundRect">
                <a:avLst/>
              </a:prstGeom>
              <a:solidFill>
                <a:srgbClr val="F3F3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B51A323-6A98-4F53-98F9-C38A4EF67F15}"/>
                  </a:ext>
                </a:extLst>
              </p:cNvPr>
              <p:cNvSpPr txBox="1"/>
              <p:nvPr/>
            </p:nvSpPr>
            <p:spPr>
              <a:xfrm>
                <a:off x="5342140" y="2968665"/>
                <a:ext cx="150771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2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미션 </a:t>
                </a:r>
                <a:r>
                  <a:rPr lang="en-US" altLang="ko-KR" sz="32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2</a:t>
                </a:r>
                <a:endPara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  <p:sp>
            <p:nvSpPr>
              <p:cNvPr id="19" name="사각형: 둥근 모서리 15">
                <a:extLst>
                  <a:ext uri="{FF2B5EF4-FFF2-40B4-BE49-F238E27FC236}">
                    <a16:creationId xmlns:a16="http://schemas.microsoft.com/office/drawing/2014/main" id="{026CEF81-F643-428E-BEFF-71634EA67512}"/>
                  </a:ext>
                </a:extLst>
              </p:cNvPr>
              <p:cNvSpPr/>
              <p:nvPr/>
            </p:nvSpPr>
            <p:spPr>
              <a:xfrm>
                <a:off x="3979349" y="2911311"/>
                <a:ext cx="4233301" cy="2514014"/>
              </a:xfrm>
              <a:prstGeom prst="roundRect">
                <a:avLst>
                  <a:gd name="adj" fmla="val 15253"/>
                </a:avLst>
              </a:prstGeom>
              <a:noFill/>
              <a:ln w="28575">
                <a:solidFill>
                  <a:srgbClr val="F3720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80CEF42-C830-4316-BDE9-913356A43E6D}"/>
                </a:ext>
              </a:extLst>
            </p:cNvPr>
            <p:cNvSpPr txBox="1"/>
            <p:nvPr/>
          </p:nvSpPr>
          <p:spPr>
            <a:xfrm>
              <a:off x="4346239" y="3481087"/>
              <a:ext cx="348345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ㄱ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ㄴ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ㄷ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ㄹ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ㅁ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ㅂ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ㅅㅇ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ㅈ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ㅊ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ㅋ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ㅌ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ㅍ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ㅎ</a:t>
              </a:r>
              <a:endParaRPr lang="ko-KR" altLang="en-US" sz="32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F884D90-0548-41CB-9572-D6C5B4CF05F2}"/>
                </a:ext>
              </a:extLst>
            </p:cNvPr>
            <p:cNvSpPr txBox="1"/>
            <p:nvPr/>
          </p:nvSpPr>
          <p:spPr>
            <a:xfrm>
              <a:off x="4346239" y="4502056"/>
              <a:ext cx="348345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을 찾아라</a:t>
              </a:r>
              <a:r>
                <a:rPr lang="en-US" altLang="ko-KR" sz="44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819341" y="1439116"/>
            <a:ext cx="10553316" cy="962097"/>
            <a:chOff x="916151" y="1744399"/>
            <a:chExt cx="10553316" cy="96209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친구들과 함께 그림책 속 숨은 그림을 찾아봅시다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6" name="그림 25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23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7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44" b="2940"/>
          <a:stretch/>
        </p:blipFill>
        <p:spPr>
          <a:xfrm>
            <a:off x="1092" y="-6635"/>
            <a:ext cx="11806212" cy="6812056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3423" t="93467" r="24060" b="2421"/>
          <a:stretch/>
        </p:blipFill>
        <p:spPr>
          <a:xfrm>
            <a:off x="8472264" y="5949280"/>
            <a:ext cx="1124744" cy="1124744"/>
          </a:xfrm>
          <a:prstGeom prst="ellipse">
            <a:avLst/>
          </a:prstGeom>
          <a:ln w="76200">
            <a:solidFill>
              <a:srgbClr val="F97407"/>
            </a:solidFill>
          </a:ln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908" t="62436" r="25890" b="32330"/>
          <a:stretch/>
        </p:blipFill>
        <p:spPr>
          <a:xfrm>
            <a:off x="8328248" y="4018756"/>
            <a:ext cx="1124744" cy="1124744"/>
          </a:xfrm>
          <a:prstGeom prst="ellipse">
            <a:avLst/>
          </a:prstGeom>
          <a:ln w="76200">
            <a:solidFill>
              <a:schemeClr val="accent4"/>
            </a:solidFill>
          </a:ln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300" t="62234" r="86260" b="33778"/>
          <a:stretch/>
        </p:blipFill>
        <p:spPr>
          <a:xfrm>
            <a:off x="1002208" y="3693976"/>
            <a:ext cx="1116124" cy="1116124"/>
          </a:xfrm>
          <a:prstGeom prst="ellipse">
            <a:avLst/>
          </a:prstGeom>
          <a:ln w="76200">
            <a:solidFill>
              <a:srgbClr val="F3210F"/>
            </a:solidFill>
          </a:ln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0" t="71784" r="95121" b="23231"/>
          <a:stretch/>
        </p:blipFill>
        <p:spPr>
          <a:xfrm>
            <a:off x="1092" y="4581128"/>
            <a:ext cx="1092424" cy="1092424"/>
          </a:xfrm>
          <a:prstGeom prst="ellipse">
            <a:avLst/>
          </a:prstGeom>
          <a:ln w="76200">
            <a:solidFill>
              <a:srgbClr val="F97407"/>
            </a:solidFill>
          </a:ln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08" t="55994" r="60942" b="39021"/>
          <a:stretch/>
        </p:blipFill>
        <p:spPr>
          <a:xfrm>
            <a:off x="4230452" y="3417876"/>
            <a:ext cx="972616" cy="972616"/>
          </a:xfrm>
          <a:prstGeom prst="ellipse">
            <a:avLst/>
          </a:prstGeom>
          <a:ln w="76200">
            <a:solidFill>
              <a:schemeClr val="accent4"/>
            </a:solidFill>
          </a:ln>
        </p:spPr>
      </p:pic>
      <p:pic>
        <p:nvPicPr>
          <p:cNvPr id="14" name="8. 물음표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923963" y="-590550"/>
            <a:ext cx="609600" cy="609600"/>
          </a:xfrm>
          <a:prstGeom prst="rect">
            <a:avLst/>
          </a:prstGeom>
        </p:spPr>
      </p:pic>
      <p:pic>
        <p:nvPicPr>
          <p:cNvPr id="15" name="7. 매직 차임 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647738" y="1790700"/>
            <a:ext cx="609600" cy="609600"/>
          </a:xfrm>
          <a:prstGeom prst="rect">
            <a:avLst/>
          </a:prstGeom>
        </p:spPr>
      </p:pic>
      <p:pic>
        <p:nvPicPr>
          <p:cNvPr id="16" name="8. 물음표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4076363" y="-438150"/>
            <a:ext cx="609600" cy="609600"/>
          </a:xfrm>
          <a:prstGeom prst="rect">
            <a:avLst/>
          </a:prstGeom>
        </p:spPr>
      </p:pic>
      <p:pic>
        <p:nvPicPr>
          <p:cNvPr id="17" name="7. 매직 차임 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800138" y="1943100"/>
            <a:ext cx="609600" cy="609600"/>
          </a:xfrm>
          <a:prstGeom prst="rect">
            <a:avLst/>
          </a:prstGeom>
        </p:spPr>
      </p:pic>
      <p:pic>
        <p:nvPicPr>
          <p:cNvPr id="18" name="8. 물음표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4228763" y="-285750"/>
            <a:ext cx="609600" cy="609600"/>
          </a:xfrm>
          <a:prstGeom prst="rect">
            <a:avLst/>
          </a:prstGeom>
        </p:spPr>
      </p:pic>
      <p:pic>
        <p:nvPicPr>
          <p:cNvPr id="19" name="7. 매직 차임 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952538" y="2095500"/>
            <a:ext cx="609600" cy="609600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264D654D-DC4C-4C53-9612-ECFD017C23E9}"/>
              </a:ext>
            </a:extLst>
          </p:cNvPr>
          <p:cNvGrpSpPr/>
          <p:nvPr/>
        </p:nvGrpSpPr>
        <p:grpSpPr>
          <a:xfrm>
            <a:off x="4034446" y="2205559"/>
            <a:ext cx="4519982" cy="2800125"/>
            <a:chOff x="3827974" y="2746203"/>
            <a:chExt cx="4519982" cy="2800125"/>
          </a:xfrm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BFB56AFB-CD05-4344-8CCB-DF4E5325F447}"/>
                </a:ext>
              </a:extLst>
            </p:cNvPr>
            <p:cNvGrpSpPr/>
            <p:nvPr/>
          </p:nvGrpSpPr>
          <p:grpSpPr>
            <a:xfrm>
              <a:off x="3827974" y="2746203"/>
              <a:ext cx="4519982" cy="2800125"/>
              <a:chOff x="3827974" y="2780928"/>
              <a:chExt cx="4519982" cy="2800125"/>
            </a:xfrm>
          </p:grpSpPr>
          <p:sp>
            <p:nvSpPr>
              <p:cNvPr id="24" name="사각형: 둥근 모서리 12">
                <a:extLst>
                  <a:ext uri="{FF2B5EF4-FFF2-40B4-BE49-F238E27FC236}">
                    <a16:creationId xmlns:a16="http://schemas.microsoft.com/office/drawing/2014/main" id="{EA14683E-384C-41F5-9978-4A8DB642D5E3}"/>
                  </a:ext>
                </a:extLst>
              </p:cNvPr>
              <p:cNvSpPr/>
              <p:nvPr/>
            </p:nvSpPr>
            <p:spPr>
              <a:xfrm>
                <a:off x="3827974" y="2780928"/>
                <a:ext cx="4519982" cy="2800125"/>
              </a:xfrm>
              <a:prstGeom prst="roundRect">
                <a:avLst/>
              </a:prstGeom>
              <a:solidFill>
                <a:srgbClr val="F3F3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2B51A323-6A98-4F53-98F9-C38A4EF67F15}"/>
                  </a:ext>
                </a:extLst>
              </p:cNvPr>
              <p:cNvSpPr txBox="1"/>
              <p:nvPr/>
            </p:nvSpPr>
            <p:spPr>
              <a:xfrm>
                <a:off x="5342140" y="2968665"/>
                <a:ext cx="150771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2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미션 </a:t>
                </a:r>
                <a:r>
                  <a:rPr lang="en-US" altLang="ko-KR" sz="32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2</a:t>
                </a:r>
                <a:endPara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  <p:sp>
            <p:nvSpPr>
              <p:cNvPr id="26" name="사각형: 둥근 모서리 15">
                <a:extLst>
                  <a:ext uri="{FF2B5EF4-FFF2-40B4-BE49-F238E27FC236}">
                    <a16:creationId xmlns:a16="http://schemas.microsoft.com/office/drawing/2014/main" id="{026CEF81-F643-428E-BEFF-71634EA67512}"/>
                  </a:ext>
                </a:extLst>
              </p:cNvPr>
              <p:cNvSpPr/>
              <p:nvPr/>
            </p:nvSpPr>
            <p:spPr>
              <a:xfrm>
                <a:off x="3979349" y="2911311"/>
                <a:ext cx="4233301" cy="2514014"/>
              </a:xfrm>
              <a:prstGeom prst="roundRect">
                <a:avLst>
                  <a:gd name="adj" fmla="val 15253"/>
                </a:avLst>
              </a:prstGeom>
              <a:noFill/>
              <a:ln w="28575">
                <a:solidFill>
                  <a:srgbClr val="F3720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80CEF42-C830-4316-BDE9-913356A43E6D}"/>
                </a:ext>
              </a:extLst>
            </p:cNvPr>
            <p:cNvSpPr txBox="1"/>
            <p:nvPr/>
          </p:nvSpPr>
          <p:spPr>
            <a:xfrm>
              <a:off x="4400214" y="3533003"/>
              <a:ext cx="362354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친구들과 함께</a:t>
              </a:r>
              <a:endParaRPr lang="en-US" altLang="ko-KR" sz="32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32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나머지 자음을 </a:t>
              </a:r>
              <a:endParaRPr lang="en-US" altLang="ko-KR" sz="32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32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그림책에서 찾아보세요</a:t>
              </a:r>
              <a:r>
                <a:rPr lang="en-US" altLang="ko-KR" sz="32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32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27" name="13. 두둥탁 WAV">
            <a:hlinkClick r:id="" action="ppaction://media"/>
            <a:extLst>
              <a:ext uri="{FF2B5EF4-FFF2-40B4-BE49-F238E27FC236}">
                <a16:creationId xmlns:a16="http://schemas.microsoft.com/office/drawing/2014/main" id="{F909B98F-0542-4FA5-AB16-285BA0E9757E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95325" y="4756150"/>
            <a:ext cx="487362" cy="487363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180" t="55832" r="74380" b="40180"/>
          <a:stretch/>
        </p:blipFill>
        <p:spPr>
          <a:xfrm>
            <a:off x="2525804" y="3321090"/>
            <a:ext cx="1220155" cy="1220155"/>
          </a:xfrm>
          <a:prstGeom prst="ellipse">
            <a:avLst/>
          </a:prstGeom>
          <a:ln w="762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70394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3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85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13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85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13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85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67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3552" y="1684063"/>
            <a:ext cx="8362982" cy="5116237"/>
          </a:xfrm>
          <a:prstGeom prst="rect">
            <a:avLst/>
          </a:prstGeom>
        </p:spPr>
      </p:pic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그림책 속 숨은 그림 찾기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17" name="13. 두둥탁 WAV">
            <a:hlinkClick r:id="" action="ppaction://media"/>
            <a:extLst>
              <a:ext uri="{FF2B5EF4-FFF2-40B4-BE49-F238E27FC236}">
                <a16:creationId xmlns:a16="http://schemas.microsoft.com/office/drawing/2014/main" id="{F909B98F-0542-4FA5-AB16-285BA0E975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95325" y="4756150"/>
            <a:ext cx="487362" cy="487363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264D654D-DC4C-4C53-9612-ECFD017C23E9}"/>
              </a:ext>
            </a:extLst>
          </p:cNvPr>
          <p:cNvGrpSpPr/>
          <p:nvPr/>
        </p:nvGrpSpPr>
        <p:grpSpPr>
          <a:xfrm>
            <a:off x="3827974" y="2746203"/>
            <a:ext cx="4519982" cy="2800125"/>
            <a:chOff x="3827974" y="2746203"/>
            <a:chExt cx="4519982" cy="280012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BFB56AFB-CD05-4344-8CCB-DF4E5325F447}"/>
                </a:ext>
              </a:extLst>
            </p:cNvPr>
            <p:cNvGrpSpPr/>
            <p:nvPr/>
          </p:nvGrpSpPr>
          <p:grpSpPr>
            <a:xfrm>
              <a:off x="3827974" y="2746203"/>
              <a:ext cx="4519982" cy="2800125"/>
              <a:chOff x="3827974" y="2780928"/>
              <a:chExt cx="4519982" cy="2800125"/>
            </a:xfrm>
          </p:grpSpPr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id="{EA14683E-384C-41F5-9978-4A8DB642D5E3}"/>
                  </a:ext>
                </a:extLst>
              </p:cNvPr>
              <p:cNvSpPr/>
              <p:nvPr/>
            </p:nvSpPr>
            <p:spPr>
              <a:xfrm>
                <a:off x="3827974" y="2780928"/>
                <a:ext cx="4519982" cy="2800125"/>
              </a:xfrm>
              <a:prstGeom prst="roundRect">
                <a:avLst/>
              </a:prstGeom>
              <a:solidFill>
                <a:srgbClr val="F3F3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B51A323-6A98-4F53-98F9-C38A4EF67F15}"/>
                  </a:ext>
                </a:extLst>
              </p:cNvPr>
              <p:cNvSpPr txBox="1"/>
              <p:nvPr/>
            </p:nvSpPr>
            <p:spPr>
              <a:xfrm>
                <a:off x="5342140" y="2968665"/>
                <a:ext cx="150771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2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미션 </a:t>
                </a:r>
                <a:r>
                  <a:rPr lang="en-US" altLang="ko-KR" sz="32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2</a:t>
                </a:r>
                <a:endPara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  <p:sp>
            <p:nvSpPr>
              <p:cNvPr id="16" name="사각형: 둥근 모서리 15">
                <a:extLst>
                  <a:ext uri="{FF2B5EF4-FFF2-40B4-BE49-F238E27FC236}">
                    <a16:creationId xmlns:a16="http://schemas.microsoft.com/office/drawing/2014/main" id="{026CEF81-F643-428E-BEFF-71634EA67512}"/>
                  </a:ext>
                </a:extLst>
              </p:cNvPr>
              <p:cNvSpPr/>
              <p:nvPr/>
            </p:nvSpPr>
            <p:spPr>
              <a:xfrm>
                <a:off x="3979349" y="2911311"/>
                <a:ext cx="4233301" cy="2514014"/>
              </a:xfrm>
              <a:prstGeom prst="roundRect">
                <a:avLst>
                  <a:gd name="adj" fmla="val 15253"/>
                </a:avLst>
              </a:prstGeom>
              <a:noFill/>
              <a:ln w="28575">
                <a:solidFill>
                  <a:srgbClr val="F3720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80CEF42-C830-4316-BDE9-913356A43E6D}"/>
                </a:ext>
              </a:extLst>
            </p:cNvPr>
            <p:cNvSpPr txBox="1"/>
            <p:nvPr/>
          </p:nvSpPr>
          <p:spPr>
            <a:xfrm>
              <a:off x="4346239" y="3481087"/>
              <a:ext cx="348345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ㄱ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ㄴ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ㄷ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ㄹ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ㅁ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ㅂ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ㅅㅇ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ㅈ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ㅊ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ㅋ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ㅌ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ㅍ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2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ㅎ</a:t>
              </a:r>
              <a:endParaRPr lang="ko-KR" altLang="en-US" sz="32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F884D90-0548-41CB-9572-D6C5B4CF05F2}"/>
                </a:ext>
              </a:extLst>
            </p:cNvPr>
            <p:cNvSpPr txBox="1"/>
            <p:nvPr/>
          </p:nvSpPr>
          <p:spPr>
            <a:xfrm>
              <a:off x="4346239" y="4502056"/>
              <a:ext cx="348345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을 찾아라</a:t>
              </a:r>
              <a:r>
                <a:rPr lang="en-US" altLang="ko-KR" sz="44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512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0008" y="2151959"/>
            <a:ext cx="7231985" cy="4424324"/>
          </a:xfrm>
          <a:prstGeom prst="rect">
            <a:avLst/>
          </a:prstGeom>
        </p:spPr>
      </p:pic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그림책 속 숨은 그림 찾기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819341" y="1439116"/>
            <a:ext cx="10553316" cy="962097"/>
            <a:chOff x="916151" y="1744399"/>
            <a:chExt cx="10553316" cy="9620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친구들과 함께 그림책 속 숨은 그림을 찾아봅시다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14" name="그림 1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15" name="13. 두둥탁 WAV">
            <a:hlinkClick r:id="" action="ppaction://media"/>
            <a:extLst>
              <a:ext uri="{FF2B5EF4-FFF2-40B4-BE49-F238E27FC236}">
                <a16:creationId xmlns:a16="http://schemas.microsoft.com/office/drawing/2014/main" id="{F909B98F-0542-4FA5-AB16-285BA0E975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95325" y="4756150"/>
            <a:ext cx="487362" cy="487363"/>
          </a:xfrm>
          <a:prstGeom prst="rect">
            <a:avLst/>
          </a:prstGeom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id="{C122E447-6C03-471E-8428-BD3237F30B8F}"/>
              </a:ext>
            </a:extLst>
          </p:cNvPr>
          <p:cNvGrpSpPr/>
          <p:nvPr/>
        </p:nvGrpSpPr>
        <p:grpSpPr>
          <a:xfrm>
            <a:off x="3827974" y="2746203"/>
            <a:ext cx="4519982" cy="2800125"/>
            <a:chOff x="3827974" y="2746203"/>
            <a:chExt cx="4519982" cy="2800125"/>
          </a:xfrm>
        </p:grpSpPr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BFB56AFB-CD05-4344-8CCB-DF4E5325F447}"/>
                </a:ext>
              </a:extLst>
            </p:cNvPr>
            <p:cNvGrpSpPr/>
            <p:nvPr/>
          </p:nvGrpSpPr>
          <p:grpSpPr>
            <a:xfrm>
              <a:off x="3827974" y="2746203"/>
              <a:ext cx="4519982" cy="2800125"/>
              <a:chOff x="3827974" y="2780928"/>
              <a:chExt cx="4519982" cy="2800125"/>
            </a:xfrm>
          </p:grpSpPr>
          <p:sp>
            <p:nvSpPr>
              <p:cNvPr id="19" name="사각형: 둥근 모서리 12">
                <a:extLst>
                  <a:ext uri="{FF2B5EF4-FFF2-40B4-BE49-F238E27FC236}">
                    <a16:creationId xmlns:a16="http://schemas.microsoft.com/office/drawing/2014/main" id="{EA14683E-384C-41F5-9978-4A8DB642D5E3}"/>
                  </a:ext>
                </a:extLst>
              </p:cNvPr>
              <p:cNvSpPr/>
              <p:nvPr/>
            </p:nvSpPr>
            <p:spPr>
              <a:xfrm>
                <a:off x="3827974" y="2780928"/>
                <a:ext cx="4519982" cy="2800125"/>
              </a:xfrm>
              <a:prstGeom prst="roundRect">
                <a:avLst/>
              </a:prstGeom>
              <a:solidFill>
                <a:srgbClr val="F3F3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2B51A323-6A98-4F53-98F9-C38A4EF67F15}"/>
                  </a:ext>
                </a:extLst>
              </p:cNvPr>
              <p:cNvSpPr txBox="1"/>
              <p:nvPr/>
            </p:nvSpPr>
            <p:spPr>
              <a:xfrm>
                <a:off x="5342140" y="2968665"/>
                <a:ext cx="150771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2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미션 </a:t>
                </a:r>
                <a:r>
                  <a:rPr lang="en-US" altLang="ko-KR" sz="32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3</a:t>
                </a:r>
                <a:endPara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  <p:sp>
            <p:nvSpPr>
              <p:cNvPr id="25" name="사각형: 둥근 모서리 15">
                <a:extLst>
                  <a:ext uri="{FF2B5EF4-FFF2-40B4-BE49-F238E27FC236}">
                    <a16:creationId xmlns:a16="http://schemas.microsoft.com/office/drawing/2014/main" id="{026CEF81-F643-428E-BEFF-71634EA67512}"/>
                  </a:ext>
                </a:extLst>
              </p:cNvPr>
              <p:cNvSpPr/>
              <p:nvPr/>
            </p:nvSpPr>
            <p:spPr>
              <a:xfrm>
                <a:off x="3979349" y="2911311"/>
                <a:ext cx="4233301" cy="2514014"/>
              </a:xfrm>
              <a:prstGeom prst="roundRect">
                <a:avLst>
                  <a:gd name="adj" fmla="val 15253"/>
                </a:avLst>
              </a:prstGeom>
              <a:noFill/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1DB2D0EF-9FC8-48E5-A075-7CAFE6A9F9C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22634" y="3470697"/>
              <a:ext cx="1946731" cy="17728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1501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7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322" b="2209"/>
          <a:stretch/>
        </p:blipFill>
        <p:spPr>
          <a:xfrm>
            <a:off x="30808" y="8112"/>
            <a:ext cx="12161192" cy="680526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629" t="13801" r="16877" b="75583"/>
          <a:stretch/>
        </p:blipFill>
        <p:spPr>
          <a:xfrm>
            <a:off x="9120336" y="116632"/>
            <a:ext cx="1980728" cy="1980728"/>
          </a:xfrm>
          <a:prstGeom prst="ellipse">
            <a:avLst/>
          </a:prstGeom>
          <a:ln w="76200">
            <a:solidFill>
              <a:schemeClr val="accent4"/>
            </a:solidFill>
          </a:ln>
        </p:spPr>
      </p:pic>
      <p:pic>
        <p:nvPicPr>
          <p:cNvPr id="6" name="39. 띠잉">
            <a:hlinkClick r:id="" action="ppaction://media"/>
            <a:extLst>
              <a:ext uri="{FF2B5EF4-FFF2-40B4-BE49-F238E27FC236}">
                <a16:creationId xmlns:a16="http://schemas.microsoft.com/office/drawing/2014/main" id="{2BB58577-F358-4799-AF19-40C9EE89AA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635250" y="4495800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48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스크린샷이(가) 표시된 사진&#10;&#10;자동 생성된 설명">
            <a:extLst>
              <a:ext uri="{FF2B5EF4-FFF2-40B4-BE49-F238E27FC236}">
                <a16:creationId xmlns:a16="http://schemas.microsoft.com/office/drawing/2014/main" id="{F071AAAE-BB57-44B8-885B-F7FA2D784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83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0008" y="2151959"/>
            <a:ext cx="7231985" cy="4424324"/>
          </a:xfrm>
          <a:prstGeom prst="rect">
            <a:avLst/>
          </a:prstGeom>
        </p:spPr>
      </p:pic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그림책 속 숨은 그림 찾기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17" name="13. 두둥탁 WAV">
            <a:hlinkClick r:id="" action="ppaction://media"/>
            <a:extLst>
              <a:ext uri="{FF2B5EF4-FFF2-40B4-BE49-F238E27FC236}">
                <a16:creationId xmlns:a16="http://schemas.microsoft.com/office/drawing/2014/main" id="{F909B98F-0542-4FA5-AB16-285BA0E975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95325" y="4756150"/>
            <a:ext cx="487362" cy="487363"/>
          </a:xfrm>
          <a:prstGeom prst="rect">
            <a:avLst/>
          </a:prstGeom>
        </p:spPr>
      </p:pic>
      <p:grpSp>
        <p:nvGrpSpPr>
          <p:cNvPr id="22" name="그룹 21">
            <a:extLst>
              <a:ext uri="{FF2B5EF4-FFF2-40B4-BE49-F238E27FC236}">
                <a16:creationId xmlns:a16="http://schemas.microsoft.com/office/drawing/2014/main" id="{14678436-A838-4161-A9D7-5AC0E11843C5}"/>
              </a:ext>
            </a:extLst>
          </p:cNvPr>
          <p:cNvGrpSpPr/>
          <p:nvPr/>
        </p:nvGrpSpPr>
        <p:grpSpPr>
          <a:xfrm>
            <a:off x="3827974" y="2746203"/>
            <a:ext cx="4519982" cy="2800125"/>
            <a:chOff x="3827974" y="2746203"/>
            <a:chExt cx="4519982" cy="280012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BFB56AFB-CD05-4344-8CCB-DF4E5325F447}"/>
                </a:ext>
              </a:extLst>
            </p:cNvPr>
            <p:cNvGrpSpPr/>
            <p:nvPr/>
          </p:nvGrpSpPr>
          <p:grpSpPr>
            <a:xfrm>
              <a:off x="3827974" y="2746203"/>
              <a:ext cx="4519982" cy="2800125"/>
              <a:chOff x="3827974" y="2780928"/>
              <a:chExt cx="4519982" cy="2800125"/>
            </a:xfrm>
          </p:grpSpPr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id="{EA14683E-384C-41F5-9978-4A8DB642D5E3}"/>
                  </a:ext>
                </a:extLst>
              </p:cNvPr>
              <p:cNvSpPr/>
              <p:nvPr/>
            </p:nvSpPr>
            <p:spPr>
              <a:xfrm>
                <a:off x="3827974" y="2780928"/>
                <a:ext cx="4519982" cy="2800125"/>
              </a:xfrm>
              <a:prstGeom prst="roundRect">
                <a:avLst/>
              </a:prstGeom>
              <a:solidFill>
                <a:srgbClr val="F3F3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B51A323-6A98-4F53-98F9-C38A4EF67F15}"/>
                  </a:ext>
                </a:extLst>
              </p:cNvPr>
              <p:cNvSpPr txBox="1"/>
              <p:nvPr/>
            </p:nvSpPr>
            <p:spPr>
              <a:xfrm>
                <a:off x="5342140" y="2968665"/>
                <a:ext cx="150771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2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미션 </a:t>
                </a:r>
                <a:r>
                  <a:rPr lang="en-US" altLang="ko-KR" sz="32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4</a:t>
                </a:r>
                <a:endPara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  <p:sp>
            <p:nvSpPr>
              <p:cNvPr id="16" name="사각형: 둥근 모서리 15">
                <a:extLst>
                  <a:ext uri="{FF2B5EF4-FFF2-40B4-BE49-F238E27FC236}">
                    <a16:creationId xmlns:a16="http://schemas.microsoft.com/office/drawing/2014/main" id="{026CEF81-F643-428E-BEFF-71634EA67512}"/>
                  </a:ext>
                </a:extLst>
              </p:cNvPr>
              <p:cNvSpPr/>
              <p:nvPr/>
            </p:nvSpPr>
            <p:spPr>
              <a:xfrm>
                <a:off x="3979349" y="2911311"/>
                <a:ext cx="4233301" cy="2514014"/>
              </a:xfrm>
              <a:prstGeom prst="roundRect">
                <a:avLst>
                  <a:gd name="adj" fmla="val 15253"/>
                </a:avLst>
              </a:prstGeom>
              <a:noFill/>
              <a:ln w="28575">
                <a:solidFill>
                  <a:srgbClr val="1EA28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id="{8AD8AA4E-127F-4CD4-B50A-0BAD1BD5F46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23295">
              <a:off x="5049628" y="3504373"/>
              <a:ext cx="2092740" cy="1723612"/>
            </a:xfrm>
            <a:prstGeom prst="rect">
              <a:avLst/>
            </a:prstGeom>
          </p:spPr>
        </p:pic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819341" y="1439116"/>
            <a:ext cx="10553316" cy="962097"/>
            <a:chOff x="916151" y="1744399"/>
            <a:chExt cx="10553316" cy="96209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친구들과 함께 그림책 속 숨은 그림을 찾아봅시다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237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322" b="2209"/>
          <a:stretch/>
        </p:blipFill>
        <p:spPr>
          <a:xfrm>
            <a:off x="30808" y="8112"/>
            <a:ext cx="12161192" cy="6805264"/>
          </a:xfrm>
          <a:prstGeom prst="rect">
            <a:avLst/>
          </a:prstGeom>
        </p:spPr>
      </p:pic>
      <p:pic>
        <p:nvPicPr>
          <p:cNvPr id="6" name="39. 띠잉">
            <a:hlinkClick r:id="" action="ppaction://media"/>
            <a:extLst>
              <a:ext uri="{FF2B5EF4-FFF2-40B4-BE49-F238E27FC236}">
                <a16:creationId xmlns:a16="http://schemas.microsoft.com/office/drawing/2014/main" id="{2BB58577-F358-4799-AF19-40C9EE89AA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635250" y="4495800"/>
            <a:ext cx="487362" cy="48736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095" t="20126" r="56945" b="75035"/>
          <a:stretch/>
        </p:blipFill>
        <p:spPr>
          <a:xfrm>
            <a:off x="4316760" y="317320"/>
            <a:ext cx="1800200" cy="1800200"/>
          </a:xfrm>
          <a:prstGeom prst="ellipse">
            <a:avLst/>
          </a:prstGeom>
          <a:ln w="762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12225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0008" y="2151959"/>
            <a:ext cx="7231985" cy="4424324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819341" y="1439116"/>
            <a:ext cx="10553316" cy="962097"/>
            <a:chOff x="916151" y="1744399"/>
            <a:chExt cx="10553316" cy="9620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친구들과 함께 그림책 속 숨은 그림을 찾아봅시다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그림책 속 숨은 그림 찾기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17" name="13. 두둥탁 WAV">
            <a:hlinkClick r:id="" action="ppaction://media"/>
            <a:extLst>
              <a:ext uri="{FF2B5EF4-FFF2-40B4-BE49-F238E27FC236}">
                <a16:creationId xmlns:a16="http://schemas.microsoft.com/office/drawing/2014/main" id="{F909B98F-0542-4FA5-AB16-285BA0E975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95325" y="4756150"/>
            <a:ext cx="487362" cy="487363"/>
          </a:xfrm>
          <a:prstGeom prst="rect">
            <a:avLst/>
          </a:prstGeom>
        </p:spPr>
      </p:pic>
      <p:grpSp>
        <p:nvGrpSpPr>
          <p:cNvPr id="27" name="그룹 26">
            <a:extLst>
              <a:ext uri="{FF2B5EF4-FFF2-40B4-BE49-F238E27FC236}">
                <a16:creationId xmlns:a16="http://schemas.microsoft.com/office/drawing/2014/main" id="{37E527E9-DA15-4049-9F4E-0924E42F4E7F}"/>
              </a:ext>
            </a:extLst>
          </p:cNvPr>
          <p:cNvGrpSpPr/>
          <p:nvPr/>
        </p:nvGrpSpPr>
        <p:grpSpPr>
          <a:xfrm>
            <a:off x="3827974" y="2746203"/>
            <a:ext cx="4519982" cy="2800125"/>
            <a:chOff x="3827974" y="2746203"/>
            <a:chExt cx="4519982" cy="280012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BFB56AFB-CD05-4344-8CCB-DF4E5325F447}"/>
                </a:ext>
              </a:extLst>
            </p:cNvPr>
            <p:cNvGrpSpPr/>
            <p:nvPr/>
          </p:nvGrpSpPr>
          <p:grpSpPr>
            <a:xfrm>
              <a:off x="3827974" y="2746203"/>
              <a:ext cx="4519982" cy="2800125"/>
              <a:chOff x="3827974" y="2780928"/>
              <a:chExt cx="4519982" cy="2800125"/>
            </a:xfrm>
          </p:grpSpPr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id="{EA14683E-384C-41F5-9978-4A8DB642D5E3}"/>
                  </a:ext>
                </a:extLst>
              </p:cNvPr>
              <p:cNvSpPr/>
              <p:nvPr/>
            </p:nvSpPr>
            <p:spPr>
              <a:xfrm>
                <a:off x="3827974" y="2780928"/>
                <a:ext cx="4519982" cy="2800125"/>
              </a:xfrm>
              <a:prstGeom prst="roundRect">
                <a:avLst/>
              </a:prstGeom>
              <a:solidFill>
                <a:srgbClr val="F3F3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B51A323-6A98-4F53-98F9-C38A4EF67F15}"/>
                  </a:ext>
                </a:extLst>
              </p:cNvPr>
              <p:cNvSpPr txBox="1"/>
              <p:nvPr/>
            </p:nvSpPr>
            <p:spPr>
              <a:xfrm>
                <a:off x="5342140" y="2968665"/>
                <a:ext cx="150771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2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미션 </a:t>
                </a:r>
                <a:r>
                  <a:rPr lang="en-US" altLang="ko-KR" sz="32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5</a:t>
                </a:r>
                <a:endPara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  <p:sp>
            <p:nvSpPr>
              <p:cNvPr id="16" name="사각형: 둥근 모서리 15">
                <a:extLst>
                  <a:ext uri="{FF2B5EF4-FFF2-40B4-BE49-F238E27FC236}">
                    <a16:creationId xmlns:a16="http://schemas.microsoft.com/office/drawing/2014/main" id="{026CEF81-F643-428E-BEFF-71634EA67512}"/>
                  </a:ext>
                </a:extLst>
              </p:cNvPr>
              <p:cNvSpPr/>
              <p:nvPr/>
            </p:nvSpPr>
            <p:spPr>
              <a:xfrm>
                <a:off x="3979349" y="2911311"/>
                <a:ext cx="4233301" cy="2514014"/>
              </a:xfrm>
              <a:prstGeom prst="roundRect">
                <a:avLst>
                  <a:gd name="adj" fmla="val 15253"/>
                </a:avLst>
              </a:prstGeom>
              <a:noFill/>
              <a:ln w="28575">
                <a:solidFill>
                  <a:srgbClr val="178B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pic>
          <p:nvPicPr>
            <p:cNvPr id="24" name="그림 23" descr="셔츠이(가) 표시된 사진&#10;&#10;자동 생성된 설명">
              <a:extLst>
                <a:ext uri="{FF2B5EF4-FFF2-40B4-BE49-F238E27FC236}">
                  <a16:creationId xmlns:a16="http://schemas.microsoft.com/office/drawing/2014/main" id="{96F34695-ACA7-4044-9F5D-7DA075706B7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03567" y="3429000"/>
              <a:ext cx="1968794" cy="1826081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446F33E-02CC-4B91-B10C-5FE369D7A14E}"/>
                </a:ext>
              </a:extLst>
            </p:cNvPr>
            <p:cNvSpPr txBox="1"/>
            <p:nvPr/>
          </p:nvSpPr>
          <p:spPr>
            <a:xfrm rot="20714533">
              <a:off x="4040679" y="3574875"/>
              <a:ext cx="15077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dirty="0">
                  <a:solidFill>
                    <a:srgbClr val="F3210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빨강색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CB6967E-052D-4C07-8A89-603092A87E3D}"/>
                </a:ext>
              </a:extLst>
            </p:cNvPr>
            <p:cNvSpPr txBox="1"/>
            <p:nvPr/>
          </p:nvSpPr>
          <p:spPr>
            <a:xfrm rot="505740">
              <a:off x="6677143" y="4415056"/>
              <a:ext cx="15077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200" dirty="0" smtClean="0">
                  <a:solidFill>
                    <a:srgbClr val="F3210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</a:t>
              </a:r>
              <a:r>
                <a:rPr lang="ko-KR" altLang="en-US" sz="3200" dirty="0" smtClean="0">
                  <a:solidFill>
                    <a:srgbClr val="F3210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마리</a:t>
              </a:r>
              <a:endParaRPr lang="ko-KR" altLang="en-US" sz="3200" dirty="0">
                <a:solidFill>
                  <a:srgbClr val="F3210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948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322" b="2209"/>
          <a:stretch/>
        </p:blipFill>
        <p:spPr>
          <a:xfrm>
            <a:off x="30808" y="8112"/>
            <a:ext cx="12161192" cy="680526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514" t="25916" r="25346" b="68950"/>
          <a:stretch/>
        </p:blipFill>
        <p:spPr>
          <a:xfrm>
            <a:off x="8328248" y="836712"/>
            <a:ext cx="1368152" cy="1368152"/>
          </a:xfrm>
          <a:prstGeom prst="ellipse">
            <a:avLst/>
          </a:prstGeom>
          <a:ln w="76200">
            <a:solidFill>
              <a:srgbClr val="0070C0"/>
            </a:solidFill>
          </a:ln>
        </p:spPr>
      </p:pic>
      <p:pic>
        <p:nvPicPr>
          <p:cNvPr id="6" name="39. 띠잉">
            <a:hlinkClick r:id="" action="ppaction://media"/>
            <a:extLst>
              <a:ext uri="{FF2B5EF4-FFF2-40B4-BE49-F238E27FC236}">
                <a16:creationId xmlns:a16="http://schemas.microsoft.com/office/drawing/2014/main" id="{2BB58577-F358-4799-AF19-40C9EE89AA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2635250" y="4495800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39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0008" y="2151959"/>
            <a:ext cx="7231985" cy="4424324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819341" y="1439116"/>
            <a:ext cx="10553316" cy="962097"/>
            <a:chOff x="916151" y="1744399"/>
            <a:chExt cx="10553316" cy="9620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친구들과 함께 그림책 속 숨은 그림을 찾아봅시다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그림책 속 숨은 그림 찾기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17" name="13. 두둥탁 WAV">
            <a:hlinkClick r:id="" action="ppaction://media"/>
            <a:extLst>
              <a:ext uri="{FF2B5EF4-FFF2-40B4-BE49-F238E27FC236}">
                <a16:creationId xmlns:a16="http://schemas.microsoft.com/office/drawing/2014/main" id="{F909B98F-0542-4FA5-AB16-285BA0E975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95325" y="4756150"/>
            <a:ext cx="487362" cy="487363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319148CA-73C0-469E-8947-B377B6C4966D}"/>
              </a:ext>
            </a:extLst>
          </p:cNvPr>
          <p:cNvGrpSpPr/>
          <p:nvPr/>
        </p:nvGrpSpPr>
        <p:grpSpPr>
          <a:xfrm>
            <a:off x="3827974" y="2746203"/>
            <a:ext cx="4519982" cy="2800125"/>
            <a:chOff x="3827974" y="2746203"/>
            <a:chExt cx="4519982" cy="2800125"/>
          </a:xfrm>
        </p:grpSpPr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37E527E9-DA15-4049-9F4E-0924E42F4E7F}"/>
                </a:ext>
              </a:extLst>
            </p:cNvPr>
            <p:cNvGrpSpPr/>
            <p:nvPr/>
          </p:nvGrpSpPr>
          <p:grpSpPr>
            <a:xfrm>
              <a:off x="3827974" y="2746203"/>
              <a:ext cx="4519982" cy="2800125"/>
              <a:chOff x="3827974" y="2746203"/>
              <a:chExt cx="4519982" cy="2800125"/>
            </a:xfrm>
          </p:grpSpPr>
          <p:grpSp>
            <p:nvGrpSpPr>
              <p:cNvPr id="12" name="그룹 11">
                <a:extLst>
                  <a:ext uri="{FF2B5EF4-FFF2-40B4-BE49-F238E27FC236}">
                    <a16:creationId xmlns:a16="http://schemas.microsoft.com/office/drawing/2014/main" id="{BFB56AFB-CD05-4344-8CCB-DF4E5325F447}"/>
                  </a:ext>
                </a:extLst>
              </p:cNvPr>
              <p:cNvGrpSpPr/>
              <p:nvPr/>
            </p:nvGrpSpPr>
            <p:grpSpPr>
              <a:xfrm>
                <a:off x="3827974" y="2746203"/>
                <a:ext cx="4519982" cy="2800125"/>
                <a:chOff x="3827974" y="2780928"/>
                <a:chExt cx="4519982" cy="2800125"/>
              </a:xfrm>
            </p:grpSpPr>
            <p:sp>
              <p:nvSpPr>
                <p:cNvPr id="13" name="사각형: 둥근 모서리 12">
                  <a:extLst>
                    <a:ext uri="{FF2B5EF4-FFF2-40B4-BE49-F238E27FC236}">
                      <a16:creationId xmlns:a16="http://schemas.microsoft.com/office/drawing/2014/main" id="{EA14683E-384C-41F5-9978-4A8DB642D5E3}"/>
                    </a:ext>
                  </a:extLst>
                </p:cNvPr>
                <p:cNvSpPr/>
                <p:nvPr/>
              </p:nvSpPr>
              <p:spPr>
                <a:xfrm>
                  <a:off x="3827974" y="2780928"/>
                  <a:ext cx="4519982" cy="2800125"/>
                </a:xfrm>
                <a:prstGeom prst="roundRect">
                  <a:avLst/>
                </a:prstGeom>
                <a:solidFill>
                  <a:srgbClr val="F3F3F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2B51A323-6A98-4F53-98F9-C38A4EF67F15}"/>
                    </a:ext>
                  </a:extLst>
                </p:cNvPr>
                <p:cNvSpPr txBox="1"/>
                <p:nvPr/>
              </p:nvSpPr>
              <p:spPr>
                <a:xfrm>
                  <a:off x="5342140" y="2968665"/>
                  <a:ext cx="1507719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ko-KR" altLang="en-US" sz="3200" dirty="0">
                      <a:solidFill>
                        <a:schemeClr val="bg2">
                          <a:lumMod val="25000"/>
                        </a:schemeClr>
                      </a:solidFill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미션 </a:t>
                  </a:r>
                  <a:r>
                    <a:rPr lang="en-US" altLang="ko-KR" sz="3200" dirty="0">
                      <a:solidFill>
                        <a:schemeClr val="bg2">
                          <a:lumMod val="25000"/>
                        </a:schemeClr>
                      </a:solidFill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6</a:t>
                  </a:r>
                  <a:endParaRPr lang="ko-KR" altLang="en-US" sz="32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endParaRPr>
                </a:p>
              </p:txBody>
            </p:sp>
            <p:sp>
              <p:nvSpPr>
                <p:cNvPr id="16" name="사각형: 둥근 모서리 15">
                  <a:extLst>
                    <a:ext uri="{FF2B5EF4-FFF2-40B4-BE49-F238E27FC236}">
                      <a16:creationId xmlns:a16="http://schemas.microsoft.com/office/drawing/2014/main" id="{026CEF81-F643-428E-BEFF-71634EA67512}"/>
                    </a:ext>
                  </a:extLst>
                </p:cNvPr>
                <p:cNvSpPr/>
                <p:nvPr/>
              </p:nvSpPr>
              <p:spPr>
                <a:xfrm>
                  <a:off x="3979349" y="2911311"/>
                  <a:ext cx="4233301" cy="2514014"/>
                </a:xfrm>
                <a:prstGeom prst="roundRect">
                  <a:avLst>
                    <a:gd name="adj" fmla="val 15253"/>
                  </a:avLst>
                </a:prstGeom>
                <a:noFill/>
                <a:ln w="28575">
                  <a:solidFill>
                    <a:srgbClr val="0000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446F33E-02CC-4B91-B10C-5FE369D7A14E}"/>
                  </a:ext>
                </a:extLst>
              </p:cNvPr>
              <p:cNvSpPr txBox="1"/>
              <p:nvPr/>
            </p:nvSpPr>
            <p:spPr>
              <a:xfrm rot="20714533">
                <a:off x="4106520" y="3595947"/>
                <a:ext cx="15077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0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똥덩어리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CB6967E-052D-4C07-8A89-603092A87E3D}"/>
                  </a:ext>
                </a:extLst>
              </p:cNvPr>
              <p:cNvSpPr txBox="1"/>
              <p:nvPr/>
            </p:nvSpPr>
            <p:spPr>
              <a:xfrm rot="505740">
                <a:off x="6677143" y="4353501"/>
                <a:ext cx="150771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40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3</a:t>
                </a:r>
                <a:r>
                  <a:rPr lang="ko-KR" altLang="en-US" sz="40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개</a:t>
                </a:r>
              </a:p>
            </p:txBody>
          </p:sp>
        </p:grpSp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D52921CF-5E38-4AD7-91EA-DC3F2CDF0A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32624" y="3480916"/>
              <a:ext cx="2276985" cy="17891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1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322" b="2209"/>
          <a:stretch/>
        </p:blipFill>
        <p:spPr>
          <a:xfrm>
            <a:off x="30808" y="8112"/>
            <a:ext cx="12161192" cy="680526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380" t="28644" r="22471" b="67843"/>
          <a:stretch/>
        </p:blipFill>
        <p:spPr>
          <a:xfrm>
            <a:off x="8976320" y="1268760"/>
            <a:ext cx="936104" cy="936104"/>
          </a:xfrm>
          <a:prstGeom prst="ellipse">
            <a:avLst/>
          </a:prstGeom>
          <a:ln w="76200">
            <a:solidFill>
              <a:srgbClr val="000099"/>
            </a:solidFill>
          </a:ln>
        </p:spPr>
      </p:pic>
      <p:pic>
        <p:nvPicPr>
          <p:cNvPr id="6" name="39. 띠잉">
            <a:hlinkClick r:id="" action="ppaction://media"/>
            <a:extLst>
              <a:ext uri="{FF2B5EF4-FFF2-40B4-BE49-F238E27FC236}">
                <a16:creationId xmlns:a16="http://schemas.microsoft.com/office/drawing/2014/main" id="{2BB58577-F358-4799-AF19-40C9EE89AA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2635250" y="4495800"/>
            <a:ext cx="487362" cy="48736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692" t="21889" r="40159" b="74598"/>
          <a:stretch/>
        </p:blipFill>
        <p:spPr>
          <a:xfrm>
            <a:off x="6696744" y="803970"/>
            <a:ext cx="936104" cy="936104"/>
          </a:xfrm>
          <a:prstGeom prst="ellipse">
            <a:avLst/>
          </a:prstGeom>
          <a:ln w="76200">
            <a:solidFill>
              <a:srgbClr val="000099"/>
            </a:solidFill>
          </a:ln>
        </p:spPr>
      </p:pic>
      <p:pic>
        <p:nvPicPr>
          <p:cNvPr id="9" name="39. 띠잉">
            <a:hlinkClick r:id="" action="ppaction://media"/>
            <a:extLst>
              <a:ext uri="{FF2B5EF4-FFF2-40B4-BE49-F238E27FC236}">
                <a16:creationId xmlns:a16="http://schemas.microsoft.com/office/drawing/2014/main" id="{2BB58577-F358-4799-AF19-40C9EE89AA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2482850" y="4648200"/>
            <a:ext cx="487362" cy="487363"/>
          </a:xfrm>
          <a:prstGeom prst="rect">
            <a:avLst/>
          </a:prstGeom>
        </p:spPr>
      </p:pic>
      <p:pic>
        <p:nvPicPr>
          <p:cNvPr id="10" name="39. 띠잉">
            <a:hlinkClick r:id="" action="ppaction://media"/>
            <a:extLst>
              <a:ext uri="{FF2B5EF4-FFF2-40B4-BE49-F238E27FC236}">
                <a16:creationId xmlns:a16="http://schemas.microsoft.com/office/drawing/2014/main" id="{2BB58577-F358-4799-AF19-40C9EE89AA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2330450" y="4800600"/>
            <a:ext cx="487362" cy="487363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883" t="38156" r="53748" b="57973"/>
          <a:stretch/>
        </p:blipFill>
        <p:spPr>
          <a:xfrm>
            <a:off x="4799856" y="1988840"/>
            <a:ext cx="1076858" cy="1076858"/>
          </a:xfrm>
          <a:prstGeom prst="ellipse">
            <a:avLst/>
          </a:prstGeom>
          <a:ln w="76200">
            <a:solidFill>
              <a:srgbClr val="000099"/>
            </a:solidFill>
          </a:ln>
        </p:spPr>
      </p:pic>
    </p:spTree>
    <p:extLst>
      <p:ext uri="{BB962C8B-B14F-4D97-AF65-F5344CB8AC3E}">
        <p14:creationId xmlns:p14="http://schemas.microsoft.com/office/powerpoint/2010/main" val="2775882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32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32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0008" y="2151959"/>
            <a:ext cx="7231985" cy="4424324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819341" y="1439116"/>
            <a:ext cx="10553316" cy="962097"/>
            <a:chOff x="916151" y="1744399"/>
            <a:chExt cx="10553316" cy="9620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친구들과 함께 그림책 속 숨은 그림을 찾아봅시다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그림책 속 숨은 그림 찾기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17" name="13. 두둥탁 WAV">
            <a:hlinkClick r:id="" action="ppaction://media"/>
            <a:extLst>
              <a:ext uri="{FF2B5EF4-FFF2-40B4-BE49-F238E27FC236}">
                <a16:creationId xmlns:a16="http://schemas.microsoft.com/office/drawing/2014/main" id="{F909B98F-0542-4FA5-AB16-285BA0E975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95325" y="4756150"/>
            <a:ext cx="487362" cy="487363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476605B1-064A-45E1-930B-BEF290D01226}"/>
              </a:ext>
            </a:extLst>
          </p:cNvPr>
          <p:cNvGrpSpPr/>
          <p:nvPr/>
        </p:nvGrpSpPr>
        <p:grpSpPr>
          <a:xfrm>
            <a:off x="3827974" y="2746203"/>
            <a:ext cx="4519982" cy="2800125"/>
            <a:chOff x="3827974" y="2746203"/>
            <a:chExt cx="4519982" cy="2800125"/>
          </a:xfrm>
        </p:grpSpPr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37E527E9-DA15-4049-9F4E-0924E42F4E7F}"/>
                </a:ext>
              </a:extLst>
            </p:cNvPr>
            <p:cNvGrpSpPr/>
            <p:nvPr/>
          </p:nvGrpSpPr>
          <p:grpSpPr>
            <a:xfrm>
              <a:off x="3827974" y="2746203"/>
              <a:ext cx="4519982" cy="2800125"/>
              <a:chOff x="3827974" y="2746203"/>
              <a:chExt cx="4519982" cy="2800125"/>
            </a:xfrm>
          </p:grpSpPr>
          <p:grpSp>
            <p:nvGrpSpPr>
              <p:cNvPr id="12" name="그룹 11">
                <a:extLst>
                  <a:ext uri="{FF2B5EF4-FFF2-40B4-BE49-F238E27FC236}">
                    <a16:creationId xmlns:a16="http://schemas.microsoft.com/office/drawing/2014/main" id="{BFB56AFB-CD05-4344-8CCB-DF4E5325F447}"/>
                  </a:ext>
                </a:extLst>
              </p:cNvPr>
              <p:cNvGrpSpPr/>
              <p:nvPr/>
            </p:nvGrpSpPr>
            <p:grpSpPr>
              <a:xfrm>
                <a:off x="3827974" y="2746203"/>
                <a:ext cx="4519982" cy="2800125"/>
                <a:chOff x="3827974" y="2780928"/>
                <a:chExt cx="4519982" cy="2800125"/>
              </a:xfrm>
            </p:grpSpPr>
            <p:sp>
              <p:nvSpPr>
                <p:cNvPr id="13" name="사각형: 둥근 모서리 12">
                  <a:extLst>
                    <a:ext uri="{FF2B5EF4-FFF2-40B4-BE49-F238E27FC236}">
                      <a16:creationId xmlns:a16="http://schemas.microsoft.com/office/drawing/2014/main" id="{EA14683E-384C-41F5-9978-4A8DB642D5E3}"/>
                    </a:ext>
                  </a:extLst>
                </p:cNvPr>
                <p:cNvSpPr/>
                <p:nvPr/>
              </p:nvSpPr>
              <p:spPr>
                <a:xfrm>
                  <a:off x="3827974" y="2780928"/>
                  <a:ext cx="4519982" cy="2800125"/>
                </a:xfrm>
                <a:prstGeom prst="roundRect">
                  <a:avLst/>
                </a:prstGeom>
                <a:solidFill>
                  <a:srgbClr val="F3F3F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2B51A323-6A98-4F53-98F9-C38A4EF67F15}"/>
                    </a:ext>
                  </a:extLst>
                </p:cNvPr>
                <p:cNvSpPr txBox="1"/>
                <p:nvPr/>
              </p:nvSpPr>
              <p:spPr>
                <a:xfrm>
                  <a:off x="5342140" y="2968665"/>
                  <a:ext cx="1507719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ko-KR" altLang="en-US" sz="3200" dirty="0">
                      <a:solidFill>
                        <a:schemeClr val="bg2">
                          <a:lumMod val="25000"/>
                        </a:schemeClr>
                      </a:solidFill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미션 </a:t>
                  </a:r>
                  <a:r>
                    <a:rPr lang="en-US" altLang="ko-KR" sz="3200" dirty="0">
                      <a:solidFill>
                        <a:schemeClr val="bg2">
                          <a:lumMod val="25000"/>
                        </a:schemeClr>
                      </a:solidFill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7</a:t>
                  </a:r>
                  <a:endParaRPr lang="ko-KR" altLang="en-US" sz="32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endParaRPr>
                </a:p>
              </p:txBody>
            </p:sp>
            <p:sp>
              <p:nvSpPr>
                <p:cNvPr id="16" name="사각형: 둥근 모서리 15">
                  <a:extLst>
                    <a:ext uri="{FF2B5EF4-FFF2-40B4-BE49-F238E27FC236}">
                      <a16:creationId xmlns:a16="http://schemas.microsoft.com/office/drawing/2014/main" id="{026CEF81-F643-428E-BEFF-71634EA67512}"/>
                    </a:ext>
                  </a:extLst>
                </p:cNvPr>
                <p:cNvSpPr/>
                <p:nvPr/>
              </p:nvSpPr>
              <p:spPr>
                <a:xfrm>
                  <a:off x="3979349" y="2911311"/>
                  <a:ext cx="4233301" cy="2514014"/>
                </a:xfrm>
                <a:prstGeom prst="roundRect">
                  <a:avLst>
                    <a:gd name="adj" fmla="val 15253"/>
                  </a:avLst>
                </a:prstGeom>
                <a:noFill/>
                <a:ln w="28575">
                  <a:solidFill>
                    <a:srgbClr val="5D43A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CB6967E-052D-4C07-8A89-603092A87E3D}"/>
                  </a:ext>
                </a:extLst>
              </p:cNvPr>
              <p:cNvSpPr txBox="1"/>
              <p:nvPr/>
            </p:nvSpPr>
            <p:spPr>
              <a:xfrm rot="21095933">
                <a:off x="4013977" y="3625045"/>
                <a:ext cx="150771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32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3</a:t>
                </a:r>
                <a:r>
                  <a:rPr lang="ko-KR" altLang="en-US" sz="32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마리</a:t>
                </a:r>
              </a:p>
            </p:txBody>
          </p:sp>
        </p:grpSp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BE2ABEC0-1447-401F-825B-7B45D36B5FD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12917" y="3518043"/>
              <a:ext cx="2019791" cy="16479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1117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322" b="2209"/>
          <a:stretch/>
        </p:blipFill>
        <p:spPr>
          <a:xfrm>
            <a:off x="30808" y="8112"/>
            <a:ext cx="12161192" cy="680526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472" t="49993" r="13379" b="46494"/>
          <a:stretch/>
        </p:blipFill>
        <p:spPr>
          <a:xfrm>
            <a:off x="10128448" y="2780928"/>
            <a:ext cx="936104" cy="936104"/>
          </a:xfrm>
          <a:prstGeom prst="ellipse">
            <a:avLst/>
          </a:prstGeom>
          <a:ln w="76200">
            <a:solidFill>
              <a:srgbClr val="5D43A7"/>
            </a:solidFill>
          </a:ln>
        </p:spPr>
      </p:pic>
      <p:pic>
        <p:nvPicPr>
          <p:cNvPr id="6" name="39. 띠잉">
            <a:hlinkClick r:id="" action="ppaction://media"/>
            <a:extLst>
              <a:ext uri="{FF2B5EF4-FFF2-40B4-BE49-F238E27FC236}">
                <a16:creationId xmlns:a16="http://schemas.microsoft.com/office/drawing/2014/main" id="{2BB58577-F358-4799-AF19-40C9EE89AA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2635250" y="4495800"/>
            <a:ext cx="487362" cy="487363"/>
          </a:xfrm>
          <a:prstGeom prst="rect">
            <a:avLst/>
          </a:prstGeom>
        </p:spPr>
      </p:pic>
      <p:pic>
        <p:nvPicPr>
          <p:cNvPr id="9" name="39. 띠잉">
            <a:hlinkClick r:id="" action="ppaction://media"/>
            <a:extLst>
              <a:ext uri="{FF2B5EF4-FFF2-40B4-BE49-F238E27FC236}">
                <a16:creationId xmlns:a16="http://schemas.microsoft.com/office/drawing/2014/main" id="{2BB58577-F358-4799-AF19-40C9EE89AA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2482850" y="4648200"/>
            <a:ext cx="487362" cy="487363"/>
          </a:xfrm>
          <a:prstGeom prst="rect">
            <a:avLst/>
          </a:prstGeom>
        </p:spPr>
      </p:pic>
      <p:pic>
        <p:nvPicPr>
          <p:cNvPr id="10" name="39. 띠잉">
            <a:hlinkClick r:id="" action="ppaction://media"/>
            <a:extLst>
              <a:ext uri="{FF2B5EF4-FFF2-40B4-BE49-F238E27FC236}">
                <a16:creationId xmlns:a16="http://schemas.microsoft.com/office/drawing/2014/main" id="{2BB58577-F358-4799-AF19-40C9EE89AA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2330450" y="4800600"/>
            <a:ext cx="487362" cy="487363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142" t="18576" r="13544" b="77640"/>
          <a:stretch/>
        </p:blipFill>
        <p:spPr>
          <a:xfrm>
            <a:off x="10056440" y="458416"/>
            <a:ext cx="1008112" cy="1008112"/>
          </a:xfrm>
          <a:prstGeom prst="ellipse">
            <a:avLst/>
          </a:prstGeom>
          <a:ln w="76200">
            <a:solidFill>
              <a:srgbClr val="5D43A7"/>
            </a:solidFill>
          </a:ln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035" t="28206" r="78427" b="67646"/>
          <a:stretch/>
        </p:blipFill>
        <p:spPr>
          <a:xfrm>
            <a:off x="2999656" y="1340768"/>
            <a:ext cx="1008112" cy="1008112"/>
          </a:xfrm>
          <a:prstGeom prst="ellipse">
            <a:avLst/>
          </a:prstGeom>
          <a:ln w="76200">
            <a:solidFill>
              <a:srgbClr val="5D43A7"/>
            </a:solidFill>
          </a:ln>
        </p:spPr>
      </p:pic>
    </p:spTree>
    <p:extLst>
      <p:ext uri="{BB962C8B-B14F-4D97-AF65-F5344CB8AC3E}">
        <p14:creationId xmlns:p14="http://schemas.microsoft.com/office/powerpoint/2010/main" val="176506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32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32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그림책 속 숨은 그림 찾기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17" name="13. 두둥탁 WAV">
            <a:hlinkClick r:id="" action="ppaction://media"/>
            <a:extLst>
              <a:ext uri="{FF2B5EF4-FFF2-40B4-BE49-F238E27FC236}">
                <a16:creationId xmlns:a16="http://schemas.microsoft.com/office/drawing/2014/main" id="{F909B98F-0542-4FA5-AB16-285BA0E975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95325" y="4756150"/>
            <a:ext cx="487362" cy="487363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18634CCE-F628-4DE0-84D4-363F174C61C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0134" y="2344782"/>
            <a:ext cx="4546388" cy="4173339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906D7195-32C3-4309-8E12-17C07BEBE3B4}"/>
              </a:ext>
            </a:extLst>
          </p:cNvPr>
          <p:cNvGrpSpPr/>
          <p:nvPr/>
        </p:nvGrpSpPr>
        <p:grpSpPr>
          <a:xfrm>
            <a:off x="872621" y="2798419"/>
            <a:ext cx="6922849" cy="2215991"/>
            <a:chOff x="1043903" y="2911700"/>
            <a:chExt cx="6922849" cy="2215991"/>
          </a:xfrm>
        </p:grpSpPr>
        <p:sp>
          <p:nvSpPr>
            <p:cNvPr id="18" name="액자 17">
              <a:extLst>
                <a:ext uri="{FF2B5EF4-FFF2-40B4-BE49-F238E27FC236}">
                  <a16:creationId xmlns:a16="http://schemas.microsoft.com/office/drawing/2014/main" id="{9B7C5B00-D899-40AC-B4A0-AEFE3C29A2AC}"/>
                </a:ext>
              </a:extLst>
            </p:cNvPr>
            <p:cNvSpPr/>
            <p:nvPr/>
          </p:nvSpPr>
          <p:spPr>
            <a:xfrm rot="546593">
              <a:off x="1444242" y="2919851"/>
              <a:ext cx="6192688" cy="2096096"/>
            </a:xfrm>
            <a:prstGeom prst="frame">
              <a:avLst>
                <a:gd name="adj1" fmla="val 6392"/>
              </a:avLst>
            </a:prstGeom>
            <a:solidFill>
              <a:srgbClr val="F321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D599FC5-CB40-41D1-8F47-33A2D78787D9}"/>
                </a:ext>
              </a:extLst>
            </p:cNvPr>
            <p:cNvSpPr txBox="1"/>
            <p:nvPr/>
          </p:nvSpPr>
          <p:spPr>
            <a:xfrm rot="552990">
              <a:off x="1043903" y="2911700"/>
              <a:ext cx="692284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3800" spc="-150" dirty="0">
                  <a:solidFill>
                    <a:srgbClr val="FF000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미션</a:t>
              </a:r>
              <a:r>
                <a:rPr lang="ko-KR" altLang="en-US" sz="8000" spc="-150" dirty="0">
                  <a:solidFill>
                    <a:srgbClr val="FF000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13800" spc="-150" dirty="0">
                  <a:solidFill>
                    <a:srgbClr val="FF000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성공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86351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  <p:sndAc>
          <p:stSnd>
            <p:snd r:embed="rId4" name="47. 와우~~.wav"/>
          </p:stSnd>
        </p:sndAc>
      </p:transition>
    </mc:Choice>
    <mc:Fallback xmlns="">
      <p:transition spd="slow">
        <p:fade/>
        <p:sndAc>
          <p:stSnd>
            <p:snd r:embed="rId8" name="47. 와우~~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:a16="http://schemas.microsoft.com/office/drawing/2014/main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A892DF-1CA4-45CE-93D4-B9244A72946E}"/>
              </a:ext>
            </a:extLst>
          </p:cNvPr>
          <p:cNvSpPr txBox="1"/>
          <p:nvPr/>
        </p:nvSpPr>
        <p:spPr>
          <a:xfrm>
            <a:off x="1678840" y="44624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정리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공부한 내용을 떠올려 봅시다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97985" y="322600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1DA28C7B-26DA-47C3-9728-4680862B493F}"/>
              </a:ext>
            </a:extLst>
          </p:cNvPr>
          <p:cNvGrpSpPr/>
          <p:nvPr/>
        </p:nvGrpSpPr>
        <p:grpSpPr>
          <a:xfrm>
            <a:off x="768637" y="1689950"/>
            <a:ext cx="11169229" cy="962097"/>
            <a:chOff x="897585" y="1808685"/>
            <a:chExt cx="11169229" cy="9620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FA5C026-B291-4F81-89AA-8FB91B3F4B05}"/>
                </a:ext>
              </a:extLst>
            </p:cNvPr>
            <p:cNvSpPr txBox="1"/>
            <p:nvPr/>
          </p:nvSpPr>
          <p:spPr>
            <a:xfrm>
              <a:off x="1609390" y="1929566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그림책에서 어떤 장면이 가장 인상 깊었나요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이야기해봅시다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808685"/>
              <a:ext cx="796732" cy="962097"/>
            </a:xfrm>
            <a:prstGeom prst="rect">
              <a:avLst/>
            </a:prstGeom>
          </p:spPr>
        </p:pic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62442589-82B2-4CB8-A0FE-49BEB5D1251B}"/>
              </a:ext>
            </a:extLst>
          </p:cNvPr>
          <p:cNvGrpSpPr/>
          <p:nvPr/>
        </p:nvGrpSpPr>
        <p:grpSpPr>
          <a:xfrm>
            <a:off x="1328535" y="2576565"/>
            <a:ext cx="9584110" cy="3832304"/>
            <a:chOff x="1328535" y="2576565"/>
            <a:chExt cx="9584110" cy="3832304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id="{6B68F50E-D56E-4C1D-A8B4-4E980D7C9795}"/>
                </a:ext>
              </a:extLst>
            </p:cNvPr>
            <p:cNvSpPr/>
            <p:nvPr/>
          </p:nvSpPr>
          <p:spPr>
            <a:xfrm>
              <a:off x="1328535" y="2576565"/>
              <a:ext cx="9584110" cy="383230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9" name="그림 8" descr="테이블, 음식, 방, 플레이트이(가) 표시된 사진&#10;&#10;자동 생성된 설명">
              <a:extLst>
                <a:ext uri="{FF2B5EF4-FFF2-40B4-BE49-F238E27FC236}">
                  <a16:creationId xmlns:a16="http://schemas.microsoft.com/office/drawing/2014/main" id="{A4DA0155-42E2-4569-97F1-A69FDE2FCA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561"/>
            <a:stretch/>
          </p:blipFill>
          <p:spPr>
            <a:xfrm>
              <a:off x="5957573" y="2688625"/>
              <a:ext cx="4757462" cy="3594058"/>
            </a:xfrm>
            <a:prstGeom prst="rect">
              <a:avLst/>
            </a:prstGeom>
          </p:spPr>
        </p:pic>
        <p:pic>
          <p:nvPicPr>
            <p:cNvPr id="11" name="그림 10" descr="인형, 장난감, 작은, 테이블이(가) 표시된 사진&#10;&#10;자동 생성된 설명">
              <a:extLst>
                <a:ext uri="{FF2B5EF4-FFF2-40B4-BE49-F238E27FC236}">
                  <a16:creationId xmlns:a16="http://schemas.microsoft.com/office/drawing/2014/main" id="{769EF0FE-4F39-4DCD-B948-8F2DC5CF6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972548" y="2760634"/>
              <a:ext cx="3985025" cy="34500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64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  <p:sndAc>
          <p:stSnd>
            <p:snd r:embed="rId3" name="breeze.wav"/>
          </p:stSnd>
        </p:sndAc>
      </p:transition>
    </mc:Choice>
    <mc:Fallback xmlns="">
      <p:transition spd="slow">
        <p:fade/>
        <p:sndAc>
          <p:stSnd>
            <p:snd r:embed="rId10" name="breez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, 스크린샷이(가) 표시된 사진&#10;&#10;자동 생성된 설명">
            <a:extLst>
              <a:ext uri="{FF2B5EF4-FFF2-40B4-BE49-F238E27FC236}">
                <a16:creationId xmlns:a16="http://schemas.microsoft.com/office/drawing/2014/main" id="{0897BF68-8DAD-47B8-B972-B356805EB5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6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75000"/>
              <a:alpha val="16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141A6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A892DF-1CA4-45CE-93D4-B9244A72946E}"/>
              </a:ext>
            </a:extLst>
          </p:cNvPr>
          <p:cNvSpPr txBox="1"/>
          <p:nvPr/>
        </p:nvSpPr>
        <p:spPr>
          <a:xfrm>
            <a:off x="1678840" y="4259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다음 시간 공부할 내용은</a:t>
            </a:r>
          </a:p>
        </p:txBody>
      </p:sp>
      <p:pic>
        <p:nvPicPr>
          <p:cNvPr id="9" name="그림 8" descr="개체이(가) 표시된 사진&#10;&#10;자동 생성된 설명">
            <a:extLst>
              <a:ext uri="{FF2B5EF4-FFF2-40B4-BE49-F238E27FC236}">
                <a16:creationId xmlns:a16="http://schemas.microsoft.com/office/drawing/2014/main" id="{B2E29351-D9C1-4E6A-9262-0A60C5CC205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33124">
            <a:off x="9665947" y="501722"/>
            <a:ext cx="2064762" cy="1581094"/>
          </a:xfrm>
          <a:prstGeom prst="rect">
            <a:avLst/>
          </a:prstGeom>
        </p:spPr>
      </p:pic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:a16="http://schemas.microsoft.com/office/drawing/2014/main" id="{CA0C3F7B-1F2B-4407-A0E6-1052127C854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969" y="0"/>
            <a:ext cx="1460700" cy="188191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3228265-A0EC-41DC-8343-E9CBD30AEC91}"/>
              </a:ext>
            </a:extLst>
          </p:cNvPr>
          <p:cNvSpPr txBox="1"/>
          <p:nvPr/>
        </p:nvSpPr>
        <p:spPr>
          <a:xfrm>
            <a:off x="2672270" y="1883671"/>
            <a:ext cx="6795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달라도 괜찮아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32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그대로 괜찮아</a:t>
            </a:r>
            <a:r>
              <a:rPr lang="en-US" altLang="ko-KR" sz="32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141AAEFC-6DBA-4B28-8870-9BF0FC74E1B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7197" y="4242281"/>
            <a:ext cx="3339480" cy="2093801"/>
          </a:xfrm>
          <a:prstGeom prst="rect">
            <a:avLst/>
          </a:prstGeom>
        </p:spPr>
      </p:pic>
      <p:pic>
        <p:nvPicPr>
          <p:cNvPr id="11" name="그림 10" descr="실외, 물이(가) 표시된 사진&#10;&#10;자동 생성된 설명">
            <a:extLst>
              <a:ext uri="{FF2B5EF4-FFF2-40B4-BE49-F238E27FC236}">
                <a16:creationId xmlns:a16="http://schemas.microsoft.com/office/drawing/2014/main" id="{CB858F93-C67E-4CD1-A217-2BB64FB2227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9722" l="2552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backgroundMark x1="11927" y1="36019" x2="85000" y2="550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8031"/>
          <a:stretch/>
        </p:blipFill>
        <p:spPr>
          <a:xfrm>
            <a:off x="0" y="4665568"/>
            <a:ext cx="12192000" cy="2192432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8295CDAF-2D77-44BC-A6A5-648BD52EC3D2}"/>
              </a:ext>
            </a:extLst>
          </p:cNvPr>
          <p:cNvGrpSpPr/>
          <p:nvPr/>
        </p:nvGrpSpPr>
        <p:grpSpPr>
          <a:xfrm>
            <a:off x="1099870" y="2357185"/>
            <a:ext cx="4423384" cy="3788879"/>
            <a:chOff x="158956" y="2433537"/>
            <a:chExt cx="4117960" cy="3527266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65DBFE46-1EA0-4FF5-941C-DC7F109E1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 rot="20845050" flipH="1">
              <a:off x="158956" y="2433537"/>
              <a:ext cx="4117960" cy="3527266"/>
            </a:xfrm>
            <a:prstGeom prst="rect">
              <a:avLst/>
            </a:prstGeom>
          </p:spPr>
        </p:pic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EEC7A26F-05F7-46DB-A2E0-171980008DC3}"/>
                </a:ext>
              </a:extLst>
            </p:cNvPr>
            <p:cNvSpPr/>
            <p:nvPr/>
          </p:nvSpPr>
          <p:spPr>
            <a:xfrm>
              <a:off x="1151893" y="3397355"/>
              <a:ext cx="1940314" cy="16331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그대로 괜찮은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동물 친구들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색칠하기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7C35D6A6-6544-4FC0-B82D-43512BED896D}"/>
              </a:ext>
            </a:extLst>
          </p:cNvPr>
          <p:cNvGrpSpPr/>
          <p:nvPr/>
        </p:nvGrpSpPr>
        <p:grpSpPr>
          <a:xfrm>
            <a:off x="7054393" y="2255926"/>
            <a:ext cx="3451146" cy="3826272"/>
            <a:chOff x="5467274" y="2271305"/>
            <a:chExt cx="3221037" cy="3571151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BA048A53-E1C2-4AFC-804C-EC8251AC98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368826">
              <a:off x="5292217" y="2446362"/>
              <a:ext cx="3571151" cy="3221037"/>
            </a:xfrm>
            <a:prstGeom prst="rect">
              <a:avLst/>
            </a:prstGeom>
          </p:spPr>
        </p:pic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D300090F-08FB-4AD2-AA53-832952191D20}"/>
                </a:ext>
              </a:extLst>
            </p:cNvPr>
            <p:cNvSpPr/>
            <p:nvPr/>
          </p:nvSpPr>
          <p:spPr>
            <a:xfrm>
              <a:off x="6268753" y="3187223"/>
              <a:ext cx="1644536" cy="1637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친구에게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장점 트로피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선물하기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6" name="1. 뿅 WAV">
            <a:hlinkClick r:id="" action="ppaction://media"/>
            <a:extLst>
              <a:ext uri="{FF2B5EF4-FFF2-40B4-BE49-F238E27FC236}">
                <a16:creationId xmlns:a16="http://schemas.microsoft.com/office/drawing/2014/main" id="{C2ABCDD8-4D41-4ABC-B688-9C2CAFAD79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61105" y="1478331"/>
            <a:ext cx="487362" cy="487363"/>
          </a:xfrm>
          <a:prstGeom prst="rect">
            <a:avLst/>
          </a:prstGeom>
        </p:spPr>
      </p:pic>
      <p:pic>
        <p:nvPicPr>
          <p:cNvPr id="21" name="1. 뿅 WAV">
            <a:hlinkClick r:id="" action="ppaction://media"/>
            <a:extLst>
              <a:ext uri="{FF2B5EF4-FFF2-40B4-BE49-F238E27FC236}">
                <a16:creationId xmlns:a16="http://schemas.microsoft.com/office/drawing/2014/main" id="{E1157F4C-B683-4CB0-BFC7-2FCBC782EF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08705" y="1630731"/>
            <a:ext cx="487362" cy="487363"/>
          </a:xfrm>
          <a:prstGeom prst="rect">
            <a:avLst/>
          </a:prstGeom>
        </p:spPr>
      </p:pic>
      <p:pic>
        <p:nvPicPr>
          <p:cNvPr id="5" name="그림 4" descr="방이(가) 표시된 사진&#10;&#10;자동 생성된 설명">
            <a:extLst>
              <a:ext uri="{FF2B5EF4-FFF2-40B4-BE49-F238E27FC236}">
                <a16:creationId xmlns:a16="http://schemas.microsoft.com/office/drawing/2014/main" id="{3AB0A0D0-7871-4408-AD9E-324B242131D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743" y="1554312"/>
            <a:ext cx="1341797" cy="1341797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F9B535D9-E85E-4277-81F0-1BE40273115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9327">
            <a:off x="8314285" y="1745175"/>
            <a:ext cx="624535" cy="83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77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20B85CED-9415-4A95-A8EE-3C9A028D7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50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두근두근 어떤 그림책일까요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E97EE879-CD78-448A-A780-4E702E3CB0AB}"/>
              </a:ext>
            </a:extLst>
          </p:cNvPr>
          <p:cNvGrpSpPr/>
          <p:nvPr/>
        </p:nvGrpSpPr>
        <p:grpSpPr>
          <a:xfrm>
            <a:off x="742729" y="1496631"/>
            <a:ext cx="10871755" cy="1247604"/>
            <a:chOff x="784300" y="1337522"/>
            <a:chExt cx="10871755" cy="124760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A0391AB-659D-48D7-A07A-1023F2D9A533}"/>
                </a:ext>
              </a:extLst>
            </p:cNvPr>
            <p:cNvSpPr txBox="1"/>
            <p:nvPr/>
          </p:nvSpPr>
          <p:spPr>
            <a:xfrm>
              <a:off x="1439477" y="1384797"/>
              <a:ext cx="102165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00" normalizeH="0" baseline="0" noProof="0" dirty="0" err="1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건이는</a:t>
              </a: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kumimoji="0" lang="ko-KR" altLang="en-US" sz="3600" b="0" i="0" u="none" strike="noStrike" kern="1200" cap="none" spc="-1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개를</a:t>
              </a:r>
              <a:r>
                <a:rPr kumimoji="0" lang="en-US" altLang="ko-KR" sz="3600" b="0" i="0" u="none" strike="noStrike" kern="1200" cap="none" spc="-1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kumimoji="0" lang="ko-KR" altLang="en-US" sz="3600" b="0" i="0" u="none" strike="noStrike" kern="1200" cap="none" spc="-1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율이는 고양이를 키우고 싶대요</a:t>
              </a:r>
              <a:r>
                <a:rPr lang="en-US" altLang="ko-KR" sz="3600" spc="-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 </a:t>
              </a:r>
              <a:r>
                <a:rPr lang="ko-KR" altLang="en-US" sz="3600" spc="-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어떻게 하면 좋을까요</a:t>
              </a:r>
              <a:r>
                <a:rPr lang="en-US" altLang="ko-KR" sz="3600" spc="-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r>
                <a:rPr lang="ko-KR" altLang="en-US" sz="3600" spc="-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자유롭게 이야기 나눠 봅시다</a:t>
              </a:r>
              <a:r>
                <a:rPr lang="en-US" altLang="ko-KR" sz="3600" spc="-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665E3B4A-02E8-4A29-9073-0D521F03F2A9}"/>
              </a:ext>
            </a:extLst>
          </p:cNvPr>
          <p:cNvGrpSpPr/>
          <p:nvPr/>
        </p:nvGrpSpPr>
        <p:grpSpPr>
          <a:xfrm>
            <a:off x="3797919" y="2568583"/>
            <a:ext cx="4570623" cy="4051139"/>
            <a:chOff x="4065879" y="2471046"/>
            <a:chExt cx="4570623" cy="4051139"/>
          </a:xfrm>
        </p:grpSpPr>
        <p:pic>
          <p:nvPicPr>
            <p:cNvPr id="8" name="그림 7" descr="장난감, 인형, 그리기이(가) 표시된 사진&#10;&#10;자동 생성된 설명">
              <a:extLst>
                <a:ext uri="{FF2B5EF4-FFF2-40B4-BE49-F238E27FC236}">
                  <a16:creationId xmlns:a16="http://schemas.microsoft.com/office/drawing/2014/main" id="{0EC93BB8-85E1-4B20-BD7D-C3A0B9ABC0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20829"/>
            <a:stretch/>
          </p:blipFill>
          <p:spPr>
            <a:xfrm>
              <a:off x="4065879" y="2471046"/>
              <a:ext cx="4570623" cy="4051139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78E7447-5386-457A-9CAD-46752D9A5C8B}"/>
                </a:ext>
              </a:extLst>
            </p:cNvPr>
            <p:cNvSpPr txBox="1"/>
            <p:nvPr/>
          </p:nvSpPr>
          <p:spPr>
            <a:xfrm>
              <a:off x="4594835" y="5513261"/>
              <a:ext cx="8366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8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건이</a:t>
              </a:r>
              <a:endParaRPr lang="en-US" altLang="ko-KR" sz="28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17312F3-F31B-4782-B243-0CC625CEE5F0}"/>
                </a:ext>
              </a:extLst>
            </p:cNvPr>
            <p:cNvSpPr txBox="1"/>
            <p:nvPr/>
          </p:nvSpPr>
          <p:spPr>
            <a:xfrm>
              <a:off x="7633663" y="5076184"/>
              <a:ext cx="8366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280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율이</a:t>
              </a:r>
              <a:endParaRPr lang="en-US" altLang="ko-KR" sz="28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7FA1F450-EFA2-4075-ADF8-FE3215B5C0B6}"/>
              </a:ext>
            </a:extLst>
          </p:cNvPr>
          <p:cNvGrpSpPr/>
          <p:nvPr/>
        </p:nvGrpSpPr>
        <p:grpSpPr>
          <a:xfrm>
            <a:off x="913511" y="3270811"/>
            <a:ext cx="3230648" cy="2358988"/>
            <a:chOff x="913511" y="3236086"/>
            <a:chExt cx="3230648" cy="2358988"/>
          </a:xfrm>
        </p:grpSpPr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A3B9693E-9236-4159-A370-5CC37024C90F}"/>
                </a:ext>
              </a:extLst>
            </p:cNvPr>
            <p:cNvGrpSpPr/>
            <p:nvPr/>
          </p:nvGrpSpPr>
          <p:grpSpPr>
            <a:xfrm>
              <a:off x="913511" y="3236086"/>
              <a:ext cx="3230648" cy="2358988"/>
              <a:chOff x="767438" y="2922451"/>
              <a:chExt cx="3912440" cy="2865537"/>
            </a:xfrm>
          </p:grpSpPr>
          <p:sp>
            <p:nvSpPr>
              <p:cNvPr id="16" name="타원 15">
                <a:extLst>
                  <a:ext uri="{FF2B5EF4-FFF2-40B4-BE49-F238E27FC236}">
                    <a16:creationId xmlns:a16="http://schemas.microsoft.com/office/drawing/2014/main" id="{988E779A-FACE-48F8-89A9-4D7921F3AC6F}"/>
                  </a:ext>
                </a:extLst>
              </p:cNvPr>
              <p:cNvSpPr/>
              <p:nvPr/>
            </p:nvSpPr>
            <p:spPr>
              <a:xfrm>
                <a:off x="767438" y="2922451"/>
                <a:ext cx="3406997" cy="2865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" name="이등변 삼각형 16">
                <a:extLst>
                  <a:ext uri="{FF2B5EF4-FFF2-40B4-BE49-F238E27FC236}">
                    <a16:creationId xmlns:a16="http://schemas.microsoft.com/office/drawing/2014/main" id="{D83621C6-35E7-454E-8BAB-D093930BF8C0}"/>
                  </a:ext>
                </a:extLst>
              </p:cNvPr>
              <p:cNvSpPr/>
              <p:nvPr/>
            </p:nvSpPr>
            <p:spPr>
              <a:xfrm rot="4417075">
                <a:off x="3863605" y="3527189"/>
                <a:ext cx="738023" cy="894522"/>
              </a:xfrm>
              <a:prstGeom prst="triangle">
                <a:avLst>
                  <a:gd name="adj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EDCACE8-F428-41DE-895A-82A3BBBB0665}"/>
                </a:ext>
              </a:extLst>
            </p:cNvPr>
            <p:cNvSpPr txBox="1"/>
            <p:nvPr/>
          </p:nvSpPr>
          <p:spPr>
            <a:xfrm>
              <a:off x="1028809" y="3815557"/>
              <a:ext cx="258268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ko-KR" altLang="en-US" sz="4000" dirty="0">
                  <a:solidFill>
                    <a:srgbClr val="E7E6E6">
                      <a:lumMod val="25000"/>
                    </a:srgb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난 개를 키우고 싶어요</a:t>
              </a:r>
              <a:r>
                <a:rPr lang="en-US" altLang="ko-KR" sz="4000" dirty="0">
                  <a:solidFill>
                    <a:srgbClr val="E7E6E6">
                      <a:lumMod val="25000"/>
                    </a:srgb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E4E70E25-7033-4A05-9E97-01BE5F497216}"/>
              </a:ext>
            </a:extLst>
          </p:cNvPr>
          <p:cNvGrpSpPr/>
          <p:nvPr/>
        </p:nvGrpSpPr>
        <p:grpSpPr>
          <a:xfrm>
            <a:off x="8058822" y="3114495"/>
            <a:ext cx="3130571" cy="2297997"/>
            <a:chOff x="8058822" y="3079770"/>
            <a:chExt cx="3130571" cy="2297997"/>
          </a:xfrm>
        </p:grpSpPr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E82F17DD-690C-44EC-8D08-6B2246BB5D08}"/>
                </a:ext>
              </a:extLst>
            </p:cNvPr>
            <p:cNvGrpSpPr/>
            <p:nvPr/>
          </p:nvGrpSpPr>
          <p:grpSpPr>
            <a:xfrm rot="10517282">
              <a:off x="8058822" y="3079770"/>
              <a:ext cx="3130571" cy="2297997"/>
              <a:chOff x="796076" y="3223387"/>
              <a:chExt cx="4008460" cy="2942413"/>
            </a:xfrm>
          </p:grpSpPr>
          <p:sp>
            <p:nvSpPr>
              <p:cNvPr id="21" name="타원 20">
                <a:extLst>
                  <a:ext uri="{FF2B5EF4-FFF2-40B4-BE49-F238E27FC236}">
                    <a16:creationId xmlns:a16="http://schemas.microsoft.com/office/drawing/2014/main" id="{A505A84F-14A4-4543-8D86-433070EA4213}"/>
                  </a:ext>
                </a:extLst>
              </p:cNvPr>
              <p:cNvSpPr/>
              <p:nvPr/>
            </p:nvSpPr>
            <p:spPr>
              <a:xfrm>
                <a:off x="796076" y="3223387"/>
                <a:ext cx="3523103" cy="29424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" name="이등변 삼각형 21">
                <a:extLst>
                  <a:ext uri="{FF2B5EF4-FFF2-40B4-BE49-F238E27FC236}">
                    <a16:creationId xmlns:a16="http://schemas.microsoft.com/office/drawing/2014/main" id="{2715E641-4414-4EDD-9F53-D1BD430111EE}"/>
                  </a:ext>
                </a:extLst>
              </p:cNvPr>
              <p:cNvSpPr/>
              <p:nvPr/>
            </p:nvSpPr>
            <p:spPr>
              <a:xfrm rot="5682718">
                <a:off x="3988264" y="3819856"/>
                <a:ext cx="738023" cy="894521"/>
              </a:xfrm>
              <a:prstGeom prst="triangle">
                <a:avLst>
                  <a:gd name="adj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581FA84-CCF0-4288-B8FC-6645396B1344}"/>
                </a:ext>
              </a:extLst>
            </p:cNvPr>
            <p:cNvSpPr txBox="1"/>
            <p:nvPr/>
          </p:nvSpPr>
          <p:spPr>
            <a:xfrm>
              <a:off x="8532172" y="3522053"/>
              <a:ext cx="258268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ko-KR" altLang="en-US" sz="4000" dirty="0">
                  <a:solidFill>
                    <a:srgbClr val="E7E6E6">
                      <a:lumMod val="25000"/>
                    </a:srgb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난 고양이가</a:t>
              </a:r>
              <a:endParaRPr lang="en-US" altLang="ko-KR" sz="4000" dirty="0">
                <a:solidFill>
                  <a:srgbClr val="E7E6E6">
                    <a:lumMod val="25000"/>
                  </a:srgb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lvl="0" algn="ctr">
                <a:defRPr/>
              </a:pPr>
              <a:r>
                <a:rPr lang="ko-KR" altLang="en-US" sz="4000" dirty="0">
                  <a:solidFill>
                    <a:srgbClr val="E7E6E6">
                      <a:lumMod val="25000"/>
                    </a:srgb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더 좋아요</a:t>
              </a:r>
              <a:r>
                <a:rPr lang="en-US" altLang="ko-KR" sz="4000" dirty="0">
                  <a:solidFill>
                    <a:srgbClr val="E7E6E6">
                      <a:lumMod val="25000"/>
                    </a:srgb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  <p:pic>
        <p:nvPicPr>
          <p:cNvPr id="26" name="28. 띠어어어여여영">
            <a:hlinkClick r:id="" action="ppaction://media"/>
            <a:extLst>
              <a:ext uri="{FF2B5EF4-FFF2-40B4-BE49-F238E27FC236}">
                <a16:creationId xmlns:a16="http://schemas.microsoft.com/office/drawing/2014/main" id="{960EFA22-0F6D-4006-AEFB-65ED012B770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892425" y="7210425"/>
            <a:ext cx="487363" cy="487363"/>
          </a:xfrm>
          <a:prstGeom prst="rect">
            <a:avLst/>
          </a:prstGeom>
        </p:spPr>
      </p:pic>
      <p:pic>
        <p:nvPicPr>
          <p:cNvPr id="31" name="2. 띵 WAV">
            <a:hlinkClick r:id="" action="ppaction://media"/>
            <a:extLst>
              <a:ext uri="{FF2B5EF4-FFF2-40B4-BE49-F238E27FC236}">
                <a16:creationId xmlns:a16="http://schemas.microsoft.com/office/drawing/2014/main" id="{58E7E2A8-B2FC-4950-86C7-13CDA97E7BE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129463" y="7453313"/>
            <a:ext cx="487362" cy="487362"/>
          </a:xfrm>
          <a:prstGeom prst="rect">
            <a:avLst/>
          </a:prstGeom>
        </p:spPr>
      </p:pic>
      <p:pic>
        <p:nvPicPr>
          <p:cNvPr id="33" name="28. 띠어어어여여영">
            <a:hlinkClick r:id="" action="ppaction://media"/>
            <a:extLst>
              <a:ext uri="{FF2B5EF4-FFF2-40B4-BE49-F238E27FC236}">
                <a16:creationId xmlns:a16="http://schemas.microsoft.com/office/drawing/2014/main" id="{BC3CBD61-CD39-416A-BFFF-0A8733954C3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884984" y="7187428"/>
            <a:ext cx="487363" cy="487363"/>
          </a:xfrm>
          <a:prstGeom prst="rect">
            <a:avLst/>
          </a:prstGeom>
        </p:spPr>
      </p:pic>
      <p:pic>
        <p:nvPicPr>
          <p:cNvPr id="34" name="2. 띵 WAV">
            <a:hlinkClick r:id="" action="ppaction://media"/>
            <a:extLst>
              <a:ext uri="{FF2B5EF4-FFF2-40B4-BE49-F238E27FC236}">
                <a16:creationId xmlns:a16="http://schemas.microsoft.com/office/drawing/2014/main" id="{37176B0E-6AF3-42FB-A222-A9E6B50A6BE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122022" y="7430316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46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1.66667E-6 0.00023 C 0.00221 -0.01852 0.00482 -0.03704 0.00664 -0.05556 C 0.0125 -0.11898 0.00469 -0.06875 0.01133 -0.10787 C 0.01159 -0.11297 0.01172 -0.11806 0.01224 -0.12315 C 0.01315 -0.13102 0.01445 -0.13611 0.01601 -0.14329 C 0.01575 -0.13843 0.0151 -0.13334 0.0151 -0.12824 C 0.0151 -0.10463 0.01549 -0.08102 0.01601 -0.05741 C 0.01614 -0.05347 0.01667 -0.04954 0.01706 -0.0456 C 0.01784 -0.03611 0.01797 -0.03565 0.01888 -0.02685 C 0.01953 -0.02801 0.02031 -0.02894 0.02083 -0.03033 C 0.02239 -0.03519 0.02383 -0.04584 0.02461 -0.0507 C 0.025 -0.05695 0.02695 -0.08658 0.02643 -0.08935 C 0.02578 -0.09352 0.02448 -0.08148 0.0237 -0.07755 C 0.01745 -0.04861 0.02643 -0.08797 0.01979 -0.05556 C 0.0194 -0.05324 0.01849 -0.05116 0.01797 -0.04885 C 0.01732 -0.04607 0.01771 -0.04051 0.01601 -0.04051 C 0.01445 -0.04051 0.01667 -0.04607 0.01706 -0.04885 C 0.01875 -0.06158 0.01875 -0.06019 0.02174 -0.07246 C 0.022 -0.07639 0.02226 -0.08033 0.02265 -0.08426 C 0.02318 -0.08889 0.02396 -0.09329 0.02461 -0.09792 C 0.025 -0.1007 0.02526 -0.10347 0.02552 -0.10625 C 0.02526 -0.09792 0.025 -0.08935 0.02461 -0.08102 C 0.02435 -0.07523 0.02357 -0.06968 0.0237 -0.06412 C 0.02383 -0.04167 0.02487 -0.01898 0.02552 0.00347 C 0.02591 -0.00047 0.02591 -0.00463 0.02643 -0.00834 C 0.02721 -0.01297 0.02877 -0.01713 0.0293 -0.02199 C 0.03008 -0.02801 0.02995 -0.03426 0.03034 -0.04051 C 0.02969 -0.06574 0.03047 -0.09144 0.02838 -0.11644 C 0.02786 -0.12269 0.0263 -0.10417 0.02552 -0.09792 C 0.02474 -0.09121 0.02448 -0.08426 0.0237 -0.07755 C 0.02292 -0.07176 0.02161 -0.06644 0.02083 -0.06065 C 0.01979 -0.05394 0.01888 -0.04722 0.01797 -0.04051 C 0.01693 -0.02269 0.01745 -0.02523 0.0151 -0.00834 C 0.01458 -0.0044 0.0138 -0.00047 0.01315 0.00347 C 0.01289 0.00555 0.01224 0.0125 0.01224 0.01018 C 0.01224 0.00671 0.01289 0.00347 0.01315 2.59259E-6 C 0.01289 -0.02523 0.01276 -0.0507 0.01224 -0.07593 C 0.01211 -0.08172 0.01094 -0.09653 0.01042 -0.10301 C 0.00937 -0.10232 0.00807 -0.10278 0.00755 -0.10116 C 0.00625 -0.09769 0.00638 -0.09329 0.0056 -0.08935 C 0.00469 -0.08426 0.00377 -0.07917 0.00273 -0.07431 C 0.00247 -0.06852 0.00247 -0.06297 0.00182 -0.05741 C 0.00091 -0.04815 -0.00117 -0.03959 -0.00195 -0.03033 C -0.00235 -0.02477 -0.00313 -0.01435 -0.00391 -0.00834 C -0.00404 -0.00602 -0.00521 0.00046 -0.00482 -0.00162 C -0.00026 -0.02547 -0.00586 -0.00139 1.66667E-6 -0.02523 C 0.00026 -0.02986 0.00039 -0.03426 0.00091 -0.03866 C 0.00195 -0.04908 0.00325 -0.05903 0.00469 -0.06922 C 0.00534 -0.07361 0.00612 -0.07801 0.00664 -0.08264 C 0.00703 -0.08658 0.00703 -0.09051 0.00755 -0.09445 C 0.00807 -0.09908 0.01198 -0.10787 0.00937 -0.10787 C 0.00677 -0.10787 0.00729 -0.09908 0.00664 -0.09445 C -0.00169 -0.04144 0.01107 -0.11181 0.00182 -0.0625 C 0.00156 -0.04676 0.00091 -0.03102 0.00091 -0.01505 C 0.00091 -0.00672 1.66667E-6 0.00231 0.00182 0.01018 C 0.00286 0.01435 0.00286 0.00115 0.00377 -0.00324 C 0.0125 -0.05 0.00117 0.01875 0.00846 -0.02685 C 0.00859 -0.02847 0.00989 -0.05093 0.01042 -0.05394 C 0.01107 -0.0581 0.01224 -0.06181 0.01315 -0.06574 C 0.01354 -0.07176 0.01562 -0.09885 0.01224 -0.07084 C 0.00963 -0.04954 0.01354 -0.06852 0.00846 -0.04722 C 0.0082 -0.04329 0.00794 -0.03935 0.00755 -0.03542 C 0.00729 -0.03264 0.00677 -0.02986 0.00664 -0.02685 C 0.00612 -0.02199 0.00612 -0.0169 0.0056 -0.01181 C 0.00547 -0.00949 0.00469 -0.0051 0.00469 -0.00486 L 1.66667E-6 2.59259E-6 Z " pathEditMode="relative" rAng="0" ptsTypes="AAAAAAAAAAAAAAAAAAAAAAAAAAAAAAAAAAAAAAAAAAAAAAAAAAAAAAAAAAAAAAAAAAA">
                                      <p:cBhvr>
                                        <p:cTn id="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3" y="-662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78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87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89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1.66667E-6 0.00023 C 0.00052 -0.00903 0.00117 -0.01806 0.00182 -0.02709 C 0.00234 -0.0338 0.00325 -0.04051 0.00377 -0.04722 C 0.00612 -0.08357 0.00247 -0.0551 0.00755 -0.08773 C 0.00885 -0.11135 0.00768 -0.09769 0.01042 -0.11991 C 0.01068 -0.12269 0.01068 -0.1257 0.01133 -0.12824 C 0.01198 -0.13079 0.01315 -0.13287 0.01419 -0.13496 C 0.0138 -0.12315 0.01367 -0.11135 0.01315 -0.09954 C 0.01302 -0.0956 0.01289 -0.09167 0.01224 -0.08773 C 0.00872 -0.06551 0.00989 -0.08658 0.00755 -0.06412 C 0.00664 -0.05625 0.00677 -0.04815 0.0056 -0.04051 C 0.00534 -0.0382 0.00508 -0.03588 0.00469 -0.0338 C 0.00443 -0.03195 0.00377 -0.02685 0.00377 -0.02871 C 0.00377 -0.03611 0.00508 -0.03773 0.00651 -0.04398 C 0.00729 -0.04676 0.00794 -0.04954 0.00846 -0.05232 C 0.00911 -0.05556 0.0095 -0.05926 0.01042 -0.0625 C 0.01081 -0.06435 0.01159 -0.06574 0.01224 -0.0676 C 0.01263 -0.06968 0.01328 -0.07662 0.01315 -0.07431 C 0.01289 -0.05787 0.01263 -0.04144 0.01133 -0.02523 C 0.01094 -0.02107 0.00924 -0.0176 0.00846 -0.01343 C 0.00768 -0.00972 0.00716 -0.00556 0.00651 -0.00162 C 0.00625 0.00278 0.00443 0.01597 0.0056 0.0118 C 0.00703 0.00671 0.00664 0.00046 0.00755 -0.0051 C 0.0082 -0.00972 0.0095 -0.01389 0.01042 -0.01852 C 0.01484 -0.04283 0.0095 -0.01713 0.01419 -0.0456 C 0.01497 -0.05023 0.01614 -0.0544 0.01706 -0.05903 C 0.02044 -0.07847 0.01914 -0.07477 0.02174 -0.09283 C 0.02226 -0.09676 0.02292 -0.1007 0.0237 -0.10463 C 0.02422 -0.10764 0.02487 -0.11019 0.02552 -0.1132 C 0.02591 -0.11482 0.02617 -0.11644 0.02643 -0.11829 C 0.02617 -0.10301 0.02643 -0.08773 0.02552 -0.07269 C 0.02526 -0.06736 0.02331 -0.0625 0.02265 -0.05741 C 0.02174 -0.04954 0.02148 -0.04167 0.02083 -0.0338 C 0.02057 -0.03148 0.02018 -0.02917 0.01979 -0.02709 C 0.01953 -0.02917 0.01888 -0.03148 0.01888 -0.0338 C 0.01888 -0.03658 0.01953 -0.03935 0.01979 -0.04213 C 0.02018 -0.04607 0.02031 -0.05023 0.02083 -0.05394 C 0.02187 -0.06204 0.02396 -0.06945 0.02461 -0.07755 C 0.02526 -0.08565 0.02604 -0.09329 0.02643 -0.10139 C 0.02682 -0.10741 0.02747 -0.12616 0.02747 -0.11991 C 0.02747 -0.08635 0.02851 -0.09468 0.0237 -0.07431 C 0.02331 -0.07037 0.02318 -0.06644 0.02265 -0.0625 C 0.0207 -0.04676 0.02148 -0.05787 0.01888 -0.0456 C 0.01849 -0.04329 0.01823 -0.04097 0.01797 -0.03889 C 0.01758 -0.04167 0.01693 -0.04445 0.01706 -0.04722 C 0.01784 -0.07616 0.01836 -0.0625 0.02083 -0.08264 C 0.02122 -0.08658 0.02135 -0.09051 0.02174 -0.09445 C 0.022 -0.09792 0.02357 -0.10764 0.02265 -0.10463 C 0.01992 -0.09468 0.01979 -0.0831 0.01797 -0.07269 C 0.01719 -0.06852 0.01588 -0.06482 0.0151 -0.06088 C 0.01432 -0.05672 0.0125 -0.04306 0.01133 -0.03889 C 0.01055 -0.03635 0.00937 -0.03426 0.00846 -0.03218 C 0.0082 -0.02871 0.00716 -0.01459 0.0056 -0.01181 L 0.00377 -0.00834 L 0.00377 -0.0081 " pathEditMode="relative" rAng="0" ptsTypes="AAAAAAAAAAAAAAAAAAAAAAAAAAAAAAAAAAAAAAAAAAAAAAAAAAAAAAAA">
                                      <p:cBhvr>
                                        <p:cTn id="2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7" y="-613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787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87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89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두근두근 어떤 그림책일까요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E97EE879-CD78-448A-A780-4E702E3CB0AB}"/>
              </a:ext>
            </a:extLst>
          </p:cNvPr>
          <p:cNvGrpSpPr/>
          <p:nvPr/>
        </p:nvGrpSpPr>
        <p:grpSpPr>
          <a:xfrm>
            <a:off x="742729" y="1496631"/>
            <a:ext cx="10878026" cy="1136479"/>
            <a:chOff x="784300" y="1337522"/>
            <a:chExt cx="10878026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A0391AB-659D-48D7-A07A-1023F2D9A533}"/>
                </a:ext>
              </a:extLst>
            </p:cNvPr>
            <p:cNvSpPr txBox="1"/>
            <p:nvPr/>
          </p:nvSpPr>
          <p:spPr>
            <a:xfrm>
              <a:off x="1445748" y="1451638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다음날</a:t>
              </a:r>
              <a:r>
                <a:rPr kumimoji="0" lang="en-US" altLang="ko-KR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엄마가 고양이개를 데려왔습니다</a:t>
              </a:r>
              <a:r>
                <a:rPr kumimoji="0" lang="en-US" altLang="ko-KR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6C149B26-83B7-437C-8AA1-D68A8A3F987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89" t="5430" r="2775" b="9917"/>
          <a:stretch/>
        </p:blipFill>
        <p:spPr>
          <a:xfrm>
            <a:off x="1404177" y="2227998"/>
            <a:ext cx="9776967" cy="416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14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  <p:sndAc>
          <p:stSnd>
            <p:snd r:embed="rId5" name="43. 딴딴단.wav"/>
          </p:stSnd>
        </p:sndAc>
      </p:transition>
    </mc:Choice>
    <mc:Fallback xmlns="">
      <p:transition spd="slow">
        <p:fade/>
        <p:sndAc>
          <p:stSnd>
            <p:snd r:embed="rId11" name="43. 딴딴단.wav"/>
          </p:stSnd>
        </p:sndAc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두근두근 어떤 그림책일까요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E97EE879-CD78-448A-A780-4E702E3CB0AB}"/>
              </a:ext>
            </a:extLst>
          </p:cNvPr>
          <p:cNvGrpSpPr/>
          <p:nvPr/>
        </p:nvGrpSpPr>
        <p:grpSpPr>
          <a:xfrm>
            <a:off x="935235" y="1544957"/>
            <a:ext cx="10970146" cy="1247604"/>
            <a:chOff x="784300" y="1337522"/>
            <a:chExt cx="10970146" cy="124760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A0391AB-659D-48D7-A07A-1023F2D9A533}"/>
                </a:ext>
              </a:extLst>
            </p:cNvPr>
            <p:cNvSpPr txBox="1"/>
            <p:nvPr/>
          </p:nvSpPr>
          <p:spPr>
            <a:xfrm>
              <a:off x="1439477" y="1384797"/>
              <a:ext cx="1031496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오늘은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이상해서 더 좋은 고양이개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dirty="0" err="1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야옹멍멍이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이야기를 </a:t>
              </a:r>
              <a:endParaRPr lang="en-US" altLang="ko-KR" sz="36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lvl="0"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들려 줄 거예요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책 제목을 큰 목소리로 읽어봅시다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3074" name="Picture 2" descr="이상한 고양이개">
            <a:extLst>
              <a:ext uri="{FF2B5EF4-FFF2-40B4-BE49-F238E27FC236}">
                <a16:creationId xmlns:a16="http://schemas.microsoft.com/office/drawing/2014/main" id="{13776BA9-11CB-4A0B-BD1F-DE784A7AD6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4467" y="2832804"/>
            <a:ext cx="10330932" cy="34620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6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5" name="47. 와우~~.wav"/>
          </p:stSnd>
        </p:sndAc>
      </p:transition>
    </mc:Choice>
    <mc:Fallback xmlns="">
      <p:transition spd="slow">
        <p:sndAc>
          <p:stSnd>
            <p:snd r:embed="rId11" name="47. 와우~~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1023</Words>
  <Application>Microsoft Office PowerPoint</Application>
  <PresentationFormat>와이드스크린</PresentationFormat>
  <Paragraphs>210</Paragraphs>
  <Slides>50</Slides>
  <Notes>27</Notes>
  <HiddenSlides>0</HiddenSlides>
  <MMClips>78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50</vt:i4>
      </vt:variant>
    </vt:vector>
  </HeadingPairs>
  <TitlesOfParts>
    <vt:vector size="56" baseType="lpstr">
      <vt:lpstr>Black Han Sans</vt:lpstr>
      <vt:lpstr>Arial</vt:lpstr>
      <vt:lpstr>맑은 고딕</vt:lpstr>
      <vt:lpstr>배달의민족 주아</vt:lpstr>
      <vt:lpstr>나눔손글씨 바른히피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설성정</cp:lastModifiedBy>
  <cp:revision>97</cp:revision>
  <cp:lastPrinted>2019-12-19T06:47:03Z</cp:lastPrinted>
  <dcterms:created xsi:type="dcterms:W3CDTF">2019-11-03T11:59:57Z</dcterms:created>
  <dcterms:modified xsi:type="dcterms:W3CDTF">2020-02-04T07:34:11Z</dcterms:modified>
</cp:coreProperties>
</file>