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68" r:id="rId3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FFFCC"/>
    <a:srgbClr val="F3D1BD"/>
    <a:srgbClr val="FEEEA8"/>
    <a:srgbClr val="CDADF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6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915" y="-1291"/>
      </p:cViewPr>
      <p:guideLst>
        <p:guide orient="horz" pos="3097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7069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884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729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185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58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651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0714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325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8533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3352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93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F6BFA-E83C-41F6-BD86-D5ED153B1417}" type="datetimeFigureOut">
              <a:rPr lang="ko-KR" altLang="en-US" smtClean="0"/>
              <a:t>2019-11-30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96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microsoft.com/office/2007/relationships/hdphoto" Target="../media/hdphoto2.wdp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microsoft.com/office/2007/relationships/hdphoto" Target="../media/hdphoto2.wdp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직사각형 49">
            <a:extLst>
              <a:ext uri="{FF2B5EF4-FFF2-40B4-BE49-F238E27FC236}">
                <a16:creationId xmlns:a16="http://schemas.microsoft.com/office/drawing/2014/main" id="{A4280282-9485-4E47-A3DE-8157F22340E3}"/>
              </a:ext>
            </a:extLst>
          </p:cNvPr>
          <p:cNvSpPr/>
          <p:nvPr/>
        </p:nvSpPr>
        <p:spPr>
          <a:xfrm>
            <a:off x="225211" y="6605919"/>
            <a:ext cx="6373906" cy="2950984"/>
          </a:xfrm>
          <a:custGeom>
            <a:avLst/>
            <a:gdLst>
              <a:gd name="connsiteX0" fmla="*/ 0 w 6373906"/>
              <a:gd name="connsiteY0" fmla="*/ 0 h 2950984"/>
              <a:gd name="connsiteX1" fmla="*/ 764869 w 6373906"/>
              <a:gd name="connsiteY1" fmla="*/ 0 h 2950984"/>
              <a:gd name="connsiteX2" fmla="*/ 1465998 w 6373906"/>
              <a:gd name="connsiteY2" fmla="*/ 0 h 2950984"/>
              <a:gd name="connsiteX3" fmla="*/ 1975911 w 6373906"/>
              <a:gd name="connsiteY3" fmla="*/ 0 h 2950984"/>
              <a:gd name="connsiteX4" fmla="*/ 2740780 w 6373906"/>
              <a:gd name="connsiteY4" fmla="*/ 0 h 2950984"/>
              <a:gd name="connsiteX5" fmla="*/ 3441909 w 6373906"/>
              <a:gd name="connsiteY5" fmla="*/ 0 h 2950984"/>
              <a:gd name="connsiteX6" fmla="*/ 4079300 w 6373906"/>
              <a:gd name="connsiteY6" fmla="*/ 0 h 2950984"/>
              <a:gd name="connsiteX7" fmla="*/ 4780430 w 6373906"/>
              <a:gd name="connsiteY7" fmla="*/ 0 h 2950984"/>
              <a:gd name="connsiteX8" fmla="*/ 5290342 w 6373906"/>
              <a:gd name="connsiteY8" fmla="*/ 0 h 2950984"/>
              <a:gd name="connsiteX9" fmla="*/ 6373906 w 6373906"/>
              <a:gd name="connsiteY9" fmla="*/ 0 h 2950984"/>
              <a:gd name="connsiteX10" fmla="*/ 6373906 w 6373906"/>
              <a:gd name="connsiteY10" fmla="*/ 619707 h 2950984"/>
              <a:gd name="connsiteX11" fmla="*/ 6373906 w 6373906"/>
              <a:gd name="connsiteY11" fmla="*/ 1209903 h 2950984"/>
              <a:gd name="connsiteX12" fmla="*/ 6373906 w 6373906"/>
              <a:gd name="connsiteY12" fmla="*/ 1741081 h 2950984"/>
              <a:gd name="connsiteX13" fmla="*/ 6373906 w 6373906"/>
              <a:gd name="connsiteY13" fmla="*/ 2390297 h 2950984"/>
              <a:gd name="connsiteX14" fmla="*/ 6373906 w 6373906"/>
              <a:gd name="connsiteY14" fmla="*/ 2950984 h 2950984"/>
              <a:gd name="connsiteX15" fmla="*/ 5927733 w 6373906"/>
              <a:gd name="connsiteY15" fmla="*/ 2950984 h 2950984"/>
              <a:gd name="connsiteX16" fmla="*/ 5290342 w 6373906"/>
              <a:gd name="connsiteY16" fmla="*/ 2950984 h 2950984"/>
              <a:gd name="connsiteX17" fmla="*/ 4589212 w 6373906"/>
              <a:gd name="connsiteY17" fmla="*/ 2950984 h 2950984"/>
              <a:gd name="connsiteX18" fmla="*/ 3824344 w 6373906"/>
              <a:gd name="connsiteY18" fmla="*/ 2950984 h 2950984"/>
              <a:gd name="connsiteX19" fmla="*/ 3378170 w 6373906"/>
              <a:gd name="connsiteY19" fmla="*/ 2950984 h 2950984"/>
              <a:gd name="connsiteX20" fmla="*/ 2740780 w 6373906"/>
              <a:gd name="connsiteY20" fmla="*/ 2950984 h 2950984"/>
              <a:gd name="connsiteX21" fmla="*/ 1975911 w 6373906"/>
              <a:gd name="connsiteY21" fmla="*/ 2950984 h 2950984"/>
              <a:gd name="connsiteX22" fmla="*/ 1338520 w 6373906"/>
              <a:gd name="connsiteY22" fmla="*/ 2950984 h 2950984"/>
              <a:gd name="connsiteX23" fmla="*/ 892347 w 6373906"/>
              <a:gd name="connsiteY23" fmla="*/ 2950984 h 2950984"/>
              <a:gd name="connsiteX24" fmla="*/ 0 w 6373906"/>
              <a:gd name="connsiteY24" fmla="*/ 2950984 h 2950984"/>
              <a:gd name="connsiteX25" fmla="*/ 0 w 6373906"/>
              <a:gd name="connsiteY25" fmla="*/ 2331277 h 2950984"/>
              <a:gd name="connsiteX26" fmla="*/ 0 w 6373906"/>
              <a:gd name="connsiteY26" fmla="*/ 1741081 h 2950984"/>
              <a:gd name="connsiteX27" fmla="*/ 0 w 6373906"/>
              <a:gd name="connsiteY27" fmla="*/ 1150884 h 2950984"/>
              <a:gd name="connsiteX28" fmla="*/ 0 w 6373906"/>
              <a:gd name="connsiteY28" fmla="*/ 560687 h 2950984"/>
              <a:gd name="connsiteX29" fmla="*/ 0 w 6373906"/>
              <a:gd name="connsiteY29" fmla="*/ 0 h 2950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373906" h="2950984" fill="none" extrusionOk="0">
                <a:moveTo>
                  <a:pt x="0" y="0"/>
                </a:moveTo>
                <a:cubicBezTo>
                  <a:pt x="186593" y="17840"/>
                  <a:pt x="451908" y="-13639"/>
                  <a:pt x="764869" y="0"/>
                </a:cubicBezTo>
                <a:cubicBezTo>
                  <a:pt x="1077830" y="13639"/>
                  <a:pt x="1315495" y="9152"/>
                  <a:pt x="1465998" y="0"/>
                </a:cubicBezTo>
                <a:cubicBezTo>
                  <a:pt x="1616501" y="-9152"/>
                  <a:pt x="1850582" y="-19753"/>
                  <a:pt x="1975911" y="0"/>
                </a:cubicBezTo>
                <a:cubicBezTo>
                  <a:pt x="2101240" y="19753"/>
                  <a:pt x="2456619" y="6998"/>
                  <a:pt x="2740780" y="0"/>
                </a:cubicBezTo>
                <a:cubicBezTo>
                  <a:pt x="3024941" y="-6998"/>
                  <a:pt x="3141620" y="7840"/>
                  <a:pt x="3441909" y="0"/>
                </a:cubicBezTo>
                <a:cubicBezTo>
                  <a:pt x="3742198" y="-7840"/>
                  <a:pt x="3951588" y="11367"/>
                  <a:pt x="4079300" y="0"/>
                </a:cubicBezTo>
                <a:cubicBezTo>
                  <a:pt x="4207012" y="-11367"/>
                  <a:pt x="4472742" y="-2480"/>
                  <a:pt x="4780430" y="0"/>
                </a:cubicBezTo>
                <a:cubicBezTo>
                  <a:pt x="5088118" y="2480"/>
                  <a:pt x="5162044" y="872"/>
                  <a:pt x="5290342" y="0"/>
                </a:cubicBezTo>
                <a:cubicBezTo>
                  <a:pt x="5418640" y="-872"/>
                  <a:pt x="5940050" y="24528"/>
                  <a:pt x="6373906" y="0"/>
                </a:cubicBezTo>
                <a:cubicBezTo>
                  <a:pt x="6403224" y="289909"/>
                  <a:pt x="6359066" y="320549"/>
                  <a:pt x="6373906" y="619707"/>
                </a:cubicBezTo>
                <a:cubicBezTo>
                  <a:pt x="6388746" y="918865"/>
                  <a:pt x="6376674" y="1057596"/>
                  <a:pt x="6373906" y="1209903"/>
                </a:cubicBezTo>
                <a:cubicBezTo>
                  <a:pt x="6371138" y="1362210"/>
                  <a:pt x="6354839" y="1632291"/>
                  <a:pt x="6373906" y="1741081"/>
                </a:cubicBezTo>
                <a:cubicBezTo>
                  <a:pt x="6392973" y="1849871"/>
                  <a:pt x="6380551" y="2186355"/>
                  <a:pt x="6373906" y="2390297"/>
                </a:cubicBezTo>
                <a:cubicBezTo>
                  <a:pt x="6367261" y="2594239"/>
                  <a:pt x="6393913" y="2797493"/>
                  <a:pt x="6373906" y="2950984"/>
                </a:cubicBezTo>
                <a:cubicBezTo>
                  <a:pt x="6264855" y="2961764"/>
                  <a:pt x="6045207" y="2937881"/>
                  <a:pt x="5927733" y="2950984"/>
                </a:cubicBezTo>
                <a:cubicBezTo>
                  <a:pt x="5810259" y="2964087"/>
                  <a:pt x="5421540" y="2946851"/>
                  <a:pt x="5290342" y="2950984"/>
                </a:cubicBezTo>
                <a:cubicBezTo>
                  <a:pt x="5159144" y="2955117"/>
                  <a:pt x="4885796" y="2944965"/>
                  <a:pt x="4589212" y="2950984"/>
                </a:cubicBezTo>
                <a:cubicBezTo>
                  <a:pt x="4292628" y="2957004"/>
                  <a:pt x="4038500" y="2980745"/>
                  <a:pt x="3824344" y="2950984"/>
                </a:cubicBezTo>
                <a:cubicBezTo>
                  <a:pt x="3610188" y="2921223"/>
                  <a:pt x="3534150" y="2936654"/>
                  <a:pt x="3378170" y="2950984"/>
                </a:cubicBezTo>
                <a:cubicBezTo>
                  <a:pt x="3222190" y="2965314"/>
                  <a:pt x="2895985" y="2974405"/>
                  <a:pt x="2740780" y="2950984"/>
                </a:cubicBezTo>
                <a:cubicBezTo>
                  <a:pt x="2585575" y="2927564"/>
                  <a:pt x="2218009" y="2960959"/>
                  <a:pt x="1975911" y="2950984"/>
                </a:cubicBezTo>
                <a:cubicBezTo>
                  <a:pt x="1733813" y="2941009"/>
                  <a:pt x="1616735" y="2976000"/>
                  <a:pt x="1338520" y="2950984"/>
                </a:cubicBezTo>
                <a:cubicBezTo>
                  <a:pt x="1060305" y="2925968"/>
                  <a:pt x="1019993" y="2969621"/>
                  <a:pt x="892347" y="2950984"/>
                </a:cubicBezTo>
                <a:cubicBezTo>
                  <a:pt x="764701" y="2932347"/>
                  <a:pt x="378617" y="2935148"/>
                  <a:pt x="0" y="2950984"/>
                </a:cubicBezTo>
                <a:cubicBezTo>
                  <a:pt x="-1037" y="2679926"/>
                  <a:pt x="-19830" y="2614524"/>
                  <a:pt x="0" y="2331277"/>
                </a:cubicBezTo>
                <a:cubicBezTo>
                  <a:pt x="19830" y="2048030"/>
                  <a:pt x="14888" y="1964704"/>
                  <a:pt x="0" y="1741081"/>
                </a:cubicBezTo>
                <a:cubicBezTo>
                  <a:pt x="-14888" y="1517458"/>
                  <a:pt x="-24139" y="1334473"/>
                  <a:pt x="0" y="1150884"/>
                </a:cubicBezTo>
                <a:cubicBezTo>
                  <a:pt x="24139" y="967295"/>
                  <a:pt x="26600" y="785154"/>
                  <a:pt x="0" y="560687"/>
                </a:cubicBezTo>
                <a:cubicBezTo>
                  <a:pt x="-26600" y="336220"/>
                  <a:pt x="-5492" y="258559"/>
                  <a:pt x="0" y="0"/>
                </a:cubicBezTo>
                <a:close/>
              </a:path>
              <a:path w="6373906" h="2950984" stroke="0" extrusionOk="0">
                <a:moveTo>
                  <a:pt x="0" y="0"/>
                </a:moveTo>
                <a:cubicBezTo>
                  <a:pt x="211949" y="4685"/>
                  <a:pt x="331134" y="3665"/>
                  <a:pt x="573652" y="0"/>
                </a:cubicBezTo>
                <a:cubicBezTo>
                  <a:pt x="816170" y="-3665"/>
                  <a:pt x="858298" y="19353"/>
                  <a:pt x="1083564" y="0"/>
                </a:cubicBezTo>
                <a:cubicBezTo>
                  <a:pt x="1308830" y="-19353"/>
                  <a:pt x="1338571" y="-5117"/>
                  <a:pt x="1593477" y="0"/>
                </a:cubicBezTo>
                <a:cubicBezTo>
                  <a:pt x="1848383" y="5117"/>
                  <a:pt x="2033040" y="27722"/>
                  <a:pt x="2358345" y="0"/>
                </a:cubicBezTo>
                <a:cubicBezTo>
                  <a:pt x="2683650" y="-27722"/>
                  <a:pt x="2659504" y="9309"/>
                  <a:pt x="2868258" y="0"/>
                </a:cubicBezTo>
                <a:cubicBezTo>
                  <a:pt x="3077012" y="-9309"/>
                  <a:pt x="3345785" y="-15820"/>
                  <a:pt x="3505648" y="0"/>
                </a:cubicBezTo>
                <a:cubicBezTo>
                  <a:pt x="3665511" y="15820"/>
                  <a:pt x="4060160" y="-20283"/>
                  <a:pt x="4270517" y="0"/>
                </a:cubicBezTo>
                <a:cubicBezTo>
                  <a:pt x="4480874" y="20283"/>
                  <a:pt x="4699126" y="-12643"/>
                  <a:pt x="4971647" y="0"/>
                </a:cubicBezTo>
                <a:cubicBezTo>
                  <a:pt x="5244168" y="12643"/>
                  <a:pt x="5453025" y="28640"/>
                  <a:pt x="5672776" y="0"/>
                </a:cubicBezTo>
                <a:cubicBezTo>
                  <a:pt x="5892527" y="-28640"/>
                  <a:pt x="6084311" y="-18310"/>
                  <a:pt x="6373906" y="0"/>
                </a:cubicBezTo>
                <a:cubicBezTo>
                  <a:pt x="6386567" y="228586"/>
                  <a:pt x="6360645" y="405578"/>
                  <a:pt x="6373906" y="560687"/>
                </a:cubicBezTo>
                <a:cubicBezTo>
                  <a:pt x="6387167" y="715796"/>
                  <a:pt x="6352664" y="897530"/>
                  <a:pt x="6373906" y="1180394"/>
                </a:cubicBezTo>
                <a:cubicBezTo>
                  <a:pt x="6395148" y="1463258"/>
                  <a:pt x="6392646" y="1567839"/>
                  <a:pt x="6373906" y="1682061"/>
                </a:cubicBezTo>
                <a:cubicBezTo>
                  <a:pt x="6355166" y="1796283"/>
                  <a:pt x="6364795" y="2112493"/>
                  <a:pt x="6373906" y="2242748"/>
                </a:cubicBezTo>
                <a:cubicBezTo>
                  <a:pt x="6383017" y="2373003"/>
                  <a:pt x="6367946" y="2718138"/>
                  <a:pt x="6373906" y="2950984"/>
                </a:cubicBezTo>
                <a:cubicBezTo>
                  <a:pt x="6058145" y="2942819"/>
                  <a:pt x="6006113" y="2980346"/>
                  <a:pt x="5736515" y="2950984"/>
                </a:cubicBezTo>
                <a:cubicBezTo>
                  <a:pt x="5466917" y="2921622"/>
                  <a:pt x="5296822" y="2928167"/>
                  <a:pt x="5035386" y="2950984"/>
                </a:cubicBezTo>
                <a:cubicBezTo>
                  <a:pt x="4773950" y="2973801"/>
                  <a:pt x="4634278" y="2934516"/>
                  <a:pt x="4461734" y="2950984"/>
                </a:cubicBezTo>
                <a:cubicBezTo>
                  <a:pt x="4289190" y="2967452"/>
                  <a:pt x="4152173" y="2952252"/>
                  <a:pt x="3951822" y="2950984"/>
                </a:cubicBezTo>
                <a:cubicBezTo>
                  <a:pt x="3751471" y="2949716"/>
                  <a:pt x="3495041" y="2977552"/>
                  <a:pt x="3186953" y="2950984"/>
                </a:cubicBezTo>
                <a:cubicBezTo>
                  <a:pt x="2878865" y="2924416"/>
                  <a:pt x="2593032" y="2936903"/>
                  <a:pt x="2422084" y="2950984"/>
                </a:cubicBezTo>
                <a:cubicBezTo>
                  <a:pt x="2251136" y="2965065"/>
                  <a:pt x="2174970" y="2938524"/>
                  <a:pt x="1975911" y="2950984"/>
                </a:cubicBezTo>
                <a:cubicBezTo>
                  <a:pt x="1776852" y="2963444"/>
                  <a:pt x="1662611" y="2969958"/>
                  <a:pt x="1529737" y="2950984"/>
                </a:cubicBezTo>
                <a:cubicBezTo>
                  <a:pt x="1396863" y="2932010"/>
                  <a:pt x="1118145" y="2977433"/>
                  <a:pt x="828608" y="2950984"/>
                </a:cubicBezTo>
                <a:cubicBezTo>
                  <a:pt x="539071" y="2924535"/>
                  <a:pt x="336449" y="2973563"/>
                  <a:pt x="0" y="2950984"/>
                </a:cubicBezTo>
                <a:cubicBezTo>
                  <a:pt x="4031" y="2752008"/>
                  <a:pt x="-25164" y="2548780"/>
                  <a:pt x="0" y="2390297"/>
                </a:cubicBezTo>
                <a:cubicBezTo>
                  <a:pt x="25164" y="2231814"/>
                  <a:pt x="27253" y="2064515"/>
                  <a:pt x="0" y="1770590"/>
                </a:cubicBezTo>
                <a:cubicBezTo>
                  <a:pt x="-27253" y="1476665"/>
                  <a:pt x="-3293" y="1414269"/>
                  <a:pt x="0" y="1268923"/>
                </a:cubicBezTo>
                <a:cubicBezTo>
                  <a:pt x="3293" y="1123577"/>
                  <a:pt x="10145" y="852324"/>
                  <a:pt x="0" y="737746"/>
                </a:cubicBezTo>
                <a:cubicBezTo>
                  <a:pt x="-10145" y="623168"/>
                  <a:pt x="-15341" y="315188"/>
                  <a:pt x="0" y="0"/>
                </a:cubicBezTo>
                <a:close/>
              </a:path>
            </a:pathLst>
          </a:custGeom>
          <a:solidFill>
            <a:srgbClr val="F3F3F3"/>
          </a:solidFill>
          <a:ln>
            <a:solidFill>
              <a:schemeClr val="bg2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41703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7" name="그림 16" descr="중지, 음식이(가) 표시된 사진&#10;&#10;자동 생성된 설명">
            <a:extLst>
              <a:ext uri="{FF2B5EF4-FFF2-40B4-BE49-F238E27FC236}">
                <a16:creationId xmlns:a16="http://schemas.microsoft.com/office/drawing/2014/main" id="{8DE4E877-08ED-48F2-8AE5-AC97C04A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035" y="9621947"/>
            <a:ext cx="1017908" cy="216613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792A6BC9-8F3E-4AAD-B6EA-73A8AB1763D4}"/>
              </a:ext>
            </a:extLst>
          </p:cNvPr>
          <p:cNvGrpSpPr/>
          <p:nvPr/>
        </p:nvGrpSpPr>
        <p:grpSpPr>
          <a:xfrm>
            <a:off x="-430749" y="150613"/>
            <a:ext cx="7719497" cy="1203399"/>
            <a:chOff x="581083" y="335280"/>
            <a:chExt cx="8206625" cy="136826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DED6E2BF-D8D6-41C6-9422-77AE3227A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8387" l="9908" r="89984">
                          <a14:foregroundMark x1="17447" y1="57419" x2="16801" y2="67419"/>
                          <a14:foregroundMark x1="19440" y1="79355" x2="19117" y2="96129"/>
                          <a14:foregroundMark x1="22725" y1="87419" x2="21971" y2="9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83" y="335280"/>
              <a:ext cx="8206625" cy="136826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754B0-6E5D-4C42-8FE1-293F577F86A5}"/>
                </a:ext>
              </a:extLst>
            </p:cNvPr>
            <p:cNvSpPr txBox="1"/>
            <p:nvPr/>
          </p:nvSpPr>
          <p:spPr>
            <a:xfrm>
              <a:off x="1885123" y="781358"/>
              <a:ext cx="5598544" cy="804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고양이개 마음 공감하기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C9C99F-307B-4ABA-9225-1354A942FFDA}"/>
              </a:ext>
            </a:extLst>
          </p:cNvPr>
          <p:cNvSpPr txBox="1"/>
          <p:nvPr/>
        </p:nvSpPr>
        <p:spPr>
          <a:xfrm>
            <a:off x="2833430" y="1517080"/>
            <a:ext cx="4038976" cy="305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 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 이름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endParaRPr lang="ko-KR" altLang="en-US" sz="1385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C1C81E-A19A-486F-B4F8-C0FDA37272BA}"/>
              </a:ext>
            </a:extLst>
          </p:cNvPr>
          <p:cNvSpPr txBox="1"/>
          <p:nvPr/>
        </p:nvSpPr>
        <p:spPr>
          <a:xfrm>
            <a:off x="395477" y="1935694"/>
            <a:ext cx="6305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고양이도 개도 아니라서 야옹멍멍이는 매일 외톨이로 지냈습니다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야옹멍멍이이의 마음은 어땠을까요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 </a:t>
            </a:r>
            <a:r>
              <a:rPr lang="ko-KR" altLang="en-US" sz="2000" dirty="0">
                <a:highlight>
                  <a:srgbClr val="FEEEA8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야옹멍멍이의 입장이 되어 말풍선에 마음을 적어 보세요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4" name="그림 13" descr="방이(가) 표시된 사진&#10;&#10;자동 생성된 설명">
            <a:extLst>
              <a:ext uri="{FF2B5EF4-FFF2-40B4-BE49-F238E27FC236}">
                <a16:creationId xmlns:a16="http://schemas.microsoft.com/office/drawing/2014/main" id="{CD07F20D-C0C9-4526-A514-C5BBF51E18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t="63537" r="84067" b="27755"/>
          <a:stretch/>
        </p:blipFill>
        <p:spPr>
          <a:xfrm>
            <a:off x="156623" y="2043119"/>
            <a:ext cx="331499" cy="311999"/>
          </a:xfrm>
          <a:prstGeom prst="rect">
            <a:avLst/>
          </a:prstGeom>
        </p:spPr>
      </p:pic>
      <p:grpSp>
        <p:nvGrpSpPr>
          <p:cNvPr id="51" name="그룹 50">
            <a:extLst>
              <a:ext uri="{FF2B5EF4-FFF2-40B4-BE49-F238E27FC236}">
                <a16:creationId xmlns:a16="http://schemas.microsoft.com/office/drawing/2014/main" id="{D7486728-8DD3-444D-B8CB-516D19C15978}"/>
              </a:ext>
            </a:extLst>
          </p:cNvPr>
          <p:cNvGrpSpPr/>
          <p:nvPr/>
        </p:nvGrpSpPr>
        <p:grpSpPr>
          <a:xfrm>
            <a:off x="156623" y="6170092"/>
            <a:ext cx="6637434" cy="400110"/>
            <a:chOff x="156623" y="6239541"/>
            <a:chExt cx="6637434" cy="40011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71E86CA-7975-4089-842A-5F1C6A176F6B}"/>
                </a:ext>
              </a:extLst>
            </p:cNvPr>
            <p:cNvSpPr txBox="1"/>
            <p:nvPr/>
          </p:nvSpPr>
          <p:spPr>
            <a:xfrm>
              <a:off x="488122" y="6239541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highlight>
                    <a:srgbClr val="F3D1BD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만약</a:t>
              </a:r>
              <a:r>
                <a:rPr lang="en-US" altLang="ko-KR" sz="2000" dirty="0">
                  <a:highlight>
                    <a:srgbClr val="F3D1BD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2000" dirty="0">
                  <a:highlight>
                    <a:srgbClr val="F3D1BD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내가 건이와 율이라면 야옹멍멍이를 어떻게 대할 것인지 적어봅시다</a:t>
              </a:r>
              <a:r>
                <a:rPr lang="en-US" altLang="ko-KR" sz="2000" dirty="0">
                  <a:highlight>
                    <a:srgbClr val="F3D1BD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highlight>
                  <a:srgbClr val="F3D1BD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26" name="그림 25" descr="방이(가) 표시된 사진&#10;&#10;자동 생성된 설명">
              <a:extLst>
                <a:ext uri="{FF2B5EF4-FFF2-40B4-BE49-F238E27FC236}">
                  <a16:creationId xmlns:a16="http://schemas.microsoft.com/office/drawing/2014/main" id="{D59E0843-E990-4947-89BC-977523361E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6301455"/>
              <a:ext cx="331499" cy="311999"/>
            </a:xfrm>
            <a:prstGeom prst="rect">
              <a:avLst/>
            </a:prstGeom>
          </p:spPr>
        </p:pic>
      </p:grp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4E911B59-E97D-43D8-B527-A351AEBE5825}"/>
              </a:ext>
            </a:extLst>
          </p:cNvPr>
          <p:cNvCxnSpPr>
            <a:cxnSpLocks/>
          </p:cNvCxnSpPr>
          <p:nvPr/>
        </p:nvCxnSpPr>
        <p:spPr>
          <a:xfrm>
            <a:off x="3431648" y="7242851"/>
            <a:ext cx="0" cy="111891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3CB59CDF-AAA1-4E17-BAC4-0BF23D4DA80D}"/>
              </a:ext>
            </a:extLst>
          </p:cNvPr>
          <p:cNvGrpSpPr/>
          <p:nvPr/>
        </p:nvGrpSpPr>
        <p:grpSpPr>
          <a:xfrm>
            <a:off x="242047" y="2712155"/>
            <a:ext cx="6373906" cy="3407259"/>
            <a:chOff x="242047" y="2671814"/>
            <a:chExt cx="6373906" cy="3407259"/>
          </a:xfrm>
        </p:grpSpPr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4FCF454F-E9B8-4C30-AE85-EA6A110FBC60}"/>
                </a:ext>
              </a:extLst>
            </p:cNvPr>
            <p:cNvGrpSpPr/>
            <p:nvPr/>
          </p:nvGrpSpPr>
          <p:grpSpPr>
            <a:xfrm>
              <a:off x="242047" y="2671814"/>
              <a:ext cx="6373906" cy="3407259"/>
              <a:chOff x="242047" y="2046778"/>
              <a:chExt cx="6373906" cy="3407259"/>
            </a:xfrm>
          </p:grpSpPr>
          <p:grpSp>
            <p:nvGrpSpPr>
              <p:cNvPr id="25" name="그룹 24">
                <a:extLst>
                  <a:ext uri="{FF2B5EF4-FFF2-40B4-BE49-F238E27FC236}">
                    <a16:creationId xmlns:a16="http://schemas.microsoft.com/office/drawing/2014/main" id="{F9847E05-6508-45F2-A54D-B8DB513C1AB5}"/>
                  </a:ext>
                </a:extLst>
              </p:cNvPr>
              <p:cNvGrpSpPr/>
              <p:nvPr/>
            </p:nvGrpSpPr>
            <p:grpSpPr>
              <a:xfrm>
                <a:off x="242047" y="2046778"/>
                <a:ext cx="6373906" cy="3407259"/>
                <a:chOff x="242047" y="2046778"/>
                <a:chExt cx="6373906" cy="3407259"/>
              </a:xfrm>
            </p:grpSpPr>
            <p:sp>
              <p:nvSpPr>
                <p:cNvPr id="6" name="직사각형 5">
                  <a:extLst>
                    <a:ext uri="{FF2B5EF4-FFF2-40B4-BE49-F238E27FC236}">
                      <a16:creationId xmlns:a16="http://schemas.microsoft.com/office/drawing/2014/main" id="{96B16E01-CBB5-4985-91C5-DC2A3815C94F}"/>
                    </a:ext>
                  </a:extLst>
                </p:cNvPr>
                <p:cNvSpPr/>
                <p:nvPr/>
              </p:nvSpPr>
              <p:spPr>
                <a:xfrm>
                  <a:off x="242047" y="2046778"/>
                  <a:ext cx="6373906" cy="3373068"/>
                </a:xfrm>
                <a:custGeom>
                  <a:avLst/>
                  <a:gdLst>
                    <a:gd name="connsiteX0" fmla="*/ 0 w 6373906"/>
                    <a:gd name="connsiteY0" fmla="*/ 0 h 3373068"/>
                    <a:gd name="connsiteX1" fmla="*/ 764869 w 6373906"/>
                    <a:gd name="connsiteY1" fmla="*/ 0 h 3373068"/>
                    <a:gd name="connsiteX2" fmla="*/ 1465998 w 6373906"/>
                    <a:gd name="connsiteY2" fmla="*/ 0 h 3373068"/>
                    <a:gd name="connsiteX3" fmla="*/ 1975911 w 6373906"/>
                    <a:gd name="connsiteY3" fmla="*/ 0 h 3373068"/>
                    <a:gd name="connsiteX4" fmla="*/ 2740780 w 6373906"/>
                    <a:gd name="connsiteY4" fmla="*/ 0 h 3373068"/>
                    <a:gd name="connsiteX5" fmla="*/ 3441909 w 6373906"/>
                    <a:gd name="connsiteY5" fmla="*/ 0 h 3373068"/>
                    <a:gd name="connsiteX6" fmla="*/ 4079300 w 6373906"/>
                    <a:gd name="connsiteY6" fmla="*/ 0 h 3373068"/>
                    <a:gd name="connsiteX7" fmla="*/ 4780430 w 6373906"/>
                    <a:gd name="connsiteY7" fmla="*/ 0 h 3373068"/>
                    <a:gd name="connsiteX8" fmla="*/ 5290342 w 6373906"/>
                    <a:gd name="connsiteY8" fmla="*/ 0 h 3373068"/>
                    <a:gd name="connsiteX9" fmla="*/ 6373906 w 6373906"/>
                    <a:gd name="connsiteY9" fmla="*/ 0 h 3373068"/>
                    <a:gd name="connsiteX10" fmla="*/ 6373906 w 6373906"/>
                    <a:gd name="connsiteY10" fmla="*/ 708344 h 3373068"/>
                    <a:gd name="connsiteX11" fmla="*/ 6373906 w 6373906"/>
                    <a:gd name="connsiteY11" fmla="*/ 1382958 h 3373068"/>
                    <a:gd name="connsiteX12" fmla="*/ 6373906 w 6373906"/>
                    <a:gd name="connsiteY12" fmla="*/ 1990110 h 3373068"/>
                    <a:gd name="connsiteX13" fmla="*/ 6373906 w 6373906"/>
                    <a:gd name="connsiteY13" fmla="*/ 2732185 h 3373068"/>
                    <a:gd name="connsiteX14" fmla="*/ 6373906 w 6373906"/>
                    <a:gd name="connsiteY14" fmla="*/ 3373068 h 3373068"/>
                    <a:gd name="connsiteX15" fmla="*/ 5927733 w 6373906"/>
                    <a:gd name="connsiteY15" fmla="*/ 3373068 h 3373068"/>
                    <a:gd name="connsiteX16" fmla="*/ 5290342 w 6373906"/>
                    <a:gd name="connsiteY16" fmla="*/ 3373068 h 3373068"/>
                    <a:gd name="connsiteX17" fmla="*/ 4589212 w 6373906"/>
                    <a:gd name="connsiteY17" fmla="*/ 3373068 h 3373068"/>
                    <a:gd name="connsiteX18" fmla="*/ 3824344 w 6373906"/>
                    <a:gd name="connsiteY18" fmla="*/ 3373068 h 3373068"/>
                    <a:gd name="connsiteX19" fmla="*/ 3378170 w 6373906"/>
                    <a:gd name="connsiteY19" fmla="*/ 3373068 h 3373068"/>
                    <a:gd name="connsiteX20" fmla="*/ 2740780 w 6373906"/>
                    <a:gd name="connsiteY20" fmla="*/ 3373068 h 3373068"/>
                    <a:gd name="connsiteX21" fmla="*/ 1975911 w 6373906"/>
                    <a:gd name="connsiteY21" fmla="*/ 3373068 h 3373068"/>
                    <a:gd name="connsiteX22" fmla="*/ 1338520 w 6373906"/>
                    <a:gd name="connsiteY22" fmla="*/ 3373068 h 3373068"/>
                    <a:gd name="connsiteX23" fmla="*/ 892347 w 6373906"/>
                    <a:gd name="connsiteY23" fmla="*/ 3373068 h 3373068"/>
                    <a:gd name="connsiteX24" fmla="*/ 0 w 6373906"/>
                    <a:gd name="connsiteY24" fmla="*/ 3373068 h 3373068"/>
                    <a:gd name="connsiteX25" fmla="*/ 0 w 6373906"/>
                    <a:gd name="connsiteY25" fmla="*/ 2664724 h 3373068"/>
                    <a:gd name="connsiteX26" fmla="*/ 0 w 6373906"/>
                    <a:gd name="connsiteY26" fmla="*/ 1990110 h 3373068"/>
                    <a:gd name="connsiteX27" fmla="*/ 0 w 6373906"/>
                    <a:gd name="connsiteY27" fmla="*/ 1315497 h 3373068"/>
                    <a:gd name="connsiteX28" fmla="*/ 0 w 6373906"/>
                    <a:gd name="connsiteY28" fmla="*/ 640883 h 3373068"/>
                    <a:gd name="connsiteX29" fmla="*/ 0 w 6373906"/>
                    <a:gd name="connsiteY29" fmla="*/ 0 h 3373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6373906" h="3373068" fill="none" extrusionOk="0">
                      <a:moveTo>
                        <a:pt x="0" y="0"/>
                      </a:moveTo>
                      <a:cubicBezTo>
                        <a:pt x="186593" y="17840"/>
                        <a:pt x="451908" y="-13639"/>
                        <a:pt x="764869" y="0"/>
                      </a:cubicBezTo>
                      <a:cubicBezTo>
                        <a:pt x="1077830" y="13639"/>
                        <a:pt x="1315495" y="9152"/>
                        <a:pt x="1465998" y="0"/>
                      </a:cubicBezTo>
                      <a:cubicBezTo>
                        <a:pt x="1616501" y="-9152"/>
                        <a:pt x="1850582" y="-19753"/>
                        <a:pt x="1975911" y="0"/>
                      </a:cubicBezTo>
                      <a:cubicBezTo>
                        <a:pt x="2101240" y="19753"/>
                        <a:pt x="2456619" y="6998"/>
                        <a:pt x="2740780" y="0"/>
                      </a:cubicBezTo>
                      <a:cubicBezTo>
                        <a:pt x="3024941" y="-6998"/>
                        <a:pt x="3141620" y="7840"/>
                        <a:pt x="3441909" y="0"/>
                      </a:cubicBezTo>
                      <a:cubicBezTo>
                        <a:pt x="3742198" y="-7840"/>
                        <a:pt x="3951588" y="11367"/>
                        <a:pt x="4079300" y="0"/>
                      </a:cubicBezTo>
                      <a:cubicBezTo>
                        <a:pt x="4207012" y="-11367"/>
                        <a:pt x="4472742" y="-2480"/>
                        <a:pt x="4780430" y="0"/>
                      </a:cubicBezTo>
                      <a:cubicBezTo>
                        <a:pt x="5088118" y="2480"/>
                        <a:pt x="5162044" y="872"/>
                        <a:pt x="5290342" y="0"/>
                      </a:cubicBezTo>
                      <a:cubicBezTo>
                        <a:pt x="5418640" y="-872"/>
                        <a:pt x="5940050" y="24528"/>
                        <a:pt x="6373906" y="0"/>
                      </a:cubicBezTo>
                      <a:cubicBezTo>
                        <a:pt x="6344729" y="279771"/>
                        <a:pt x="6398638" y="483393"/>
                        <a:pt x="6373906" y="708344"/>
                      </a:cubicBezTo>
                      <a:cubicBezTo>
                        <a:pt x="6349174" y="933295"/>
                        <a:pt x="6395311" y="1166007"/>
                        <a:pt x="6373906" y="1382958"/>
                      </a:cubicBezTo>
                      <a:cubicBezTo>
                        <a:pt x="6352501" y="1599909"/>
                        <a:pt x="6373728" y="1749928"/>
                        <a:pt x="6373906" y="1990110"/>
                      </a:cubicBezTo>
                      <a:cubicBezTo>
                        <a:pt x="6374084" y="2230292"/>
                        <a:pt x="6340477" y="2513957"/>
                        <a:pt x="6373906" y="2732185"/>
                      </a:cubicBezTo>
                      <a:cubicBezTo>
                        <a:pt x="6407335" y="2950413"/>
                        <a:pt x="6381134" y="3145315"/>
                        <a:pt x="6373906" y="3373068"/>
                      </a:cubicBezTo>
                      <a:cubicBezTo>
                        <a:pt x="6264855" y="3383848"/>
                        <a:pt x="6045207" y="3359965"/>
                        <a:pt x="5927733" y="3373068"/>
                      </a:cubicBezTo>
                      <a:cubicBezTo>
                        <a:pt x="5810259" y="3386171"/>
                        <a:pt x="5421540" y="3368935"/>
                        <a:pt x="5290342" y="3373068"/>
                      </a:cubicBezTo>
                      <a:cubicBezTo>
                        <a:pt x="5159144" y="3377201"/>
                        <a:pt x="4885796" y="3367049"/>
                        <a:pt x="4589212" y="3373068"/>
                      </a:cubicBezTo>
                      <a:cubicBezTo>
                        <a:pt x="4292628" y="3379088"/>
                        <a:pt x="4038500" y="3402829"/>
                        <a:pt x="3824344" y="3373068"/>
                      </a:cubicBezTo>
                      <a:cubicBezTo>
                        <a:pt x="3610188" y="3343307"/>
                        <a:pt x="3534150" y="3358738"/>
                        <a:pt x="3378170" y="3373068"/>
                      </a:cubicBezTo>
                      <a:cubicBezTo>
                        <a:pt x="3222190" y="3387398"/>
                        <a:pt x="2895985" y="3396489"/>
                        <a:pt x="2740780" y="3373068"/>
                      </a:cubicBezTo>
                      <a:cubicBezTo>
                        <a:pt x="2585575" y="3349648"/>
                        <a:pt x="2218009" y="3383043"/>
                        <a:pt x="1975911" y="3373068"/>
                      </a:cubicBezTo>
                      <a:cubicBezTo>
                        <a:pt x="1733813" y="3363093"/>
                        <a:pt x="1616735" y="3398084"/>
                        <a:pt x="1338520" y="3373068"/>
                      </a:cubicBezTo>
                      <a:cubicBezTo>
                        <a:pt x="1060305" y="3348052"/>
                        <a:pt x="1019993" y="3391705"/>
                        <a:pt x="892347" y="3373068"/>
                      </a:cubicBezTo>
                      <a:cubicBezTo>
                        <a:pt x="764701" y="3354431"/>
                        <a:pt x="378617" y="3357232"/>
                        <a:pt x="0" y="3373068"/>
                      </a:cubicBezTo>
                      <a:cubicBezTo>
                        <a:pt x="-4147" y="3142028"/>
                        <a:pt x="33798" y="2866416"/>
                        <a:pt x="0" y="2664724"/>
                      </a:cubicBezTo>
                      <a:cubicBezTo>
                        <a:pt x="-33798" y="2463032"/>
                        <a:pt x="2463" y="2146643"/>
                        <a:pt x="0" y="1990110"/>
                      </a:cubicBezTo>
                      <a:cubicBezTo>
                        <a:pt x="-2463" y="1833577"/>
                        <a:pt x="-15534" y="1518808"/>
                        <a:pt x="0" y="1315497"/>
                      </a:cubicBezTo>
                      <a:cubicBezTo>
                        <a:pt x="15534" y="1112186"/>
                        <a:pt x="18071" y="909257"/>
                        <a:pt x="0" y="640883"/>
                      </a:cubicBezTo>
                      <a:cubicBezTo>
                        <a:pt x="-18071" y="372509"/>
                        <a:pt x="1975" y="305309"/>
                        <a:pt x="0" y="0"/>
                      </a:cubicBezTo>
                      <a:close/>
                    </a:path>
                    <a:path w="6373906" h="3373068" stroke="0" extrusionOk="0">
                      <a:moveTo>
                        <a:pt x="0" y="0"/>
                      </a:moveTo>
                      <a:cubicBezTo>
                        <a:pt x="211949" y="4685"/>
                        <a:pt x="331134" y="3665"/>
                        <a:pt x="573652" y="0"/>
                      </a:cubicBezTo>
                      <a:cubicBezTo>
                        <a:pt x="816170" y="-3665"/>
                        <a:pt x="858298" y="19353"/>
                        <a:pt x="1083564" y="0"/>
                      </a:cubicBezTo>
                      <a:cubicBezTo>
                        <a:pt x="1308830" y="-19353"/>
                        <a:pt x="1338571" y="-5117"/>
                        <a:pt x="1593477" y="0"/>
                      </a:cubicBezTo>
                      <a:cubicBezTo>
                        <a:pt x="1848383" y="5117"/>
                        <a:pt x="2033040" y="27722"/>
                        <a:pt x="2358345" y="0"/>
                      </a:cubicBezTo>
                      <a:cubicBezTo>
                        <a:pt x="2683650" y="-27722"/>
                        <a:pt x="2659504" y="9309"/>
                        <a:pt x="2868258" y="0"/>
                      </a:cubicBezTo>
                      <a:cubicBezTo>
                        <a:pt x="3077012" y="-9309"/>
                        <a:pt x="3345785" y="-15820"/>
                        <a:pt x="3505648" y="0"/>
                      </a:cubicBezTo>
                      <a:cubicBezTo>
                        <a:pt x="3665511" y="15820"/>
                        <a:pt x="4060160" y="-20283"/>
                        <a:pt x="4270517" y="0"/>
                      </a:cubicBezTo>
                      <a:cubicBezTo>
                        <a:pt x="4480874" y="20283"/>
                        <a:pt x="4699126" y="-12643"/>
                        <a:pt x="4971647" y="0"/>
                      </a:cubicBezTo>
                      <a:cubicBezTo>
                        <a:pt x="5244168" y="12643"/>
                        <a:pt x="5453025" y="28640"/>
                        <a:pt x="5672776" y="0"/>
                      </a:cubicBezTo>
                      <a:cubicBezTo>
                        <a:pt x="5892527" y="-28640"/>
                        <a:pt x="6084311" y="-18310"/>
                        <a:pt x="6373906" y="0"/>
                      </a:cubicBezTo>
                      <a:cubicBezTo>
                        <a:pt x="6402354" y="220555"/>
                        <a:pt x="6363851" y="346312"/>
                        <a:pt x="6373906" y="640883"/>
                      </a:cubicBezTo>
                      <a:cubicBezTo>
                        <a:pt x="6383961" y="935454"/>
                        <a:pt x="6352959" y="1058245"/>
                        <a:pt x="6373906" y="1349227"/>
                      </a:cubicBezTo>
                      <a:cubicBezTo>
                        <a:pt x="6394853" y="1640209"/>
                        <a:pt x="6359033" y="1695966"/>
                        <a:pt x="6373906" y="1922649"/>
                      </a:cubicBezTo>
                      <a:cubicBezTo>
                        <a:pt x="6388779" y="2149332"/>
                        <a:pt x="6363470" y="2259219"/>
                        <a:pt x="6373906" y="2563532"/>
                      </a:cubicBezTo>
                      <a:cubicBezTo>
                        <a:pt x="6384342" y="2867845"/>
                        <a:pt x="6365424" y="3066822"/>
                        <a:pt x="6373906" y="3373068"/>
                      </a:cubicBezTo>
                      <a:cubicBezTo>
                        <a:pt x="6058145" y="3364903"/>
                        <a:pt x="6006113" y="3402430"/>
                        <a:pt x="5736515" y="3373068"/>
                      </a:cubicBezTo>
                      <a:cubicBezTo>
                        <a:pt x="5466917" y="3343706"/>
                        <a:pt x="5296822" y="3350251"/>
                        <a:pt x="5035386" y="3373068"/>
                      </a:cubicBezTo>
                      <a:cubicBezTo>
                        <a:pt x="4773950" y="3395885"/>
                        <a:pt x="4634278" y="3356600"/>
                        <a:pt x="4461734" y="3373068"/>
                      </a:cubicBezTo>
                      <a:cubicBezTo>
                        <a:pt x="4289190" y="3389536"/>
                        <a:pt x="4152173" y="3374336"/>
                        <a:pt x="3951822" y="3373068"/>
                      </a:cubicBezTo>
                      <a:cubicBezTo>
                        <a:pt x="3751471" y="3371800"/>
                        <a:pt x="3495041" y="3399636"/>
                        <a:pt x="3186953" y="3373068"/>
                      </a:cubicBezTo>
                      <a:cubicBezTo>
                        <a:pt x="2878865" y="3346500"/>
                        <a:pt x="2593032" y="3358987"/>
                        <a:pt x="2422084" y="3373068"/>
                      </a:cubicBezTo>
                      <a:cubicBezTo>
                        <a:pt x="2251136" y="3387149"/>
                        <a:pt x="2174970" y="3360608"/>
                        <a:pt x="1975911" y="3373068"/>
                      </a:cubicBezTo>
                      <a:cubicBezTo>
                        <a:pt x="1776852" y="3385528"/>
                        <a:pt x="1662611" y="3392042"/>
                        <a:pt x="1529737" y="3373068"/>
                      </a:cubicBezTo>
                      <a:cubicBezTo>
                        <a:pt x="1396863" y="3354094"/>
                        <a:pt x="1118145" y="3399517"/>
                        <a:pt x="828608" y="3373068"/>
                      </a:cubicBezTo>
                      <a:cubicBezTo>
                        <a:pt x="539071" y="3346619"/>
                        <a:pt x="336449" y="3395647"/>
                        <a:pt x="0" y="3373068"/>
                      </a:cubicBezTo>
                      <a:cubicBezTo>
                        <a:pt x="-30631" y="3105268"/>
                        <a:pt x="-10514" y="2887833"/>
                        <a:pt x="0" y="2732185"/>
                      </a:cubicBezTo>
                      <a:cubicBezTo>
                        <a:pt x="10514" y="2576537"/>
                        <a:pt x="-31032" y="2299452"/>
                        <a:pt x="0" y="2023841"/>
                      </a:cubicBezTo>
                      <a:cubicBezTo>
                        <a:pt x="31032" y="1748230"/>
                        <a:pt x="12977" y="1668667"/>
                        <a:pt x="0" y="1450419"/>
                      </a:cubicBezTo>
                      <a:cubicBezTo>
                        <a:pt x="-12977" y="1232171"/>
                        <a:pt x="-18298" y="982489"/>
                        <a:pt x="0" y="843267"/>
                      </a:cubicBezTo>
                      <a:cubicBezTo>
                        <a:pt x="18298" y="704045"/>
                        <a:pt x="33170" y="300394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2">
                      <a:lumMod val="50000"/>
                    </a:schemeClr>
                  </a:solidFill>
                  <a:extLst>
                    <a:ext uri="{C807C97D-BFC1-408E-A445-0C87EB9F89A2}">
                      <ask:lineSketchStyleProps xmlns:ask="http://schemas.microsoft.com/office/drawing/2018/sketchyshapes" sd="124170314">
                        <a:prstGeom prst="rect">
                          <a:avLst/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pic>
              <p:nvPicPr>
                <p:cNvPr id="10" name="그림 9" descr="음식이(가) 표시된 사진&#10;&#10;자동 생성된 설명">
                  <a:extLst>
                    <a:ext uri="{FF2B5EF4-FFF2-40B4-BE49-F238E27FC236}">
                      <a16:creationId xmlns:a16="http://schemas.microsoft.com/office/drawing/2014/main" id="{0DA5257B-6684-44B7-A322-122C34ECE4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1" r="1" b="1958"/>
                <a:stretch/>
              </p:blipFill>
              <p:spPr>
                <a:xfrm>
                  <a:off x="3713772" y="2100560"/>
                  <a:ext cx="2885345" cy="3270784"/>
                </a:xfrm>
                <a:prstGeom prst="rect">
                  <a:avLst/>
                </a:prstGeom>
              </p:spPr>
            </p:pic>
            <p:pic>
              <p:nvPicPr>
                <p:cNvPr id="23" name="그림 22" descr="음식이(가) 표시된 사진&#10;&#10;자동 생성된 설명">
                  <a:extLst>
                    <a:ext uri="{FF2B5EF4-FFF2-40B4-BE49-F238E27FC236}">
                      <a16:creationId xmlns:a16="http://schemas.microsoft.com/office/drawing/2014/main" id="{771FBD8C-E9FC-4CBE-B8A8-03E86A606FD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0147" y="2095155"/>
                  <a:ext cx="3598433" cy="3358882"/>
                </a:xfrm>
                <a:prstGeom prst="rect">
                  <a:avLst/>
                </a:prstGeom>
              </p:spPr>
            </p:pic>
          </p:grpSp>
          <p:pic>
            <p:nvPicPr>
              <p:cNvPr id="35" name="그림 34" descr="앉아있는, 케이크, 음식, 작은이(가) 표시된 사진&#10;&#10;자동 생성된 설명">
                <a:extLst>
                  <a:ext uri="{FF2B5EF4-FFF2-40B4-BE49-F238E27FC236}">
                    <a16:creationId xmlns:a16="http://schemas.microsoft.com/office/drawing/2014/main" id="{5FC0D271-C4A3-4E06-AB86-86293D70C2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3050" y="3395922"/>
                <a:ext cx="2664689" cy="1952426"/>
              </a:xfrm>
              <a:prstGeom prst="rect">
                <a:avLst/>
              </a:prstGeom>
            </p:spPr>
          </p:pic>
        </p:grpSp>
        <p:sp>
          <p:nvSpPr>
            <p:cNvPr id="41" name="타원 40">
              <a:extLst>
                <a:ext uri="{FF2B5EF4-FFF2-40B4-BE49-F238E27FC236}">
                  <a16:creationId xmlns:a16="http://schemas.microsoft.com/office/drawing/2014/main" id="{121E3A2B-B4CC-4889-BD9E-E1F476BC98CC}"/>
                </a:ext>
              </a:extLst>
            </p:cNvPr>
            <p:cNvSpPr/>
            <p:nvPr/>
          </p:nvSpPr>
          <p:spPr>
            <a:xfrm>
              <a:off x="3277850" y="2921036"/>
              <a:ext cx="3136986" cy="2553172"/>
            </a:xfrm>
            <a:custGeom>
              <a:avLst/>
              <a:gdLst>
                <a:gd name="connsiteX0" fmla="*/ 0 w 3136986"/>
                <a:gd name="connsiteY0" fmla="*/ 1276586 h 2553172"/>
                <a:gd name="connsiteX1" fmla="*/ 1568493 w 3136986"/>
                <a:gd name="connsiteY1" fmla="*/ 0 h 2553172"/>
                <a:gd name="connsiteX2" fmla="*/ 3136986 w 3136986"/>
                <a:gd name="connsiteY2" fmla="*/ 1276586 h 2553172"/>
                <a:gd name="connsiteX3" fmla="*/ 1568493 w 3136986"/>
                <a:gd name="connsiteY3" fmla="*/ 2553172 h 2553172"/>
                <a:gd name="connsiteX4" fmla="*/ 0 w 3136986"/>
                <a:gd name="connsiteY4" fmla="*/ 1276586 h 255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6986" h="2553172" fill="none" extrusionOk="0">
                  <a:moveTo>
                    <a:pt x="0" y="1276586"/>
                  </a:moveTo>
                  <a:cubicBezTo>
                    <a:pt x="-72279" y="461035"/>
                    <a:pt x="638516" y="-244593"/>
                    <a:pt x="1568493" y="0"/>
                  </a:cubicBezTo>
                  <a:cubicBezTo>
                    <a:pt x="2464462" y="-77160"/>
                    <a:pt x="2960817" y="456984"/>
                    <a:pt x="3136986" y="1276586"/>
                  </a:cubicBezTo>
                  <a:cubicBezTo>
                    <a:pt x="3072528" y="2062183"/>
                    <a:pt x="2434367" y="2427337"/>
                    <a:pt x="1568493" y="2553172"/>
                  </a:cubicBezTo>
                  <a:cubicBezTo>
                    <a:pt x="590517" y="2624764"/>
                    <a:pt x="-34940" y="2145209"/>
                    <a:pt x="0" y="1276586"/>
                  </a:cubicBezTo>
                  <a:close/>
                </a:path>
                <a:path w="3136986" h="2553172" stroke="0" extrusionOk="0">
                  <a:moveTo>
                    <a:pt x="0" y="1276586"/>
                  </a:moveTo>
                  <a:cubicBezTo>
                    <a:pt x="-133340" y="483267"/>
                    <a:pt x="561861" y="49170"/>
                    <a:pt x="1568493" y="0"/>
                  </a:cubicBezTo>
                  <a:cubicBezTo>
                    <a:pt x="2425514" y="-14860"/>
                    <a:pt x="3165417" y="639732"/>
                    <a:pt x="3136986" y="1276586"/>
                  </a:cubicBezTo>
                  <a:cubicBezTo>
                    <a:pt x="3057609" y="2027454"/>
                    <a:pt x="2307114" y="2682161"/>
                    <a:pt x="1568493" y="2553172"/>
                  </a:cubicBezTo>
                  <a:cubicBezTo>
                    <a:pt x="771730" y="2596669"/>
                    <a:pt x="-127835" y="1975680"/>
                    <a:pt x="0" y="127658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76083331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2" name="타원 41">
              <a:extLst>
                <a:ext uri="{FF2B5EF4-FFF2-40B4-BE49-F238E27FC236}">
                  <a16:creationId xmlns:a16="http://schemas.microsoft.com/office/drawing/2014/main" id="{50BFB970-001E-48A0-9747-B2642E3FE507}"/>
                </a:ext>
              </a:extLst>
            </p:cNvPr>
            <p:cNvSpPr/>
            <p:nvPr/>
          </p:nvSpPr>
          <p:spPr>
            <a:xfrm>
              <a:off x="2692551" y="4931664"/>
              <a:ext cx="255864" cy="208246"/>
            </a:xfrm>
            <a:custGeom>
              <a:avLst/>
              <a:gdLst>
                <a:gd name="connsiteX0" fmla="*/ 0 w 255864"/>
                <a:gd name="connsiteY0" fmla="*/ 104123 h 208246"/>
                <a:gd name="connsiteX1" fmla="*/ 127932 w 255864"/>
                <a:gd name="connsiteY1" fmla="*/ 0 h 208246"/>
                <a:gd name="connsiteX2" fmla="*/ 255864 w 255864"/>
                <a:gd name="connsiteY2" fmla="*/ 104123 h 208246"/>
                <a:gd name="connsiteX3" fmla="*/ 127932 w 255864"/>
                <a:gd name="connsiteY3" fmla="*/ 208246 h 208246"/>
                <a:gd name="connsiteX4" fmla="*/ 0 w 255864"/>
                <a:gd name="connsiteY4" fmla="*/ 104123 h 20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864" h="208246" fill="none" extrusionOk="0">
                  <a:moveTo>
                    <a:pt x="0" y="104123"/>
                  </a:moveTo>
                  <a:cubicBezTo>
                    <a:pt x="-7189" y="35625"/>
                    <a:pt x="56427" y="-3264"/>
                    <a:pt x="127932" y="0"/>
                  </a:cubicBezTo>
                  <a:cubicBezTo>
                    <a:pt x="201951" y="-8737"/>
                    <a:pt x="246401" y="40463"/>
                    <a:pt x="255864" y="104123"/>
                  </a:cubicBezTo>
                  <a:cubicBezTo>
                    <a:pt x="248081" y="171356"/>
                    <a:pt x="198554" y="197392"/>
                    <a:pt x="127932" y="208246"/>
                  </a:cubicBezTo>
                  <a:cubicBezTo>
                    <a:pt x="53942" y="210383"/>
                    <a:pt x="-2309" y="172442"/>
                    <a:pt x="0" y="104123"/>
                  </a:cubicBezTo>
                  <a:close/>
                </a:path>
                <a:path w="255864" h="208246" stroke="0" extrusionOk="0">
                  <a:moveTo>
                    <a:pt x="0" y="104123"/>
                  </a:moveTo>
                  <a:cubicBezTo>
                    <a:pt x="-2850" y="44730"/>
                    <a:pt x="49374" y="2768"/>
                    <a:pt x="127932" y="0"/>
                  </a:cubicBezTo>
                  <a:cubicBezTo>
                    <a:pt x="196175" y="-3882"/>
                    <a:pt x="257183" y="49781"/>
                    <a:pt x="255864" y="104123"/>
                  </a:cubicBezTo>
                  <a:cubicBezTo>
                    <a:pt x="247379" y="166528"/>
                    <a:pt x="197725" y="209117"/>
                    <a:pt x="127932" y="208246"/>
                  </a:cubicBezTo>
                  <a:cubicBezTo>
                    <a:pt x="60876" y="210499"/>
                    <a:pt x="-8786" y="161220"/>
                    <a:pt x="0" y="10412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76083331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2BDFF085-AF2B-462A-AAEB-56E3A348C869}"/>
                </a:ext>
              </a:extLst>
            </p:cNvPr>
            <p:cNvSpPr/>
            <p:nvPr/>
          </p:nvSpPr>
          <p:spPr>
            <a:xfrm>
              <a:off x="2489618" y="5031241"/>
              <a:ext cx="156244" cy="127166"/>
            </a:xfrm>
            <a:custGeom>
              <a:avLst/>
              <a:gdLst>
                <a:gd name="connsiteX0" fmla="*/ 0 w 156244"/>
                <a:gd name="connsiteY0" fmla="*/ 63583 h 127166"/>
                <a:gd name="connsiteX1" fmla="*/ 78122 w 156244"/>
                <a:gd name="connsiteY1" fmla="*/ 0 h 127166"/>
                <a:gd name="connsiteX2" fmla="*/ 156244 w 156244"/>
                <a:gd name="connsiteY2" fmla="*/ 63583 h 127166"/>
                <a:gd name="connsiteX3" fmla="*/ 78122 w 156244"/>
                <a:gd name="connsiteY3" fmla="*/ 127166 h 127166"/>
                <a:gd name="connsiteX4" fmla="*/ 0 w 156244"/>
                <a:gd name="connsiteY4" fmla="*/ 63583 h 12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44" h="127166" fill="none" extrusionOk="0">
                  <a:moveTo>
                    <a:pt x="0" y="63583"/>
                  </a:moveTo>
                  <a:cubicBezTo>
                    <a:pt x="-7025" y="17726"/>
                    <a:pt x="34625" y="-1346"/>
                    <a:pt x="78122" y="0"/>
                  </a:cubicBezTo>
                  <a:cubicBezTo>
                    <a:pt x="121740" y="-1227"/>
                    <a:pt x="149419" y="24029"/>
                    <a:pt x="156244" y="63583"/>
                  </a:cubicBezTo>
                  <a:cubicBezTo>
                    <a:pt x="154236" y="101208"/>
                    <a:pt x="121242" y="118465"/>
                    <a:pt x="78122" y="127166"/>
                  </a:cubicBezTo>
                  <a:cubicBezTo>
                    <a:pt x="26741" y="132443"/>
                    <a:pt x="-1614" y="106256"/>
                    <a:pt x="0" y="63583"/>
                  </a:cubicBezTo>
                  <a:close/>
                </a:path>
                <a:path w="156244" h="127166" stroke="0" extrusionOk="0">
                  <a:moveTo>
                    <a:pt x="0" y="63583"/>
                  </a:moveTo>
                  <a:cubicBezTo>
                    <a:pt x="-7910" y="23230"/>
                    <a:pt x="26244" y="3059"/>
                    <a:pt x="78122" y="0"/>
                  </a:cubicBezTo>
                  <a:cubicBezTo>
                    <a:pt x="117347" y="-6310"/>
                    <a:pt x="157666" y="31878"/>
                    <a:pt x="156244" y="63583"/>
                  </a:cubicBezTo>
                  <a:cubicBezTo>
                    <a:pt x="152796" y="100690"/>
                    <a:pt x="112610" y="135916"/>
                    <a:pt x="78122" y="127166"/>
                  </a:cubicBezTo>
                  <a:cubicBezTo>
                    <a:pt x="42850" y="132095"/>
                    <a:pt x="-6233" y="98409"/>
                    <a:pt x="0" y="6358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76083331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4" name="타원 43">
              <a:extLst>
                <a:ext uri="{FF2B5EF4-FFF2-40B4-BE49-F238E27FC236}">
                  <a16:creationId xmlns:a16="http://schemas.microsoft.com/office/drawing/2014/main" id="{2041C590-366E-4ABA-9DB9-2630A67F00A3}"/>
                </a:ext>
              </a:extLst>
            </p:cNvPr>
            <p:cNvSpPr/>
            <p:nvPr/>
          </p:nvSpPr>
          <p:spPr>
            <a:xfrm>
              <a:off x="2298718" y="5031241"/>
              <a:ext cx="122364" cy="99591"/>
            </a:xfrm>
            <a:custGeom>
              <a:avLst/>
              <a:gdLst>
                <a:gd name="connsiteX0" fmla="*/ 0 w 122364"/>
                <a:gd name="connsiteY0" fmla="*/ 49796 h 99591"/>
                <a:gd name="connsiteX1" fmla="*/ 61182 w 122364"/>
                <a:gd name="connsiteY1" fmla="*/ 0 h 99591"/>
                <a:gd name="connsiteX2" fmla="*/ 122364 w 122364"/>
                <a:gd name="connsiteY2" fmla="*/ 49796 h 99591"/>
                <a:gd name="connsiteX3" fmla="*/ 61182 w 122364"/>
                <a:gd name="connsiteY3" fmla="*/ 99592 h 99591"/>
                <a:gd name="connsiteX4" fmla="*/ 0 w 122364"/>
                <a:gd name="connsiteY4" fmla="*/ 49796 h 9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64" h="99591" fill="none" extrusionOk="0">
                  <a:moveTo>
                    <a:pt x="0" y="49796"/>
                  </a:moveTo>
                  <a:cubicBezTo>
                    <a:pt x="-1543" y="19934"/>
                    <a:pt x="26344" y="-4022"/>
                    <a:pt x="61182" y="0"/>
                  </a:cubicBezTo>
                  <a:cubicBezTo>
                    <a:pt x="96491" y="-3945"/>
                    <a:pt x="118780" y="19963"/>
                    <a:pt x="122364" y="49796"/>
                  </a:cubicBezTo>
                  <a:cubicBezTo>
                    <a:pt x="120109" y="80116"/>
                    <a:pt x="94963" y="96586"/>
                    <a:pt x="61182" y="99592"/>
                  </a:cubicBezTo>
                  <a:cubicBezTo>
                    <a:pt x="26077" y="100435"/>
                    <a:pt x="-1073" y="82323"/>
                    <a:pt x="0" y="49796"/>
                  </a:cubicBezTo>
                  <a:close/>
                </a:path>
                <a:path w="122364" h="99591" stroke="0" extrusionOk="0">
                  <a:moveTo>
                    <a:pt x="0" y="49796"/>
                  </a:moveTo>
                  <a:cubicBezTo>
                    <a:pt x="-1302" y="21432"/>
                    <a:pt x="21736" y="1981"/>
                    <a:pt x="61182" y="0"/>
                  </a:cubicBezTo>
                  <a:cubicBezTo>
                    <a:pt x="92276" y="-4339"/>
                    <a:pt x="124590" y="27633"/>
                    <a:pt x="122364" y="49796"/>
                  </a:cubicBezTo>
                  <a:cubicBezTo>
                    <a:pt x="121256" y="77938"/>
                    <a:pt x="93170" y="101413"/>
                    <a:pt x="61182" y="99592"/>
                  </a:cubicBezTo>
                  <a:cubicBezTo>
                    <a:pt x="32216" y="102611"/>
                    <a:pt x="-2607" y="77177"/>
                    <a:pt x="0" y="4979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76083331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1BD80440-B95E-4FE6-B156-7241C83E22A8}"/>
                </a:ext>
              </a:extLst>
            </p:cNvPr>
            <p:cNvSpPr/>
            <p:nvPr/>
          </p:nvSpPr>
          <p:spPr>
            <a:xfrm>
              <a:off x="2958137" y="4792734"/>
              <a:ext cx="341395" cy="277859"/>
            </a:xfrm>
            <a:custGeom>
              <a:avLst/>
              <a:gdLst>
                <a:gd name="connsiteX0" fmla="*/ 0 w 341395"/>
                <a:gd name="connsiteY0" fmla="*/ 138930 h 277859"/>
                <a:gd name="connsiteX1" fmla="*/ 170698 w 341395"/>
                <a:gd name="connsiteY1" fmla="*/ 0 h 277859"/>
                <a:gd name="connsiteX2" fmla="*/ 341396 w 341395"/>
                <a:gd name="connsiteY2" fmla="*/ 138930 h 277859"/>
                <a:gd name="connsiteX3" fmla="*/ 170698 w 341395"/>
                <a:gd name="connsiteY3" fmla="*/ 277860 h 277859"/>
                <a:gd name="connsiteX4" fmla="*/ 0 w 341395"/>
                <a:gd name="connsiteY4" fmla="*/ 138930 h 27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95" h="277859" fill="none" extrusionOk="0">
                  <a:moveTo>
                    <a:pt x="0" y="138930"/>
                  </a:moveTo>
                  <a:cubicBezTo>
                    <a:pt x="-2425" y="58493"/>
                    <a:pt x="75057" y="-5249"/>
                    <a:pt x="170698" y="0"/>
                  </a:cubicBezTo>
                  <a:cubicBezTo>
                    <a:pt x="268967" y="-10374"/>
                    <a:pt x="328553" y="53849"/>
                    <a:pt x="341396" y="138930"/>
                  </a:cubicBezTo>
                  <a:cubicBezTo>
                    <a:pt x="334234" y="224610"/>
                    <a:pt x="264920" y="260736"/>
                    <a:pt x="170698" y="277860"/>
                  </a:cubicBezTo>
                  <a:cubicBezTo>
                    <a:pt x="71692" y="280893"/>
                    <a:pt x="-1867" y="224399"/>
                    <a:pt x="0" y="138930"/>
                  </a:cubicBezTo>
                  <a:close/>
                </a:path>
                <a:path w="341395" h="277859" stroke="0" extrusionOk="0">
                  <a:moveTo>
                    <a:pt x="0" y="138930"/>
                  </a:moveTo>
                  <a:cubicBezTo>
                    <a:pt x="-3897" y="59621"/>
                    <a:pt x="63101" y="4667"/>
                    <a:pt x="170698" y="0"/>
                  </a:cubicBezTo>
                  <a:cubicBezTo>
                    <a:pt x="262202" y="-4457"/>
                    <a:pt x="346837" y="75249"/>
                    <a:pt x="341396" y="138930"/>
                  </a:cubicBezTo>
                  <a:cubicBezTo>
                    <a:pt x="330122" y="222168"/>
                    <a:pt x="258665" y="284234"/>
                    <a:pt x="170698" y="277860"/>
                  </a:cubicBezTo>
                  <a:cubicBezTo>
                    <a:pt x="84457" y="282888"/>
                    <a:pt x="-13546" y="215029"/>
                    <a:pt x="0" y="13893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76083331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48" name="그림 47" descr="곰, 채워진, 곰인형, 동물이(가) 표시된 사진&#10;&#10;자동 생성된 설명">
            <a:extLst>
              <a:ext uri="{FF2B5EF4-FFF2-40B4-BE49-F238E27FC236}">
                <a16:creationId xmlns:a16="http://schemas.microsoft.com/office/drawing/2014/main" id="{C553CD33-E98A-41AE-A98F-815E23836F8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704" b="88880" l="44724" r="91116">
                        <a14:foregroundMark x1="53244" y1="24383" x2="54548" y2="37364"/>
                        <a14:foregroundMark x1="54548" y1="37364" x2="77168" y2="88920"/>
                        <a14:foregroundMark x1="85961" y1="52972" x2="86568" y2="78569"/>
                        <a14:foregroundMark x1="86568" y1="78569" x2="87326" y2="74606"/>
                        <a14:foregroundMark x1="47726" y1="30247" x2="89418" y2="64699"/>
                        <a14:foregroundMark x1="89418" y1="64699" x2="86082" y2="79579"/>
                        <a14:foregroundMark x1="86082" y1="79579" x2="72044" y2="81561"/>
                        <a14:foregroundMark x1="72044" y1="81561" x2="64190" y2="55196"/>
                        <a14:foregroundMark x1="64190" y1="55196" x2="85415" y2="32592"/>
                        <a14:foregroundMark x1="85415" y1="32592" x2="93814" y2="39264"/>
                        <a14:foregroundMark x1="93814" y1="39264" x2="91176" y2="65467"/>
                        <a14:foregroundMark x1="91176" y1="65467" x2="90358" y2="66923"/>
                        <a14:foregroundMark x1="57641" y1="20744" x2="77987" y2="36838"/>
                        <a14:foregroundMark x1="45270" y1="35018" x2="45543" y2="44561"/>
                        <a14:foregroundMark x1="44724" y1="34290" x2="46361" y2="38334"/>
                        <a14:foregroundMark x1="46634" y1="30975" x2="45816" y2="321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370" t="19020" r="7870" b="10375"/>
          <a:stretch/>
        </p:blipFill>
        <p:spPr>
          <a:xfrm>
            <a:off x="4053867" y="7032027"/>
            <a:ext cx="2433635" cy="2589920"/>
          </a:xfrm>
          <a:prstGeom prst="rect">
            <a:avLst/>
          </a:prstGeom>
        </p:spPr>
      </p:pic>
      <p:sp>
        <p:nvSpPr>
          <p:cNvPr id="57" name="타원 56">
            <a:extLst>
              <a:ext uri="{FF2B5EF4-FFF2-40B4-BE49-F238E27FC236}">
                <a16:creationId xmlns:a16="http://schemas.microsoft.com/office/drawing/2014/main" id="{FB700BF0-07AE-4A64-A9DD-417B90A24105}"/>
              </a:ext>
            </a:extLst>
          </p:cNvPr>
          <p:cNvSpPr/>
          <p:nvPr/>
        </p:nvSpPr>
        <p:spPr>
          <a:xfrm>
            <a:off x="795886" y="6832296"/>
            <a:ext cx="3365806" cy="2276020"/>
          </a:xfrm>
          <a:custGeom>
            <a:avLst/>
            <a:gdLst>
              <a:gd name="connsiteX0" fmla="*/ 0 w 3365806"/>
              <a:gd name="connsiteY0" fmla="*/ 1138010 h 2276020"/>
              <a:gd name="connsiteX1" fmla="*/ 1682903 w 3365806"/>
              <a:gd name="connsiteY1" fmla="*/ 0 h 2276020"/>
              <a:gd name="connsiteX2" fmla="*/ 3365806 w 3365806"/>
              <a:gd name="connsiteY2" fmla="*/ 1138010 h 2276020"/>
              <a:gd name="connsiteX3" fmla="*/ 1682903 w 3365806"/>
              <a:gd name="connsiteY3" fmla="*/ 2276020 h 2276020"/>
              <a:gd name="connsiteX4" fmla="*/ 0 w 3365806"/>
              <a:gd name="connsiteY4" fmla="*/ 1138010 h 227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5806" h="2276020" fill="none" extrusionOk="0">
                <a:moveTo>
                  <a:pt x="0" y="1138010"/>
                </a:moveTo>
                <a:cubicBezTo>
                  <a:pt x="-28347" y="466163"/>
                  <a:pt x="697304" y="-215556"/>
                  <a:pt x="1682903" y="0"/>
                </a:cubicBezTo>
                <a:cubicBezTo>
                  <a:pt x="2669617" y="-148720"/>
                  <a:pt x="3351826" y="500412"/>
                  <a:pt x="3365806" y="1138010"/>
                </a:cubicBezTo>
                <a:cubicBezTo>
                  <a:pt x="3200987" y="1972504"/>
                  <a:pt x="2612058" y="2181334"/>
                  <a:pt x="1682903" y="2276020"/>
                </a:cubicBezTo>
                <a:cubicBezTo>
                  <a:pt x="672758" y="2327736"/>
                  <a:pt x="-36665" y="1938176"/>
                  <a:pt x="0" y="1138010"/>
                </a:cubicBezTo>
                <a:close/>
              </a:path>
              <a:path w="3365806" h="2276020" stroke="0" extrusionOk="0">
                <a:moveTo>
                  <a:pt x="0" y="1138010"/>
                </a:moveTo>
                <a:cubicBezTo>
                  <a:pt x="-36141" y="485577"/>
                  <a:pt x="662480" y="31868"/>
                  <a:pt x="1682903" y="0"/>
                </a:cubicBezTo>
                <a:cubicBezTo>
                  <a:pt x="2564415" y="-77130"/>
                  <a:pt x="3428293" y="659363"/>
                  <a:pt x="3365806" y="1138010"/>
                </a:cubicBezTo>
                <a:cubicBezTo>
                  <a:pt x="3312231" y="1797448"/>
                  <a:pt x="2433669" y="2456593"/>
                  <a:pt x="1682903" y="2276020"/>
                </a:cubicBezTo>
                <a:cubicBezTo>
                  <a:pt x="829899" y="2323864"/>
                  <a:pt x="-44044" y="1764468"/>
                  <a:pt x="0" y="113801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  <a:extLst>
              <a:ext uri="{C807C97D-BFC1-408E-A445-0C87EB9F89A2}">
                <ask:lineSketchStyleProps xmlns:ask="http://schemas.microsoft.com/office/drawing/2018/sketchyshapes" sd="2076083331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8" name="타원 57">
            <a:extLst>
              <a:ext uri="{FF2B5EF4-FFF2-40B4-BE49-F238E27FC236}">
                <a16:creationId xmlns:a16="http://schemas.microsoft.com/office/drawing/2014/main" id="{51358CAA-424D-41FF-9F94-4E6440411AF1}"/>
              </a:ext>
            </a:extLst>
          </p:cNvPr>
          <p:cNvSpPr/>
          <p:nvPr/>
        </p:nvSpPr>
        <p:spPr>
          <a:xfrm>
            <a:off x="4029237" y="8388920"/>
            <a:ext cx="297471" cy="320740"/>
          </a:xfrm>
          <a:custGeom>
            <a:avLst/>
            <a:gdLst>
              <a:gd name="connsiteX0" fmla="*/ 0 w 297471"/>
              <a:gd name="connsiteY0" fmla="*/ 160370 h 320740"/>
              <a:gd name="connsiteX1" fmla="*/ 148736 w 297471"/>
              <a:gd name="connsiteY1" fmla="*/ 0 h 320740"/>
              <a:gd name="connsiteX2" fmla="*/ 297472 w 297471"/>
              <a:gd name="connsiteY2" fmla="*/ 160370 h 320740"/>
              <a:gd name="connsiteX3" fmla="*/ 148736 w 297471"/>
              <a:gd name="connsiteY3" fmla="*/ 320740 h 320740"/>
              <a:gd name="connsiteX4" fmla="*/ 0 w 297471"/>
              <a:gd name="connsiteY4" fmla="*/ 160370 h 32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471" h="320740" fill="none" extrusionOk="0">
                <a:moveTo>
                  <a:pt x="0" y="160370"/>
                </a:moveTo>
                <a:cubicBezTo>
                  <a:pt x="-7978" y="59603"/>
                  <a:pt x="61725" y="-18680"/>
                  <a:pt x="148736" y="0"/>
                </a:cubicBezTo>
                <a:cubicBezTo>
                  <a:pt x="232920" y="-5296"/>
                  <a:pt x="275939" y="57797"/>
                  <a:pt x="297472" y="160370"/>
                </a:cubicBezTo>
                <a:cubicBezTo>
                  <a:pt x="286246" y="262970"/>
                  <a:pt x="230859" y="313369"/>
                  <a:pt x="148736" y="320740"/>
                </a:cubicBezTo>
                <a:cubicBezTo>
                  <a:pt x="47990" y="332660"/>
                  <a:pt x="-1572" y="256301"/>
                  <a:pt x="0" y="160370"/>
                </a:cubicBezTo>
                <a:close/>
              </a:path>
              <a:path w="297471" h="320740" stroke="0" extrusionOk="0">
                <a:moveTo>
                  <a:pt x="0" y="160370"/>
                </a:moveTo>
                <a:cubicBezTo>
                  <a:pt x="-6065" y="67785"/>
                  <a:pt x="53144" y="4710"/>
                  <a:pt x="148736" y="0"/>
                </a:cubicBezTo>
                <a:cubicBezTo>
                  <a:pt x="223527" y="-11835"/>
                  <a:pt x="303574" y="86433"/>
                  <a:pt x="297472" y="160370"/>
                </a:cubicBezTo>
                <a:cubicBezTo>
                  <a:pt x="291102" y="252618"/>
                  <a:pt x="220865" y="330863"/>
                  <a:pt x="148736" y="320740"/>
                </a:cubicBezTo>
                <a:cubicBezTo>
                  <a:pt x="84301" y="331825"/>
                  <a:pt x="-11949" y="248384"/>
                  <a:pt x="0" y="16037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  <a:extLst>
              <a:ext uri="{C807C97D-BFC1-408E-A445-0C87EB9F89A2}">
                <ask:lineSketchStyleProps xmlns:ask="http://schemas.microsoft.com/office/drawing/2018/sketchyshapes" sd="2076083331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33F44427-335D-4310-B80B-41D1D5798E81}"/>
              </a:ext>
            </a:extLst>
          </p:cNvPr>
          <p:cNvSpPr/>
          <p:nvPr/>
        </p:nvSpPr>
        <p:spPr>
          <a:xfrm>
            <a:off x="4661168" y="8709660"/>
            <a:ext cx="131900" cy="142218"/>
          </a:xfrm>
          <a:custGeom>
            <a:avLst/>
            <a:gdLst>
              <a:gd name="connsiteX0" fmla="*/ 0 w 131900"/>
              <a:gd name="connsiteY0" fmla="*/ 71109 h 142218"/>
              <a:gd name="connsiteX1" fmla="*/ 65950 w 131900"/>
              <a:gd name="connsiteY1" fmla="*/ 0 h 142218"/>
              <a:gd name="connsiteX2" fmla="*/ 131900 w 131900"/>
              <a:gd name="connsiteY2" fmla="*/ 71109 h 142218"/>
              <a:gd name="connsiteX3" fmla="*/ 65950 w 131900"/>
              <a:gd name="connsiteY3" fmla="*/ 142218 h 142218"/>
              <a:gd name="connsiteX4" fmla="*/ 0 w 131900"/>
              <a:gd name="connsiteY4" fmla="*/ 71109 h 14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900" h="142218" fill="none" extrusionOk="0">
                <a:moveTo>
                  <a:pt x="0" y="71109"/>
                </a:moveTo>
                <a:cubicBezTo>
                  <a:pt x="-4836" y="24443"/>
                  <a:pt x="28521" y="-3860"/>
                  <a:pt x="65950" y="0"/>
                </a:cubicBezTo>
                <a:cubicBezTo>
                  <a:pt x="104745" y="-6159"/>
                  <a:pt x="128425" y="29577"/>
                  <a:pt x="131900" y="71109"/>
                </a:cubicBezTo>
                <a:cubicBezTo>
                  <a:pt x="129622" y="113228"/>
                  <a:pt x="102355" y="136287"/>
                  <a:pt x="65950" y="142218"/>
                </a:cubicBezTo>
                <a:cubicBezTo>
                  <a:pt x="27836" y="143302"/>
                  <a:pt x="-1706" y="118366"/>
                  <a:pt x="0" y="71109"/>
                </a:cubicBezTo>
                <a:close/>
              </a:path>
              <a:path w="131900" h="142218" stroke="0" extrusionOk="0">
                <a:moveTo>
                  <a:pt x="0" y="71109"/>
                </a:moveTo>
                <a:cubicBezTo>
                  <a:pt x="-4265" y="29013"/>
                  <a:pt x="22969" y="2297"/>
                  <a:pt x="65950" y="0"/>
                </a:cubicBezTo>
                <a:cubicBezTo>
                  <a:pt x="99563" y="-4523"/>
                  <a:pt x="133019" y="34520"/>
                  <a:pt x="131900" y="71109"/>
                </a:cubicBezTo>
                <a:cubicBezTo>
                  <a:pt x="130127" y="111405"/>
                  <a:pt x="96229" y="148427"/>
                  <a:pt x="65950" y="142218"/>
                </a:cubicBezTo>
                <a:cubicBezTo>
                  <a:pt x="34162" y="145119"/>
                  <a:pt x="-11382" y="109852"/>
                  <a:pt x="0" y="7110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  <a:extLst>
              <a:ext uri="{C807C97D-BFC1-408E-A445-0C87EB9F89A2}">
                <ask:lineSketchStyleProps xmlns:ask="http://schemas.microsoft.com/office/drawing/2018/sketchyshapes" sd="2076083331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id="{4814E1A3-5D0B-453C-A9A7-32115A75F90B}"/>
              </a:ext>
            </a:extLst>
          </p:cNvPr>
          <p:cNvSpPr/>
          <p:nvPr/>
        </p:nvSpPr>
        <p:spPr>
          <a:xfrm>
            <a:off x="4361407" y="8576466"/>
            <a:ext cx="223979" cy="241499"/>
          </a:xfrm>
          <a:custGeom>
            <a:avLst/>
            <a:gdLst>
              <a:gd name="connsiteX0" fmla="*/ 0 w 223979"/>
              <a:gd name="connsiteY0" fmla="*/ 120750 h 241499"/>
              <a:gd name="connsiteX1" fmla="*/ 111990 w 223979"/>
              <a:gd name="connsiteY1" fmla="*/ 0 h 241499"/>
              <a:gd name="connsiteX2" fmla="*/ 223980 w 223979"/>
              <a:gd name="connsiteY2" fmla="*/ 120750 h 241499"/>
              <a:gd name="connsiteX3" fmla="*/ 111990 w 223979"/>
              <a:gd name="connsiteY3" fmla="*/ 241500 h 241499"/>
              <a:gd name="connsiteX4" fmla="*/ 0 w 223979"/>
              <a:gd name="connsiteY4" fmla="*/ 120750 h 24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979" h="241499" fill="none" extrusionOk="0">
                <a:moveTo>
                  <a:pt x="0" y="120750"/>
                </a:moveTo>
                <a:cubicBezTo>
                  <a:pt x="-1760" y="51371"/>
                  <a:pt x="49043" y="-4210"/>
                  <a:pt x="111990" y="0"/>
                </a:cubicBezTo>
                <a:cubicBezTo>
                  <a:pt x="175403" y="-4058"/>
                  <a:pt x="216230" y="49022"/>
                  <a:pt x="223980" y="120750"/>
                </a:cubicBezTo>
                <a:cubicBezTo>
                  <a:pt x="215086" y="198554"/>
                  <a:pt x="173814" y="232887"/>
                  <a:pt x="111990" y="241500"/>
                </a:cubicBezTo>
                <a:cubicBezTo>
                  <a:pt x="42140" y="246626"/>
                  <a:pt x="-1424" y="194107"/>
                  <a:pt x="0" y="120750"/>
                </a:cubicBezTo>
                <a:close/>
              </a:path>
              <a:path w="223979" h="241499" stroke="0" extrusionOk="0">
                <a:moveTo>
                  <a:pt x="0" y="120750"/>
                </a:moveTo>
                <a:cubicBezTo>
                  <a:pt x="-10732" y="46957"/>
                  <a:pt x="48278" y="652"/>
                  <a:pt x="111990" y="0"/>
                </a:cubicBezTo>
                <a:cubicBezTo>
                  <a:pt x="166247" y="-12218"/>
                  <a:pt x="228869" y="65786"/>
                  <a:pt x="223980" y="120750"/>
                </a:cubicBezTo>
                <a:cubicBezTo>
                  <a:pt x="219428" y="190066"/>
                  <a:pt x="162678" y="252780"/>
                  <a:pt x="111990" y="241500"/>
                </a:cubicBezTo>
                <a:cubicBezTo>
                  <a:pt x="51994" y="242661"/>
                  <a:pt x="-3417" y="187279"/>
                  <a:pt x="0" y="12075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  <a:extLst>
              <a:ext uri="{C807C97D-BFC1-408E-A445-0C87EB9F89A2}">
                <ask:lineSketchStyleProps xmlns:ask="http://schemas.microsoft.com/office/drawing/2018/sketchyshapes" sd="2076083331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9" name="그림 48" descr="곰, 채워진, 곰인형, 동물이(가) 표시된 사진&#10;&#10;자동 생성된 설명">
            <a:extLst>
              <a:ext uri="{FF2B5EF4-FFF2-40B4-BE49-F238E27FC236}">
                <a16:creationId xmlns:a16="http://schemas.microsoft.com/office/drawing/2014/main" id="{E546700F-89F0-4C3A-A9AD-402B3DFAAF6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7" t="53933" r="52000" b="11972"/>
          <a:stretch/>
        </p:blipFill>
        <p:spPr>
          <a:xfrm>
            <a:off x="242047" y="8364899"/>
            <a:ext cx="1656200" cy="113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183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직사각형 49">
            <a:extLst>
              <a:ext uri="{FF2B5EF4-FFF2-40B4-BE49-F238E27FC236}">
                <a16:creationId xmlns:a16="http://schemas.microsoft.com/office/drawing/2014/main" id="{A4280282-9485-4E47-A3DE-8157F22340E3}"/>
              </a:ext>
            </a:extLst>
          </p:cNvPr>
          <p:cNvSpPr/>
          <p:nvPr/>
        </p:nvSpPr>
        <p:spPr>
          <a:xfrm>
            <a:off x="225211" y="6605919"/>
            <a:ext cx="6373906" cy="2950984"/>
          </a:xfrm>
          <a:custGeom>
            <a:avLst/>
            <a:gdLst>
              <a:gd name="connsiteX0" fmla="*/ 0 w 6373906"/>
              <a:gd name="connsiteY0" fmla="*/ 0 h 2950984"/>
              <a:gd name="connsiteX1" fmla="*/ 764869 w 6373906"/>
              <a:gd name="connsiteY1" fmla="*/ 0 h 2950984"/>
              <a:gd name="connsiteX2" fmla="*/ 1465998 w 6373906"/>
              <a:gd name="connsiteY2" fmla="*/ 0 h 2950984"/>
              <a:gd name="connsiteX3" fmla="*/ 1975911 w 6373906"/>
              <a:gd name="connsiteY3" fmla="*/ 0 h 2950984"/>
              <a:gd name="connsiteX4" fmla="*/ 2740780 w 6373906"/>
              <a:gd name="connsiteY4" fmla="*/ 0 h 2950984"/>
              <a:gd name="connsiteX5" fmla="*/ 3441909 w 6373906"/>
              <a:gd name="connsiteY5" fmla="*/ 0 h 2950984"/>
              <a:gd name="connsiteX6" fmla="*/ 4079300 w 6373906"/>
              <a:gd name="connsiteY6" fmla="*/ 0 h 2950984"/>
              <a:gd name="connsiteX7" fmla="*/ 4780430 w 6373906"/>
              <a:gd name="connsiteY7" fmla="*/ 0 h 2950984"/>
              <a:gd name="connsiteX8" fmla="*/ 5290342 w 6373906"/>
              <a:gd name="connsiteY8" fmla="*/ 0 h 2950984"/>
              <a:gd name="connsiteX9" fmla="*/ 6373906 w 6373906"/>
              <a:gd name="connsiteY9" fmla="*/ 0 h 2950984"/>
              <a:gd name="connsiteX10" fmla="*/ 6373906 w 6373906"/>
              <a:gd name="connsiteY10" fmla="*/ 619707 h 2950984"/>
              <a:gd name="connsiteX11" fmla="*/ 6373906 w 6373906"/>
              <a:gd name="connsiteY11" fmla="*/ 1209903 h 2950984"/>
              <a:gd name="connsiteX12" fmla="*/ 6373906 w 6373906"/>
              <a:gd name="connsiteY12" fmla="*/ 1741081 h 2950984"/>
              <a:gd name="connsiteX13" fmla="*/ 6373906 w 6373906"/>
              <a:gd name="connsiteY13" fmla="*/ 2390297 h 2950984"/>
              <a:gd name="connsiteX14" fmla="*/ 6373906 w 6373906"/>
              <a:gd name="connsiteY14" fmla="*/ 2950984 h 2950984"/>
              <a:gd name="connsiteX15" fmla="*/ 5927733 w 6373906"/>
              <a:gd name="connsiteY15" fmla="*/ 2950984 h 2950984"/>
              <a:gd name="connsiteX16" fmla="*/ 5290342 w 6373906"/>
              <a:gd name="connsiteY16" fmla="*/ 2950984 h 2950984"/>
              <a:gd name="connsiteX17" fmla="*/ 4589212 w 6373906"/>
              <a:gd name="connsiteY17" fmla="*/ 2950984 h 2950984"/>
              <a:gd name="connsiteX18" fmla="*/ 3824344 w 6373906"/>
              <a:gd name="connsiteY18" fmla="*/ 2950984 h 2950984"/>
              <a:gd name="connsiteX19" fmla="*/ 3378170 w 6373906"/>
              <a:gd name="connsiteY19" fmla="*/ 2950984 h 2950984"/>
              <a:gd name="connsiteX20" fmla="*/ 2740780 w 6373906"/>
              <a:gd name="connsiteY20" fmla="*/ 2950984 h 2950984"/>
              <a:gd name="connsiteX21" fmla="*/ 1975911 w 6373906"/>
              <a:gd name="connsiteY21" fmla="*/ 2950984 h 2950984"/>
              <a:gd name="connsiteX22" fmla="*/ 1338520 w 6373906"/>
              <a:gd name="connsiteY22" fmla="*/ 2950984 h 2950984"/>
              <a:gd name="connsiteX23" fmla="*/ 892347 w 6373906"/>
              <a:gd name="connsiteY23" fmla="*/ 2950984 h 2950984"/>
              <a:gd name="connsiteX24" fmla="*/ 0 w 6373906"/>
              <a:gd name="connsiteY24" fmla="*/ 2950984 h 2950984"/>
              <a:gd name="connsiteX25" fmla="*/ 0 w 6373906"/>
              <a:gd name="connsiteY25" fmla="*/ 2331277 h 2950984"/>
              <a:gd name="connsiteX26" fmla="*/ 0 w 6373906"/>
              <a:gd name="connsiteY26" fmla="*/ 1741081 h 2950984"/>
              <a:gd name="connsiteX27" fmla="*/ 0 w 6373906"/>
              <a:gd name="connsiteY27" fmla="*/ 1150884 h 2950984"/>
              <a:gd name="connsiteX28" fmla="*/ 0 w 6373906"/>
              <a:gd name="connsiteY28" fmla="*/ 560687 h 2950984"/>
              <a:gd name="connsiteX29" fmla="*/ 0 w 6373906"/>
              <a:gd name="connsiteY29" fmla="*/ 0 h 2950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373906" h="2950984" fill="none" extrusionOk="0">
                <a:moveTo>
                  <a:pt x="0" y="0"/>
                </a:moveTo>
                <a:cubicBezTo>
                  <a:pt x="186593" y="17840"/>
                  <a:pt x="451908" y="-13639"/>
                  <a:pt x="764869" y="0"/>
                </a:cubicBezTo>
                <a:cubicBezTo>
                  <a:pt x="1077830" y="13639"/>
                  <a:pt x="1315495" y="9152"/>
                  <a:pt x="1465998" y="0"/>
                </a:cubicBezTo>
                <a:cubicBezTo>
                  <a:pt x="1616501" y="-9152"/>
                  <a:pt x="1850582" y="-19753"/>
                  <a:pt x="1975911" y="0"/>
                </a:cubicBezTo>
                <a:cubicBezTo>
                  <a:pt x="2101240" y="19753"/>
                  <a:pt x="2456619" y="6998"/>
                  <a:pt x="2740780" y="0"/>
                </a:cubicBezTo>
                <a:cubicBezTo>
                  <a:pt x="3024941" y="-6998"/>
                  <a:pt x="3141620" y="7840"/>
                  <a:pt x="3441909" y="0"/>
                </a:cubicBezTo>
                <a:cubicBezTo>
                  <a:pt x="3742198" y="-7840"/>
                  <a:pt x="3951588" y="11367"/>
                  <a:pt x="4079300" y="0"/>
                </a:cubicBezTo>
                <a:cubicBezTo>
                  <a:pt x="4207012" y="-11367"/>
                  <a:pt x="4472742" y="-2480"/>
                  <a:pt x="4780430" y="0"/>
                </a:cubicBezTo>
                <a:cubicBezTo>
                  <a:pt x="5088118" y="2480"/>
                  <a:pt x="5162044" y="872"/>
                  <a:pt x="5290342" y="0"/>
                </a:cubicBezTo>
                <a:cubicBezTo>
                  <a:pt x="5418640" y="-872"/>
                  <a:pt x="5940050" y="24528"/>
                  <a:pt x="6373906" y="0"/>
                </a:cubicBezTo>
                <a:cubicBezTo>
                  <a:pt x="6403224" y="289909"/>
                  <a:pt x="6359066" y="320549"/>
                  <a:pt x="6373906" y="619707"/>
                </a:cubicBezTo>
                <a:cubicBezTo>
                  <a:pt x="6388746" y="918865"/>
                  <a:pt x="6376674" y="1057596"/>
                  <a:pt x="6373906" y="1209903"/>
                </a:cubicBezTo>
                <a:cubicBezTo>
                  <a:pt x="6371138" y="1362210"/>
                  <a:pt x="6354839" y="1632291"/>
                  <a:pt x="6373906" y="1741081"/>
                </a:cubicBezTo>
                <a:cubicBezTo>
                  <a:pt x="6392973" y="1849871"/>
                  <a:pt x="6380551" y="2186355"/>
                  <a:pt x="6373906" y="2390297"/>
                </a:cubicBezTo>
                <a:cubicBezTo>
                  <a:pt x="6367261" y="2594239"/>
                  <a:pt x="6393913" y="2797493"/>
                  <a:pt x="6373906" y="2950984"/>
                </a:cubicBezTo>
                <a:cubicBezTo>
                  <a:pt x="6264855" y="2961764"/>
                  <a:pt x="6045207" y="2937881"/>
                  <a:pt x="5927733" y="2950984"/>
                </a:cubicBezTo>
                <a:cubicBezTo>
                  <a:pt x="5810259" y="2964087"/>
                  <a:pt x="5421540" y="2946851"/>
                  <a:pt x="5290342" y="2950984"/>
                </a:cubicBezTo>
                <a:cubicBezTo>
                  <a:pt x="5159144" y="2955117"/>
                  <a:pt x="4885796" y="2944965"/>
                  <a:pt x="4589212" y="2950984"/>
                </a:cubicBezTo>
                <a:cubicBezTo>
                  <a:pt x="4292628" y="2957004"/>
                  <a:pt x="4038500" y="2980745"/>
                  <a:pt x="3824344" y="2950984"/>
                </a:cubicBezTo>
                <a:cubicBezTo>
                  <a:pt x="3610188" y="2921223"/>
                  <a:pt x="3534150" y="2936654"/>
                  <a:pt x="3378170" y="2950984"/>
                </a:cubicBezTo>
                <a:cubicBezTo>
                  <a:pt x="3222190" y="2965314"/>
                  <a:pt x="2895985" y="2974405"/>
                  <a:pt x="2740780" y="2950984"/>
                </a:cubicBezTo>
                <a:cubicBezTo>
                  <a:pt x="2585575" y="2927564"/>
                  <a:pt x="2218009" y="2960959"/>
                  <a:pt x="1975911" y="2950984"/>
                </a:cubicBezTo>
                <a:cubicBezTo>
                  <a:pt x="1733813" y="2941009"/>
                  <a:pt x="1616735" y="2976000"/>
                  <a:pt x="1338520" y="2950984"/>
                </a:cubicBezTo>
                <a:cubicBezTo>
                  <a:pt x="1060305" y="2925968"/>
                  <a:pt x="1019993" y="2969621"/>
                  <a:pt x="892347" y="2950984"/>
                </a:cubicBezTo>
                <a:cubicBezTo>
                  <a:pt x="764701" y="2932347"/>
                  <a:pt x="378617" y="2935148"/>
                  <a:pt x="0" y="2950984"/>
                </a:cubicBezTo>
                <a:cubicBezTo>
                  <a:pt x="-1037" y="2679926"/>
                  <a:pt x="-19830" y="2614524"/>
                  <a:pt x="0" y="2331277"/>
                </a:cubicBezTo>
                <a:cubicBezTo>
                  <a:pt x="19830" y="2048030"/>
                  <a:pt x="14888" y="1964704"/>
                  <a:pt x="0" y="1741081"/>
                </a:cubicBezTo>
                <a:cubicBezTo>
                  <a:pt x="-14888" y="1517458"/>
                  <a:pt x="-24139" y="1334473"/>
                  <a:pt x="0" y="1150884"/>
                </a:cubicBezTo>
                <a:cubicBezTo>
                  <a:pt x="24139" y="967295"/>
                  <a:pt x="26600" y="785154"/>
                  <a:pt x="0" y="560687"/>
                </a:cubicBezTo>
                <a:cubicBezTo>
                  <a:pt x="-26600" y="336220"/>
                  <a:pt x="-5492" y="258559"/>
                  <a:pt x="0" y="0"/>
                </a:cubicBezTo>
                <a:close/>
              </a:path>
              <a:path w="6373906" h="2950984" stroke="0" extrusionOk="0">
                <a:moveTo>
                  <a:pt x="0" y="0"/>
                </a:moveTo>
                <a:cubicBezTo>
                  <a:pt x="211949" y="4685"/>
                  <a:pt x="331134" y="3665"/>
                  <a:pt x="573652" y="0"/>
                </a:cubicBezTo>
                <a:cubicBezTo>
                  <a:pt x="816170" y="-3665"/>
                  <a:pt x="858298" y="19353"/>
                  <a:pt x="1083564" y="0"/>
                </a:cubicBezTo>
                <a:cubicBezTo>
                  <a:pt x="1308830" y="-19353"/>
                  <a:pt x="1338571" y="-5117"/>
                  <a:pt x="1593477" y="0"/>
                </a:cubicBezTo>
                <a:cubicBezTo>
                  <a:pt x="1848383" y="5117"/>
                  <a:pt x="2033040" y="27722"/>
                  <a:pt x="2358345" y="0"/>
                </a:cubicBezTo>
                <a:cubicBezTo>
                  <a:pt x="2683650" y="-27722"/>
                  <a:pt x="2659504" y="9309"/>
                  <a:pt x="2868258" y="0"/>
                </a:cubicBezTo>
                <a:cubicBezTo>
                  <a:pt x="3077012" y="-9309"/>
                  <a:pt x="3345785" y="-15820"/>
                  <a:pt x="3505648" y="0"/>
                </a:cubicBezTo>
                <a:cubicBezTo>
                  <a:pt x="3665511" y="15820"/>
                  <a:pt x="4060160" y="-20283"/>
                  <a:pt x="4270517" y="0"/>
                </a:cubicBezTo>
                <a:cubicBezTo>
                  <a:pt x="4480874" y="20283"/>
                  <a:pt x="4699126" y="-12643"/>
                  <a:pt x="4971647" y="0"/>
                </a:cubicBezTo>
                <a:cubicBezTo>
                  <a:pt x="5244168" y="12643"/>
                  <a:pt x="5453025" y="28640"/>
                  <a:pt x="5672776" y="0"/>
                </a:cubicBezTo>
                <a:cubicBezTo>
                  <a:pt x="5892527" y="-28640"/>
                  <a:pt x="6084311" y="-18310"/>
                  <a:pt x="6373906" y="0"/>
                </a:cubicBezTo>
                <a:cubicBezTo>
                  <a:pt x="6386567" y="228586"/>
                  <a:pt x="6360645" y="405578"/>
                  <a:pt x="6373906" y="560687"/>
                </a:cubicBezTo>
                <a:cubicBezTo>
                  <a:pt x="6387167" y="715796"/>
                  <a:pt x="6352664" y="897530"/>
                  <a:pt x="6373906" y="1180394"/>
                </a:cubicBezTo>
                <a:cubicBezTo>
                  <a:pt x="6395148" y="1463258"/>
                  <a:pt x="6392646" y="1567839"/>
                  <a:pt x="6373906" y="1682061"/>
                </a:cubicBezTo>
                <a:cubicBezTo>
                  <a:pt x="6355166" y="1796283"/>
                  <a:pt x="6364795" y="2112493"/>
                  <a:pt x="6373906" y="2242748"/>
                </a:cubicBezTo>
                <a:cubicBezTo>
                  <a:pt x="6383017" y="2373003"/>
                  <a:pt x="6367946" y="2718138"/>
                  <a:pt x="6373906" y="2950984"/>
                </a:cubicBezTo>
                <a:cubicBezTo>
                  <a:pt x="6058145" y="2942819"/>
                  <a:pt x="6006113" y="2980346"/>
                  <a:pt x="5736515" y="2950984"/>
                </a:cubicBezTo>
                <a:cubicBezTo>
                  <a:pt x="5466917" y="2921622"/>
                  <a:pt x="5296822" y="2928167"/>
                  <a:pt x="5035386" y="2950984"/>
                </a:cubicBezTo>
                <a:cubicBezTo>
                  <a:pt x="4773950" y="2973801"/>
                  <a:pt x="4634278" y="2934516"/>
                  <a:pt x="4461734" y="2950984"/>
                </a:cubicBezTo>
                <a:cubicBezTo>
                  <a:pt x="4289190" y="2967452"/>
                  <a:pt x="4152173" y="2952252"/>
                  <a:pt x="3951822" y="2950984"/>
                </a:cubicBezTo>
                <a:cubicBezTo>
                  <a:pt x="3751471" y="2949716"/>
                  <a:pt x="3495041" y="2977552"/>
                  <a:pt x="3186953" y="2950984"/>
                </a:cubicBezTo>
                <a:cubicBezTo>
                  <a:pt x="2878865" y="2924416"/>
                  <a:pt x="2593032" y="2936903"/>
                  <a:pt x="2422084" y="2950984"/>
                </a:cubicBezTo>
                <a:cubicBezTo>
                  <a:pt x="2251136" y="2965065"/>
                  <a:pt x="2174970" y="2938524"/>
                  <a:pt x="1975911" y="2950984"/>
                </a:cubicBezTo>
                <a:cubicBezTo>
                  <a:pt x="1776852" y="2963444"/>
                  <a:pt x="1662611" y="2969958"/>
                  <a:pt x="1529737" y="2950984"/>
                </a:cubicBezTo>
                <a:cubicBezTo>
                  <a:pt x="1396863" y="2932010"/>
                  <a:pt x="1118145" y="2977433"/>
                  <a:pt x="828608" y="2950984"/>
                </a:cubicBezTo>
                <a:cubicBezTo>
                  <a:pt x="539071" y="2924535"/>
                  <a:pt x="336449" y="2973563"/>
                  <a:pt x="0" y="2950984"/>
                </a:cubicBezTo>
                <a:cubicBezTo>
                  <a:pt x="4031" y="2752008"/>
                  <a:pt x="-25164" y="2548780"/>
                  <a:pt x="0" y="2390297"/>
                </a:cubicBezTo>
                <a:cubicBezTo>
                  <a:pt x="25164" y="2231814"/>
                  <a:pt x="27253" y="2064515"/>
                  <a:pt x="0" y="1770590"/>
                </a:cubicBezTo>
                <a:cubicBezTo>
                  <a:pt x="-27253" y="1476665"/>
                  <a:pt x="-3293" y="1414269"/>
                  <a:pt x="0" y="1268923"/>
                </a:cubicBezTo>
                <a:cubicBezTo>
                  <a:pt x="3293" y="1123577"/>
                  <a:pt x="10145" y="852324"/>
                  <a:pt x="0" y="737746"/>
                </a:cubicBezTo>
                <a:cubicBezTo>
                  <a:pt x="-10145" y="623168"/>
                  <a:pt x="-15341" y="315188"/>
                  <a:pt x="0" y="0"/>
                </a:cubicBezTo>
                <a:close/>
              </a:path>
            </a:pathLst>
          </a:custGeom>
          <a:solidFill>
            <a:srgbClr val="F3F3F3"/>
          </a:solidFill>
          <a:ln>
            <a:solidFill>
              <a:schemeClr val="bg2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41703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7" name="그림 16" descr="중지, 음식이(가) 표시된 사진&#10;&#10;자동 생성된 설명">
            <a:extLst>
              <a:ext uri="{FF2B5EF4-FFF2-40B4-BE49-F238E27FC236}">
                <a16:creationId xmlns:a16="http://schemas.microsoft.com/office/drawing/2014/main" id="{8DE4E877-08ED-48F2-8AE5-AC97C04A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035" y="9621947"/>
            <a:ext cx="1017908" cy="216613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792A6BC9-8F3E-4AAD-B6EA-73A8AB1763D4}"/>
              </a:ext>
            </a:extLst>
          </p:cNvPr>
          <p:cNvGrpSpPr/>
          <p:nvPr/>
        </p:nvGrpSpPr>
        <p:grpSpPr>
          <a:xfrm>
            <a:off x="-430749" y="150613"/>
            <a:ext cx="7719497" cy="1203399"/>
            <a:chOff x="581083" y="335280"/>
            <a:chExt cx="8206625" cy="136826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DED6E2BF-D8D6-41C6-9422-77AE3227A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8387" l="9908" r="89984">
                          <a14:foregroundMark x1="17447" y1="57419" x2="16801" y2="67419"/>
                          <a14:foregroundMark x1="19440" y1="79355" x2="19117" y2="96129"/>
                          <a14:foregroundMark x1="22725" y1="87419" x2="21971" y2="9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83" y="335280"/>
              <a:ext cx="8206625" cy="136826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754B0-6E5D-4C42-8FE1-293F577F86A5}"/>
                </a:ext>
              </a:extLst>
            </p:cNvPr>
            <p:cNvSpPr txBox="1"/>
            <p:nvPr/>
          </p:nvSpPr>
          <p:spPr>
            <a:xfrm>
              <a:off x="1885123" y="781358"/>
              <a:ext cx="5598544" cy="804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고양이개 마음 공감하기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C9C99F-307B-4ABA-9225-1354A942FFDA}"/>
              </a:ext>
            </a:extLst>
          </p:cNvPr>
          <p:cNvSpPr txBox="1"/>
          <p:nvPr/>
        </p:nvSpPr>
        <p:spPr>
          <a:xfrm>
            <a:off x="2833430" y="1517080"/>
            <a:ext cx="4038976" cy="305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 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 이름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endParaRPr lang="ko-KR" altLang="en-US" sz="1385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C1C81E-A19A-486F-B4F8-C0FDA37272BA}"/>
              </a:ext>
            </a:extLst>
          </p:cNvPr>
          <p:cNvSpPr txBox="1"/>
          <p:nvPr/>
        </p:nvSpPr>
        <p:spPr>
          <a:xfrm>
            <a:off x="395477" y="1935694"/>
            <a:ext cx="6305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고양이도 개도 아니라서 야옹멍멍이는 매일 외톨이로 지냈습니다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야옹멍멍이이의 마음은 어땠을까요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 </a:t>
            </a:r>
            <a:r>
              <a:rPr lang="ko-KR" altLang="en-US" sz="2000" dirty="0">
                <a:highlight>
                  <a:srgbClr val="FEEEA8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야옹멍멍이의 입장이 되어 말풍선에 마음을 적어 보세요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4" name="그림 13" descr="방이(가) 표시된 사진&#10;&#10;자동 생성된 설명">
            <a:extLst>
              <a:ext uri="{FF2B5EF4-FFF2-40B4-BE49-F238E27FC236}">
                <a16:creationId xmlns:a16="http://schemas.microsoft.com/office/drawing/2014/main" id="{CD07F20D-C0C9-4526-A514-C5BBF51E18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t="63537" r="84067" b="27755"/>
          <a:stretch/>
        </p:blipFill>
        <p:spPr>
          <a:xfrm>
            <a:off x="156623" y="2043119"/>
            <a:ext cx="331499" cy="311999"/>
          </a:xfrm>
          <a:prstGeom prst="rect">
            <a:avLst/>
          </a:prstGeom>
        </p:spPr>
      </p:pic>
      <p:grpSp>
        <p:nvGrpSpPr>
          <p:cNvPr id="51" name="그룹 50">
            <a:extLst>
              <a:ext uri="{FF2B5EF4-FFF2-40B4-BE49-F238E27FC236}">
                <a16:creationId xmlns:a16="http://schemas.microsoft.com/office/drawing/2014/main" id="{D7486728-8DD3-444D-B8CB-516D19C15978}"/>
              </a:ext>
            </a:extLst>
          </p:cNvPr>
          <p:cNvGrpSpPr/>
          <p:nvPr/>
        </p:nvGrpSpPr>
        <p:grpSpPr>
          <a:xfrm>
            <a:off x="156623" y="6170092"/>
            <a:ext cx="6637434" cy="400110"/>
            <a:chOff x="156623" y="6239541"/>
            <a:chExt cx="6637434" cy="40011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71E86CA-7975-4089-842A-5F1C6A176F6B}"/>
                </a:ext>
              </a:extLst>
            </p:cNvPr>
            <p:cNvSpPr txBox="1"/>
            <p:nvPr/>
          </p:nvSpPr>
          <p:spPr>
            <a:xfrm>
              <a:off x="488122" y="6239541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highlight>
                    <a:srgbClr val="F3D1BD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만약</a:t>
              </a:r>
              <a:r>
                <a:rPr lang="en-US" altLang="ko-KR" sz="2000" dirty="0">
                  <a:highlight>
                    <a:srgbClr val="F3D1BD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2000" dirty="0">
                  <a:highlight>
                    <a:srgbClr val="F3D1BD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내가 건이와 율이라면 야옹멍멍이를 어떻게 대할 것인지 적어봅시다</a:t>
              </a:r>
              <a:r>
                <a:rPr lang="en-US" altLang="ko-KR" sz="2000" dirty="0">
                  <a:highlight>
                    <a:srgbClr val="F3D1BD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highlight>
                  <a:srgbClr val="F3D1BD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26" name="그림 25" descr="방이(가) 표시된 사진&#10;&#10;자동 생성된 설명">
              <a:extLst>
                <a:ext uri="{FF2B5EF4-FFF2-40B4-BE49-F238E27FC236}">
                  <a16:creationId xmlns:a16="http://schemas.microsoft.com/office/drawing/2014/main" id="{D59E0843-E990-4947-89BC-977523361E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6301455"/>
              <a:ext cx="331499" cy="311999"/>
            </a:xfrm>
            <a:prstGeom prst="rect">
              <a:avLst/>
            </a:prstGeom>
          </p:spPr>
        </p:pic>
      </p:grp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4E911B59-E97D-43D8-B527-A351AEBE5825}"/>
              </a:ext>
            </a:extLst>
          </p:cNvPr>
          <p:cNvCxnSpPr>
            <a:cxnSpLocks/>
          </p:cNvCxnSpPr>
          <p:nvPr/>
        </p:nvCxnSpPr>
        <p:spPr>
          <a:xfrm>
            <a:off x="3431648" y="7242851"/>
            <a:ext cx="0" cy="111891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3CB59CDF-AAA1-4E17-BAC4-0BF23D4DA80D}"/>
              </a:ext>
            </a:extLst>
          </p:cNvPr>
          <p:cNvGrpSpPr/>
          <p:nvPr/>
        </p:nvGrpSpPr>
        <p:grpSpPr>
          <a:xfrm>
            <a:off x="242047" y="2712155"/>
            <a:ext cx="6373906" cy="3407259"/>
            <a:chOff x="242047" y="2671814"/>
            <a:chExt cx="6373906" cy="3407259"/>
          </a:xfrm>
        </p:grpSpPr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4FCF454F-E9B8-4C30-AE85-EA6A110FBC60}"/>
                </a:ext>
              </a:extLst>
            </p:cNvPr>
            <p:cNvGrpSpPr/>
            <p:nvPr/>
          </p:nvGrpSpPr>
          <p:grpSpPr>
            <a:xfrm>
              <a:off x="242047" y="2671814"/>
              <a:ext cx="6373906" cy="3407259"/>
              <a:chOff x="242047" y="2046778"/>
              <a:chExt cx="6373906" cy="3407259"/>
            </a:xfrm>
          </p:grpSpPr>
          <p:grpSp>
            <p:nvGrpSpPr>
              <p:cNvPr id="25" name="그룹 24">
                <a:extLst>
                  <a:ext uri="{FF2B5EF4-FFF2-40B4-BE49-F238E27FC236}">
                    <a16:creationId xmlns:a16="http://schemas.microsoft.com/office/drawing/2014/main" id="{F9847E05-6508-45F2-A54D-B8DB513C1AB5}"/>
                  </a:ext>
                </a:extLst>
              </p:cNvPr>
              <p:cNvGrpSpPr/>
              <p:nvPr/>
            </p:nvGrpSpPr>
            <p:grpSpPr>
              <a:xfrm>
                <a:off x="242047" y="2046778"/>
                <a:ext cx="6373906" cy="3407259"/>
                <a:chOff x="242047" y="2046778"/>
                <a:chExt cx="6373906" cy="3407259"/>
              </a:xfrm>
            </p:grpSpPr>
            <p:sp>
              <p:nvSpPr>
                <p:cNvPr id="6" name="직사각형 5">
                  <a:extLst>
                    <a:ext uri="{FF2B5EF4-FFF2-40B4-BE49-F238E27FC236}">
                      <a16:creationId xmlns:a16="http://schemas.microsoft.com/office/drawing/2014/main" id="{96B16E01-CBB5-4985-91C5-DC2A3815C94F}"/>
                    </a:ext>
                  </a:extLst>
                </p:cNvPr>
                <p:cNvSpPr/>
                <p:nvPr/>
              </p:nvSpPr>
              <p:spPr>
                <a:xfrm>
                  <a:off x="242047" y="2046778"/>
                  <a:ext cx="6373906" cy="3373068"/>
                </a:xfrm>
                <a:custGeom>
                  <a:avLst/>
                  <a:gdLst>
                    <a:gd name="connsiteX0" fmla="*/ 0 w 6373906"/>
                    <a:gd name="connsiteY0" fmla="*/ 0 h 3373068"/>
                    <a:gd name="connsiteX1" fmla="*/ 764869 w 6373906"/>
                    <a:gd name="connsiteY1" fmla="*/ 0 h 3373068"/>
                    <a:gd name="connsiteX2" fmla="*/ 1465998 w 6373906"/>
                    <a:gd name="connsiteY2" fmla="*/ 0 h 3373068"/>
                    <a:gd name="connsiteX3" fmla="*/ 1975911 w 6373906"/>
                    <a:gd name="connsiteY3" fmla="*/ 0 h 3373068"/>
                    <a:gd name="connsiteX4" fmla="*/ 2740780 w 6373906"/>
                    <a:gd name="connsiteY4" fmla="*/ 0 h 3373068"/>
                    <a:gd name="connsiteX5" fmla="*/ 3441909 w 6373906"/>
                    <a:gd name="connsiteY5" fmla="*/ 0 h 3373068"/>
                    <a:gd name="connsiteX6" fmla="*/ 4079300 w 6373906"/>
                    <a:gd name="connsiteY6" fmla="*/ 0 h 3373068"/>
                    <a:gd name="connsiteX7" fmla="*/ 4780430 w 6373906"/>
                    <a:gd name="connsiteY7" fmla="*/ 0 h 3373068"/>
                    <a:gd name="connsiteX8" fmla="*/ 5290342 w 6373906"/>
                    <a:gd name="connsiteY8" fmla="*/ 0 h 3373068"/>
                    <a:gd name="connsiteX9" fmla="*/ 6373906 w 6373906"/>
                    <a:gd name="connsiteY9" fmla="*/ 0 h 3373068"/>
                    <a:gd name="connsiteX10" fmla="*/ 6373906 w 6373906"/>
                    <a:gd name="connsiteY10" fmla="*/ 708344 h 3373068"/>
                    <a:gd name="connsiteX11" fmla="*/ 6373906 w 6373906"/>
                    <a:gd name="connsiteY11" fmla="*/ 1382958 h 3373068"/>
                    <a:gd name="connsiteX12" fmla="*/ 6373906 w 6373906"/>
                    <a:gd name="connsiteY12" fmla="*/ 1990110 h 3373068"/>
                    <a:gd name="connsiteX13" fmla="*/ 6373906 w 6373906"/>
                    <a:gd name="connsiteY13" fmla="*/ 2732185 h 3373068"/>
                    <a:gd name="connsiteX14" fmla="*/ 6373906 w 6373906"/>
                    <a:gd name="connsiteY14" fmla="*/ 3373068 h 3373068"/>
                    <a:gd name="connsiteX15" fmla="*/ 5927733 w 6373906"/>
                    <a:gd name="connsiteY15" fmla="*/ 3373068 h 3373068"/>
                    <a:gd name="connsiteX16" fmla="*/ 5290342 w 6373906"/>
                    <a:gd name="connsiteY16" fmla="*/ 3373068 h 3373068"/>
                    <a:gd name="connsiteX17" fmla="*/ 4589212 w 6373906"/>
                    <a:gd name="connsiteY17" fmla="*/ 3373068 h 3373068"/>
                    <a:gd name="connsiteX18" fmla="*/ 3824344 w 6373906"/>
                    <a:gd name="connsiteY18" fmla="*/ 3373068 h 3373068"/>
                    <a:gd name="connsiteX19" fmla="*/ 3378170 w 6373906"/>
                    <a:gd name="connsiteY19" fmla="*/ 3373068 h 3373068"/>
                    <a:gd name="connsiteX20" fmla="*/ 2740780 w 6373906"/>
                    <a:gd name="connsiteY20" fmla="*/ 3373068 h 3373068"/>
                    <a:gd name="connsiteX21" fmla="*/ 1975911 w 6373906"/>
                    <a:gd name="connsiteY21" fmla="*/ 3373068 h 3373068"/>
                    <a:gd name="connsiteX22" fmla="*/ 1338520 w 6373906"/>
                    <a:gd name="connsiteY22" fmla="*/ 3373068 h 3373068"/>
                    <a:gd name="connsiteX23" fmla="*/ 892347 w 6373906"/>
                    <a:gd name="connsiteY23" fmla="*/ 3373068 h 3373068"/>
                    <a:gd name="connsiteX24" fmla="*/ 0 w 6373906"/>
                    <a:gd name="connsiteY24" fmla="*/ 3373068 h 3373068"/>
                    <a:gd name="connsiteX25" fmla="*/ 0 w 6373906"/>
                    <a:gd name="connsiteY25" fmla="*/ 2664724 h 3373068"/>
                    <a:gd name="connsiteX26" fmla="*/ 0 w 6373906"/>
                    <a:gd name="connsiteY26" fmla="*/ 1990110 h 3373068"/>
                    <a:gd name="connsiteX27" fmla="*/ 0 w 6373906"/>
                    <a:gd name="connsiteY27" fmla="*/ 1315497 h 3373068"/>
                    <a:gd name="connsiteX28" fmla="*/ 0 w 6373906"/>
                    <a:gd name="connsiteY28" fmla="*/ 640883 h 3373068"/>
                    <a:gd name="connsiteX29" fmla="*/ 0 w 6373906"/>
                    <a:gd name="connsiteY29" fmla="*/ 0 h 3373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6373906" h="3373068" fill="none" extrusionOk="0">
                      <a:moveTo>
                        <a:pt x="0" y="0"/>
                      </a:moveTo>
                      <a:cubicBezTo>
                        <a:pt x="186593" y="17840"/>
                        <a:pt x="451908" y="-13639"/>
                        <a:pt x="764869" y="0"/>
                      </a:cubicBezTo>
                      <a:cubicBezTo>
                        <a:pt x="1077830" y="13639"/>
                        <a:pt x="1315495" y="9152"/>
                        <a:pt x="1465998" y="0"/>
                      </a:cubicBezTo>
                      <a:cubicBezTo>
                        <a:pt x="1616501" y="-9152"/>
                        <a:pt x="1850582" y="-19753"/>
                        <a:pt x="1975911" y="0"/>
                      </a:cubicBezTo>
                      <a:cubicBezTo>
                        <a:pt x="2101240" y="19753"/>
                        <a:pt x="2456619" y="6998"/>
                        <a:pt x="2740780" y="0"/>
                      </a:cubicBezTo>
                      <a:cubicBezTo>
                        <a:pt x="3024941" y="-6998"/>
                        <a:pt x="3141620" y="7840"/>
                        <a:pt x="3441909" y="0"/>
                      </a:cubicBezTo>
                      <a:cubicBezTo>
                        <a:pt x="3742198" y="-7840"/>
                        <a:pt x="3951588" y="11367"/>
                        <a:pt x="4079300" y="0"/>
                      </a:cubicBezTo>
                      <a:cubicBezTo>
                        <a:pt x="4207012" y="-11367"/>
                        <a:pt x="4472742" y="-2480"/>
                        <a:pt x="4780430" y="0"/>
                      </a:cubicBezTo>
                      <a:cubicBezTo>
                        <a:pt x="5088118" y="2480"/>
                        <a:pt x="5162044" y="872"/>
                        <a:pt x="5290342" y="0"/>
                      </a:cubicBezTo>
                      <a:cubicBezTo>
                        <a:pt x="5418640" y="-872"/>
                        <a:pt x="5940050" y="24528"/>
                        <a:pt x="6373906" y="0"/>
                      </a:cubicBezTo>
                      <a:cubicBezTo>
                        <a:pt x="6344729" y="279771"/>
                        <a:pt x="6398638" y="483393"/>
                        <a:pt x="6373906" y="708344"/>
                      </a:cubicBezTo>
                      <a:cubicBezTo>
                        <a:pt x="6349174" y="933295"/>
                        <a:pt x="6395311" y="1166007"/>
                        <a:pt x="6373906" y="1382958"/>
                      </a:cubicBezTo>
                      <a:cubicBezTo>
                        <a:pt x="6352501" y="1599909"/>
                        <a:pt x="6373728" y="1749928"/>
                        <a:pt x="6373906" y="1990110"/>
                      </a:cubicBezTo>
                      <a:cubicBezTo>
                        <a:pt x="6374084" y="2230292"/>
                        <a:pt x="6340477" y="2513957"/>
                        <a:pt x="6373906" y="2732185"/>
                      </a:cubicBezTo>
                      <a:cubicBezTo>
                        <a:pt x="6407335" y="2950413"/>
                        <a:pt x="6381134" y="3145315"/>
                        <a:pt x="6373906" y="3373068"/>
                      </a:cubicBezTo>
                      <a:cubicBezTo>
                        <a:pt x="6264855" y="3383848"/>
                        <a:pt x="6045207" y="3359965"/>
                        <a:pt x="5927733" y="3373068"/>
                      </a:cubicBezTo>
                      <a:cubicBezTo>
                        <a:pt x="5810259" y="3386171"/>
                        <a:pt x="5421540" y="3368935"/>
                        <a:pt x="5290342" y="3373068"/>
                      </a:cubicBezTo>
                      <a:cubicBezTo>
                        <a:pt x="5159144" y="3377201"/>
                        <a:pt x="4885796" y="3367049"/>
                        <a:pt x="4589212" y="3373068"/>
                      </a:cubicBezTo>
                      <a:cubicBezTo>
                        <a:pt x="4292628" y="3379088"/>
                        <a:pt x="4038500" y="3402829"/>
                        <a:pt x="3824344" y="3373068"/>
                      </a:cubicBezTo>
                      <a:cubicBezTo>
                        <a:pt x="3610188" y="3343307"/>
                        <a:pt x="3534150" y="3358738"/>
                        <a:pt x="3378170" y="3373068"/>
                      </a:cubicBezTo>
                      <a:cubicBezTo>
                        <a:pt x="3222190" y="3387398"/>
                        <a:pt x="2895985" y="3396489"/>
                        <a:pt x="2740780" y="3373068"/>
                      </a:cubicBezTo>
                      <a:cubicBezTo>
                        <a:pt x="2585575" y="3349648"/>
                        <a:pt x="2218009" y="3383043"/>
                        <a:pt x="1975911" y="3373068"/>
                      </a:cubicBezTo>
                      <a:cubicBezTo>
                        <a:pt x="1733813" y="3363093"/>
                        <a:pt x="1616735" y="3398084"/>
                        <a:pt x="1338520" y="3373068"/>
                      </a:cubicBezTo>
                      <a:cubicBezTo>
                        <a:pt x="1060305" y="3348052"/>
                        <a:pt x="1019993" y="3391705"/>
                        <a:pt x="892347" y="3373068"/>
                      </a:cubicBezTo>
                      <a:cubicBezTo>
                        <a:pt x="764701" y="3354431"/>
                        <a:pt x="378617" y="3357232"/>
                        <a:pt x="0" y="3373068"/>
                      </a:cubicBezTo>
                      <a:cubicBezTo>
                        <a:pt x="-4147" y="3142028"/>
                        <a:pt x="33798" y="2866416"/>
                        <a:pt x="0" y="2664724"/>
                      </a:cubicBezTo>
                      <a:cubicBezTo>
                        <a:pt x="-33798" y="2463032"/>
                        <a:pt x="2463" y="2146643"/>
                        <a:pt x="0" y="1990110"/>
                      </a:cubicBezTo>
                      <a:cubicBezTo>
                        <a:pt x="-2463" y="1833577"/>
                        <a:pt x="-15534" y="1518808"/>
                        <a:pt x="0" y="1315497"/>
                      </a:cubicBezTo>
                      <a:cubicBezTo>
                        <a:pt x="15534" y="1112186"/>
                        <a:pt x="18071" y="909257"/>
                        <a:pt x="0" y="640883"/>
                      </a:cubicBezTo>
                      <a:cubicBezTo>
                        <a:pt x="-18071" y="372509"/>
                        <a:pt x="1975" y="305309"/>
                        <a:pt x="0" y="0"/>
                      </a:cubicBezTo>
                      <a:close/>
                    </a:path>
                    <a:path w="6373906" h="3373068" stroke="0" extrusionOk="0">
                      <a:moveTo>
                        <a:pt x="0" y="0"/>
                      </a:moveTo>
                      <a:cubicBezTo>
                        <a:pt x="211949" y="4685"/>
                        <a:pt x="331134" y="3665"/>
                        <a:pt x="573652" y="0"/>
                      </a:cubicBezTo>
                      <a:cubicBezTo>
                        <a:pt x="816170" y="-3665"/>
                        <a:pt x="858298" y="19353"/>
                        <a:pt x="1083564" y="0"/>
                      </a:cubicBezTo>
                      <a:cubicBezTo>
                        <a:pt x="1308830" y="-19353"/>
                        <a:pt x="1338571" y="-5117"/>
                        <a:pt x="1593477" y="0"/>
                      </a:cubicBezTo>
                      <a:cubicBezTo>
                        <a:pt x="1848383" y="5117"/>
                        <a:pt x="2033040" y="27722"/>
                        <a:pt x="2358345" y="0"/>
                      </a:cubicBezTo>
                      <a:cubicBezTo>
                        <a:pt x="2683650" y="-27722"/>
                        <a:pt x="2659504" y="9309"/>
                        <a:pt x="2868258" y="0"/>
                      </a:cubicBezTo>
                      <a:cubicBezTo>
                        <a:pt x="3077012" y="-9309"/>
                        <a:pt x="3345785" y="-15820"/>
                        <a:pt x="3505648" y="0"/>
                      </a:cubicBezTo>
                      <a:cubicBezTo>
                        <a:pt x="3665511" y="15820"/>
                        <a:pt x="4060160" y="-20283"/>
                        <a:pt x="4270517" y="0"/>
                      </a:cubicBezTo>
                      <a:cubicBezTo>
                        <a:pt x="4480874" y="20283"/>
                        <a:pt x="4699126" y="-12643"/>
                        <a:pt x="4971647" y="0"/>
                      </a:cubicBezTo>
                      <a:cubicBezTo>
                        <a:pt x="5244168" y="12643"/>
                        <a:pt x="5453025" y="28640"/>
                        <a:pt x="5672776" y="0"/>
                      </a:cubicBezTo>
                      <a:cubicBezTo>
                        <a:pt x="5892527" y="-28640"/>
                        <a:pt x="6084311" y="-18310"/>
                        <a:pt x="6373906" y="0"/>
                      </a:cubicBezTo>
                      <a:cubicBezTo>
                        <a:pt x="6402354" y="220555"/>
                        <a:pt x="6363851" y="346312"/>
                        <a:pt x="6373906" y="640883"/>
                      </a:cubicBezTo>
                      <a:cubicBezTo>
                        <a:pt x="6383961" y="935454"/>
                        <a:pt x="6352959" y="1058245"/>
                        <a:pt x="6373906" y="1349227"/>
                      </a:cubicBezTo>
                      <a:cubicBezTo>
                        <a:pt x="6394853" y="1640209"/>
                        <a:pt x="6359033" y="1695966"/>
                        <a:pt x="6373906" y="1922649"/>
                      </a:cubicBezTo>
                      <a:cubicBezTo>
                        <a:pt x="6388779" y="2149332"/>
                        <a:pt x="6363470" y="2259219"/>
                        <a:pt x="6373906" y="2563532"/>
                      </a:cubicBezTo>
                      <a:cubicBezTo>
                        <a:pt x="6384342" y="2867845"/>
                        <a:pt x="6365424" y="3066822"/>
                        <a:pt x="6373906" y="3373068"/>
                      </a:cubicBezTo>
                      <a:cubicBezTo>
                        <a:pt x="6058145" y="3364903"/>
                        <a:pt x="6006113" y="3402430"/>
                        <a:pt x="5736515" y="3373068"/>
                      </a:cubicBezTo>
                      <a:cubicBezTo>
                        <a:pt x="5466917" y="3343706"/>
                        <a:pt x="5296822" y="3350251"/>
                        <a:pt x="5035386" y="3373068"/>
                      </a:cubicBezTo>
                      <a:cubicBezTo>
                        <a:pt x="4773950" y="3395885"/>
                        <a:pt x="4634278" y="3356600"/>
                        <a:pt x="4461734" y="3373068"/>
                      </a:cubicBezTo>
                      <a:cubicBezTo>
                        <a:pt x="4289190" y="3389536"/>
                        <a:pt x="4152173" y="3374336"/>
                        <a:pt x="3951822" y="3373068"/>
                      </a:cubicBezTo>
                      <a:cubicBezTo>
                        <a:pt x="3751471" y="3371800"/>
                        <a:pt x="3495041" y="3399636"/>
                        <a:pt x="3186953" y="3373068"/>
                      </a:cubicBezTo>
                      <a:cubicBezTo>
                        <a:pt x="2878865" y="3346500"/>
                        <a:pt x="2593032" y="3358987"/>
                        <a:pt x="2422084" y="3373068"/>
                      </a:cubicBezTo>
                      <a:cubicBezTo>
                        <a:pt x="2251136" y="3387149"/>
                        <a:pt x="2174970" y="3360608"/>
                        <a:pt x="1975911" y="3373068"/>
                      </a:cubicBezTo>
                      <a:cubicBezTo>
                        <a:pt x="1776852" y="3385528"/>
                        <a:pt x="1662611" y="3392042"/>
                        <a:pt x="1529737" y="3373068"/>
                      </a:cubicBezTo>
                      <a:cubicBezTo>
                        <a:pt x="1396863" y="3354094"/>
                        <a:pt x="1118145" y="3399517"/>
                        <a:pt x="828608" y="3373068"/>
                      </a:cubicBezTo>
                      <a:cubicBezTo>
                        <a:pt x="539071" y="3346619"/>
                        <a:pt x="336449" y="3395647"/>
                        <a:pt x="0" y="3373068"/>
                      </a:cubicBezTo>
                      <a:cubicBezTo>
                        <a:pt x="-30631" y="3105268"/>
                        <a:pt x="-10514" y="2887833"/>
                        <a:pt x="0" y="2732185"/>
                      </a:cubicBezTo>
                      <a:cubicBezTo>
                        <a:pt x="10514" y="2576537"/>
                        <a:pt x="-31032" y="2299452"/>
                        <a:pt x="0" y="2023841"/>
                      </a:cubicBezTo>
                      <a:cubicBezTo>
                        <a:pt x="31032" y="1748230"/>
                        <a:pt x="12977" y="1668667"/>
                        <a:pt x="0" y="1450419"/>
                      </a:cubicBezTo>
                      <a:cubicBezTo>
                        <a:pt x="-12977" y="1232171"/>
                        <a:pt x="-18298" y="982489"/>
                        <a:pt x="0" y="843267"/>
                      </a:cubicBezTo>
                      <a:cubicBezTo>
                        <a:pt x="18298" y="704045"/>
                        <a:pt x="33170" y="300394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bg2">
                      <a:lumMod val="50000"/>
                    </a:schemeClr>
                  </a:solidFill>
                  <a:extLst>
                    <a:ext uri="{C807C97D-BFC1-408E-A445-0C87EB9F89A2}">
                      <ask:lineSketchStyleProps xmlns:ask="http://schemas.microsoft.com/office/drawing/2018/sketchyshapes" sd="124170314">
                        <a:prstGeom prst="rect">
                          <a:avLst/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pic>
              <p:nvPicPr>
                <p:cNvPr id="10" name="그림 9" descr="음식이(가) 표시된 사진&#10;&#10;자동 생성된 설명">
                  <a:extLst>
                    <a:ext uri="{FF2B5EF4-FFF2-40B4-BE49-F238E27FC236}">
                      <a16:creationId xmlns:a16="http://schemas.microsoft.com/office/drawing/2014/main" id="{0DA5257B-6684-44B7-A322-122C34ECE4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1" r="1" b="1958"/>
                <a:stretch/>
              </p:blipFill>
              <p:spPr>
                <a:xfrm>
                  <a:off x="3713772" y="2100560"/>
                  <a:ext cx="2885345" cy="3270784"/>
                </a:xfrm>
                <a:prstGeom prst="rect">
                  <a:avLst/>
                </a:prstGeom>
              </p:spPr>
            </p:pic>
            <p:pic>
              <p:nvPicPr>
                <p:cNvPr id="23" name="그림 22" descr="음식이(가) 표시된 사진&#10;&#10;자동 생성된 설명">
                  <a:extLst>
                    <a:ext uri="{FF2B5EF4-FFF2-40B4-BE49-F238E27FC236}">
                      <a16:creationId xmlns:a16="http://schemas.microsoft.com/office/drawing/2014/main" id="{771FBD8C-E9FC-4CBE-B8A8-03E86A606FD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0147" y="2095155"/>
                  <a:ext cx="3598433" cy="3358882"/>
                </a:xfrm>
                <a:prstGeom prst="rect">
                  <a:avLst/>
                </a:prstGeom>
              </p:spPr>
            </p:pic>
          </p:grpSp>
          <p:pic>
            <p:nvPicPr>
              <p:cNvPr id="35" name="그림 34" descr="앉아있는, 케이크, 음식, 작은이(가) 표시된 사진&#10;&#10;자동 생성된 설명">
                <a:extLst>
                  <a:ext uri="{FF2B5EF4-FFF2-40B4-BE49-F238E27FC236}">
                    <a16:creationId xmlns:a16="http://schemas.microsoft.com/office/drawing/2014/main" id="{5FC0D271-C4A3-4E06-AB86-86293D70C2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3050" y="3395922"/>
                <a:ext cx="2664689" cy="1952426"/>
              </a:xfrm>
              <a:prstGeom prst="rect">
                <a:avLst/>
              </a:prstGeom>
            </p:spPr>
          </p:pic>
        </p:grpSp>
        <p:sp>
          <p:nvSpPr>
            <p:cNvPr id="41" name="타원 40">
              <a:extLst>
                <a:ext uri="{FF2B5EF4-FFF2-40B4-BE49-F238E27FC236}">
                  <a16:creationId xmlns:a16="http://schemas.microsoft.com/office/drawing/2014/main" id="{121E3A2B-B4CC-4889-BD9E-E1F476BC98CC}"/>
                </a:ext>
              </a:extLst>
            </p:cNvPr>
            <p:cNvSpPr/>
            <p:nvPr/>
          </p:nvSpPr>
          <p:spPr>
            <a:xfrm>
              <a:off x="3277850" y="2921036"/>
              <a:ext cx="3136986" cy="2553172"/>
            </a:xfrm>
            <a:custGeom>
              <a:avLst/>
              <a:gdLst>
                <a:gd name="connsiteX0" fmla="*/ 0 w 3136986"/>
                <a:gd name="connsiteY0" fmla="*/ 1276586 h 2553172"/>
                <a:gd name="connsiteX1" fmla="*/ 1568493 w 3136986"/>
                <a:gd name="connsiteY1" fmla="*/ 0 h 2553172"/>
                <a:gd name="connsiteX2" fmla="*/ 3136986 w 3136986"/>
                <a:gd name="connsiteY2" fmla="*/ 1276586 h 2553172"/>
                <a:gd name="connsiteX3" fmla="*/ 1568493 w 3136986"/>
                <a:gd name="connsiteY3" fmla="*/ 2553172 h 2553172"/>
                <a:gd name="connsiteX4" fmla="*/ 0 w 3136986"/>
                <a:gd name="connsiteY4" fmla="*/ 1276586 h 255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6986" h="2553172" fill="none" extrusionOk="0">
                  <a:moveTo>
                    <a:pt x="0" y="1276586"/>
                  </a:moveTo>
                  <a:cubicBezTo>
                    <a:pt x="-72279" y="461035"/>
                    <a:pt x="638516" y="-244593"/>
                    <a:pt x="1568493" y="0"/>
                  </a:cubicBezTo>
                  <a:cubicBezTo>
                    <a:pt x="2464462" y="-77160"/>
                    <a:pt x="2960817" y="456984"/>
                    <a:pt x="3136986" y="1276586"/>
                  </a:cubicBezTo>
                  <a:cubicBezTo>
                    <a:pt x="3072528" y="2062183"/>
                    <a:pt x="2434367" y="2427337"/>
                    <a:pt x="1568493" y="2553172"/>
                  </a:cubicBezTo>
                  <a:cubicBezTo>
                    <a:pt x="590517" y="2624764"/>
                    <a:pt x="-34940" y="2145209"/>
                    <a:pt x="0" y="1276586"/>
                  </a:cubicBezTo>
                  <a:close/>
                </a:path>
                <a:path w="3136986" h="2553172" stroke="0" extrusionOk="0">
                  <a:moveTo>
                    <a:pt x="0" y="1276586"/>
                  </a:moveTo>
                  <a:cubicBezTo>
                    <a:pt x="-133340" y="483267"/>
                    <a:pt x="561861" y="49170"/>
                    <a:pt x="1568493" y="0"/>
                  </a:cubicBezTo>
                  <a:cubicBezTo>
                    <a:pt x="2425514" y="-14860"/>
                    <a:pt x="3165417" y="639732"/>
                    <a:pt x="3136986" y="1276586"/>
                  </a:cubicBezTo>
                  <a:cubicBezTo>
                    <a:pt x="3057609" y="2027454"/>
                    <a:pt x="2307114" y="2682161"/>
                    <a:pt x="1568493" y="2553172"/>
                  </a:cubicBezTo>
                  <a:cubicBezTo>
                    <a:pt x="771730" y="2596669"/>
                    <a:pt x="-127835" y="1975680"/>
                    <a:pt x="0" y="127658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76083331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2" name="타원 41">
              <a:extLst>
                <a:ext uri="{FF2B5EF4-FFF2-40B4-BE49-F238E27FC236}">
                  <a16:creationId xmlns:a16="http://schemas.microsoft.com/office/drawing/2014/main" id="{50BFB970-001E-48A0-9747-B2642E3FE507}"/>
                </a:ext>
              </a:extLst>
            </p:cNvPr>
            <p:cNvSpPr/>
            <p:nvPr/>
          </p:nvSpPr>
          <p:spPr>
            <a:xfrm>
              <a:off x="2692551" y="4931664"/>
              <a:ext cx="255864" cy="208246"/>
            </a:xfrm>
            <a:custGeom>
              <a:avLst/>
              <a:gdLst>
                <a:gd name="connsiteX0" fmla="*/ 0 w 255864"/>
                <a:gd name="connsiteY0" fmla="*/ 104123 h 208246"/>
                <a:gd name="connsiteX1" fmla="*/ 127932 w 255864"/>
                <a:gd name="connsiteY1" fmla="*/ 0 h 208246"/>
                <a:gd name="connsiteX2" fmla="*/ 255864 w 255864"/>
                <a:gd name="connsiteY2" fmla="*/ 104123 h 208246"/>
                <a:gd name="connsiteX3" fmla="*/ 127932 w 255864"/>
                <a:gd name="connsiteY3" fmla="*/ 208246 h 208246"/>
                <a:gd name="connsiteX4" fmla="*/ 0 w 255864"/>
                <a:gd name="connsiteY4" fmla="*/ 104123 h 20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864" h="208246" fill="none" extrusionOk="0">
                  <a:moveTo>
                    <a:pt x="0" y="104123"/>
                  </a:moveTo>
                  <a:cubicBezTo>
                    <a:pt x="-7189" y="35625"/>
                    <a:pt x="56427" y="-3264"/>
                    <a:pt x="127932" y="0"/>
                  </a:cubicBezTo>
                  <a:cubicBezTo>
                    <a:pt x="201951" y="-8737"/>
                    <a:pt x="246401" y="40463"/>
                    <a:pt x="255864" y="104123"/>
                  </a:cubicBezTo>
                  <a:cubicBezTo>
                    <a:pt x="248081" y="171356"/>
                    <a:pt x="198554" y="197392"/>
                    <a:pt x="127932" y="208246"/>
                  </a:cubicBezTo>
                  <a:cubicBezTo>
                    <a:pt x="53942" y="210383"/>
                    <a:pt x="-2309" y="172442"/>
                    <a:pt x="0" y="104123"/>
                  </a:cubicBezTo>
                  <a:close/>
                </a:path>
                <a:path w="255864" h="208246" stroke="0" extrusionOk="0">
                  <a:moveTo>
                    <a:pt x="0" y="104123"/>
                  </a:moveTo>
                  <a:cubicBezTo>
                    <a:pt x="-2850" y="44730"/>
                    <a:pt x="49374" y="2768"/>
                    <a:pt x="127932" y="0"/>
                  </a:cubicBezTo>
                  <a:cubicBezTo>
                    <a:pt x="196175" y="-3882"/>
                    <a:pt x="257183" y="49781"/>
                    <a:pt x="255864" y="104123"/>
                  </a:cubicBezTo>
                  <a:cubicBezTo>
                    <a:pt x="247379" y="166528"/>
                    <a:pt x="197725" y="209117"/>
                    <a:pt x="127932" y="208246"/>
                  </a:cubicBezTo>
                  <a:cubicBezTo>
                    <a:pt x="60876" y="210499"/>
                    <a:pt x="-8786" y="161220"/>
                    <a:pt x="0" y="10412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76083331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2BDFF085-AF2B-462A-AAEB-56E3A348C869}"/>
                </a:ext>
              </a:extLst>
            </p:cNvPr>
            <p:cNvSpPr/>
            <p:nvPr/>
          </p:nvSpPr>
          <p:spPr>
            <a:xfrm>
              <a:off x="2489618" y="5031241"/>
              <a:ext cx="156244" cy="127166"/>
            </a:xfrm>
            <a:custGeom>
              <a:avLst/>
              <a:gdLst>
                <a:gd name="connsiteX0" fmla="*/ 0 w 156244"/>
                <a:gd name="connsiteY0" fmla="*/ 63583 h 127166"/>
                <a:gd name="connsiteX1" fmla="*/ 78122 w 156244"/>
                <a:gd name="connsiteY1" fmla="*/ 0 h 127166"/>
                <a:gd name="connsiteX2" fmla="*/ 156244 w 156244"/>
                <a:gd name="connsiteY2" fmla="*/ 63583 h 127166"/>
                <a:gd name="connsiteX3" fmla="*/ 78122 w 156244"/>
                <a:gd name="connsiteY3" fmla="*/ 127166 h 127166"/>
                <a:gd name="connsiteX4" fmla="*/ 0 w 156244"/>
                <a:gd name="connsiteY4" fmla="*/ 63583 h 12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44" h="127166" fill="none" extrusionOk="0">
                  <a:moveTo>
                    <a:pt x="0" y="63583"/>
                  </a:moveTo>
                  <a:cubicBezTo>
                    <a:pt x="-7025" y="17726"/>
                    <a:pt x="34625" y="-1346"/>
                    <a:pt x="78122" y="0"/>
                  </a:cubicBezTo>
                  <a:cubicBezTo>
                    <a:pt x="121740" y="-1227"/>
                    <a:pt x="149419" y="24029"/>
                    <a:pt x="156244" y="63583"/>
                  </a:cubicBezTo>
                  <a:cubicBezTo>
                    <a:pt x="154236" y="101208"/>
                    <a:pt x="121242" y="118465"/>
                    <a:pt x="78122" y="127166"/>
                  </a:cubicBezTo>
                  <a:cubicBezTo>
                    <a:pt x="26741" y="132443"/>
                    <a:pt x="-1614" y="106256"/>
                    <a:pt x="0" y="63583"/>
                  </a:cubicBezTo>
                  <a:close/>
                </a:path>
                <a:path w="156244" h="127166" stroke="0" extrusionOk="0">
                  <a:moveTo>
                    <a:pt x="0" y="63583"/>
                  </a:moveTo>
                  <a:cubicBezTo>
                    <a:pt x="-7910" y="23230"/>
                    <a:pt x="26244" y="3059"/>
                    <a:pt x="78122" y="0"/>
                  </a:cubicBezTo>
                  <a:cubicBezTo>
                    <a:pt x="117347" y="-6310"/>
                    <a:pt x="157666" y="31878"/>
                    <a:pt x="156244" y="63583"/>
                  </a:cubicBezTo>
                  <a:cubicBezTo>
                    <a:pt x="152796" y="100690"/>
                    <a:pt x="112610" y="135916"/>
                    <a:pt x="78122" y="127166"/>
                  </a:cubicBezTo>
                  <a:cubicBezTo>
                    <a:pt x="42850" y="132095"/>
                    <a:pt x="-6233" y="98409"/>
                    <a:pt x="0" y="6358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76083331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4" name="타원 43">
              <a:extLst>
                <a:ext uri="{FF2B5EF4-FFF2-40B4-BE49-F238E27FC236}">
                  <a16:creationId xmlns:a16="http://schemas.microsoft.com/office/drawing/2014/main" id="{2041C590-366E-4ABA-9DB9-2630A67F00A3}"/>
                </a:ext>
              </a:extLst>
            </p:cNvPr>
            <p:cNvSpPr/>
            <p:nvPr/>
          </p:nvSpPr>
          <p:spPr>
            <a:xfrm>
              <a:off x="2298718" y="5031241"/>
              <a:ext cx="122364" cy="99591"/>
            </a:xfrm>
            <a:custGeom>
              <a:avLst/>
              <a:gdLst>
                <a:gd name="connsiteX0" fmla="*/ 0 w 122364"/>
                <a:gd name="connsiteY0" fmla="*/ 49796 h 99591"/>
                <a:gd name="connsiteX1" fmla="*/ 61182 w 122364"/>
                <a:gd name="connsiteY1" fmla="*/ 0 h 99591"/>
                <a:gd name="connsiteX2" fmla="*/ 122364 w 122364"/>
                <a:gd name="connsiteY2" fmla="*/ 49796 h 99591"/>
                <a:gd name="connsiteX3" fmla="*/ 61182 w 122364"/>
                <a:gd name="connsiteY3" fmla="*/ 99592 h 99591"/>
                <a:gd name="connsiteX4" fmla="*/ 0 w 122364"/>
                <a:gd name="connsiteY4" fmla="*/ 49796 h 9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64" h="99591" fill="none" extrusionOk="0">
                  <a:moveTo>
                    <a:pt x="0" y="49796"/>
                  </a:moveTo>
                  <a:cubicBezTo>
                    <a:pt x="-1543" y="19934"/>
                    <a:pt x="26344" y="-4022"/>
                    <a:pt x="61182" y="0"/>
                  </a:cubicBezTo>
                  <a:cubicBezTo>
                    <a:pt x="96491" y="-3945"/>
                    <a:pt x="118780" y="19963"/>
                    <a:pt x="122364" y="49796"/>
                  </a:cubicBezTo>
                  <a:cubicBezTo>
                    <a:pt x="120109" y="80116"/>
                    <a:pt x="94963" y="96586"/>
                    <a:pt x="61182" y="99592"/>
                  </a:cubicBezTo>
                  <a:cubicBezTo>
                    <a:pt x="26077" y="100435"/>
                    <a:pt x="-1073" y="82323"/>
                    <a:pt x="0" y="49796"/>
                  </a:cubicBezTo>
                  <a:close/>
                </a:path>
                <a:path w="122364" h="99591" stroke="0" extrusionOk="0">
                  <a:moveTo>
                    <a:pt x="0" y="49796"/>
                  </a:moveTo>
                  <a:cubicBezTo>
                    <a:pt x="-1302" y="21432"/>
                    <a:pt x="21736" y="1981"/>
                    <a:pt x="61182" y="0"/>
                  </a:cubicBezTo>
                  <a:cubicBezTo>
                    <a:pt x="92276" y="-4339"/>
                    <a:pt x="124590" y="27633"/>
                    <a:pt x="122364" y="49796"/>
                  </a:cubicBezTo>
                  <a:cubicBezTo>
                    <a:pt x="121256" y="77938"/>
                    <a:pt x="93170" y="101413"/>
                    <a:pt x="61182" y="99592"/>
                  </a:cubicBezTo>
                  <a:cubicBezTo>
                    <a:pt x="32216" y="102611"/>
                    <a:pt x="-2607" y="77177"/>
                    <a:pt x="0" y="4979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76083331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1BD80440-B95E-4FE6-B156-7241C83E22A8}"/>
                </a:ext>
              </a:extLst>
            </p:cNvPr>
            <p:cNvSpPr/>
            <p:nvPr/>
          </p:nvSpPr>
          <p:spPr>
            <a:xfrm>
              <a:off x="2958137" y="4792734"/>
              <a:ext cx="341395" cy="277859"/>
            </a:xfrm>
            <a:custGeom>
              <a:avLst/>
              <a:gdLst>
                <a:gd name="connsiteX0" fmla="*/ 0 w 341395"/>
                <a:gd name="connsiteY0" fmla="*/ 138930 h 277859"/>
                <a:gd name="connsiteX1" fmla="*/ 170698 w 341395"/>
                <a:gd name="connsiteY1" fmla="*/ 0 h 277859"/>
                <a:gd name="connsiteX2" fmla="*/ 341396 w 341395"/>
                <a:gd name="connsiteY2" fmla="*/ 138930 h 277859"/>
                <a:gd name="connsiteX3" fmla="*/ 170698 w 341395"/>
                <a:gd name="connsiteY3" fmla="*/ 277860 h 277859"/>
                <a:gd name="connsiteX4" fmla="*/ 0 w 341395"/>
                <a:gd name="connsiteY4" fmla="*/ 138930 h 27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95" h="277859" fill="none" extrusionOk="0">
                  <a:moveTo>
                    <a:pt x="0" y="138930"/>
                  </a:moveTo>
                  <a:cubicBezTo>
                    <a:pt x="-2425" y="58493"/>
                    <a:pt x="75057" y="-5249"/>
                    <a:pt x="170698" y="0"/>
                  </a:cubicBezTo>
                  <a:cubicBezTo>
                    <a:pt x="268967" y="-10374"/>
                    <a:pt x="328553" y="53849"/>
                    <a:pt x="341396" y="138930"/>
                  </a:cubicBezTo>
                  <a:cubicBezTo>
                    <a:pt x="334234" y="224610"/>
                    <a:pt x="264920" y="260736"/>
                    <a:pt x="170698" y="277860"/>
                  </a:cubicBezTo>
                  <a:cubicBezTo>
                    <a:pt x="71692" y="280893"/>
                    <a:pt x="-1867" y="224399"/>
                    <a:pt x="0" y="138930"/>
                  </a:cubicBezTo>
                  <a:close/>
                </a:path>
                <a:path w="341395" h="277859" stroke="0" extrusionOk="0">
                  <a:moveTo>
                    <a:pt x="0" y="138930"/>
                  </a:moveTo>
                  <a:cubicBezTo>
                    <a:pt x="-3897" y="59621"/>
                    <a:pt x="63101" y="4667"/>
                    <a:pt x="170698" y="0"/>
                  </a:cubicBezTo>
                  <a:cubicBezTo>
                    <a:pt x="262202" y="-4457"/>
                    <a:pt x="346837" y="75249"/>
                    <a:pt x="341396" y="138930"/>
                  </a:cubicBezTo>
                  <a:cubicBezTo>
                    <a:pt x="330122" y="222168"/>
                    <a:pt x="258665" y="284234"/>
                    <a:pt x="170698" y="277860"/>
                  </a:cubicBezTo>
                  <a:cubicBezTo>
                    <a:pt x="84457" y="282888"/>
                    <a:pt x="-13546" y="215029"/>
                    <a:pt x="0" y="13893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76083331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48" name="그림 47" descr="곰, 채워진, 곰인형, 동물이(가) 표시된 사진&#10;&#10;자동 생성된 설명">
            <a:extLst>
              <a:ext uri="{FF2B5EF4-FFF2-40B4-BE49-F238E27FC236}">
                <a16:creationId xmlns:a16="http://schemas.microsoft.com/office/drawing/2014/main" id="{C553CD33-E98A-41AE-A98F-815E23836F8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704" b="88880" l="44724" r="91116">
                        <a14:foregroundMark x1="53244" y1="24383" x2="54548" y2="37364"/>
                        <a14:foregroundMark x1="54548" y1="37364" x2="77168" y2="88920"/>
                        <a14:foregroundMark x1="85961" y1="52972" x2="86568" y2="78569"/>
                        <a14:foregroundMark x1="86568" y1="78569" x2="87326" y2="74606"/>
                        <a14:foregroundMark x1="47726" y1="30247" x2="89418" y2="64699"/>
                        <a14:foregroundMark x1="89418" y1="64699" x2="86082" y2="79579"/>
                        <a14:foregroundMark x1="86082" y1="79579" x2="72044" y2="81561"/>
                        <a14:foregroundMark x1="72044" y1="81561" x2="64190" y2="55196"/>
                        <a14:foregroundMark x1="64190" y1="55196" x2="85415" y2="32592"/>
                        <a14:foregroundMark x1="85415" y1="32592" x2="93814" y2="39264"/>
                        <a14:foregroundMark x1="93814" y1="39264" x2="91176" y2="65467"/>
                        <a14:foregroundMark x1="91176" y1="65467" x2="90358" y2="66923"/>
                        <a14:foregroundMark x1="57641" y1="20744" x2="77987" y2="36838"/>
                        <a14:foregroundMark x1="45270" y1="35018" x2="45543" y2="44561"/>
                        <a14:foregroundMark x1="44724" y1="34290" x2="46361" y2="38334"/>
                        <a14:foregroundMark x1="46634" y1="30975" x2="45816" y2="321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370" t="19020" r="7870" b="10375"/>
          <a:stretch/>
        </p:blipFill>
        <p:spPr>
          <a:xfrm>
            <a:off x="4053867" y="7032027"/>
            <a:ext cx="2433635" cy="2589920"/>
          </a:xfrm>
          <a:prstGeom prst="rect">
            <a:avLst/>
          </a:prstGeom>
        </p:spPr>
      </p:pic>
      <p:sp>
        <p:nvSpPr>
          <p:cNvPr id="53" name="타원 52">
            <a:extLst>
              <a:ext uri="{FF2B5EF4-FFF2-40B4-BE49-F238E27FC236}">
                <a16:creationId xmlns:a16="http://schemas.microsoft.com/office/drawing/2014/main" id="{CBE96A2C-94BA-4BF9-964B-B992F81E469B}"/>
              </a:ext>
            </a:extLst>
          </p:cNvPr>
          <p:cNvSpPr/>
          <p:nvPr/>
        </p:nvSpPr>
        <p:spPr>
          <a:xfrm>
            <a:off x="795886" y="6832296"/>
            <a:ext cx="3365806" cy="2276020"/>
          </a:xfrm>
          <a:custGeom>
            <a:avLst/>
            <a:gdLst>
              <a:gd name="connsiteX0" fmla="*/ 0 w 3365806"/>
              <a:gd name="connsiteY0" fmla="*/ 1138010 h 2276020"/>
              <a:gd name="connsiteX1" fmla="*/ 1682903 w 3365806"/>
              <a:gd name="connsiteY1" fmla="*/ 0 h 2276020"/>
              <a:gd name="connsiteX2" fmla="*/ 3365806 w 3365806"/>
              <a:gd name="connsiteY2" fmla="*/ 1138010 h 2276020"/>
              <a:gd name="connsiteX3" fmla="*/ 1682903 w 3365806"/>
              <a:gd name="connsiteY3" fmla="*/ 2276020 h 2276020"/>
              <a:gd name="connsiteX4" fmla="*/ 0 w 3365806"/>
              <a:gd name="connsiteY4" fmla="*/ 1138010 h 227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5806" h="2276020" fill="none" extrusionOk="0">
                <a:moveTo>
                  <a:pt x="0" y="1138010"/>
                </a:moveTo>
                <a:cubicBezTo>
                  <a:pt x="-28347" y="466163"/>
                  <a:pt x="697304" y="-215556"/>
                  <a:pt x="1682903" y="0"/>
                </a:cubicBezTo>
                <a:cubicBezTo>
                  <a:pt x="2669617" y="-148720"/>
                  <a:pt x="3351826" y="500412"/>
                  <a:pt x="3365806" y="1138010"/>
                </a:cubicBezTo>
                <a:cubicBezTo>
                  <a:pt x="3200987" y="1972504"/>
                  <a:pt x="2612058" y="2181334"/>
                  <a:pt x="1682903" y="2276020"/>
                </a:cubicBezTo>
                <a:cubicBezTo>
                  <a:pt x="672758" y="2327736"/>
                  <a:pt x="-36665" y="1938176"/>
                  <a:pt x="0" y="1138010"/>
                </a:cubicBezTo>
                <a:close/>
              </a:path>
              <a:path w="3365806" h="2276020" stroke="0" extrusionOk="0">
                <a:moveTo>
                  <a:pt x="0" y="1138010"/>
                </a:moveTo>
                <a:cubicBezTo>
                  <a:pt x="-36141" y="485577"/>
                  <a:pt x="662480" y="31868"/>
                  <a:pt x="1682903" y="0"/>
                </a:cubicBezTo>
                <a:cubicBezTo>
                  <a:pt x="2564415" y="-77130"/>
                  <a:pt x="3428293" y="659363"/>
                  <a:pt x="3365806" y="1138010"/>
                </a:cubicBezTo>
                <a:cubicBezTo>
                  <a:pt x="3312231" y="1797448"/>
                  <a:pt x="2433669" y="2456593"/>
                  <a:pt x="1682903" y="2276020"/>
                </a:cubicBezTo>
                <a:cubicBezTo>
                  <a:pt x="829899" y="2323864"/>
                  <a:pt x="-44044" y="1764468"/>
                  <a:pt x="0" y="113801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  <a:extLst>
              <a:ext uri="{C807C97D-BFC1-408E-A445-0C87EB9F89A2}">
                <ask:lineSketchStyleProps xmlns:ask="http://schemas.microsoft.com/office/drawing/2018/sketchyshapes" sd="2076083331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9" name="그림 48" descr="곰, 채워진, 곰인형, 동물이(가) 표시된 사진&#10;&#10;자동 생성된 설명">
            <a:extLst>
              <a:ext uri="{FF2B5EF4-FFF2-40B4-BE49-F238E27FC236}">
                <a16:creationId xmlns:a16="http://schemas.microsoft.com/office/drawing/2014/main" id="{E546700F-89F0-4C3A-A9AD-402B3DFAAF6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7" t="53933" r="52000" b="11972"/>
          <a:stretch/>
        </p:blipFill>
        <p:spPr>
          <a:xfrm>
            <a:off x="242047" y="8364899"/>
            <a:ext cx="1656200" cy="1134997"/>
          </a:xfrm>
          <a:prstGeom prst="rect">
            <a:avLst/>
          </a:prstGeom>
        </p:spPr>
      </p:pic>
      <p:sp>
        <p:nvSpPr>
          <p:cNvPr id="54" name="타원 53">
            <a:extLst>
              <a:ext uri="{FF2B5EF4-FFF2-40B4-BE49-F238E27FC236}">
                <a16:creationId xmlns:a16="http://schemas.microsoft.com/office/drawing/2014/main" id="{B60E35E8-AFF2-4249-AE1B-8579A19609D4}"/>
              </a:ext>
            </a:extLst>
          </p:cNvPr>
          <p:cNvSpPr/>
          <p:nvPr/>
        </p:nvSpPr>
        <p:spPr>
          <a:xfrm>
            <a:off x="4029237" y="8388920"/>
            <a:ext cx="297471" cy="320740"/>
          </a:xfrm>
          <a:custGeom>
            <a:avLst/>
            <a:gdLst>
              <a:gd name="connsiteX0" fmla="*/ 0 w 297471"/>
              <a:gd name="connsiteY0" fmla="*/ 160370 h 320740"/>
              <a:gd name="connsiteX1" fmla="*/ 148736 w 297471"/>
              <a:gd name="connsiteY1" fmla="*/ 0 h 320740"/>
              <a:gd name="connsiteX2" fmla="*/ 297472 w 297471"/>
              <a:gd name="connsiteY2" fmla="*/ 160370 h 320740"/>
              <a:gd name="connsiteX3" fmla="*/ 148736 w 297471"/>
              <a:gd name="connsiteY3" fmla="*/ 320740 h 320740"/>
              <a:gd name="connsiteX4" fmla="*/ 0 w 297471"/>
              <a:gd name="connsiteY4" fmla="*/ 160370 h 32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471" h="320740" fill="none" extrusionOk="0">
                <a:moveTo>
                  <a:pt x="0" y="160370"/>
                </a:moveTo>
                <a:cubicBezTo>
                  <a:pt x="-7978" y="59603"/>
                  <a:pt x="61725" y="-18680"/>
                  <a:pt x="148736" y="0"/>
                </a:cubicBezTo>
                <a:cubicBezTo>
                  <a:pt x="232920" y="-5296"/>
                  <a:pt x="275939" y="57797"/>
                  <a:pt x="297472" y="160370"/>
                </a:cubicBezTo>
                <a:cubicBezTo>
                  <a:pt x="286246" y="262970"/>
                  <a:pt x="230859" y="313369"/>
                  <a:pt x="148736" y="320740"/>
                </a:cubicBezTo>
                <a:cubicBezTo>
                  <a:pt x="47990" y="332660"/>
                  <a:pt x="-1572" y="256301"/>
                  <a:pt x="0" y="160370"/>
                </a:cubicBezTo>
                <a:close/>
              </a:path>
              <a:path w="297471" h="320740" stroke="0" extrusionOk="0">
                <a:moveTo>
                  <a:pt x="0" y="160370"/>
                </a:moveTo>
                <a:cubicBezTo>
                  <a:pt x="-6065" y="67785"/>
                  <a:pt x="53144" y="4710"/>
                  <a:pt x="148736" y="0"/>
                </a:cubicBezTo>
                <a:cubicBezTo>
                  <a:pt x="223527" y="-11835"/>
                  <a:pt x="303574" y="86433"/>
                  <a:pt x="297472" y="160370"/>
                </a:cubicBezTo>
                <a:cubicBezTo>
                  <a:pt x="291102" y="252618"/>
                  <a:pt x="220865" y="330863"/>
                  <a:pt x="148736" y="320740"/>
                </a:cubicBezTo>
                <a:cubicBezTo>
                  <a:pt x="84301" y="331825"/>
                  <a:pt x="-11949" y="248384"/>
                  <a:pt x="0" y="16037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  <a:extLst>
              <a:ext uri="{C807C97D-BFC1-408E-A445-0C87EB9F89A2}">
                <ask:lineSketchStyleProps xmlns:ask="http://schemas.microsoft.com/office/drawing/2018/sketchyshapes" sd="2076083331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5" name="타원 54">
            <a:extLst>
              <a:ext uri="{FF2B5EF4-FFF2-40B4-BE49-F238E27FC236}">
                <a16:creationId xmlns:a16="http://schemas.microsoft.com/office/drawing/2014/main" id="{2D734B3C-722A-4FA5-A303-AF6BC9ABC44C}"/>
              </a:ext>
            </a:extLst>
          </p:cNvPr>
          <p:cNvSpPr/>
          <p:nvPr/>
        </p:nvSpPr>
        <p:spPr>
          <a:xfrm>
            <a:off x="4661168" y="8709660"/>
            <a:ext cx="131900" cy="142218"/>
          </a:xfrm>
          <a:custGeom>
            <a:avLst/>
            <a:gdLst>
              <a:gd name="connsiteX0" fmla="*/ 0 w 131900"/>
              <a:gd name="connsiteY0" fmla="*/ 71109 h 142218"/>
              <a:gd name="connsiteX1" fmla="*/ 65950 w 131900"/>
              <a:gd name="connsiteY1" fmla="*/ 0 h 142218"/>
              <a:gd name="connsiteX2" fmla="*/ 131900 w 131900"/>
              <a:gd name="connsiteY2" fmla="*/ 71109 h 142218"/>
              <a:gd name="connsiteX3" fmla="*/ 65950 w 131900"/>
              <a:gd name="connsiteY3" fmla="*/ 142218 h 142218"/>
              <a:gd name="connsiteX4" fmla="*/ 0 w 131900"/>
              <a:gd name="connsiteY4" fmla="*/ 71109 h 14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900" h="142218" fill="none" extrusionOk="0">
                <a:moveTo>
                  <a:pt x="0" y="71109"/>
                </a:moveTo>
                <a:cubicBezTo>
                  <a:pt x="-4836" y="24443"/>
                  <a:pt x="28521" y="-3860"/>
                  <a:pt x="65950" y="0"/>
                </a:cubicBezTo>
                <a:cubicBezTo>
                  <a:pt x="104745" y="-6159"/>
                  <a:pt x="128425" y="29577"/>
                  <a:pt x="131900" y="71109"/>
                </a:cubicBezTo>
                <a:cubicBezTo>
                  <a:pt x="129622" y="113228"/>
                  <a:pt x="102355" y="136287"/>
                  <a:pt x="65950" y="142218"/>
                </a:cubicBezTo>
                <a:cubicBezTo>
                  <a:pt x="27836" y="143302"/>
                  <a:pt x="-1706" y="118366"/>
                  <a:pt x="0" y="71109"/>
                </a:cubicBezTo>
                <a:close/>
              </a:path>
              <a:path w="131900" h="142218" stroke="0" extrusionOk="0">
                <a:moveTo>
                  <a:pt x="0" y="71109"/>
                </a:moveTo>
                <a:cubicBezTo>
                  <a:pt x="-4265" y="29013"/>
                  <a:pt x="22969" y="2297"/>
                  <a:pt x="65950" y="0"/>
                </a:cubicBezTo>
                <a:cubicBezTo>
                  <a:pt x="99563" y="-4523"/>
                  <a:pt x="133019" y="34520"/>
                  <a:pt x="131900" y="71109"/>
                </a:cubicBezTo>
                <a:cubicBezTo>
                  <a:pt x="130127" y="111405"/>
                  <a:pt x="96229" y="148427"/>
                  <a:pt x="65950" y="142218"/>
                </a:cubicBezTo>
                <a:cubicBezTo>
                  <a:pt x="34162" y="145119"/>
                  <a:pt x="-11382" y="109852"/>
                  <a:pt x="0" y="7110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  <a:extLst>
              <a:ext uri="{C807C97D-BFC1-408E-A445-0C87EB9F89A2}">
                <ask:lineSketchStyleProps xmlns:ask="http://schemas.microsoft.com/office/drawing/2018/sketchyshapes" sd="2076083331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6" name="타원 55">
            <a:extLst>
              <a:ext uri="{FF2B5EF4-FFF2-40B4-BE49-F238E27FC236}">
                <a16:creationId xmlns:a16="http://schemas.microsoft.com/office/drawing/2014/main" id="{52EE758D-1B89-4E79-8848-AD264302C791}"/>
              </a:ext>
            </a:extLst>
          </p:cNvPr>
          <p:cNvSpPr/>
          <p:nvPr/>
        </p:nvSpPr>
        <p:spPr>
          <a:xfrm>
            <a:off x="4361407" y="8576466"/>
            <a:ext cx="223979" cy="241499"/>
          </a:xfrm>
          <a:custGeom>
            <a:avLst/>
            <a:gdLst>
              <a:gd name="connsiteX0" fmla="*/ 0 w 223979"/>
              <a:gd name="connsiteY0" fmla="*/ 120750 h 241499"/>
              <a:gd name="connsiteX1" fmla="*/ 111990 w 223979"/>
              <a:gd name="connsiteY1" fmla="*/ 0 h 241499"/>
              <a:gd name="connsiteX2" fmla="*/ 223980 w 223979"/>
              <a:gd name="connsiteY2" fmla="*/ 120750 h 241499"/>
              <a:gd name="connsiteX3" fmla="*/ 111990 w 223979"/>
              <a:gd name="connsiteY3" fmla="*/ 241500 h 241499"/>
              <a:gd name="connsiteX4" fmla="*/ 0 w 223979"/>
              <a:gd name="connsiteY4" fmla="*/ 120750 h 24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979" h="241499" fill="none" extrusionOk="0">
                <a:moveTo>
                  <a:pt x="0" y="120750"/>
                </a:moveTo>
                <a:cubicBezTo>
                  <a:pt x="-1760" y="51371"/>
                  <a:pt x="49043" y="-4210"/>
                  <a:pt x="111990" y="0"/>
                </a:cubicBezTo>
                <a:cubicBezTo>
                  <a:pt x="175403" y="-4058"/>
                  <a:pt x="216230" y="49022"/>
                  <a:pt x="223980" y="120750"/>
                </a:cubicBezTo>
                <a:cubicBezTo>
                  <a:pt x="215086" y="198554"/>
                  <a:pt x="173814" y="232887"/>
                  <a:pt x="111990" y="241500"/>
                </a:cubicBezTo>
                <a:cubicBezTo>
                  <a:pt x="42140" y="246626"/>
                  <a:pt x="-1424" y="194107"/>
                  <a:pt x="0" y="120750"/>
                </a:cubicBezTo>
                <a:close/>
              </a:path>
              <a:path w="223979" h="241499" stroke="0" extrusionOk="0">
                <a:moveTo>
                  <a:pt x="0" y="120750"/>
                </a:moveTo>
                <a:cubicBezTo>
                  <a:pt x="-10732" y="46957"/>
                  <a:pt x="48278" y="652"/>
                  <a:pt x="111990" y="0"/>
                </a:cubicBezTo>
                <a:cubicBezTo>
                  <a:pt x="166247" y="-12218"/>
                  <a:pt x="228869" y="65786"/>
                  <a:pt x="223980" y="120750"/>
                </a:cubicBezTo>
                <a:cubicBezTo>
                  <a:pt x="219428" y="190066"/>
                  <a:pt x="162678" y="252780"/>
                  <a:pt x="111990" y="241500"/>
                </a:cubicBezTo>
                <a:cubicBezTo>
                  <a:pt x="51994" y="242661"/>
                  <a:pt x="-3417" y="187279"/>
                  <a:pt x="0" y="12075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  <a:extLst>
              <a:ext uri="{C807C97D-BFC1-408E-A445-0C87EB9F89A2}">
                <ask:lineSketchStyleProps xmlns:ask="http://schemas.microsoft.com/office/drawing/2018/sketchyshapes" sd="2076083331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7155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781</TotalTime>
  <Words>92</Words>
  <Application>Microsoft Office PowerPoint</Application>
  <PresentationFormat>A4 용지(210x297mm)</PresentationFormat>
  <Paragraphs>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나눔손글씨 장미체</vt:lpstr>
      <vt:lpstr>Arial</vt:lpstr>
      <vt:lpstr>Calibri</vt:lpstr>
      <vt:lpstr>Calibri Light</vt:lpstr>
      <vt:lpstr>나눔손글씨 바른히피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성정 설</cp:lastModifiedBy>
  <cp:revision>32</cp:revision>
  <cp:lastPrinted>2019-10-10T02:30:53Z</cp:lastPrinted>
  <dcterms:created xsi:type="dcterms:W3CDTF">2019-10-09T10:59:40Z</dcterms:created>
  <dcterms:modified xsi:type="dcterms:W3CDTF">2019-11-30T09:28:31Z</dcterms:modified>
</cp:coreProperties>
</file>