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906000" cy="6858000" type="A4"/>
  <p:notesSz cx="9144000" cy="6858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8" d="100"/>
          <a:sy n="68" d="100"/>
        </p:scale>
        <p:origin x="-2748" y="-1026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063E4-3949-41CD-9907-09B0203024D9}" type="datetimeFigureOut">
              <a:rPr lang="ko-KR" altLang="en-US" smtClean="0"/>
              <a:t>2020-04-03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49695-B1E6-424C-8F92-07BD8C0E50A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227287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063E4-3949-41CD-9907-09B0203024D9}" type="datetimeFigureOut">
              <a:rPr lang="ko-KR" altLang="en-US" smtClean="0"/>
              <a:t>2020-04-03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49695-B1E6-424C-8F92-07BD8C0E50A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89061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063E4-3949-41CD-9907-09B0203024D9}" type="datetimeFigureOut">
              <a:rPr lang="ko-KR" altLang="en-US" smtClean="0"/>
              <a:t>2020-04-03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49695-B1E6-424C-8F92-07BD8C0E50A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607609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063E4-3949-41CD-9907-09B0203024D9}" type="datetimeFigureOut">
              <a:rPr lang="ko-KR" altLang="en-US" smtClean="0"/>
              <a:t>2020-04-03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49695-B1E6-424C-8F92-07BD8C0E50A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202523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063E4-3949-41CD-9907-09B0203024D9}" type="datetimeFigureOut">
              <a:rPr lang="ko-KR" altLang="en-US" smtClean="0"/>
              <a:t>2020-04-03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49695-B1E6-424C-8F92-07BD8C0E50A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20142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063E4-3949-41CD-9907-09B0203024D9}" type="datetimeFigureOut">
              <a:rPr lang="ko-KR" altLang="en-US" smtClean="0"/>
              <a:t>2020-04-03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49695-B1E6-424C-8F92-07BD8C0E50A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861660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063E4-3949-41CD-9907-09B0203024D9}" type="datetimeFigureOut">
              <a:rPr lang="ko-KR" altLang="en-US" smtClean="0"/>
              <a:t>2020-04-03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49695-B1E6-424C-8F92-07BD8C0E50A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223832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063E4-3949-41CD-9907-09B0203024D9}" type="datetimeFigureOut">
              <a:rPr lang="ko-KR" altLang="en-US" smtClean="0"/>
              <a:t>2020-04-03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49695-B1E6-424C-8F92-07BD8C0E50A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088043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063E4-3949-41CD-9907-09B0203024D9}" type="datetimeFigureOut">
              <a:rPr lang="ko-KR" altLang="en-US" smtClean="0"/>
              <a:t>2020-04-03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49695-B1E6-424C-8F92-07BD8C0E50A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986075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063E4-3949-41CD-9907-09B0203024D9}" type="datetimeFigureOut">
              <a:rPr lang="ko-KR" altLang="en-US" smtClean="0"/>
              <a:t>2020-04-03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49695-B1E6-424C-8F92-07BD8C0E50A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382995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063E4-3949-41CD-9907-09B0203024D9}" type="datetimeFigureOut">
              <a:rPr lang="ko-KR" altLang="en-US" smtClean="0"/>
              <a:t>2020-04-03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49695-B1E6-424C-8F92-07BD8C0E50A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692041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9063E4-3949-41CD-9907-09B0203024D9}" type="datetimeFigureOut">
              <a:rPr lang="ko-KR" altLang="en-US" smtClean="0"/>
              <a:t>2020-04-03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249695-B1E6-424C-8F92-07BD8C0E50A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33731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11" Type="http://schemas.openxmlformats.org/officeDocument/2006/relationships/image" Target="../media/image8.png"/><Relationship Id="rId5" Type="http://schemas.openxmlformats.org/officeDocument/2006/relationships/image" Target="../media/image4.png"/><Relationship Id="rId10" Type="http://schemas.openxmlformats.org/officeDocument/2006/relationships/image" Target="../media/image7.png"/><Relationship Id="rId4" Type="http://schemas.openxmlformats.org/officeDocument/2006/relationships/image" Target="../media/image3.png"/><Relationship Id="rId9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모서리가 둥근 직사각형 3"/>
          <p:cNvSpPr/>
          <p:nvPr/>
        </p:nvSpPr>
        <p:spPr>
          <a:xfrm>
            <a:off x="260648" y="1788015"/>
            <a:ext cx="9372872" cy="4377289"/>
          </a:xfrm>
          <a:prstGeom prst="roundRect">
            <a:avLst>
              <a:gd name="adj" fmla="val 3035"/>
            </a:avLst>
          </a:prstGeom>
          <a:noFill/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rgbClr val="FFC000"/>
              </a:solidFill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856"/>
          <a:stretch/>
        </p:blipFill>
        <p:spPr>
          <a:xfrm>
            <a:off x="0" y="-15552"/>
            <a:ext cx="9906000" cy="1182289"/>
          </a:xfrm>
          <a:prstGeom prst="rect">
            <a:avLst/>
          </a:prstGeom>
        </p:spPr>
      </p:pic>
      <p:sp>
        <p:nvSpPr>
          <p:cNvPr id="9" name="모서리가 둥근 직사각형 8"/>
          <p:cNvSpPr/>
          <p:nvPr/>
        </p:nvSpPr>
        <p:spPr>
          <a:xfrm>
            <a:off x="7950570" y="1210665"/>
            <a:ext cx="1488542" cy="365293"/>
          </a:xfrm>
          <a:prstGeom prst="roundRect">
            <a:avLst/>
          </a:prstGeom>
          <a:solidFill>
            <a:srgbClr val="FFE1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549"/>
          <a:stretch/>
        </p:blipFill>
        <p:spPr>
          <a:xfrm>
            <a:off x="0" y="6245226"/>
            <a:ext cx="9906000" cy="1000198"/>
          </a:xfrm>
          <a:prstGeom prst="rect">
            <a:avLst/>
          </a:prstGeom>
        </p:spPr>
      </p:pic>
      <p:sp>
        <p:nvSpPr>
          <p:cNvPr id="11" name="모서리가 둥근 직사각형 10"/>
          <p:cNvSpPr/>
          <p:nvPr/>
        </p:nvSpPr>
        <p:spPr>
          <a:xfrm rot="5400000">
            <a:off x="1590665" y="2100788"/>
            <a:ext cx="540000" cy="18000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모서리가 둥근 직사각형 11"/>
          <p:cNvSpPr/>
          <p:nvPr/>
        </p:nvSpPr>
        <p:spPr>
          <a:xfrm>
            <a:off x="272480" y="2384888"/>
            <a:ext cx="9360000" cy="36000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3" name="그림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220747" y="5805264"/>
            <a:ext cx="1673949" cy="1225547"/>
          </a:xfrm>
          <a:prstGeom prst="rect">
            <a:avLst/>
          </a:prstGeom>
        </p:spPr>
      </p:pic>
      <p:sp>
        <p:nvSpPr>
          <p:cNvPr id="14" name="모서리가 둥근 직사각형 13"/>
          <p:cNvSpPr/>
          <p:nvPr/>
        </p:nvSpPr>
        <p:spPr>
          <a:xfrm rot="5400000">
            <a:off x="2909984" y="4301888"/>
            <a:ext cx="3780000" cy="18000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6" name="그림 25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8362" b="68310" l="14806" r="2651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504" t="57123" r="73269" b="30414"/>
          <a:stretch/>
        </p:blipFill>
        <p:spPr>
          <a:xfrm>
            <a:off x="224992" y="1271158"/>
            <a:ext cx="669112" cy="891752"/>
          </a:xfrm>
          <a:prstGeom prst="rect">
            <a:avLst/>
          </a:prstGeom>
        </p:spPr>
      </p:pic>
      <p:pic>
        <p:nvPicPr>
          <p:cNvPr id="27" name="그림 26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58362" b="68310" l="14806" r="2651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504" t="57123" r="73269" b="30414"/>
          <a:stretch/>
        </p:blipFill>
        <p:spPr>
          <a:xfrm>
            <a:off x="6883" y="1524055"/>
            <a:ext cx="564864" cy="752817"/>
          </a:xfrm>
          <a:prstGeom prst="rect">
            <a:avLst/>
          </a:prstGeom>
        </p:spPr>
      </p:pic>
      <p:pic>
        <p:nvPicPr>
          <p:cNvPr id="28" name="그림 27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981" t="38632" r="13254" b="43694"/>
          <a:stretch/>
        </p:blipFill>
        <p:spPr>
          <a:xfrm flipH="1">
            <a:off x="1107615" y="-83690"/>
            <a:ext cx="1359395" cy="1181459"/>
          </a:xfrm>
          <a:prstGeom prst="rect">
            <a:avLst/>
          </a:prstGeom>
        </p:spPr>
      </p:pic>
      <p:pic>
        <p:nvPicPr>
          <p:cNvPr id="29" name="그림 28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981" t="38632" r="13254" b="43694"/>
          <a:stretch/>
        </p:blipFill>
        <p:spPr>
          <a:xfrm>
            <a:off x="7693496" y="55743"/>
            <a:ext cx="1143743" cy="994035"/>
          </a:xfrm>
          <a:prstGeom prst="rect">
            <a:avLst/>
          </a:prstGeom>
        </p:spPr>
      </p:pic>
      <p:sp>
        <p:nvSpPr>
          <p:cNvPr id="34" name="모서리가 둥근 직사각형 33"/>
          <p:cNvSpPr/>
          <p:nvPr/>
        </p:nvSpPr>
        <p:spPr>
          <a:xfrm>
            <a:off x="257145" y="2960952"/>
            <a:ext cx="9360000" cy="36000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TextBox 34"/>
          <p:cNvSpPr txBox="1"/>
          <p:nvPr/>
        </p:nvSpPr>
        <p:spPr>
          <a:xfrm>
            <a:off x="166180" y="6488668"/>
            <a:ext cx="14430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4</a:t>
            </a:r>
            <a:r>
              <a:rPr lang="ko-KR" altLang="en-US" b="1" dirty="0" err="1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차시</a:t>
            </a:r>
            <a:r>
              <a:rPr lang="en-US" altLang="ko-KR" b="1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-</a:t>
            </a:r>
            <a:r>
              <a:rPr lang="ko-KR" altLang="en-US" b="1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활동</a:t>
            </a:r>
            <a:r>
              <a:rPr lang="en-US" altLang="ko-KR" b="1" dirty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2</a:t>
            </a:r>
            <a:endParaRPr lang="ko-KR" altLang="en-US" b="1" dirty="0"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pic>
        <p:nvPicPr>
          <p:cNvPr id="36" name="그림 3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496" y="-1113"/>
            <a:ext cx="7972909" cy="2371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37377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5</Words>
  <Application>Microsoft Office PowerPoint</Application>
  <PresentationFormat>A4 용지(210x297mm)</PresentationFormat>
  <Paragraphs>1</Paragraphs>
  <Slides>1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2" baseType="lpstr">
      <vt:lpstr>Office 테마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Windows 사용자</dc:creator>
  <cp:lastModifiedBy>Windows 사용자</cp:lastModifiedBy>
  <cp:revision>3</cp:revision>
  <dcterms:created xsi:type="dcterms:W3CDTF">2020-04-03T08:16:01Z</dcterms:created>
  <dcterms:modified xsi:type="dcterms:W3CDTF">2020-04-03T09:12:12Z</dcterms:modified>
</cp:coreProperties>
</file>