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6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3522" y="-28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7021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756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4781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125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099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5147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2743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2011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098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5622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666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79251-01BA-445F-998B-9A7E4C62DF83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73333-A856-4EAD-9880-B86FCAFAB4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737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3.png"/><Relationship Id="rId5" Type="http://schemas.openxmlformats.org/officeDocument/2006/relationships/image" Target="../media/image12.png"/><Relationship Id="rId10" Type="http://schemas.microsoft.com/office/2007/relationships/hdphoto" Target="../media/hdphoto5.wdp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7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12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2.wdp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764704" y="2000672"/>
            <a:ext cx="5302168" cy="4248472"/>
          </a:xfrm>
          <a:prstGeom prst="roundRect">
            <a:avLst>
              <a:gd name="adj" fmla="val 5872"/>
            </a:avLst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C000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56"/>
          <a:stretch/>
        </p:blipFill>
        <p:spPr>
          <a:xfrm>
            <a:off x="0" y="-15552"/>
            <a:ext cx="6858000" cy="118228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024" y="4160912"/>
            <a:ext cx="4447566" cy="333404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1" t="38632" r="13254" b="43694"/>
          <a:stretch/>
        </p:blipFill>
        <p:spPr>
          <a:xfrm flipH="1">
            <a:off x="260648" y="17184"/>
            <a:ext cx="1359395" cy="1181459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8362" b="68310" l="14806" r="265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04" t="57123" r="73269" b="30414"/>
          <a:stretch/>
        </p:blipFill>
        <p:spPr>
          <a:xfrm>
            <a:off x="764704" y="6592907"/>
            <a:ext cx="453562" cy="604480"/>
          </a:xfrm>
          <a:prstGeom prst="rect">
            <a:avLst/>
          </a:prstGeom>
        </p:spPr>
      </p:pic>
      <p:sp>
        <p:nvSpPr>
          <p:cNvPr id="22" name="모서리가 둥근 직사각형 21"/>
          <p:cNvSpPr/>
          <p:nvPr/>
        </p:nvSpPr>
        <p:spPr>
          <a:xfrm>
            <a:off x="4529092" y="1487324"/>
            <a:ext cx="1488542" cy="365293"/>
          </a:xfrm>
          <a:prstGeom prst="roundRect">
            <a:avLst/>
          </a:prstGeom>
          <a:solidFill>
            <a:srgbClr val="FFE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49"/>
          <a:stretch/>
        </p:blipFill>
        <p:spPr>
          <a:xfrm>
            <a:off x="-13212" y="8697416"/>
            <a:ext cx="6871212" cy="1224136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461" b="67453" l="25000" r="381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586" t="57123" r="63348" b="30414"/>
          <a:stretch/>
        </p:blipFill>
        <p:spPr>
          <a:xfrm>
            <a:off x="779655" y="7012582"/>
            <a:ext cx="463155" cy="676722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779654" y="8138841"/>
            <a:ext cx="5237979" cy="5451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764704" y="8769424"/>
            <a:ext cx="5237979" cy="5451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3179092" y="6986713"/>
            <a:ext cx="2700000" cy="5451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1" t="38632" r="13254" b="43694"/>
          <a:stretch/>
        </p:blipFill>
        <p:spPr>
          <a:xfrm>
            <a:off x="5495000" y="143176"/>
            <a:ext cx="1143743" cy="994035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31527" y="8094303"/>
            <a:ext cx="2474559" cy="1811697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5963" y="9480212"/>
            <a:ext cx="14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2</a:t>
            </a:r>
            <a:r>
              <a:rPr lang="ko-KR" altLang="en-US" b="1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차시</a:t>
            </a:r>
            <a:r>
              <a:rPr lang="en-US" altLang="ko-KR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-</a:t>
            </a:r>
            <a:r>
              <a:rPr lang="ko-KR" altLang="en-US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활동</a:t>
            </a:r>
            <a:r>
              <a:rPr lang="en-US" altLang="ko-KR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</a:t>
            </a:r>
            <a:endParaRPr lang="ko-KR" altLang="en-US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36" name="그림 3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86" y="277180"/>
            <a:ext cx="5882154" cy="741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972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260648" y="1788015"/>
            <a:ext cx="6264696" cy="7308812"/>
          </a:xfrm>
          <a:prstGeom prst="roundRect">
            <a:avLst>
              <a:gd name="adj" fmla="val 3035"/>
            </a:avLst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C000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56"/>
          <a:stretch/>
        </p:blipFill>
        <p:spPr>
          <a:xfrm>
            <a:off x="0" y="-15552"/>
            <a:ext cx="6858000" cy="1182289"/>
          </a:xfrm>
          <a:prstGeom prst="rect">
            <a:avLst/>
          </a:prstGeom>
        </p:spPr>
      </p:pic>
      <p:sp>
        <p:nvSpPr>
          <p:cNvPr id="22" name="모서리가 둥근 직사각형 21"/>
          <p:cNvSpPr/>
          <p:nvPr/>
        </p:nvSpPr>
        <p:spPr>
          <a:xfrm>
            <a:off x="4964794" y="1280592"/>
            <a:ext cx="1488542" cy="365293"/>
          </a:xfrm>
          <a:prstGeom prst="roundRect">
            <a:avLst/>
          </a:prstGeom>
          <a:solidFill>
            <a:srgbClr val="FFE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49"/>
          <a:stretch/>
        </p:blipFill>
        <p:spPr>
          <a:xfrm>
            <a:off x="-13212" y="9308778"/>
            <a:ext cx="6871212" cy="612774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 rot="5400000">
            <a:off x="-2322486" y="5412415"/>
            <a:ext cx="7273530" cy="1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214997" y="2525584"/>
            <a:ext cx="6264000" cy="36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85236" y="8696005"/>
            <a:ext cx="1673949" cy="1225547"/>
          </a:xfrm>
          <a:prstGeom prst="rect">
            <a:avLst/>
          </a:prstGeom>
        </p:spPr>
      </p:pic>
      <p:sp>
        <p:nvSpPr>
          <p:cNvPr id="25" name="모서리가 둥근 직사각형 24"/>
          <p:cNvSpPr/>
          <p:nvPr/>
        </p:nvSpPr>
        <p:spPr>
          <a:xfrm rot="5400000">
            <a:off x="269802" y="5412413"/>
            <a:ext cx="7273530" cy="1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모서리가 둥근 직사각형 29"/>
          <p:cNvSpPr/>
          <p:nvPr/>
        </p:nvSpPr>
        <p:spPr>
          <a:xfrm rot="5400000">
            <a:off x="1133898" y="5434202"/>
            <a:ext cx="7273530" cy="1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모서리가 둥근 직사각형 36"/>
          <p:cNvSpPr/>
          <p:nvPr/>
        </p:nvSpPr>
        <p:spPr>
          <a:xfrm>
            <a:off x="260648" y="3948255"/>
            <a:ext cx="6264000" cy="1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모서리가 둥근 직사각형 37"/>
          <p:cNvSpPr/>
          <p:nvPr/>
        </p:nvSpPr>
        <p:spPr>
          <a:xfrm>
            <a:off x="260648" y="5582648"/>
            <a:ext cx="6264000" cy="1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모서리가 둥근 직사각형 38"/>
          <p:cNvSpPr/>
          <p:nvPr/>
        </p:nvSpPr>
        <p:spPr>
          <a:xfrm>
            <a:off x="224992" y="7332631"/>
            <a:ext cx="6264000" cy="1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7461" b="67453" l="25000" r="381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586" t="57123" r="63348" b="30414"/>
          <a:stretch/>
        </p:blipFill>
        <p:spPr>
          <a:xfrm>
            <a:off x="6164583" y="882690"/>
            <a:ext cx="627958" cy="917519"/>
          </a:xfrm>
          <a:prstGeom prst="rect">
            <a:avLst/>
          </a:prstGeom>
        </p:spPr>
      </p:pic>
      <p:sp>
        <p:nvSpPr>
          <p:cNvPr id="41" name="모서리가 둥근 직사각형 40"/>
          <p:cNvSpPr/>
          <p:nvPr/>
        </p:nvSpPr>
        <p:spPr>
          <a:xfrm rot="5400000">
            <a:off x="-1069204" y="5412413"/>
            <a:ext cx="7273530" cy="1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362" b="68310" l="14806" r="265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04" t="57123" r="73269" b="30414"/>
          <a:stretch/>
        </p:blipFill>
        <p:spPr>
          <a:xfrm>
            <a:off x="224992" y="1447942"/>
            <a:ext cx="669112" cy="891752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8362" b="68310" l="14806" r="265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04" t="57123" r="73269" b="30414"/>
          <a:stretch/>
        </p:blipFill>
        <p:spPr>
          <a:xfrm>
            <a:off x="6883" y="1700839"/>
            <a:ext cx="564864" cy="752817"/>
          </a:xfrm>
          <a:prstGeom prst="rect">
            <a:avLst/>
          </a:prstGeom>
        </p:spPr>
      </p:pic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1" t="38632" r="13254" b="43694"/>
          <a:stretch/>
        </p:blipFill>
        <p:spPr>
          <a:xfrm flipH="1">
            <a:off x="260648" y="-44883"/>
            <a:ext cx="1359395" cy="1181459"/>
          </a:xfrm>
          <a:prstGeom prst="rect">
            <a:avLst/>
          </a:prstGeom>
        </p:spPr>
      </p:pic>
      <p:pic>
        <p:nvPicPr>
          <p:cNvPr id="47" name="그림 4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1" t="38632" r="13254" b="43694"/>
          <a:stretch/>
        </p:blipFill>
        <p:spPr>
          <a:xfrm>
            <a:off x="5495000" y="81109"/>
            <a:ext cx="1143743" cy="994035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55963" y="9480212"/>
            <a:ext cx="14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</a:t>
            </a:r>
            <a:r>
              <a:rPr lang="ko-KR" altLang="en-US" b="1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차시</a:t>
            </a:r>
            <a:r>
              <a:rPr lang="en-US" altLang="ko-KR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-</a:t>
            </a:r>
            <a:r>
              <a:rPr lang="ko-KR" altLang="en-US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활동</a:t>
            </a:r>
            <a:r>
              <a:rPr lang="en-US" altLang="ko-KR" b="1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2</a:t>
            </a:r>
            <a:endParaRPr lang="ko-KR" altLang="en-US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6" y="234927"/>
            <a:ext cx="6388080" cy="241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060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56"/>
          <a:stretch/>
        </p:blipFill>
        <p:spPr>
          <a:xfrm>
            <a:off x="0" y="-15552"/>
            <a:ext cx="6858000" cy="1182289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1" t="38632" r="13254" b="43694"/>
          <a:stretch/>
        </p:blipFill>
        <p:spPr>
          <a:xfrm flipH="1">
            <a:off x="260648" y="17184"/>
            <a:ext cx="1359395" cy="1181459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1" t="38632" r="13254" b="43694"/>
          <a:stretch/>
        </p:blipFill>
        <p:spPr>
          <a:xfrm>
            <a:off x="5296934" y="110895"/>
            <a:ext cx="1143743" cy="994035"/>
          </a:xfrm>
          <a:prstGeom prst="rect">
            <a:avLst/>
          </a:prstGeom>
        </p:spPr>
      </p:pic>
      <p:sp>
        <p:nvSpPr>
          <p:cNvPr id="4" name="모서리가 둥근 직사각형 3"/>
          <p:cNvSpPr/>
          <p:nvPr/>
        </p:nvSpPr>
        <p:spPr>
          <a:xfrm>
            <a:off x="476671" y="1784648"/>
            <a:ext cx="5964005" cy="4464496"/>
          </a:xfrm>
          <a:prstGeom prst="roundRect">
            <a:avLst>
              <a:gd name="adj" fmla="val 5872"/>
            </a:avLst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C000"/>
              </a:solidFill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056" y="4083194"/>
            <a:ext cx="4447566" cy="3334047"/>
          </a:xfrm>
          <a:prstGeom prst="rect">
            <a:avLst/>
          </a:prstGeom>
        </p:spPr>
      </p:pic>
      <p:sp>
        <p:nvSpPr>
          <p:cNvPr id="22" name="모서리가 둥근 직사각형 21"/>
          <p:cNvSpPr/>
          <p:nvPr/>
        </p:nvSpPr>
        <p:spPr>
          <a:xfrm>
            <a:off x="4863339" y="1307733"/>
            <a:ext cx="1488542" cy="365293"/>
          </a:xfrm>
          <a:prstGeom prst="roundRect">
            <a:avLst/>
          </a:prstGeom>
          <a:solidFill>
            <a:srgbClr val="FFE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49"/>
          <a:stretch/>
        </p:blipFill>
        <p:spPr>
          <a:xfrm>
            <a:off x="-13212" y="8697416"/>
            <a:ext cx="6871212" cy="1224136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509665" y="8066833"/>
            <a:ext cx="5868000" cy="5451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494715" y="8697416"/>
            <a:ext cx="5868000" cy="5451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31527" y="8094303"/>
            <a:ext cx="2474559" cy="1811697"/>
          </a:xfrm>
          <a:prstGeom prst="rect">
            <a:avLst/>
          </a:prstGeom>
        </p:spPr>
      </p:pic>
      <p:sp>
        <p:nvSpPr>
          <p:cNvPr id="21" name="모서리가 둥근 직사각형 20"/>
          <p:cNvSpPr/>
          <p:nvPr/>
        </p:nvSpPr>
        <p:spPr>
          <a:xfrm>
            <a:off x="513320" y="6825208"/>
            <a:ext cx="5868000" cy="5451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/>
          <p:cNvSpPr/>
          <p:nvPr/>
        </p:nvSpPr>
        <p:spPr>
          <a:xfrm>
            <a:off x="498370" y="7455791"/>
            <a:ext cx="5868000" cy="5451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8362" b="68310" l="14806" r="265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04" t="57123" r="73269" b="30414"/>
          <a:stretch/>
        </p:blipFill>
        <p:spPr>
          <a:xfrm>
            <a:off x="383150" y="6577487"/>
            <a:ext cx="453562" cy="60448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461" b="67453" l="25000" r="381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586" t="57123" r="63348" b="30414"/>
          <a:stretch/>
        </p:blipFill>
        <p:spPr>
          <a:xfrm>
            <a:off x="6156839" y="7078880"/>
            <a:ext cx="463155" cy="67672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5" t="38449" r="42650" b="46581"/>
          <a:stretch/>
        </p:blipFill>
        <p:spPr>
          <a:xfrm>
            <a:off x="51299" y="8064801"/>
            <a:ext cx="850743" cy="8965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963" y="9480212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5</a:t>
            </a:r>
            <a:r>
              <a:rPr lang="ko-KR" altLang="en-US" b="1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차시</a:t>
            </a:r>
            <a:r>
              <a:rPr lang="en-US" altLang="ko-KR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-</a:t>
            </a:r>
            <a:r>
              <a:rPr lang="ko-KR" altLang="en-US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활동</a:t>
            </a:r>
            <a:r>
              <a:rPr lang="en-US" altLang="ko-KR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</a:t>
            </a:r>
            <a:endParaRPr lang="ko-KR" altLang="en-US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72" y="23050"/>
            <a:ext cx="5516424" cy="176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41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15</Words>
  <Application>Microsoft Office PowerPoint</Application>
  <PresentationFormat>A4 용지(210x297mm)</PresentationFormat>
  <Paragraphs>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Windows 사용자</cp:lastModifiedBy>
  <cp:revision>8</cp:revision>
  <dcterms:created xsi:type="dcterms:W3CDTF">2020-04-03T05:22:16Z</dcterms:created>
  <dcterms:modified xsi:type="dcterms:W3CDTF">2020-04-03T09:14:17Z</dcterms:modified>
</cp:coreProperties>
</file>