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69" r:id="rId3"/>
    <p:sldId id="283" r:id="rId4"/>
    <p:sldId id="270" r:id="rId5"/>
    <p:sldId id="459" r:id="rId6"/>
    <p:sldId id="465" r:id="rId7"/>
    <p:sldId id="478" r:id="rId8"/>
    <p:sldId id="272" r:id="rId9"/>
    <p:sldId id="273" r:id="rId10"/>
    <p:sldId id="275" r:id="rId11"/>
    <p:sldId id="467" r:id="rId12"/>
    <p:sldId id="479" r:id="rId13"/>
    <p:sldId id="480" r:id="rId14"/>
    <p:sldId id="276" r:id="rId15"/>
    <p:sldId id="279" r:id="rId16"/>
    <p:sldId id="481" r:id="rId17"/>
    <p:sldId id="482" r:id="rId18"/>
    <p:sldId id="483" r:id="rId19"/>
    <p:sldId id="484" r:id="rId20"/>
    <p:sldId id="485" r:id="rId21"/>
    <p:sldId id="486" r:id="rId22"/>
    <p:sldId id="277" r:id="rId23"/>
    <p:sldId id="452" r:id="rId24"/>
    <p:sldId id="487" r:id="rId25"/>
    <p:sldId id="488" r:id="rId26"/>
    <p:sldId id="489" r:id="rId27"/>
    <p:sldId id="281" r:id="rId28"/>
    <p:sldId id="490" r:id="rId29"/>
    <p:sldId id="282" r:id="rId30"/>
  </p:sldIdLst>
  <p:sldSz cx="12192000" cy="6858000"/>
  <p:notesSz cx="6858000" cy="9144000"/>
  <p:embeddedFontLst>
    <p:embeddedFont>
      <p:font typeface="배달의민족 주아" panose="02020603020101020101" pitchFamily="18" charset="-127"/>
      <p:regular r:id="rId32"/>
    </p:embeddedFont>
    <p:embeddedFont>
      <p:font typeface="맑은 고딕" panose="020B0503020000020004" pitchFamily="50" charset="-127"/>
      <p:regular r:id="rId33"/>
      <p:bold r:id="rId34"/>
    </p:embeddedFont>
    <p:embeddedFont>
      <p:font typeface="Black Han Sans" panose="020B0600000101010101" charset="-127"/>
      <p:regular r:id="rId35"/>
    </p:embeddedFont>
    <p:embeddedFont>
      <p:font typeface="나눔손글씨 바른히피" panose="02000503000000000000" pitchFamily="2" charset="-127"/>
      <p:regular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3D8"/>
    <a:srgbClr val="B5F3DE"/>
    <a:srgbClr val="4BA766"/>
    <a:srgbClr val="E3759E"/>
    <a:srgbClr val="E7A63C"/>
    <a:srgbClr val="C7EBFB"/>
    <a:srgbClr val="FFF79A"/>
    <a:srgbClr val="A4938A"/>
    <a:srgbClr val="A19289"/>
    <a:srgbClr val="559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3" autoAdjust="0"/>
    <p:restoredTop sz="94444" autoAdjust="0"/>
  </p:normalViewPr>
  <p:slideViewPr>
    <p:cSldViewPr snapToGrid="0">
      <p:cViewPr varScale="1">
        <p:scale>
          <a:sx n="107" d="100"/>
          <a:sy n="107" d="100"/>
        </p:scale>
        <p:origin x="132" y="186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399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</a:t>
            </a:r>
            <a:r>
              <a:rPr lang="ko-KR" altLang="en-US" dirty="0"/>
              <a:t>영화 </a:t>
            </a:r>
            <a:r>
              <a:rPr lang="en-US" altLang="ko-KR" dirty="0"/>
              <a:t>‘</a:t>
            </a:r>
            <a:r>
              <a:rPr lang="ko-KR" altLang="en-US" dirty="0" err="1"/>
              <a:t>토이스토리</a:t>
            </a:r>
            <a:r>
              <a:rPr lang="ko-KR" altLang="en-US" dirty="0"/>
              <a:t> </a:t>
            </a:r>
            <a:r>
              <a:rPr lang="en-US" altLang="ko-KR" dirty="0"/>
              <a:t>4’ </a:t>
            </a:r>
            <a:r>
              <a:rPr lang="ko-KR" altLang="en-US" dirty="0"/>
              <a:t>트위터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8297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가족사진을 준비하여</a:t>
            </a:r>
            <a:r>
              <a:rPr lang="en-US" altLang="ko-KR" dirty="0"/>
              <a:t>, </a:t>
            </a:r>
            <a:r>
              <a:rPr lang="ko-KR" altLang="en-US" dirty="0"/>
              <a:t>보면서 이야기 나누면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407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8896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119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정답은 없습니다</a:t>
            </a:r>
            <a:r>
              <a:rPr lang="en-US" altLang="ko-KR" dirty="0"/>
              <a:t>. 1. </a:t>
            </a:r>
            <a:r>
              <a:rPr lang="ko-KR" altLang="en-US" dirty="0"/>
              <a:t>아파트를 짓기로 했던 낡은 건물이 내버려둔 채로 있었을 때 감정은 어땠을 지</a:t>
            </a:r>
            <a:r>
              <a:rPr lang="en-US" altLang="ko-KR" dirty="0"/>
              <a:t>. 2.</a:t>
            </a:r>
            <a:r>
              <a:rPr lang="en-US" altLang="ko-KR" baseline="0" dirty="0"/>
              <a:t> </a:t>
            </a:r>
            <a:r>
              <a:rPr lang="ko-KR" altLang="en-US" baseline="0" dirty="0"/>
              <a:t>건축가 아저씨를 만나고 집이 하나씩 채워져 갔을 때 기분</a:t>
            </a:r>
            <a:r>
              <a:rPr lang="en-US" altLang="ko-KR" baseline="0" dirty="0"/>
              <a:t>, </a:t>
            </a:r>
            <a:r>
              <a:rPr lang="ko-KR" altLang="en-US" baseline="0" dirty="0"/>
              <a:t>서로 </a:t>
            </a:r>
            <a:r>
              <a:rPr lang="ko-KR" altLang="en-US" baseline="0" dirty="0" err="1"/>
              <a:t>공동구역을</a:t>
            </a:r>
            <a:r>
              <a:rPr lang="ko-KR" altLang="en-US" baseline="0" dirty="0"/>
              <a:t> 자기마음대로 꾸민다고 싸웠을 때 감정은 어땠을 지</a:t>
            </a:r>
            <a:r>
              <a:rPr lang="en-US" altLang="ko-KR" baseline="0" dirty="0"/>
              <a:t>. 3. </a:t>
            </a:r>
            <a:r>
              <a:rPr lang="ko-KR" altLang="en-US" baseline="0" dirty="0"/>
              <a:t>모두가 힘을 모아 모두의 집이 완성되었을 때 감정은 어땠을 지를 아이들과 이야기 해주세요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정답은 없습니다</a:t>
            </a:r>
            <a:r>
              <a:rPr lang="en-US" altLang="ko-KR" dirty="0"/>
              <a:t>. 1. </a:t>
            </a:r>
            <a:r>
              <a:rPr lang="ko-KR" altLang="en-US" dirty="0"/>
              <a:t>아파트를 짓기로 했던 낡은 건물이 내버려둔 채로 있었을 때 감정은 어땠을 지</a:t>
            </a:r>
            <a:r>
              <a:rPr lang="en-US" altLang="ko-KR" dirty="0"/>
              <a:t>. 2.</a:t>
            </a:r>
            <a:r>
              <a:rPr lang="en-US" altLang="ko-KR" baseline="0" dirty="0"/>
              <a:t> </a:t>
            </a:r>
            <a:r>
              <a:rPr lang="ko-KR" altLang="en-US" baseline="0" dirty="0"/>
              <a:t>건축가 아저씨를 만나고 집이 하나씩 채워져 갔을 때 기분</a:t>
            </a:r>
            <a:r>
              <a:rPr lang="en-US" altLang="ko-KR" baseline="0" dirty="0"/>
              <a:t>, </a:t>
            </a:r>
            <a:r>
              <a:rPr lang="ko-KR" altLang="en-US" baseline="0" dirty="0"/>
              <a:t>서로 </a:t>
            </a:r>
            <a:r>
              <a:rPr lang="ko-KR" altLang="en-US" baseline="0" dirty="0" err="1"/>
              <a:t>공동구역을</a:t>
            </a:r>
            <a:r>
              <a:rPr lang="ko-KR" altLang="en-US" baseline="0" dirty="0"/>
              <a:t> 자기마음대로 꾸민다고 싸웠을 때 감정은 어땠을 지</a:t>
            </a:r>
            <a:r>
              <a:rPr lang="en-US" altLang="ko-KR" baseline="0" dirty="0"/>
              <a:t>. 3. </a:t>
            </a:r>
            <a:r>
              <a:rPr lang="ko-KR" altLang="en-US" baseline="0" dirty="0"/>
              <a:t>모두가 힘을 모아 모두의 집이 완성되었을 때 감정은 어땠을 지를 아이들과 이야기 해주세요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73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7.wdp"/><Relationship Id="rId4" Type="http://schemas.openxmlformats.org/officeDocument/2006/relationships/image" Target="../media/image35.png"/><Relationship Id="rId9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38.png"/><Relationship Id="rId7" Type="http://schemas.openxmlformats.org/officeDocument/2006/relationships/image" Target="../media/image5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microsoft.com/office/2007/relationships/hdphoto" Target="../media/hdphoto7.wdp"/><Relationship Id="rId4" Type="http://schemas.openxmlformats.org/officeDocument/2006/relationships/image" Target="../media/image54.png"/><Relationship Id="rId9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9.png"/><Relationship Id="rId7" Type="http://schemas.openxmlformats.org/officeDocument/2006/relationships/image" Target="../media/image6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1.png"/><Relationship Id="rId11" Type="http://schemas.openxmlformats.org/officeDocument/2006/relationships/image" Target="../media/image9.png"/><Relationship Id="rId5" Type="http://schemas.openxmlformats.org/officeDocument/2006/relationships/image" Target="../media/image59.png"/><Relationship Id="rId10" Type="http://schemas.openxmlformats.org/officeDocument/2006/relationships/image" Target="../media/image65.png"/><Relationship Id="rId4" Type="http://schemas.openxmlformats.org/officeDocument/2006/relationships/image" Target="../media/image58.png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audio" Target="../media/audio4.wav"/><Relationship Id="rId5" Type="http://schemas.openxmlformats.org/officeDocument/2006/relationships/image" Target="../media/image41.png"/><Relationship Id="rId10" Type="http://schemas.openxmlformats.org/officeDocument/2006/relationships/image" Target="../media/image70.png"/><Relationship Id="rId4" Type="http://schemas.openxmlformats.org/officeDocument/2006/relationships/image" Target="../media/image59.png"/><Relationship Id="rId9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microsoft.com/office/2007/relationships/hdphoto" Target="../media/hdphoto9.wdp"/><Relationship Id="rId4" Type="http://schemas.openxmlformats.org/officeDocument/2006/relationships/image" Target="../media/image72.png"/><Relationship Id="rId9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9.wdp"/><Relationship Id="rId12" Type="http://schemas.openxmlformats.org/officeDocument/2006/relationships/image" Target="../media/image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2.png"/><Relationship Id="rId11" Type="http://schemas.openxmlformats.org/officeDocument/2006/relationships/image" Target="../media/image76.png"/><Relationship Id="rId5" Type="http://schemas.openxmlformats.org/officeDocument/2006/relationships/image" Target="../media/image71.png"/><Relationship Id="rId10" Type="http://schemas.microsoft.com/office/2007/relationships/hdphoto" Target="../media/hdphoto10.wdp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1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png"/><Relationship Id="rId12" Type="http://schemas.openxmlformats.org/officeDocument/2006/relationships/image" Target="../media/image83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9.png"/><Relationship Id="rId11" Type="http://schemas.openxmlformats.org/officeDocument/2006/relationships/image" Target="../media/image9.png"/><Relationship Id="rId5" Type="http://schemas.openxmlformats.org/officeDocument/2006/relationships/image" Target="../media/image78.png"/><Relationship Id="rId15" Type="http://schemas.microsoft.com/office/2007/relationships/hdphoto" Target="../media/hdphoto12.wdp"/><Relationship Id="rId10" Type="http://schemas.openxmlformats.org/officeDocument/2006/relationships/image" Target="../media/image82.png"/><Relationship Id="rId4" Type="http://schemas.openxmlformats.org/officeDocument/2006/relationships/image" Target="../media/image77.png"/><Relationship Id="rId9" Type="http://schemas.openxmlformats.org/officeDocument/2006/relationships/image" Target="../media/image81.png"/><Relationship Id="rId14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1.xml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3. 딴딴단.wav"/>
          </p:stSnd>
        </p:sndAc>
      </p:transition>
    </mc:Choice>
    <mc:Fallback xmlns="">
      <p:transition spd="slow">
        <p:fade/>
        <p:sndAc>
          <p:stSnd>
            <p:snd r:embed="rId4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598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528295" y="2892327"/>
            <a:ext cx="6047970" cy="1053025"/>
          </a:xfrm>
          <a:custGeom>
            <a:avLst/>
            <a:gdLst>
              <a:gd name="connsiteX0" fmla="*/ 0 w 6047970"/>
              <a:gd name="connsiteY0" fmla="*/ 330703 h 1053025"/>
              <a:gd name="connsiteX1" fmla="*/ 330703 w 6047970"/>
              <a:gd name="connsiteY1" fmla="*/ 0 h 1053025"/>
              <a:gd name="connsiteX2" fmla="*/ 821479 w 6047970"/>
              <a:gd name="connsiteY2" fmla="*/ 0 h 1053025"/>
              <a:gd name="connsiteX3" fmla="*/ 1258389 w 6047970"/>
              <a:gd name="connsiteY3" fmla="*/ 0 h 1053025"/>
              <a:gd name="connsiteX4" fmla="*/ 1910762 w 6047970"/>
              <a:gd name="connsiteY4" fmla="*/ 0 h 1053025"/>
              <a:gd name="connsiteX5" fmla="*/ 2401538 w 6047970"/>
              <a:gd name="connsiteY5" fmla="*/ 0 h 1053025"/>
              <a:gd name="connsiteX6" fmla="*/ 2946179 w 6047970"/>
              <a:gd name="connsiteY6" fmla="*/ 0 h 1053025"/>
              <a:gd name="connsiteX7" fmla="*/ 3544686 w 6047970"/>
              <a:gd name="connsiteY7" fmla="*/ 0 h 1053025"/>
              <a:gd name="connsiteX8" fmla="*/ 4143193 w 6047970"/>
              <a:gd name="connsiteY8" fmla="*/ 0 h 1053025"/>
              <a:gd name="connsiteX9" fmla="*/ 4795566 w 6047970"/>
              <a:gd name="connsiteY9" fmla="*/ 0 h 1053025"/>
              <a:gd name="connsiteX10" fmla="*/ 5717267 w 6047970"/>
              <a:gd name="connsiteY10" fmla="*/ 0 h 1053025"/>
              <a:gd name="connsiteX11" fmla="*/ 6047970 w 6047970"/>
              <a:gd name="connsiteY11" fmla="*/ 330703 h 1053025"/>
              <a:gd name="connsiteX12" fmla="*/ 6047970 w 6047970"/>
              <a:gd name="connsiteY12" fmla="*/ 722322 h 1053025"/>
              <a:gd name="connsiteX13" fmla="*/ 5717267 w 6047970"/>
              <a:gd name="connsiteY13" fmla="*/ 1053025 h 1053025"/>
              <a:gd name="connsiteX14" fmla="*/ 5226491 w 6047970"/>
              <a:gd name="connsiteY14" fmla="*/ 1053025 h 1053025"/>
              <a:gd name="connsiteX15" fmla="*/ 4627984 w 6047970"/>
              <a:gd name="connsiteY15" fmla="*/ 1053025 h 1053025"/>
              <a:gd name="connsiteX16" fmla="*/ 4137208 w 6047970"/>
              <a:gd name="connsiteY16" fmla="*/ 1053025 h 1053025"/>
              <a:gd name="connsiteX17" fmla="*/ 3646432 w 6047970"/>
              <a:gd name="connsiteY17" fmla="*/ 1053025 h 1053025"/>
              <a:gd name="connsiteX18" fmla="*/ 2994060 w 6047970"/>
              <a:gd name="connsiteY18" fmla="*/ 1053025 h 1053025"/>
              <a:gd name="connsiteX19" fmla="*/ 2341687 w 6047970"/>
              <a:gd name="connsiteY19" fmla="*/ 1053025 h 1053025"/>
              <a:gd name="connsiteX20" fmla="*/ 1904777 w 6047970"/>
              <a:gd name="connsiteY20" fmla="*/ 1053025 h 1053025"/>
              <a:gd name="connsiteX21" fmla="*/ 1252404 w 6047970"/>
              <a:gd name="connsiteY21" fmla="*/ 1053025 h 1053025"/>
              <a:gd name="connsiteX22" fmla="*/ 330703 w 6047970"/>
              <a:gd name="connsiteY22" fmla="*/ 1053025 h 1053025"/>
              <a:gd name="connsiteX23" fmla="*/ 0 w 6047970"/>
              <a:gd name="connsiteY23" fmla="*/ 722322 h 1053025"/>
              <a:gd name="connsiteX24" fmla="*/ 0 w 6047970"/>
              <a:gd name="connsiteY24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7970" h="1053025" fill="none" extrusionOk="0">
                <a:moveTo>
                  <a:pt x="0" y="330703"/>
                </a:moveTo>
                <a:cubicBezTo>
                  <a:pt x="33261" y="191058"/>
                  <a:pt x="124187" y="-10914"/>
                  <a:pt x="330703" y="0"/>
                </a:cubicBezTo>
                <a:cubicBezTo>
                  <a:pt x="511399" y="-34167"/>
                  <a:pt x="592504" y="16550"/>
                  <a:pt x="821479" y="0"/>
                </a:cubicBezTo>
                <a:cubicBezTo>
                  <a:pt x="1050454" y="-16550"/>
                  <a:pt x="1066060" y="26900"/>
                  <a:pt x="1258389" y="0"/>
                </a:cubicBezTo>
                <a:cubicBezTo>
                  <a:pt x="1450718" y="-26900"/>
                  <a:pt x="1661143" y="6786"/>
                  <a:pt x="1910762" y="0"/>
                </a:cubicBezTo>
                <a:cubicBezTo>
                  <a:pt x="2160381" y="-6786"/>
                  <a:pt x="2230151" y="4013"/>
                  <a:pt x="2401538" y="0"/>
                </a:cubicBezTo>
                <a:cubicBezTo>
                  <a:pt x="2572925" y="-4013"/>
                  <a:pt x="2707618" y="27630"/>
                  <a:pt x="2946179" y="0"/>
                </a:cubicBezTo>
                <a:cubicBezTo>
                  <a:pt x="3184740" y="-27630"/>
                  <a:pt x="3277300" y="21673"/>
                  <a:pt x="3544686" y="0"/>
                </a:cubicBezTo>
                <a:cubicBezTo>
                  <a:pt x="3812072" y="-21673"/>
                  <a:pt x="3930436" y="37906"/>
                  <a:pt x="4143193" y="0"/>
                </a:cubicBezTo>
                <a:cubicBezTo>
                  <a:pt x="4355950" y="-37906"/>
                  <a:pt x="4534270" y="1694"/>
                  <a:pt x="4795566" y="0"/>
                </a:cubicBezTo>
                <a:cubicBezTo>
                  <a:pt x="5056862" y="-1694"/>
                  <a:pt x="5418881" y="98008"/>
                  <a:pt x="5717267" y="0"/>
                </a:cubicBezTo>
                <a:cubicBezTo>
                  <a:pt x="5891888" y="9183"/>
                  <a:pt x="6043871" y="150382"/>
                  <a:pt x="6047970" y="330703"/>
                </a:cubicBezTo>
                <a:cubicBezTo>
                  <a:pt x="6078193" y="525221"/>
                  <a:pt x="6041349" y="591100"/>
                  <a:pt x="6047970" y="722322"/>
                </a:cubicBezTo>
                <a:cubicBezTo>
                  <a:pt x="6039986" y="897005"/>
                  <a:pt x="5884429" y="1044967"/>
                  <a:pt x="5717267" y="1053025"/>
                </a:cubicBezTo>
                <a:cubicBezTo>
                  <a:pt x="5535844" y="1088235"/>
                  <a:pt x="5407571" y="1005235"/>
                  <a:pt x="5226491" y="1053025"/>
                </a:cubicBezTo>
                <a:cubicBezTo>
                  <a:pt x="5045411" y="1100815"/>
                  <a:pt x="4909504" y="1011467"/>
                  <a:pt x="4627984" y="1053025"/>
                </a:cubicBezTo>
                <a:cubicBezTo>
                  <a:pt x="4346464" y="1094583"/>
                  <a:pt x="4376582" y="998956"/>
                  <a:pt x="4137208" y="1053025"/>
                </a:cubicBezTo>
                <a:cubicBezTo>
                  <a:pt x="3897834" y="1107094"/>
                  <a:pt x="3821424" y="1027938"/>
                  <a:pt x="3646432" y="1053025"/>
                </a:cubicBezTo>
                <a:cubicBezTo>
                  <a:pt x="3471440" y="1078112"/>
                  <a:pt x="3280960" y="976234"/>
                  <a:pt x="2994060" y="1053025"/>
                </a:cubicBezTo>
                <a:cubicBezTo>
                  <a:pt x="2707160" y="1129816"/>
                  <a:pt x="2580536" y="1016466"/>
                  <a:pt x="2341687" y="1053025"/>
                </a:cubicBezTo>
                <a:cubicBezTo>
                  <a:pt x="2102838" y="1089584"/>
                  <a:pt x="2070346" y="1016772"/>
                  <a:pt x="1904777" y="1053025"/>
                </a:cubicBezTo>
                <a:cubicBezTo>
                  <a:pt x="1739208" y="1089278"/>
                  <a:pt x="1511465" y="1032722"/>
                  <a:pt x="1252404" y="1053025"/>
                </a:cubicBezTo>
                <a:cubicBezTo>
                  <a:pt x="993343" y="1073328"/>
                  <a:pt x="519953" y="1041003"/>
                  <a:pt x="330703" y="1053025"/>
                </a:cubicBezTo>
                <a:cubicBezTo>
                  <a:pt x="124658" y="1078700"/>
                  <a:pt x="3023" y="881885"/>
                  <a:pt x="0" y="722322"/>
                </a:cubicBezTo>
                <a:cubicBezTo>
                  <a:pt x="-7743" y="642139"/>
                  <a:pt x="11171" y="472040"/>
                  <a:pt x="0" y="330703"/>
                </a:cubicBezTo>
                <a:close/>
              </a:path>
              <a:path w="604797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98739" y="-19497"/>
                  <a:pt x="802151" y="63484"/>
                  <a:pt x="1036941" y="0"/>
                </a:cubicBezTo>
                <a:cubicBezTo>
                  <a:pt x="1271731" y="-63484"/>
                  <a:pt x="1413256" y="21335"/>
                  <a:pt x="1527717" y="0"/>
                </a:cubicBezTo>
                <a:cubicBezTo>
                  <a:pt x="1642178" y="-21335"/>
                  <a:pt x="1815898" y="6776"/>
                  <a:pt x="2072359" y="0"/>
                </a:cubicBezTo>
                <a:cubicBezTo>
                  <a:pt x="2328820" y="-6776"/>
                  <a:pt x="2372470" y="51232"/>
                  <a:pt x="2563135" y="0"/>
                </a:cubicBezTo>
                <a:cubicBezTo>
                  <a:pt x="2753800" y="-51232"/>
                  <a:pt x="3029601" y="40451"/>
                  <a:pt x="3269373" y="0"/>
                </a:cubicBezTo>
                <a:cubicBezTo>
                  <a:pt x="3509145" y="-40451"/>
                  <a:pt x="3706180" y="34084"/>
                  <a:pt x="3921746" y="0"/>
                </a:cubicBezTo>
                <a:cubicBezTo>
                  <a:pt x="4137312" y="-34084"/>
                  <a:pt x="4331731" y="30246"/>
                  <a:pt x="4520253" y="0"/>
                </a:cubicBezTo>
                <a:cubicBezTo>
                  <a:pt x="4708775" y="-30246"/>
                  <a:pt x="4944664" y="1488"/>
                  <a:pt x="5118760" y="0"/>
                </a:cubicBezTo>
                <a:cubicBezTo>
                  <a:pt x="5292856" y="-1488"/>
                  <a:pt x="5488207" y="48508"/>
                  <a:pt x="5717267" y="0"/>
                </a:cubicBezTo>
                <a:cubicBezTo>
                  <a:pt x="5913139" y="-32833"/>
                  <a:pt x="6034191" y="131240"/>
                  <a:pt x="6047970" y="330703"/>
                </a:cubicBezTo>
                <a:cubicBezTo>
                  <a:pt x="6083660" y="425117"/>
                  <a:pt x="6028278" y="643618"/>
                  <a:pt x="6047970" y="722322"/>
                </a:cubicBezTo>
                <a:cubicBezTo>
                  <a:pt x="6042965" y="903798"/>
                  <a:pt x="5904014" y="1041373"/>
                  <a:pt x="5717267" y="1053025"/>
                </a:cubicBezTo>
                <a:cubicBezTo>
                  <a:pt x="5404472" y="1070731"/>
                  <a:pt x="5319434" y="1012153"/>
                  <a:pt x="5011029" y="1053025"/>
                </a:cubicBezTo>
                <a:cubicBezTo>
                  <a:pt x="4702624" y="1093897"/>
                  <a:pt x="4708097" y="1016862"/>
                  <a:pt x="4412521" y="1053025"/>
                </a:cubicBezTo>
                <a:cubicBezTo>
                  <a:pt x="4116945" y="1089188"/>
                  <a:pt x="3915685" y="990028"/>
                  <a:pt x="3760149" y="1053025"/>
                </a:cubicBezTo>
                <a:cubicBezTo>
                  <a:pt x="3604613" y="1116022"/>
                  <a:pt x="3380442" y="1006655"/>
                  <a:pt x="3107776" y="1053025"/>
                </a:cubicBezTo>
                <a:cubicBezTo>
                  <a:pt x="2835110" y="1099395"/>
                  <a:pt x="2798440" y="1017073"/>
                  <a:pt x="2509269" y="1053025"/>
                </a:cubicBezTo>
                <a:cubicBezTo>
                  <a:pt x="2220098" y="1088977"/>
                  <a:pt x="2222306" y="1026539"/>
                  <a:pt x="2018493" y="1053025"/>
                </a:cubicBezTo>
                <a:cubicBezTo>
                  <a:pt x="1814680" y="1079511"/>
                  <a:pt x="1788760" y="1051948"/>
                  <a:pt x="1581583" y="1053025"/>
                </a:cubicBezTo>
                <a:cubicBezTo>
                  <a:pt x="1374406" y="1054102"/>
                  <a:pt x="1225683" y="1041473"/>
                  <a:pt x="1090807" y="1053025"/>
                </a:cubicBezTo>
                <a:cubicBezTo>
                  <a:pt x="955931" y="1064577"/>
                  <a:pt x="640462" y="1045307"/>
                  <a:pt x="330703" y="1053025"/>
                </a:cubicBezTo>
                <a:cubicBezTo>
                  <a:pt x="187712" y="1053854"/>
                  <a:pt x="42754" y="933415"/>
                  <a:pt x="0" y="722322"/>
                </a:cubicBezTo>
                <a:cubicBezTo>
                  <a:pt x="-26253" y="558408"/>
                  <a:pt x="6179" y="477860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7310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2258565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874189" y="3032943"/>
            <a:ext cx="5788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도형 만들기</a:t>
            </a: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도형 만들기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70029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칠교판에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대해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DD4B80B-0D7B-4F6C-AF6E-A49474CFA4E3}"/>
              </a:ext>
            </a:extLst>
          </p:cNvPr>
          <p:cNvGrpSpPr/>
          <p:nvPr/>
        </p:nvGrpSpPr>
        <p:grpSpPr>
          <a:xfrm>
            <a:off x="1821794" y="2100725"/>
            <a:ext cx="5119968" cy="4120452"/>
            <a:chOff x="1821794" y="2100725"/>
            <a:chExt cx="5119968" cy="4120452"/>
          </a:xfrm>
        </p:grpSpPr>
        <p:pic>
          <p:nvPicPr>
            <p:cNvPr id="25" name="그림 24" descr="텍스트이(가) 표시된 사진&#10;&#10;자동 생성된 설명">
              <a:extLst>
                <a:ext uri="{FF2B5EF4-FFF2-40B4-BE49-F238E27FC236}">
                  <a16:creationId xmlns:a16="http://schemas.microsoft.com/office/drawing/2014/main" xmlns="" id="{AA27A5C5-BC0A-40E2-9C83-C0A699065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2338" y="2848416"/>
              <a:ext cx="4869424" cy="33727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xmlns="" id="{779B559E-8D9B-4336-B489-0B4CA230F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21794" y="2100725"/>
              <a:ext cx="1242430" cy="124243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09CAFFC9-D780-41EF-9FE5-5DF381D990B3}"/>
                </a:ext>
              </a:extLst>
            </p:cNvPr>
            <p:cNvSpPr txBox="1"/>
            <p:nvPr/>
          </p:nvSpPr>
          <p:spPr>
            <a:xfrm>
              <a:off x="2771035" y="2385812"/>
              <a:ext cx="22464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쪽 도안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3F757B61-E094-4A8C-8853-CA14E9F6C309}"/>
              </a:ext>
            </a:extLst>
          </p:cNvPr>
          <p:cNvGrpSpPr/>
          <p:nvPr/>
        </p:nvGrpSpPr>
        <p:grpSpPr>
          <a:xfrm>
            <a:off x="7055935" y="1635809"/>
            <a:ext cx="3204819" cy="4559776"/>
            <a:chOff x="7055935" y="1635809"/>
            <a:chExt cx="3204819" cy="4559776"/>
          </a:xfrm>
        </p:grpSpPr>
        <p:pic>
          <p:nvPicPr>
            <p:cNvPr id="29" name="그림 28" descr="텍스트이(가) 표시된 사진&#10;&#10;자동 생성된 설명">
              <a:extLst>
                <a:ext uri="{FF2B5EF4-FFF2-40B4-BE49-F238E27FC236}">
                  <a16:creationId xmlns:a16="http://schemas.microsoft.com/office/drawing/2014/main" xmlns="" id="{247C1559-CC22-44F2-8728-A12A4C4E2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3635" y="2385812"/>
              <a:ext cx="2637535" cy="38097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D95E5AFB-5F11-406E-BD21-994C77FD7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5935" y="1635809"/>
              <a:ext cx="1242430" cy="124243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E37ED4A-5D82-496D-BDBB-61BD76B04486}"/>
                </a:ext>
              </a:extLst>
            </p:cNvPr>
            <p:cNvSpPr txBox="1"/>
            <p:nvPr/>
          </p:nvSpPr>
          <p:spPr>
            <a:xfrm>
              <a:off x="8014335" y="1888184"/>
              <a:ext cx="22464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쪽 활동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7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4566899A-447A-4D8F-9124-33B40B3D64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41363" y="3633788"/>
            <a:ext cx="487363" cy="487362"/>
          </a:xfrm>
          <a:prstGeom prst="rect">
            <a:avLst/>
          </a:prstGeom>
        </p:spPr>
      </p:pic>
      <p:pic>
        <p:nvPicPr>
          <p:cNvPr id="18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6488362E-8D46-428A-B68B-784BFE15A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588963" y="378618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도형 만들기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70029"/>
            <a:ext cx="11009226" cy="952416"/>
            <a:chOff x="847494" y="1724655"/>
            <a:chExt cx="1100922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2847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두 조각을 모두 이용하여 삼각형과 사각형을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779B559E-8D9B-4336-B489-0B4CA230FA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077" y="731511"/>
            <a:ext cx="1242430" cy="124243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9CAFFC9-D780-41EF-9FE5-5DF381D990B3}"/>
              </a:ext>
            </a:extLst>
          </p:cNvPr>
          <p:cNvSpPr txBox="1"/>
          <p:nvPr/>
        </p:nvSpPr>
        <p:spPr>
          <a:xfrm>
            <a:off x="10284998" y="1027959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도안</a:t>
            </a:r>
            <a:endParaRPr lang="en-US" altLang="ko-KR" sz="28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E87AEAC1-ADA3-46DE-9768-00EC06CB8544}"/>
              </a:ext>
            </a:extLst>
          </p:cNvPr>
          <p:cNvGrpSpPr/>
          <p:nvPr/>
        </p:nvGrpSpPr>
        <p:grpSpPr>
          <a:xfrm>
            <a:off x="3695005" y="2539744"/>
            <a:ext cx="2351784" cy="1042527"/>
            <a:chOff x="3695005" y="2778281"/>
            <a:chExt cx="2351784" cy="1042527"/>
          </a:xfrm>
        </p:grpSpPr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xmlns="" id="{CCDD7B25-A5C5-48D1-8DE0-6978975E633F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AE798C2F-EF1A-4344-9F39-78688A192A7F}"/>
                </a:ext>
              </a:extLst>
            </p:cNvPr>
            <p:cNvSpPr txBox="1"/>
            <p:nvPr/>
          </p:nvSpPr>
          <p:spPr>
            <a:xfrm>
              <a:off x="4454209" y="314707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E2087991-611D-4DDA-9937-D0C13241BD03}"/>
              </a:ext>
            </a:extLst>
          </p:cNvPr>
          <p:cNvGrpSpPr/>
          <p:nvPr/>
        </p:nvGrpSpPr>
        <p:grpSpPr>
          <a:xfrm>
            <a:off x="6424975" y="2539744"/>
            <a:ext cx="2365014" cy="1042527"/>
            <a:chOff x="6424975" y="2778281"/>
            <a:chExt cx="2365014" cy="1042527"/>
          </a:xfrm>
        </p:grpSpPr>
        <p:sp>
          <p:nvSpPr>
            <p:cNvPr id="19" name="이등변 삼각형 18">
              <a:extLst>
                <a:ext uri="{FF2B5EF4-FFF2-40B4-BE49-F238E27FC236}">
                  <a16:creationId xmlns:a16="http://schemas.microsoft.com/office/drawing/2014/main" xmlns="" id="{EA1826C6-5131-42FE-BD4A-6CD63C741832}"/>
                </a:ext>
              </a:extLst>
            </p:cNvPr>
            <p:cNvSpPr/>
            <p:nvPr/>
          </p:nvSpPr>
          <p:spPr>
            <a:xfrm>
              <a:off x="6424975" y="2778281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AF72FB7-060D-4EB8-99F1-75CB78A67138}"/>
                </a:ext>
              </a:extLst>
            </p:cNvPr>
            <p:cNvSpPr txBox="1"/>
            <p:nvPr/>
          </p:nvSpPr>
          <p:spPr>
            <a:xfrm>
              <a:off x="7197409" y="314707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A04A4A26-7E62-4BA3-B3BC-3AB079070DB0}"/>
              </a:ext>
            </a:extLst>
          </p:cNvPr>
          <p:cNvGrpSpPr/>
          <p:nvPr/>
        </p:nvGrpSpPr>
        <p:grpSpPr>
          <a:xfrm rot="18904759" flipH="1" flipV="1">
            <a:off x="2298265" y="5005759"/>
            <a:ext cx="2229442" cy="1063675"/>
            <a:chOff x="3534058" y="2755451"/>
            <a:chExt cx="2232968" cy="1065357"/>
          </a:xfrm>
        </p:grpSpPr>
        <p:sp>
          <p:nvSpPr>
            <p:cNvPr id="28" name="이등변 삼각형 27">
              <a:extLst>
                <a:ext uri="{FF2B5EF4-FFF2-40B4-BE49-F238E27FC236}">
                  <a16:creationId xmlns:a16="http://schemas.microsoft.com/office/drawing/2014/main" xmlns="" id="{DF247ACD-D12D-4796-903D-BB8BD8CA5158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377E2C8-3E67-4545-A159-6F65CCAD1C91}"/>
                </a:ext>
              </a:extLst>
            </p:cNvPr>
            <p:cNvSpPr txBox="1"/>
            <p:nvPr/>
          </p:nvSpPr>
          <p:spPr>
            <a:xfrm rot="13495241">
              <a:off x="3534058" y="2755451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319907D0-8E10-413A-A023-53BBF1ECBBEB}"/>
              </a:ext>
            </a:extLst>
          </p:cNvPr>
          <p:cNvGrpSpPr/>
          <p:nvPr/>
        </p:nvGrpSpPr>
        <p:grpSpPr>
          <a:xfrm rot="13485489">
            <a:off x="3098510" y="4947017"/>
            <a:ext cx="2163174" cy="1216477"/>
            <a:chOff x="6329530" y="2773953"/>
            <a:chExt cx="2163174" cy="1216477"/>
          </a:xfrm>
        </p:grpSpPr>
        <p:sp>
          <p:nvSpPr>
            <p:cNvPr id="31" name="이등변 삼각형 30">
              <a:extLst>
                <a:ext uri="{FF2B5EF4-FFF2-40B4-BE49-F238E27FC236}">
                  <a16:creationId xmlns:a16="http://schemas.microsoft.com/office/drawing/2014/main" xmlns="" id="{52F7497E-A212-42CB-ABFC-84BEEDE546A9}"/>
                </a:ext>
              </a:extLst>
            </p:cNvPr>
            <p:cNvSpPr/>
            <p:nvPr/>
          </p:nvSpPr>
          <p:spPr>
            <a:xfrm>
              <a:off x="6420683" y="2773953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AE835C0A-C48D-4482-B3CB-C7026FEC3154}"/>
                </a:ext>
              </a:extLst>
            </p:cNvPr>
            <p:cNvSpPr txBox="1"/>
            <p:nvPr/>
          </p:nvSpPr>
          <p:spPr>
            <a:xfrm rot="8114511">
              <a:off x="6329530" y="346721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1A1EA935-B789-4418-AC82-0EEDA3753833}"/>
              </a:ext>
            </a:extLst>
          </p:cNvPr>
          <p:cNvGrpSpPr/>
          <p:nvPr/>
        </p:nvGrpSpPr>
        <p:grpSpPr>
          <a:xfrm rot="13516700">
            <a:off x="7614971" y="4468344"/>
            <a:ext cx="2072021" cy="1818192"/>
            <a:chOff x="3695005" y="2778281"/>
            <a:chExt cx="2072021" cy="1818192"/>
          </a:xfrm>
        </p:grpSpPr>
        <p:sp>
          <p:nvSpPr>
            <p:cNvPr id="34" name="이등변 삼각형 33">
              <a:extLst>
                <a:ext uri="{FF2B5EF4-FFF2-40B4-BE49-F238E27FC236}">
                  <a16:creationId xmlns:a16="http://schemas.microsoft.com/office/drawing/2014/main" xmlns="" id="{1676EC61-CB7C-4E20-BFB9-F3AC6549CF6A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1DE6A00D-822E-4D8F-BA44-24B94A33A49A}"/>
                </a:ext>
              </a:extLst>
            </p:cNvPr>
            <p:cNvSpPr txBox="1"/>
            <p:nvPr/>
          </p:nvSpPr>
          <p:spPr>
            <a:xfrm rot="8083300">
              <a:off x="3551425" y="3538573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B7DDA8D2-C9C0-48E7-95A0-DCC625A0C93F}"/>
              </a:ext>
            </a:extLst>
          </p:cNvPr>
          <p:cNvGrpSpPr/>
          <p:nvPr/>
        </p:nvGrpSpPr>
        <p:grpSpPr>
          <a:xfrm rot="2711333">
            <a:off x="8281814" y="3916866"/>
            <a:ext cx="2072021" cy="1603835"/>
            <a:chOff x="6424975" y="2216973"/>
            <a:chExt cx="2072021" cy="1603835"/>
          </a:xfrm>
        </p:grpSpPr>
        <p:sp>
          <p:nvSpPr>
            <p:cNvPr id="37" name="이등변 삼각형 36">
              <a:extLst>
                <a:ext uri="{FF2B5EF4-FFF2-40B4-BE49-F238E27FC236}">
                  <a16:creationId xmlns:a16="http://schemas.microsoft.com/office/drawing/2014/main" xmlns="" id="{CCC41CB0-0E14-4CE7-B2A2-48DE7AE68116}"/>
                </a:ext>
              </a:extLst>
            </p:cNvPr>
            <p:cNvSpPr/>
            <p:nvPr/>
          </p:nvSpPr>
          <p:spPr>
            <a:xfrm>
              <a:off x="6424975" y="2778281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9D82C09B-885A-432C-BDBE-7E218151B9FE}"/>
                </a:ext>
              </a:extLst>
            </p:cNvPr>
            <p:cNvSpPr txBox="1"/>
            <p:nvPr/>
          </p:nvSpPr>
          <p:spPr>
            <a:xfrm rot="18888667">
              <a:off x="7070686" y="2751653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50BBF37-C101-4C0A-B17B-A7AF86AC6B8A}"/>
              </a:ext>
            </a:extLst>
          </p:cNvPr>
          <p:cNvSpPr txBox="1"/>
          <p:nvPr/>
        </p:nvSpPr>
        <p:spPr>
          <a:xfrm>
            <a:off x="2571795" y="3787346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삼각형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C35C23F-D9A5-44E5-BF41-C05DC6499D11}"/>
              </a:ext>
            </a:extLst>
          </p:cNvPr>
          <p:cNvSpPr txBox="1"/>
          <p:nvPr/>
        </p:nvSpPr>
        <p:spPr>
          <a:xfrm>
            <a:off x="7630661" y="3787346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사각형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</a:t>
            </a:r>
          </a:p>
        </p:txBody>
      </p:sp>
      <p:pic>
        <p:nvPicPr>
          <p:cNvPr id="4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B8A90CBB-24DC-4BF7-85EF-E26E9B0D6C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4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4801478-8561-45AD-A24F-AD1C7D6AD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  <p:pic>
        <p:nvPicPr>
          <p:cNvPr id="43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1149EF1B-A0CF-48FA-97D9-DFCAD50E80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74434" y="8265244"/>
            <a:ext cx="354734" cy="354734"/>
          </a:xfrm>
          <a:prstGeom prst="rect">
            <a:avLst/>
          </a:prstGeom>
        </p:spPr>
      </p:pic>
      <p:pic>
        <p:nvPicPr>
          <p:cNvPr id="4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D239116B-0A5D-4F6B-9740-31CD7C823F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26834" y="84176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8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도형 만들기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636155" cy="179512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48109"/>
            <a:ext cx="11009226" cy="952416"/>
            <a:chOff x="847494" y="1724655"/>
            <a:chExt cx="1100922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2847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세 조각을 모두 이용하여 삼각형과 사각형을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779B559E-8D9B-4336-B489-0B4CA230FA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077" y="731511"/>
            <a:ext cx="1242430" cy="124243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9CAFFC9-D780-41EF-9FE5-5DF381D990B3}"/>
              </a:ext>
            </a:extLst>
          </p:cNvPr>
          <p:cNvSpPr txBox="1"/>
          <p:nvPr/>
        </p:nvSpPr>
        <p:spPr>
          <a:xfrm>
            <a:off x="10284998" y="1027959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도안</a:t>
            </a:r>
            <a:endParaRPr lang="en-US" altLang="ko-KR" sz="28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E87AEAC1-ADA3-46DE-9768-00EC06CB8544}"/>
              </a:ext>
            </a:extLst>
          </p:cNvPr>
          <p:cNvGrpSpPr/>
          <p:nvPr/>
        </p:nvGrpSpPr>
        <p:grpSpPr>
          <a:xfrm rot="13497908">
            <a:off x="3228004" y="2812946"/>
            <a:ext cx="2072021" cy="1042527"/>
            <a:chOff x="3695005" y="2778281"/>
            <a:chExt cx="2072021" cy="1042527"/>
          </a:xfrm>
        </p:grpSpPr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xmlns="" id="{CCDD7B25-A5C5-48D1-8DE0-6978975E633F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AE798C2F-EF1A-4344-9F39-78688A192A7F}"/>
                </a:ext>
              </a:extLst>
            </p:cNvPr>
            <p:cNvSpPr txBox="1"/>
            <p:nvPr/>
          </p:nvSpPr>
          <p:spPr>
            <a:xfrm rot="8122214">
              <a:off x="4586116" y="3176000"/>
              <a:ext cx="4080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E2087991-611D-4DDA-9937-D0C13241BD03}"/>
              </a:ext>
            </a:extLst>
          </p:cNvPr>
          <p:cNvGrpSpPr/>
          <p:nvPr/>
        </p:nvGrpSpPr>
        <p:grpSpPr>
          <a:xfrm>
            <a:off x="5010256" y="2812945"/>
            <a:ext cx="2072021" cy="1042527"/>
            <a:chOff x="6424975" y="2778281"/>
            <a:chExt cx="2072021" cy="1042527"/>
          </a:xfrm>
        </p:grpSpPr>
        <p:sp>
          <p:nvSpPr>
            <p:cNvPr id="19" name="이등변 삼각형 18">
              <a:extLst>
                <a:ext uri="{FF2B5EF4-FFF2-40B4-BE49-F238E27FC236}">
                  <a16:creationId xmlns:a16="http://schemas.microsoft.com/office/drawing/2014/main" xmlns="" id="{EA1826C6-5131-42FE-BD4A-6CD63C741832}"/>
                </a:ext>
              </a:extLst>
            </p:cNvPr>
            <p:cNvSpPr/>
            <p:nvPr/>
          </p:nvSpPr>
          <p:spPr>
            <a:xfrm rot="13487927">
              <a:off x="6424975" y="2778281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AF72FB7-060D-4EB8-99F1-75CB78A67138}"/>
                </a:ext>
              </a:extLst>
            </p:cNvPr>
            <p:cNvSpPr txBox="1"/>
            <p:nvPr/>
          </p:nvSpPr>
          <p:spPr>
            <a:xfrm>
              <a:off x="7286361" y="2921469"/>
              <a:ext cx="433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A04A4A26-7E62-4BA3-B3BC-3AB079070DB0}"/>
              </a:ext>
            </a:extLst>
          </p:cNvPr>
          <p:cNvGrpSpPr/>
          <p:nvPr/>
        </p:nvGrpSpPr>
        <p:grpSpPr>
          <a:xfrm rot="10800000" flipH="1" flipV="1">
            <a:off x="1901696" y="5164770"/>
            <a:ext cx="2068749" cy="1040881"/>
            <a:chOff x="3695005" y="2778281"/>
            <a:chExt cx="2072021" cy="1042527"/>
          </a:xfrm>
        </p:grpSpPr>
        <p:sp>
          <p:nvSpPr>
            <p:cNvPr id="28" name="이등변 삼각형 27">
              <a:extLst>
                <a:ext uri="{FF2B5EF4-FFF2-40B4-BE49-F238E27FC236}">
                  <a16:creationId xmlns:a16="http://schemas.microsoft.com/office/drawing/2014/main" xmlns="" id="{DF247ACD-D12D-4796-903D-BB8BD8CA5158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377E2C8-3E67-4545-A159-6F65CCAD1C91}"/>
                </a:ext>
              </a:extLst>
            </p:cNvPr>
            <p:cNvSpPr txBox="1"/>
            <p:nvPr/>
          </p:nvSpPr>
          <p:spPr>
            <a:xfrm>
              <a:off x="4487293" y="3141840"/>
              <a:ext cx="3898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319907D0-8E10-413A-A023-53BBF1ECBBEB}"/>
              </a:ext>
            </a:extLst>
          </p:cNvPr>
          <p:cNvGrpSpPr/>
          <p:nvPr/>
        </p:nvGrpSpPr>
        <p:grpSpPr>
          <a:xfrm>
            <a:off x="3970284" y="5157198"/>
            <a:ext cx="2072021" cy="1042527"/>
            <a:chOff x="6420683" y="2773953"/>
            <a:chExt cx="2072021" cy="1042527"/>
          </a:xfrm>
        </p:grpSpPr>
        <p:sp>
          <p:nvSpPr>
            <p:cNvPr id="31" name="이등변 삼각형 30">
              <a:extLst>
                <a:ext uri="{FF2B5EF4-FFF2-40B4-BE49-F238E27FC236}">
                  <a16:creationId xmlns:a16="http://schemas.microsoft.com/office/drawing/2014/main" xmlns="" id="{52F7497E-A212-42CB-ABFC-84BEEDE546A9}"/>
                </a:ext>
              </a:extLst>
            </p:cNvPr>
            <p:cNvSpPr/>
            <p:nvPr/>
          </p:nvSpPr>
          <p:spPr>
            <a:xfrm>
              <a:off x="6420683" y="2773953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AE835C0A-C48D-4482-B3CB-C7026FEC3154}"/>
                </a:ext>
              </a:extLst>
            </p:cNvPr>
            <p:cNvSpPr txBox="1"/>
            <p:nvPr/>
          </p:nvSpPr>
          <p:spPr>
            <a:xfrm>
              <a:off x="7192194" y="3204268"/>
              <a:ext cx="2855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1A1EA935-B789-4418-AC82-0EEDA3753833}"/>
              </a:ext>
            </a:extLst>
          </p:cNvPr>
          <p:cNvGrpSpPr/>
          <p:nvPr/>
        </p:nvGrpSpPr>
        <p:grpSpPr>
          <a:xfrm rot="13495592">
            <a:off x="6845375" y="4705202"/>
            <a:ext cx="2072021" cy="1818192"/>
            <a:chOff x="3695005" y="2778281"/>
            <a:chExt cx="2072021" cy="1818192"/>
          </a:xfrm>
        </p:grpSpPr>
        <p:sp>
          <p:nvSpPr>
            <p:cNvPr id="34" name="이등변 삼각형 33">
              <a:extLst>
                <a:ext uri="{FF2B5EF4-FFF2-40B4-BE49-F238E27FC236}">
                  <a16:creationId xmlns:a16="http://schemas.microsoft.com/office/drawing/2014/main" xmlns="" id="{1676EC61-CB7C-4E20-BFB9-F3AC6549CF6A}"/>
                </a:ext>
              </a:extLst>
            </p:cNvPr>
            <p:cNvSpPr/>
            <p:nvPr/>
          </p:nvSpPr>
          <p:spPr>
            <a:xfrm>
              <a:off x="3695005" y="2778281"/>
              <a:ext cx="2072021" cy="1042527"/>
            </a:xfrm>
            <a:prstGeom prst="triangle">
              <a:avLst/>
            </a:prstGeom>
            <a:solidFill>
              <a:srgbClr val="4BA766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1DE6A00D-822E-4D8F-BA44-24B94A33A49A}"/>
                </a:ext>
              </a:extLst>
            </p:cNvPr>
            <p:cNvSpPr txBox="1"/>
            <p:nvPr/>
          </p:nvSpPr>
          <p:spPr>
            <a:xfrm rot="8083300">
              <a:off x="3551425" y="3538573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B7DDA8D2-C9C0-48E7-95A0-DCC625A0C93F}"/>
              </a:ext>
            </a:extLst>
          </p:cNvPr>
          <p:cNvGrpSpPr/>
          <p:nvPr/>
        </p:nvGrpSpPr>
        <p:grpSpPr>
          <a:xfrm rot="2690225">
            <a:off x="7512218" y="4153724"/>
            <a:ext cx="2072021" cy="1603835"/>
            <a:chOff x="6424975" y="2216973"/>
            <a:chExt cx="2072021" cy="1603835"/>
          </a:xfrm>
        </p:grpSpPr>
        <p:sp>
          <p:nvSpPr>
            <p:cNvPr id="37" name="이등변 삼각형 36">
              <a:extLst>
                <a:ext uri="{FF2B5EF4-FFF2-40B4-BE49-F238E27FC236}">
                  <a16:creationId xmlns:a16="http://schemas.microsoft.com/office/drawing/2014/main" xmlns="" id="{CCC41CB0-0E14-4CE7-B2A2-48DE7AE68116}"/>
                </a:ext>
              </a:extLst>
            </p:cNvPr>
            <p:cNvSpPr/>
            <p:nvPr/>
          </p:nvSpPr>
          <p:spPr>
            <a:xfrm>
              <a:off x="6424975" y="2778281"/>
              <a:ext cx="2072021" cy="1042527"/>
            </a:xfrm>
            <a:prstGeom prst="triangle">
              <a:avLst/>
            </a:prstGeom>
            <a:solidFill>
              <a:srgbClr val="B5F3DE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9D82C09B-885A-432C-BDBE-7E218151B9FE}"/>
                </a:ext>
              </a:extLst>
            </p:cNvPr>
            <p:cNvSpPr txBox="1"/>
            <p:nvPr/>
          </p:nvSpPr>
          <p:spPr>
            <a:xfrm rot="18888667">
              <a:off x="7070686" y="2751653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50BBF37-C101-4C0A-B17B-A7AF86AC6B8A}"/>
              </a:ext>
            </a:extLst>
          </p:cNvPr>
          <p:cNvSpPr txBox="1"/>
          <p:nvPr/>
        </p:nvSpPr>
        <p:spPr>
          <a:xfrm>
            <a:off x="1441169" y="3817956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삼각형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C35C23F-D9A5-44E5-BF41-C05DC6499D11}"/>
              </a:ext>
            </a:extLst>
          </p:cNvPr>
          <p:cNvSpPr txBox="1"/>
          <p:nvPr/>
        </p:nvSpPr>
        <p:spPr>
          <a:xfrm>
            <a:off x="6534905" y="3794485"/>
            <a:ext cx="2246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사각형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8E3791F2-3B85-416B-8F2C-3AC871BE85CC}"/>
              </a:ext>
            </a:extLst>
          </p:cNvPr>
          <p:cNvGrpSpPr/>
          <p:nvPr/>
        </p:nvGrpSpPr>
        <p:grpSpPr>
          <a:xfrm>
            <a:off x="7432661" y="2250002"/>
            <a:ext cx="1465475" cy="1465475"/>
            <a:chOff x="7867873" y="2293804"/>
            <a:chExt cx="1465475" cy="1465475"/>
          </a:xfrm>
        </p:grpSpPr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46F9379B-EB78-4A8B-BF8D-F089C7671CF4}"/>
                </a:ext>
              </a:extLst>
            </p:cNvPr>
            <p:cNvSpPr/>
            <p:nvPr/>
          </p:nvSpPr>
          <p:spPr>
            <a:xfrm>
              <a:off x="7867873" y="2293804"/>
              <a:ext cx="1465475" cy="1465475"/>
            </a:xfrm>
            <a:prstGeom prst="rect">
              <a:avLst/>
            </a:prstGeom>
            <a:solidFill>
              <a:srgbClr val="2873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85084384-8EDB-427B-899D-63C78FC56592}"/>
                </a:ext>
              </a:extLst>
            </p:cNvPr>
            <p:cNvSpPr txBox="1"/>
            <p:nvPr/>
          </p:nvSpPr>
          <p:spPr>
            <a:xfrm>
              <a:off x="8316598" y="2735545"/>
              <a:ext cx="433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④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xmlns="" id="{51800E13-E981-44F6-A717-B5C79F0496A2}"/>
              </a:ext>
            </a:extLst>
          </p:cNvPr>
          <p:cNvGrpSpPr/>
          <p:nvPr/>
        </p:nvGrpSpPr>
        <p:grpSpPr>
          <a:xfrm rot="18900000">
            <a:off x="3239905" y="4430375"/>
            <a:ext cx="1465475" cy="1465475"/>
            <a:chOff x="7867873" y="2293804"/>
            <a:chExt cx="1465475" cy="1465475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xmlns="" id="{BE93612C-2C93-4FF9-B9D1-37ADEDDB687A}"/>
                </a:ext>
              </a:extLst>
            </p:cNvPr>
            <p:cNvSpPr/>
            <p:nvPr/>
          </p:nvSpPr>
          <p:spPr>
            <a:xfrm>
              <a:off x="7867873" y="2293804"/>
              <a:ext cx="1465475" cy="1465475"/>
            </a:xfrm>
            <a:prstGeom prst="rect">
              <a:avLst/>
            </a:prstGeom>
            <a:solidFill>
              <a:srgbClr val="2873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41EEA521-2B85-416E-8FEF-3891533A8462}"/>
                </a:ext>
              </a:extLst>
            </p:cNvPr>
            <p:cNvSpPr txBox="1"/>
            <p:nvPr/>
          </p:nvSpPr>
          <p:spPr>
            <a:xfrm rot="2700000">
              <a:off x="8316598" y="2735546"/>
              <a:ext cx="433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④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xmlns="" id="{3ED5B628-1EC0-432A-BF82-76DAF1947F39}"/>
              </a:ext>
            </a:extLst>
          </p:cNvPr>
          <p:cNvGrpSpPr/>
          <p:nvPr/>
        </p:nvGrpSpPr>
        <p:grpSpPr>
          <a:xfrm>
            <a:off x="8715189" y="4781951"/>
            <a:ext cx="1465475" cy="1465475"/>
            <a:chOff x="7867873" y="2293804"/>
            <a:chExt cx="1465475" cy="1465475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xmlns="" id="{1986FC14-F794-47B3-B3B3-498AB435D832}"/>
                </a:ext>
              </a:extLst>
            </p:cNvPr>
            <p:cNvSpPr/>
            <p:nvPr/>
          </p:nvSpPr>
          <p:spPr>
            <a:xfrm>
              <a:off x="7867873" y="2293804"/>
              <a:ext cx="1465475" cy="1465475"/>
            </a:xfrm>
            <a:prstGeom prst="rect">
              <a:avLst/>
            </a:prstGeom>
            <a:solidFill>
              <a:srgbClr val="2873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99164EBA-1A3A-41D6-8733-BB486DED4EEB}"/>
                </a:ext>
              </a:extLst>
            </p:cNvPr>
            <p:cNvSpPr txBox="1"/>
            <p:nvPr/>
          </p:nvSpPr>
          <p:spPr>
            <a:xfrm>
              <a:off x="8316598" y="2735545"/>
              <a:ext cx="433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④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4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BD240CB9-BF2A-48E6-A1DD-313926C83C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50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47A99E65-678C-4889-9D64-ADFDBA473B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  <p:pic>
        <p:nvPicPr>
          <p:cNvPr id="5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BDB2106-D196-4251-8855-BCC3399F80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74434" y="8265244"/>
            <a:ext cx="354734" cy="354734"/>
          </a:xfrm>
          <a:prstGeom prst="rect">
            <a:avLst/>
          </a:prstGeom>
        </p:spPr>
      </p:pic>
      <p:pic>
        <p:nvPicPr>
          <p:cNvPr id="5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1D3AED9D-2DF7-4CC5-BBDC-B65FA2BCFC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26834" y="8417644"/>
            <a:ext cx="354734" cy="354734"/>
          </a:xfrm>
          <a:prstGeom prst="rect">
            <a:avLst/>
          </a:prstGeom>
        </p:spPr>
      </p:pic>
      <p:pic>
        <p:nvPicPr>
          <p:cNvPr id="53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38D07364-18F7-4084-ABD8-31EB43ADA8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79234" y="8570044"/>
            <a:ext cx="354734" cy="354734"/>
          </a:xfrm>
          <a:prstGeom prst="rect">
            <a:avLst/>
          </a:prstGeom>
        </p:spPr>
      </p:pic>
      <p:pic>
        <p:nvPicPr>
          <p:cNvPr id="5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0DF6ED16-4E49-4281-ACB1-9524C8D08E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431634" y="87224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436316" y="2929905"/>
            <a:ext cx="6520483" cy="1053025"/>
          </a:xfrm>
          <a:custGeom>
            <a:avLst/>
            <a:gdLst>
              <a:gd name="connsiteX0" fmla="*/ 0 w 6520483"/>
              <a:gd name="connsiteY0" fmla="*/ 330703 h 1053025"/>
              <a:gd name="connsiteX1" fmla="*/ 330703 w 6520483"/>
              <a:gd name="connsiteY1" fmla="*/ 0 h 1053025"/>
              <a:gd name="connsiteX2" fmla="*/ 858020 w 6520483"/>
              <a:gd name="connsiteY2" fmla="*/ 0 h 1053025"/>
              <a:gd name="connsiteX3" fmla="*/ 1326746 w 6520483"/>
              <a:gd name="connsiteY3" fmla="*/ 0 h 1053025"/>
              <a:gd name="connsiteX4" fmla="*/ 1854063 w 6520483"/>
              <a:gd name="connsiteY4" fmla="*/ 0 h 1053025"/>
              <a:gd name="connsiteX5" fmla="*/ 2439971 w 6520483"/>
              <a:gd name="connsiteY5" fmla="*/ 0 h 1053025"/>
              <a:gd name="connsiteX6" fmla="*/ 3025878 w 6520483"/>
              <a:gd name="connsiteY6" fmla="*/ 0 h 1053025"/>
              <a:gd name="connsiteX7" fmla="*/ 3670377 w 6520483"/>
              <a:gd name="connsiteY7" fmla="*/ 0 h 1053025"/>
              <a:gd name="connsiteX8" fmla="*/ 4139103 w 6520483"/>
              <a:gd name="connsiteY8" fmla="*/ 0 h 1053025"/>
              <a:gd name="connsiteX9" fmla="*/ 4783602 w 6520483"/>
              <a:gd name="connsiteY9" fmla="*/ 0 h 1053025"/>
              <a:gd name="connsiteX10" fmla="*/ 5486691 w 6520483"/>
              <a:gd name="connsiteY10" fmla="*/ 0 h 1053025"/>
              <a:gd name="connsiteX11" fmla="*/ 6189780 w 6520483"/>
              <a:gd name="connsiteY11" fmla="*/ 0 h 1053025"/>
              <a:gd name="connsiteX12" fmla="*/ 6520483 w 6520483"/>
              <a:gd name="connsiteY12" fmla="*/ 330703 h 1053025"/>
              <a:gd name="connsiteX13" fmla="*/ 6520483 w 6520483"/>
              <a:gd name="connsiteY13" fmla="*/ 722322 h 1053025"/>
              <a:gd name="connsiteX14" fmla="*/ 6189780 w 6520483"/>
              <a:gd name="connsiteY14" fmla="*/ 1053025 h 1053025"/>
              <a:gd name="connsiteX15" fmla="*/ 5779645 w 6520483"/>
              <a:gd name="connsiteY15" fmla="*/ 1053025 h 1053025"/>
              <a:gd name="connsiteX16" fmla="*/ 5135146 w 6520483"/>
              <a:gd name="connsiteY16" fmla="*/ 1053025 h 1053025"/>
              <a:gd name="connsiteX17" fmla="*/ 4490648 w 6520483"/>
              <a:gd name="connsiteY17" fmla="*/ 1053025 h 1053025"/>
              <a:gd name="connsiteX18" fmla="*/ 4080512 w 6520483"/>
              <a:gd name="connsiteY18" fmla="*/ 1053025 h 1053025"/>
              <a:gd name="connsiteX19" fmla="*/ 3436014 w 6520483"/>
              <a:gd name="connsiteY19" fmla="*/ 1053025 h 1053025"/>
              <a:gd name="connsiteX20" fmla="*/ 2908697 w 6520483"/>
              <a:gd name="connsiteY20" fmla="*/ 1053025 h 1053025"/>
              <a:gd name="connsiteX21" fmla="*/ 2322789 w 6520483"/>
              <a:gd name="connsiteY21" fmla="*/ 1053025 h 1053025"/>
              <a:gd name="connsiteX22" fmla="*/ 1912654 w 6520483"/>
              <a:gd name="connsiteY22" fmla="*/ 1053025 h 1053025"/>
              <a:gd name="connsiteX23" fmla="*/ 1385337 w 6520483"/>
              <a:gd name="connsiteY23" fmla="*/ 1053025 h 1053025"/>
              <a:gd name="connsiteX24" fmla="*/ 330703 w 6520483"/>
              <a:gd name="connsiteY24" fmla="*/ 1053025 h 1053025"/>
              <a:gd name="connsiteX25" fmla="*/ 0 w 6520483"/>
              <a:gd name="connsiteY25" fmla="*/ 722322 h 1053025"/>
              <a:gd name="connsiteX26" fmla="*/ 0 w 6520483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520483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42915" y="-63194"/>
                  <a:pt x="733244" y="5388"/>
                  <a:pt x="858020" y="0"/>
                </a:cubicBezTo>
                <a:cubicBezTo>
                  <a:pt x="982796" y="-5388"/>
                  <a:pt x="1120040" y="566"/>
                  <a:pt x="1326746" y="0"/>
                </a:cubicBezTo>
                <a:cubicBezTo>
                  <a:pt x="1533452" y="-566"/>
                  <a:pt x="1660502" y="41083"/>
                  <a:pt x="1854063" y="0"/>
                </a:cubicBezTo>
                <a:cubicBezTo>
                  <a:pt x="2047624" y="-41083"/>
                  <a:pt x="2251941" y="12849"/>
                  <a:pt x="2439971" y="0"/>
                </a:cubicBezTo>
                <a:cubicBezTo>
                  <a:pt x="2628001" y="-12849"/>
                  <a:pt x="2780357" y="28370"/>
                  <a:pt x="3025878" y="0"/>
                </a:cubicBezTo>
                <a:cubicBezTo>
                  <a:pt x="3271399" y="-28370"/>
                  <a:pt x="3390397" y="6505"/>
                  <a:pt x="3670377" y="0"/>
                </a:cubicBezTo>
                <a:cubicBezTo>
                  <a:pt x="3950357" y="-6505"/>
                  <a:pt x="4023945" y="49950"/>
                  <a:pt x="4139103" y="0"/>
                </a:cubicBezTo>
                <a:cubicBezTo>
                  <a:pt x="4254261" y="-49950"/>
                  <a:pt x="4573444" y="5285"/>
                  <a:pt x="4783602" y="0"/>
                </a:cubicBezTo>
                <a:cubicBezTo>
                  <a:pt x="4993760" y="-5285"/>
                  <a:pt x="5319793" y="46238"/>
                  <a:pt x="5486691" y="0"/>
                </a:cubicBezTo>
                <a:cubicBezTo>
                  <a:pt x="5653589" y="-46238"/>
                  <a:pt x="5862049" y="54511"/>
                  <a:pt x="6189780" y="0"/>
                </a:cubicBezTo>
                <a:cubicBezTo>
                  <a:pt x="6364438" y="-7959"/>
                  <a:pt x="6505003" y="140003"/>
                  <a:pt x="6520483" y="330703"/>
                </a:cubicBezTo>
                <a:cubicBezTo>
                  <a:pt x="6543107" y="509953"/>
                  <a:pt x="6506357" y="626774"/>
                  <a:pt x="6520483" y="722322"/>
                </a:cubicBezTo>
                <a:cubicBezTo>
                  <a:pt x="6506875" y="932775"/>
                  <a:pt x="6390587" y="1074382"/>
                  <a:pt x="6189780" y="1053025"/>
                </a:cubicBezTo>
                <a:cubicBezTo>
                  <a:pt x="6092915" y="1093495"/>
                  <a:pt x="5877028" y="1052737"/>
                  <a:pt x="5779645" y="1053025"/>
                </a:cubicBezTo>
                <a:cubicBezTo>
                  <a:pt x="5682262" y="1053313"/>
                  <a:pt x="5344843" y="1036842"/>
                  <a:pt x="5135146" y="1053025"/>
                </a:cubicBezTo>
                <a:cubicBezTo>
                  <a:pt x="4925449" y="1069208"/>
                  <a:pt x="4770063" y="1022829"/>
                  <a:pt x="4490648" y="1053025"/>
                </a:cubicBezTo>
                <a:cubicBezTo>
                  <a:pt x="4211233" y="1083221"/>
                  <a:pt x="4189539" y="1044229"/>
                  <a:pt x="4080512" y="1053025"/>
                </a:cubicBezTo>
                <a:cubicBezTo>
                  <a:pt x="3971485" y="1061821"/>
                  <a:pt x="3682337" y="999025"/>
                  <a:pt x="3436014" y="1053025"/>
                </a:cubicBezTo>
                <a:cubicBezTo>
                  <a:pt x="3189691" y="1107025"/>
                  <a:pt x="3082566" y="1040902"/>
                  <a:pt x="2908697" y="1053025"/>
                </a:cubicBezTo>
                <a:cubicBezTo>
                  <a:pt x="2734828" y="1065148"/>
                  <a:pt x="2481724" y="1041491"/>
                  <a:pt x="2322789" y="1053025"/>
                </a:cubicBezTo>
                <a:cubicBezTo>
                  <a:pt x="2163854" y="1064559"/>
                  <a:pt x="2070500" y="1047956"/>
                  <a:pt x="1912654" y="1053025"/>
                </a:cubicBezTo>
                <a:cubicBezTo>
                  <a:pt x="1754809" y="1058094"/>
                  <a:pt x="1594371" y="1033561"/>
                  <a:pt x="1385337" y="1053025"/>
                </a:cubicBezTo>
                <a:cubicBezTo>
                  <a:pt x="1176303" y="1072489"/>
                  <a:pt x="637746" y="1027801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520483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29530" y="-54565"/>
                  <a:pt x="704650" y="56081"/>
                  <a:pt x="1033792" y="0"/>
                </a:cubicBezTo>
                <a:cubicBezTo>
                  <a:pt x="1362934" y="-56081"/>
                  <a:pt x="1356146" y="46205"/>
                  <a:pt x="1502518" y="0"/>
                </a:cubicBezTo>
                <a:cubicBezTo>
                  <a:pt x="1648890" y="-46205"/>
                  <a:pt x="1875610" y="36818"/>
                  <a:pt x="2029835" y="0"/>
                </a:cubicBezTo>
                <a:cubicBezTo>
                  <a:pt x="2184060" y="-36818"/>
                  <a:pt x="2381339" y="33793"/>
                  <a:pt x="2498561" y="0"/>
                </a:cubicBezTo>
                <a:cubicBezTo>
                  <a:pt x="2615783" y="-33793"/>
                  <a:pt x="2954629" y="29972"/>
                  <a:pt x="3201651" y="0"/>
                </a:cubicBezTo>
                <a:cubicBezTo>
                  <a:pt x="3448673" y="-29972"/>
                  <a:pt x="3538502" y="36596"/>
                  <a:pt x="3846149" y="0"/>
                </a:cubicBezTo>
                <a:cubicBezTo>
                  <a:pt x="4153796" y="-36596"/>
                  <a:pt x="4291476" y="38634"/>
                  <a:pt x="4432057" y="0"/>
                </a:cubicBezTo>
                <a:cubicBezTo>
                  <a:pt x="4572638" y="-38634"/>
                  <a:pt x="4838722" y="5644"/>
                  <a:pt x="5017965" y="0"/>
                </a:cubicBezTo>
                <a:cubicBezTo>
                  <a:pt x="5197208" y="-5644"/>
                  <a:pt x="5428554" y="32870"/>
                  <a:pt x="5545282" y="0"/>
                </a:cubicBezTo>
                <a:cubicBezTo>
                  <a:pt x="5662010" y="-32870"/>
                  <a:pt x="6018261" y="52086"/>
                  <a:pt x="6189780" y="0"/>
                </a:cubicBezTo>
                <a:cubicBezTo>
                  <a:pt x="6404807" y="22387"/>
                  <a:pt x="6521666" y="137619"/>
                  <a:pt x="6520483" y="330703"/>
                </a:cubicBezTo>
                <a:cubicBezTo>
                  <a:pt x="6539417" y="464523"/>
                  <a:pt x="6482449" y="553006"/>
                  <a:pt x="6520483" y="722322"/>
                </a:cubicBezTo>
                <a:cubicBezTo>
                  <a:pt x="6542782" y="911169"/>
                  <a:pt x="6364366" y="1050674"/>
                  <a:pt x="6189780" y="1053025"/>
                </a:cubicBezTo>
                <a:cubicBezTo>
                  <a:pt x="6027340" y="1091080"/>
                  <a:pt x="5895330" y="1052190"/>
                  <a:pt x="5779645" y="1053025"/>
                </a:cubicBezTo>
                <a:cubicBezTo>
                  <a:pt x="5663961" y="1053860"/>
                  <a:pt x="5316189" y="1014277"/>
                  <a:pt x="5135146" y="1053025"/>
                </a:cubicBezTo>
                <a:cubicBezTo>
                  <a:pt x="4954103" y="1091773"/>
                  <a:pt x="4701638" y="1031463"/>
                  <a:pt x="4490648" y="1053025"/>
                </a:cubicBezTo>
                <a:cubicBezTo>
                  <a:pt x="4279658" y="1074587"/>
                  <a:pt x="4022487" y="998949"/>
                  <a:pt x="3904740" y="1053025"/>
                </a:cubicBezTo>
                <a:cubicBezTo>
                  <a:pt x="3786993" y="1107101"/>
                  <a:pt x="3594970" y="1046348"/>
                  <a:pt x="3436014" y="1053025"/>
                </a:cubicBezTo>
                <a:cubicBezTo>
                  <a:pt x="3277058" y="1059702"/>
                  <a:pt x="3207286" y="1049064"/>
                  <a:pt x="3025878" y="1053025"/>
                </a:cubicBezTo>
                <a:cubicBezTo>
                  <a:pt x="2844470" y="1056986"/>
                  <a:pt x="2733038" y="1000622"/>
                  <a:pt x="2557152" y="1053025"/>
                </a:cubicBezTo>
                <a:cubicBezTo>
                  <a:pt x="2381266" y="1105428"/>
                  <a:pt x="2210453" y="1037784"/>
                  <a:pt x="1912654" y="1053025"/>
                </a:cubicBezTo>
                <a:cubicBezTo>
                  <a:pt x="1614855" y="1068266"/>
                  <a:pt x="1571382" y="1020563"/>
                  <a:pt x="1326746" y="1053025"/>
                </a:cubicBezTo>
                <a:cubicBezTo>
                  <a:pt x="1082110" y="1085487"/>
                  <a:pt x="789455" y="990042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637974" y="3055571"/>
            <a:ext cx="6593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2010542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348187" y="2302234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520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이등변 삼각형 3"/>
          <p:cNvSpPr/>
          <p:nvPr/>
        </p:nvSpPr>
        <p:spPr>
          <a:xfrm>
            <a:off x="752475" y="2982812"/>
            <a:ext cx="5191125" cy="258931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847494" y="1807924"/>
            <a:ext cx="10166970" cy="952416"/>
            <a:chOff x="847494" y="1596910"/>
            <a:chExt cx="10166970" cy="952416"/>
          </a:xfrm>
        </p:grpSpPr>
        <p:pic>
          <p:nvPicPr>
            <p:cNvPr id="11" name="그림 1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5CB942E0-F003-450A-9283-B8A0F8BFC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세모를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9" name="그림 48" descr="컴퓨터이(가) 표시된 사진&#10;&#10;자동 생성된 설명">
            <a:extLst>
              <a:ext uri="{FF2B5EF4-FFF2-40B4-BE49-F238E27FC236}">
                <a16:creationId xmlns:a16="http://schemas.microsoft.com/office/drawing/2014/main" xmlns="" id="{95166CE2-56B4-428C-A271-706F532986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3716" y="2804062"/>
            <a:ext cx="5712568" cy="2882926"/>
          </a:xfrm>
          <a:prstGeom prst="rect">
            <a:avLst/>
          </a:prstGeom>
        </p:spPr>
      </p:pic>
      <p:pic>
        <p:nvPicPr>
          <p:cNvPr id="2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E0B75CB6-FC5D-4E23-B36A-B4131C39B2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81075" y="3088386"/>
            <a:ext cx="4878906" cy="2445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F1141BE-71B1-489D-995E-0F9C60281BA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487" y="3119828"/>
            <a:ext cx="5522913" cy="26475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EDFF1A04-2CAE-4E06-AB25-517D9BD98FDE}"/>
              </a:ext>
            </a:extLst>
          </p:cNvPr>
          <p:cNvGrpSpPr/>
          <p:nvPr/>
        </p:nvGrpSpPr>
        <p:grpSpPr>
          <a:xfrm>
            <a:off x="847494" y="1807924"/>
            <a:ext cx="10166970" cy="952416"/>
            <a:chOff x="847494" y="1596910"/>
            <a:chExt cx="10166970" cy="9524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1512AD07-D7CE-4E88-B7F5-5DD6D71A89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E1B57649-D941-495C-9F58-CBAD51FC18DE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세모를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8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9C20CAF4-987F-44E7-93F9-A1018AF84D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5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DF84643-A4F0-4989-B81F-60B4FA59F749}"/>
              </a:ext>
            </a:extLst>
          </p:cNvPr>
          <p:cNvGrpSpPr/>
          <p:nvPr/>
        </p:nvGrpSpPr>
        <p:grpSpPr>
          <a:xfrm>
            <a:off x="847494" y="1595650"/>
            <a:ext cx="10166970" cy="952416"/>
            <a:chOff x="847494" y="1596910"/>
            <a:chExt cx="10166970" cy="9524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590AE1A-7B78-46E0-A5E1-C8C326CED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3E910E2-883D-4CFE-B18E-C302145C67E6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집 모양을 만들어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8" name="그림 17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4AAB9F5B-909B-4DD6-B72A-BB33F660069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8126" y="2150420"/>
            <a:ext cx="5057874" cy="4371799"/>
          </a:xfrm>
          <a:prstGeom prst="rect">
            <a:avLst/>
          </a:prstGeom>
        </p:spPr>
      </p:pic>
      <p:pic>
        <p:nvPicPr>
          <p:cNvPr id="19" name="그림 18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16E54C8F-FCC7-4DD6-B4D7-11B554BD738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254053"/>
            <a:ext cx="4508369" cy="4309352"/>
          </a:xfrm>
          <a:prstGeom prst="rect">
            <a:avLst/>
          </a:prstGeom>
        </p:spPr>
      </p:pic>
      <p:pic>
        <p:nvPicPr>
          <p:cNvPr id="13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50A8C18D-176A-4DB2-8F97-4D513DB427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7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DF84643-A4F0-4989-B81F-60B4FA59F749}"/>
              </a:ext>
            </a:extLst>
          </p:cNvPr>
          <p:cNvGrpSpPr/>
          <p:nvPr/>
        </p:nvGrpSpPr>
        <p:grpSpPr>
          <a:xfrm>
            <a:off x="847494" y="1595650"/>
            <a:ext cx="10166970" cy="952416"/>
            <a:chOff x="847494" y="1596910"/>
            <a:chExt cx="10166970" cy="9524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590AE1A-7B78-46E0-A5E1-C8C326CED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3E910E2-883D-4CFE-B18E-C302145C67E6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집 모양을 만들어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3" name="그림 12" descr="표지판, 시계, 기차, 그리기이(가) 표시된 사진&#10;&#10;자동 생성된 설명">
            <a:extLst>
              <a:ext uri="{FF2B5EF4-FFF2-40B4-BE49-F238E27FC236}">
                <a16:creationId xmlns:a16="http://schemas.microsoft.com/office/drawing/2014/main" xmlns="" id="{78B910F7-69CE-4BA2-8217-ED3EB8DE95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342" y="2440868"/>
            <a:ext cx="4625138" cy="3973854"/>
          </a:xfrm>
          <a:prstGeom prst="rect">
            <a:avLst/>
          </a:prstGeom>
        </p:spPr>
      </p:pic>
      <p:pic>
        <p:nvPicPr>
          <p:cNvPr id="14" name="그림 13" descr="표지판, 시계, 기차, 그리기이(가) 표시된 사진&#10;&#10;자동 생성된 설명">
            <a:extLst>
              <a:ext uri="{FF2B5EF4-FFF2-40B4-BE49-F238E27FC236}">
                <a16:creationId xmlns:a16="http://schemas.microsoft.com/office/drawing/2014/main" xmlns="" id="{B271B74F-946C-4BF1-B01D-6B7E740D74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733"/>
          <a:stretch/>
        </p:blipFill>
        <p:spPr>
          <a:xfrm>
            <a:off x="6529876" y="2441851"/>
            <a:ext cx="4625138" cy="3973854"/>
          </a:xfrm>
          <a:prstGeom prst="rect">
            <a:avLst/>
          </a:prstGeom>
        </p:spPr>
      </p:pic>
      <p:pic>
        <p:nvPicPr>
          <p:cNvPr id="18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B3C62FAC-B694-4034-A4A7-FA244AA922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8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DF84643-A4F0-4989-B81F-60B4FA59F749}"/>
              </a:ext>
            </a:extLst>
          </p:cNvPr>
          <p:cNvGrpSpPr/>
          <p:nvPr/>
        </p:nvGrpSpPr>
        <p:grpSpPr>
          <a:xfrm>
            <a:off x="847494" y="1595650"/>
            <a:ext cx="10166970" cy="952416"/>
            <a:chOff x="847494" y="1596910"/>
            <a:chExt cx="10166970" cy="9524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590AE1A-7B78-46E0-A5E1-C8C326CED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3E910E2-883D-4CFE-B18E-C302145C67E6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산 모양을 만들어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DC22E322-7D9F-4C99-8B81-6DEBFBDC63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093" y="3010273"/>
            <a:ext cx="5675147" cy="289350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D741FFE0-0602-48DA-A862-304F25AC1B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1050" y="2903075"/>
            <a:ext cx="5675147" cy="2893508"/>
          </a:xfrm>
          <a:prstGeom prst="rect">
            <a:avLst/>
          </a:prstGeom>
        </p:spPr>
      </p:pic>
      <p:pic>
        <p:nvPicPr>
          <p:cNvPr id="13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4BAB7407-727F-45C5-87D8-93B85921E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977DD29-3C2F-42A3-9704-CB4FA5B3E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DF84643-A4F0-4989-B81F-60B4FA59F749}"/>
              </a:ext>
            </a:extLst>
          </p:cNvPr>
          <p:cNvGrpSpPr/>
          <p:nvPr/>
        </p:nvGrpSpPr>
        <p:grpSpPr>
          <a:xfrm>
            <a:off x="847494" y="1595650"/>
            <a:ext cx="10166970" cy="1399216"/>
            <a:chOff x="847494" y="1596910"/>
            <a:chExt cx="10166970" cy="13992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590AE1A-7B78-46E0-A5E1-C8C326CED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3E910E2-883D-4CFE-B18E-C302145C67E6}"/>
                </a:ext>
              </a:extLst>
            </p:cNvPr>
            <p:cNvSpPr txBox="1"/>
            <p:nvPr/>
          </p:nvSpPr>
          <p:spPr>
            <a:xfrm>
              <a:off x="1642703" y="1795797"/>
              <a:ext cx="93717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조각을 모두 이용하여 나무 모양을 만들어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3" name="그림 12" descr="시계이(가) 표시된 사진&#10;&#10;자동 생성된 설명">
            <a:extLst>
              <a:ext uri="{FF2B5EF4-FFF2-40B4-BE49-F238E27FC236}">
                <a16:creationId xmlns:a16="http://schemas.microsoft.com/office/drawing/2014/main" xmlns="" id="{6580DBC3-AAF7-4018-A8C0-BC8AD564B80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1361604" y="2339980"/>
            <a:ext cx="4194086" cy="3939910"/>
          </a:xfrm>
          <a:prstGeom prst="rect">
            <a:avLst/>
          </a:prstGeom>
        </p:spPr>
      </p:pic>
      <p:pic>
        <p:nvPicPr>
          <p:cNvPr id="14" name="그림 13" descr="시계이(가) 표시된 사진&#10;&#10;자동 생성된 설명">
            <a:extLst>
              <a:ext uri="{FF2B5EF4-FFF2-40B4-BE49-F238E27FC236}">
                <a16:creationId xmlns:a16="http://schemas.microsoft.com/office/drawing/2014/main" xmlns="" id="{483D1E28-DD41-4D66-BBB0-75C13C248C9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8034" y="2254053"/>
            <a:ext cx="4194086" cy="3939910"/>
          </a:xfrm>
          <a:prstGeom prst="rect">
            <a:avLst/>
          </a:prstGeom>
        </p:spPr>
      </p:pic>
      <p:pic>
        <p:nvPicPr>
          <p:cNvPr id="18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2D907C2C-30C5-44AF-B9C1-DED53980E2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2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100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칠교판으로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집 모양 만들기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xmlns="" id="{4BD330F9-B1E4-47F6-9BAF-33713B0A6A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43" y="1101896"/>
            <a:ext cx="990027" cy="9900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C54E567-50A8-4012-95B1-1AC12ED5A7E6}"/>
              </a:ext>
            </a:extLst>
          </p:cNvPr>
          <p:cNvSpPr txBox="1"/>
          <p:nvPr/>
        </p:nvSpPr>
        <p:spPr>
          <a:xfrm>
            <a:off x="9816586" y="1309433"/>
            <a:ext cx="224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~ 10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 참고</a:t>
            </a:r>
            <a:endParaRPr lang="en-US" altLang="ko-KR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DF84643-A4F0-4989-B81F-60B4FA59F749}"/>
              </a:ext>
            </a:extLst>
          </p:cNvPr>
          <p:cNvGrpSpPr/>
          <p:nvPr/>
        </p:nvGrpSpPr>
        <p:grpSpPr>
          <a:xfrm>
            <a:off x="847494" y="1677295"/>
            <a:ext cx="10934411" cy="952416"/>
            <a:chOff x="847494" y="1596910"/>
            <a:chExt cx="10934411" cy="952416"/>
          </a:xfrm>
        </p:grpSpPr>
        <p:pic>
          <p:nvPicPr>
            <p:cNvPr id="16" name="그림 1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590AE1A-7B78-46E0-A5E1-C8C326CED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3E910E2-883D-4CFE-B18E-C302145C67E6}"/>
                </a:ext>
              </a:extLst>
            </p:cNvPr>
            <p:cNvSpPr txBox="1"/>
            <p:nvPr/>
          </p:nvSpPr>
          <p:spPr>
            <a:xfrm>
              <a:off x="1642703" y="1795797"/>
              <a:ext cx="101392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조각을 이용하여 나만의 집 모양을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026" name="Picture 2" descr="칠교 집에 대한 이미지 검색결과">
            <a:extLst>
              <a:ext uri="{FF2B5EF4-FFF2-40B4-BE49-F238E27FC236}">
                <a16:creationId xmlns:a16="http://schemas.microsoft.com/office/drawing/2014/main" xmlns="" id="{8CB5C26E-6AAA-4CD3-9F0E-4E195BC51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494" y="2415200"/>
            <a:ext cx="5470303" cy="424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건물 칠교에 대한 이미지 검색결과">
            <a:extLst>
              <a:ext uri="{FF2B5EF4-FFF2-40B4-BE49-F238E27FC236}">
                <a16:creationId xmlns:a16="http://schemas.microsoft.com/office/drawing/2014/main" xmlns="" id="{A592C823-F901-4821-9CBB-509FE0379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292" y="2762811"/>
            <a:ext cx="4562475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3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5. 뾰로롱.wav"/>
          </p:stSnd>
        </p:sndAc>
      </p:transition>
    </mc:Choice>
    <mc:Fallback xmlns="">
      <p:transition spd="slow">
        <p:sndAc>
          <p:stSnd>
            <p:snd r:embed="rId8" name="45. 뾰로롱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318906" y="2906756"/>
            <a:ext cx="6105216" cy="1053025"/>
          </a:xfrm>
          <a:custGeom>
            <a:avLst/>
            <a:gdLst>
              <a:gd name="connsiteX0" fmla="*/ 0 w 6105216"/>
              <a:gd name="connsiteY0" fmla="*/ 330703 h 1053025"/>
              <a:gd name="connsiteX1" fmla="*/ 330703 w 6105216"/>
              <a:gd name="connsiteY1" fmla="*/ 0 h 1053025"/>
              <a:gd name="connsiteX2" fmla="*/ 820646 w 6105216"/>
              <a:gd name="connsiteY2" fmla="*/ 0 h 1053025"/>
              <a:gd name="connsiteX3" fmla="*/ 1256151 w 6105216"/>
              <a:gd name="connsiteY3" fmla="*/ 0 h 1053025"/>
              <a:gd name="connsiteX4" fmla="*/ 1746094 w 6105216"/>
              <a:gd name="connsiteY4" fmla="*/ 0 h 1053025"/>
              <a:gd name="connsiteX5" fmla="*/ 2290475 w 6105216"/>
              <a:gd name="connsiteY5" fmla="*/ 0 h 1053025"/>
              <a:gd name="connsiteX6" fmla="*/ 2834856 w 6105216"/>
              <a:gd name="connsiteY6" fmla="*/ 0 h 1053025"/>
              <a:gd name="connsiteX7" fmla="*/ 3433675 w 6105216"/>
              <a:gd name="connsiteY7" fmla="*/ 0 h 1053025"/>
              <a:gd name="connsiteX8" fmla="*/ 3869179 w 6105216"/>
              <a:gd name="connsiteY8" fmla="*/ 0 h 1053025"/>
              <a:gd name="connsiteX9" fmla="*/ 4467999 w 6105216"/>
              <a:gd name="connsiteY9" fmla="*/ 0 h 1053025"/>
              <a:gd name="connsiteX10" fmla="*/ 5121256 w 6105216"/>
              <a:gd name="connsiteY10" fmla="*/ 0 h 1053025"/>
              <a:gd name="connsiteX11" fmla="*/ 5774513 w 6105216"/>
              <a:gd name="connsiteY11" fmla="*/ 0 h 1053025"/>
              <a:gd name="connsiteX12" fmla="*/ 6105216 w 6105216"/>
              <a:gd name="connsiteY12" fmla="*/ 330703 h 1053025"/>
              <a:gd name="connsiteX13" fmla="*/ 6105216 w 6105216"/>
              <a:gd name="connsiteY13" fmla="*/ 722322 h 1053025"/>
              <a:gd name="connsiteX14" fmla="*/ 5774513 w 6105216"/>
              <a:gd name="connsiteY14" fmla="*/ 1053025 h 1053025"/>
              <a:gd name="connsiteX15" fmla="*/ 5393446 w 6105216"/>
              <a:gd name="connsiteY15" fmla="*/ 1053025 h 1053025"/>
              <a:gd name="connsiteX16" fmla="*/ 4794627 w 6105216"/>
              <a:gd name="connsiteY16" fmla="*/ 1053025 h 1053025"/>
              <a:gd name="connsiteX17" fmla="*/ 4195808 w 6105216"/>
              <a:gd name="connsiteY17" fmla="*/ 1053025 h 1053025"/>
              <a:gd name="connsiteX18" fmla="*/ 3814741 w 6105216"/>
              <a:gd name="connsiteY18" fmla="*/ 1053025 h 1053025"/>
              <a:gd name="connsiteX19" fmla="*/ 3215922 w 6105216"/>
              <a:gd name="connsiteY19" fmla="*/ 1053025 h 1053025"/>
              <a:gd name="connsiteX20" fmla="*/ 2725979 w 6105216"/>
              <a:gd name="connsiteY20" fmla="*/ 1053025 h 1053025"/>
              <a:gd name="connsiteX21" fmla="*/ 2181598 w 6105216"/>
              <a:gd name="connsiteY21" fmla="*/ 1053025 h 1053025"/>
              <a:gd name="connsiteX22" fmla="*/ 1800532 w 6105216"/>
              <a:gd name="connsiteY22" fmla="*/ 1053025 h 1053025"/>
              <a:gd name="connsiteX23" fmla="*/ 1310589 w 6105216"/>
              <a:gd name="connsiteY23" fmla="*/ 1053025 h 1053025"/>
              <a:gd name="connsiteX24" fmla="*/ 330703 w 6105216"/>
              <a:gd name="connsiteY24" fmla="*/ 1053025 h 1053025"/>
              <a:gd name="connsiteX25" fmla="*/ 0 w 6105216"/>
              <a:gd name="connsiteY25" fmla="*/ 722322 h 1053025"/>
              <a:gd name="connsiteX26" fmla="*/ 0 w 6105216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05216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459925" y="-38228"/>
                  <a:pt x="667356" y="16839"/>
                  <a:pt x="820646" y="0"/>
                </a:cubicBezTo>
                <a:cubicBezTo>
                  <a:pt x="973936" y="-16839"/>
                  <a:pt x="1155347" y="36127"/>
                  <a:pt x="1256151" y="0"/>
                </a:cubicBezTo>
                <a:cubicBezTo>
                  <a:pt x="1356955" y="-36127"/>
                  <a:pt x="1564214" y="50618"/>
                  <a:pt x="1746094" y="0"/>
                </a:cubicBezTo>
                <a:cubicBezTo>
                  <a:pt x="1927974" y="-50618"/>
                  <a:pt x="2044365" y="8334"/>
                  <a:pt x="2290475" y="0"/>
                </a:cubicBezTo>
                <a:cubicBezTo>
                  <a:pt x="2536585" y="-8334"/>
                  <a:pt x="2700985" y="4438"/>
                  <a:pt x="2834856" y="0"/>
                </a:cubicBezTo>
                <a:cubicBezTo>
                  <a:pt x="2968727" y="-4438"/>
                  <a:pt x="3310926" y="65118"/>
                  <a:pt x="3433675" y="0"/>
                </a:cubicBezTo>
                <a:cubicBezTo>
                  <a:pt x="3556424" y="-65118"/>
                  <a:pt x="3686281" y="33644"/>
                  <a:pt x="3869179" y="0"/>
                </a:cubicBezTo>
                <a:cubicBezTo>
                  <a:pt x="4052077" y="-33644"/>
                  <a:pt x="4194978" y="27181"/>
                  <a:pt x="4467999" y="0"/>
                </a:cubicBezTo>
                <a:cubicBezTo>
                  <a:pt x="4741020" y="-27181"/>
                  <a:pt x="4941155" y="72096"/>
                  <a:pt x="5121256" y="0"/>
                </a:cubicBezTo>
                <a:cubicBezTo>
                  <a:pt x="5301357" y="-72096"/>
                  <a:pt x="5600577" y="39165"/>
                  <a:pt x="5774513" y="0"/>
                </a:cubicBezTo>
                <a:cubicBezTo>
                  <a:pt x="5949171" y="-7959"/>
                  <a:pt x="6089736" y="140003"/>
                  <a:pt x="6105216" y="330703"/>
                </a:cubicBezTo>
                <a:cubicBezTo>
                  <a:pt x="6127840" y="509953"/>
                  <a:pt x="6091090" y="626774"/>
                  <a:pt x="6105216" y="722322"/>
                </a:cubicBezTo>
                <a:cubicBezTo>
                  <a:pt x="6091608" y="932775"/>
                  <a:pt x="5975320" y="1074382"/>
                  <a:pt x="5774513" y="1053025"/>
                </a:cubicBezTo>
                <a:cubicBezTo>
                  <a:pt x="5621543" y="1058589"/>
                  <a:pt x="5542086" y="1046088"/>
                  <a:pt x="5393446" y="1053025"/>
                </a:cubicBezTo>
                <a:cubicBezTo>
                  <a:pt x="5244806" y="1059962"/>
                  <a:pt x="5028734" y="1013683"/>
                  <a:pt x="4794627" y="1053025"/>
                </a:cubicBezTo>
                <a:cubicBezTo>
                  <a:pt x="4560520" y="1092367"/>
                  <a:pt x="4409093" y="1048111"/>
                  <a:pt x="4195808" y="1053025"/>
                </a:cubicBezTo>
                <a:cubicBezTo>
                  <a:pt x="3982523" y="1057939"/>
                  <a:pt x="3916828" y="1047233"/>
                  <a:pt x="3814741" y="1053025"/>
                </a:cubicBezTo>
                <a:cubicBezTo>
                  <a:pt x="3712654" y="1058817"/>
                  <a:pt x="3403099" y="1007683"/>
                  <a:pt x="3215922" y="1053025"/>
                </a:cubicBezTo>
                <a:cubicBezTo>
                  <a:pt x="3028745" y="1098367"/>
                  <a:pt x="2956766" y="1004987"/>
                  <a:pt x="2725979" y="1053025"/>
                </a:cubicBezTo>
                <a:cubicBezTo>
                  <a:pt x="2495192" y="1101063"/>
                  <a:pt x="2387296" y="1041712"/>
                  <a:pt x="2181598" y="1053025"/>
                </a:cubicBezTo>
                <a:cubicBezTo>
                  <a:pt x="1975900" y="1064338"/>
                  <a:pt x="1937664" y="1037706"/>
                  <a:pt x="1800532" y="1053025"/>
                </a:cubicBezTo>
                <a:cubicBezTo>
                  <a:pt x="1663400" y="1068344"/>
                  <a:pt x="1444398" y="1033313"/>
                  <a:pt x="1310589" y="1053025"/>
                </a:cubicBezTo>
                <a:cubicBezTo>
                  <a:pt x="1176780" y="1072737"/>
                  <a:pt x="816300" y="977517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10521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8505" y="-43674"/>
                  <a:pt x="835656" y="15293"/>
                  <a:pt x="983960" y="0"/>
                </a:cubicBezTo>
                <a:cubicBezTo>
                  <a:pt x="1132264" y="-15293"/>
                  <a:pt x="1201783" y="30721"/>
                  <a:pt x="1419465" y="0"/>
                </a:cubicBezTo>
                <a:cubicBezTo>
                  <a:pt x="1637147" y="-30721"/>
                  <a:pt x="1790579" y="13863"/>
                  <a:pt x="1909408" y="0"/>
                </a:cubicBezTo>
                <a:cubicBezTo>
                  <a:pt x="2028237" y="-13863"/>
                  <a:pt x="2207550" y="35737"/>
                  <a:pt x="2344913" y="0"/>
                </a:cubicBezTo>
                <a:cubicBezTo>
                  <a:pt x="2482276" y="-35737"/>
                  <a:pt x="2847156" y="58507"/>
                  <a:pt x="2998170" y="0"/>
                </a:cubicBezTo>
                <a:cubicBezTo>
                  <a:pt x="3149184" y="-58507"/>
                  <a:pt x="3476627" y="22378"/>
                  <a:pt x="3596989" y="0"/>
                </a:cubicBezTo>
                <a:cubicBezTo>
                  <a:pt x="3717351" y="-22378"/>
                  <a:pt x="3908645" y="51213"/>
                  <a:pt x="4141370" y="0"/>
                </a:cubicBezTo>
                <a:cubicBezTo>
                  <a:pt x="4374095" y="-51213"/>
                  <a:pt x="4443014" y="36202"/>
                  <a:pt x="4685751" y="0"/>
                </a:cubicBezTo>
                <a:cubicBezTo>
                  <a:pt x="4928488" y="-36202"/>
                  <a:pt x="5019477" y="57099"/>
                  <a:pt x="5175694" y="0"/>
                </a:cubicBezTo>
                <a:cubicBezTo>
                  <a:pt x="5331911" y="-57099"/>
                  <a:pt x="5533802" y="33961"/>
                  <a:pt x="5774513" y="0"/>
                </a:cubicBezTo>
                <a:cubicBezTo>
                  <a:pt x="5989540" y="22387"/>
                  <a:pt x="6106399" y="137619"/>
                  <a:pt x="6105216" y="330703"/>
                </a:cubicBezTo>
                <a:cubicBezTo>
                  <a:pt x="6124150" y="464523"/>
                  <a:pt x="6067182" y="553006"/>
                  <a:pt x="6105216" y="722322"/>
                </a:cubicBezTo>
                <a:cubicBezTo>
                  <a:pt x="6127515" y="911169"/>
                  <a:pt x="5949099" y="1050674"/>
                  <a:pt x="5774513" y="1053025"/>
                </a:cubicBezTo>
                <a:cubicBezTo>
                  <a:pt x="5694381" y="1054553"/>
                  <a:pt x="5574057" y="1043025"/>
                  <a:pt x="5393446" y="1053025"/>
                </a:cubicBezTo>
                <a:cubicBezTo>
                  <a:pt x="5212835" y="1063025"/>
                  <a:pt x="4961690" y="993398"/>
                  <a:pt x="4794627" y="1053025"/>
                </a:cubicBezTo>
                <a:cubicBezTo>
                  <a:pt x="4627564" y="1112652"/>
                  <a:pt x="4419245" y="994858"/>
                  <a:pt x="4195808" y="1053025"/>
                </a:cubicBezTo>
                <a:cubicBezTo>
                  <a:pt x="3972371" y="1111192"/>
                  <a:pt x="3792419" y="1031105"/>
                  <a:pt x="3651427" y="1053025"/>
                </a:cubicBezTo>
                <a:cubicBezTo>
                  <a:pt x="3510435" y="1074945"/>
                  <a:pt x="3307833" y="1029263"/>
                  <a:pt x="3215922" y="1053025"/>
                </a:cubicBezTo>
                <a:cubicBezTo>
                  <a:pt x="3124012" y="1076787"/>
                  <a:pt x="2999445" y="1010050"/>
                  <a:pt x="2834856" y="1053025"/>
                </a:cubicBezTo>
                <a:cubicBezTo>
                  <a:pt x="2670267" y="1096000"/>
                  <a:pt x="2510448" y="1043763"/>
                  <a:pt x="2399351" y="1053025"/>
                </a:cubicBezTo>
                <a:cubicBezTo>
                  <a:pt x="2288254" y="1062287"/>
                  <a:pt x="2024987" y="983727"/>
                  <a:pt x="1800532" y="1053025"/>
                </a:cubicBezTo>
                <a:cubicBezTo>
                  <a:pt x="1576077" y="1122323"/>
                  <a:pt x="1437378" y="1005648"/>
                  <a:pt x="1256151" y="1053025"/>
                </a:cubicBezTo>
                <a:cubicBezTo>
                  <a:pt x="1074924" y="1100402"/>
                  <a:pt x="763971" y="1027727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555289" y="3009272"/>
            <a:ext cx="6105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모둠의 집 만들기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223757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6769" y="2574808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3531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모둠의 집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634196"/>
            <a:ext cx="10569645" cy="962097"/>
            <a:chOff x="916151" y="1744399"/>
            <a:chExt cx="10569645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25719" y="1907252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각자 만든 집을 이어 붙여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모둠의 집을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4" name="그림 3" descr="연이(가) 표시된 사진&#10;&#10;자동 생성된 설명">
            <a:extLst>
              <a:ext uri="{FF2B5EF4-FFF2-40B4-BE49-F238E27FC236}">
                <a16:creationId xmlns:a16="http://schemas.microsoft.com/office/drawing/2014/main" xmlns="" id="{8B3151B5-2B0B-46EE-B4EA-AC965B7A07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70" r="96167">
                        <a14:foregroundMark x1="12164" y1="22959" x2="10431" y2="72899"/>
                        <a14:foregroundMark x1="26060" y1="41538" x2="25323" y2="77160"/>
                        <a14:foregroundMark x1="28640" y1="39172" x2="30372" y2="62012"/>
                        <a14:backgroundMark x1="5566" y1="64024" x2="5676" y2="68639"/>
                        <a14:backgroundMark x1="32436" y1="58935" x2="32326" y2="61065"/>
                        <a14:backgroundMark x1="36823" y1="54556" x2="37486" y2="53136"/>
                        <a14:backgroundMark x1="36860" y1="59408" x2="36638" y2="58343"/>
                        <a14:backgroundMark x1="30004" y1="31598" x2="35754" y2="50769"/>
                        <a14:backgroundMark x1="24327" y1="31598" x2="26797" y2="23905"/>
                        <a14:backgroundMark x1="23590" y1="33609" x2="24217" y2="32308"/>
                        <a14:backgroundMark x1="20936" y1="41065" x2="23295" y2="33609"/>
                        <a14:backgroundMark x1="53078" y1="71598" x2="54147" y2="67811"/>
                        <a14:backgroundMark x1="69591" y1="33728" x2="72982" y2="24142"/>
                        <a14:backgroundMark x1="68706" y1="36923" x2="69480" y2="34556"/>
                        <a14:backgroundMark x1="76705" y1="12071" x2="80059" y2="1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038" y="2571748"/>
            <a:ext cx="11283920" cy="351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3. 딴딴단.wav"/>
          </p:stSnd>
        </p:sndAc>
      </p:transition>
    </mc:Choice>
    <mc:Fallback xmlns="">
      <p:transition spd="slow">
        <p:sndAc>
          <p:stSnd>
            <p:snd r:embed="rId7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모둠의 집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699512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07252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모둠끼리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칠교판을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모두 합쳐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모둠의 집을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050436F-E85E-40FD-A1CF-F6228F122F56}"/>
              </a:ext>
            </a:extLst>
          </p:cNvPr>
          <p:cNvGrpSpPr/>
          <p:nvPr/>
        </p:nvGrpSpPr>
        <p:grpSpPr>
          <a:xfrm>
            <a:off x="2999494" y="2708907"/>
            <a:ext cx="4219825" cy="3737928"/>
            <a:chOff x="1508009" y="2601104"/>
            <a:chExt cx="4219825" cy="3737928"/>
          </a:xfrm>
        </p:grpSpPr>
        <p:pic>
          <p:nvPicPr>
            <p:cNvPr id="18" name="그림 17" descr="컴퓨터이(가) 표시된 사진&#10;&#10;자동 생성된 설명">
              <a:extLst>
                <a:ext uri="{FF2B5EF4-FFF2-40B4-BE49-F238E27FC236}">
                  <a16:creationId xmlns:a16="http://schemas.microsoft.com/office/drawing/2014/main" xmlns="" id="{73553D07-0575-4B1F-A721-EE8ACD0881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08009" y="2601104"/>
              <a:ext cx="4219825" cy="2129593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4ED7229F-5FAD-44C6-A680-32D14FBD0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2195" y="4636539"/>
              <a:ext cx="3551451" cy="1702493"/>
            </a:xfrm>
            <a:prstGeom prst="rect">
              <a:avLst/>
            </a:prstGeom>
          </p:spPr>
        </p:pic>
      </p:grpSp>
      <p:pic>
        <p:nvPicPr>
          <p:cNvPr id="20" name="그림 19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5832F94A-CBE0-45FD-B783-92E33AD9EC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6287" y="3536803"/>
            <a:ext cx="3157206" cy="3017835"/>
          </a:xfrm>
          <a:prstGeom prst="rect">
            <a:avLst/>
          </a:prstGeom>
        </p:spPr>
      </p:pic>
      <p:pic>
        <p:nvPicPr>
          <p:cNvPr id="21" name="그림 20" descr="방, 표지판이(가) 표시된 사진&#10;&#10;자동 생성된 설명">
            <a:extLst>
              <a:ext uri="{FF2B5EF4-FFF2-40B4-BE49-F238E27FC236}">
                <a16:creationId xmlns:a16="http://schemas.microsoft.com/office/drawing/2014/main" xmlns="" id="{1B10C7F7-2279-4567-BD55-758892E89B1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3636" y="3413039"/>
            <a:ext cx="1894450" cy="3009708"/>
          </a:xfrm>
          <a:prstGeom prst="rect">
            <a:avLst/>
          </a:prstGeom>
        </p:spPr>
      </p:pic>
      <p:pic>
        <p:nvPicPr>
          <p:cNvPr id="22" name="그림 21" descr="시계이(가) 표시된 사진&#10;&#10;자동 생성된 설명">
            <a:extLst>
              <a:ext uri="{FF2B5EF4-FFF2-40B4-BE49-F238E27FC236}">
                <a16:creationId xmlns:a16="http://schemas.microsoft.com/office/drawing/2014/main" xmlns="" id="{60CB0CA3-D3BB-4192-AFD2-2993CDF098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854" y="3329463"/>
            <a:ext cx="3212525" cy="301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85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모둠의 집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699512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07252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칠교판으로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만든 모둠의 집을 소개해봅시다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050436F-E85E-40FD-A1CF-F6228F122F56}"/>
              </a:ext>
            </a:extLst>
          </p:cNvPr>
          <p:cNvGrpSpPr/>
          <p:nvPr/>
        </p:nvGrpSpPr>
        <p:grpSpPr>
          <a:xfrm>
            <a:off x="2999494" y="2708907"/>
            <a:ext cx="4219825" cy="3737928"/>
            <a:chOff x="1508009" y="2601104"/>
            <a:chExt cx="4219825" cy="3737928"/>
          </a:xfrm>
        </p:grpSpPr>
        <p:pic>
          <p:nvPicPr>
            <p:cNvPr id="18" name="그림 17" descr="컴퓨터이(가) 표시된 사진&#10;&#10;자동 생성된 설명">
              <a:extLst>
                <a:ext uri="{FF2B5EF4-FFF2-40B4-BE49-F238E27FC236}">
                  <a16:creationId xmlns:a16="http://schemas.microsoft.com/office/drawing/2014/main" xmlns="" id="{73553D07-0575-4B1F-A721-EE8ACD0881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08009" y="2601104"/>
              <a:ext cx="4219825" cy="2129593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4ED7229F-5FAD-44C6-A680-32D14FBD0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2195" y="4636539"/>
              <a:ext cx="3551451" cy="1702493"/>
            </a:xfrm>
            <a:prstGeom prst="rect">
              <a:avLst/>
            </a:prstGeom>
          </p:spPr>
        </p:pic>
      </p:grpSp>
      <p:pic>
        <p:nvPicPr>
          <p:cNvPr id="20" name="그림 19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5832F94A-CBE0-45FD-B783-92E33AD9ECE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6287" y="3536803"/>
            <a:ext cx="3157206" cy="3017835"/>
          </a:xfrm>
          <a:prstGeom prst="rect">
            <a:avLst/>
          </a:prstGeom>
        </p:spPr>
      </p:pic>
      <p:pic>
        <p:nvPicPr>
          <p:cNvPr id="21" name="그림 20" descr="방, 표지판이(가) 표시된 사진&#10;&#10;자동 생성된 설명">
            <a:extLst>
              <a:ext uri="{FF2B5EF4-FFF2-40B4-BE49-F238E27FC236}">
                <a16:creationId xmlns:a16="http://schemas.microsoft.com/office/drawing/2014/main" xmlns="" id="{1B10C7F7-2279-4567-BD55-758892E89B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3603" y="3413039"/>
            <a:ext cx="1894450" cy="3009708"/>
          </a:xfrm>
          <a:prstGeom prst="rect">
            <a:avLst/>
          </a:prstGeom>
        </p:spPr>
      </p:pic>
      <p:pic>
        <p:nvPicPr>
          <p:cNvPr id="22" name="그림 21" descr="시계이(가) 표시된 사진&#10;&#10;자동 생성된 설명">
            <a:extLst>
              <a:ext uri="{FF2B5EF4-FFF2-40B4-BE49-F238E27FC236}">
                <a16:creationId xmlns:a16="http://schemas.microsoft.com/office/drawing/2014/main" xmlns="" id="{60CB0CA3-D3BB-4192-AFD2-2993CDF098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004" y="3329463"/>
            <a:ext cx="3212525" cy="3017835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9CBA014-5EEC-430F-998A-C555B7735922}"/>
              </a:ext>
            </a:extLst>
          </p:cNvPr>
          <p:cNvGrpSpPr/>
          <p:nvPr/>
        </p:nvGrpSpPr>
        <p:grpSpPr>
          <a:xfrm>
            <a:off x="791299" y="4322445"/>
            <a:ext cx="2260362" cy="1509134"/>
            <a:chOff x="3069770" y="4249038"/>
            <a:chExt cx="2062743" cy="686856"/>
          </a:xfrm>
        </p:grpSpPr>
        <p:sp>
          <p:nvSpPr>
            <p:cNvPr id="16" name="사각형: 둥근 모서리 5">
              <a:extLst>
                <a:ext uri="{FF2B5EF4-FFF2-40B4-BE49-F238E27FC236}">
                  <a16:creationId xmlns:a16="http://schemas.microsoft.com/office/drawing/2014/main" xmlns="" id="{73C1E2ED-C223-4C3D-A075-ADBD09E69D03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DFF84630-20BD-4120-BA37-47113852748C}"/>
                </a:ext>
              </a:extLst>
            </p:cNvPr>
            <p:cNvSpPr txBox="1"/>
            <p:nvPr/>
          </p:nvSpPr>
          <p:spPr>
            <a:xfrm>
              <a:off x="3079776" y="4249038"/>
              <a:ext cx="2052737" cy="658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 집을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지키는 나무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0147B143-61BE-41EE-9054-57361468FB3C}"/>
              </a:ext>
            </a:extLst>
          </p:cNvPr>
          <p:cNvGrpSpPr/>
          <p:nvPr/>
        </p:nvGrpSpPr>
        <p:grpSpPr>
          <a:xfrm>
            <a:off x="3979224" y="4342580"/>
            <a:ext cx="2260362" cy="866725"/>
            <a:chOff x="3069770" y="4249038"/>
            <a:chExt cx="2062743" cy="686856"/>
          </a:xfrm>
        </p:grpSpPr>
        <p:sp>
          <p:nvSpPr>
            <p:cNvPr id="24" name="사각형: 둥근 모서리 5">
              <a:extLst>
                <a:ext uri="{FF2B5EF4-FFF2-40B4-BE49-F238E27FC236}">
                  <a16:creationId xmlns:a16="http://schemas.microsoft.com/office/drawing/2014/main" xmlns="" id="{37CE62DD-A390-41B2-B900-834F7FC789F4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6D9E09A3-F7EE-4790-8035-885C3055AC19}"/>
                </a:ext>
              </a:extLst>
            </p:cNvPr>
            <p:cNvSpPr txBox="1"/>
            <p:nvPr/>
          </p:nvSpPr>
          <p:spPr>
            <a:xfrm>
              <a:off x="3079776" y="4249038"/>
              <a:ext cx="2052737" cy="609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카페테리아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51E0C540-A25F-4B77-B2B8-03071F16FACF}"/>
              </a:ext>
            </a:extLst>
          </p:cNvPr>
          <p:cNvGrpSpPr/>
          <p:nvPr/>
        </p:nvGrpSpPr>
        <p:grpSpPr>
          <a:xfrm>
            <a:off x="7190300" y="4999052"/>
            <a:ext cx="2260362" cy="866725"/>
            <a:chOff x="3069770" y="4249038"/>
            <a:chExt cx="2062743" cy="686856"/>
          </a:xfrm>
        </p:grpSpPr>
        <p:sp>
          <p:nvSpPr>
            <p:cNvPr id="27" name="사각형: 둥근 모서리 5">
              <a:extLst>
                <a:ext uri="{FF2B5EF4-FFF2-40B4-BE49-F238E27FC236}">
                  <a16:creationId xmlns:a16="http://schemas.microsoft.com/office/drawing/2014/main" xmlns="" id="{9DB68505-9E91-4A87-A14D-A7A052CB7D92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380385D0-C263-421E-BACB-BEB0E1C5B1F8}"/>
                </a:ext>
              </a:extLst>
            </p:cNvPr>
            <p:cNvSpPr txBox="1"/>
            <p:nvPr/>
          </p:nvSpPr>
          <p:spPr>
            <a:xfrm>
              <a:off x="3079776" y="4249038"/>
              <a:ext cx="2052737" cy="609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 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6F36B7B7-75AA-43F0-B3A0-6A047D6F87D9}"/>
              </a:ext>
            </a:extLst>
          </p:cNvPr>
          <p:cNvGrpSpPr/>
          <p:nvPr/>
        </p:nvGrpSpPr>
        <p:grpSpPr>
          <a:xfrm>
            <a:off x="9786688" y="2947257"/>
            <a:ext cx="1806341" cy="866725"/>
            <a:chOff x="3069770" y="4249038"/>
            <a:chExt cx="2062743" cy="686856"/>
          </a:xfrm>
        </p:grpSpPr>
        <p:sp>
          <p:nvSpPr>
            <p:cNvPr id="30" name="사각형: 둥근 모서리 5">
              <a:extLst>
                <a:ext uri="{FF2B5EF4-FFF2-40B4-BE49-F238E27FC236}">
                  <a16:creationId xmlns:a16="http://schemas.microsoft.com/office/drawing/2014/main" xmlns="" id="{B19E3EBE-BF53-47A8-AB86-FFB1E278B99C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A2F8A32-3B26-4D7D-BEED-362CDCB5A114}"/>
                </a:ext>
              </a:extLst>
            </p:cNvPr>
            <p:cNvSpPr txBox="1"/>
            <p:nvPr/>
          </p:nvSpPr>
          <p:spPr>
            <a:xfrm>
              <a:off x="3079776" y="4249038"/>
              <a:ext cx="2052737" cy="609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석가탑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0707A80D-0CCF-4199-BBEE-5F26184623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2683" y="7655644"/>
            <a:ext cx="487363" cy="487363"/>
          </a:xfrm>
          <a:prstGeom prst="rect">
            <a:avLst/>
          </a:prstGeom>
        </p:spPr>
      </p:pic>
      <p:pic>
        <p:nvPicPr>
          <p:cNvPr id="3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80B8DF6-6397-459C-AAB1-50BEFF0DE8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185083" y="7808044"/>
            <a:ext cx="487363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5B109C0A-5645-40EA-AE77-EC183CFE34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37483" y="7960444"/>
            <a:ext cx="487363" cy="487363"/>
          </a:xfrm>
          <a:prstGeom prst="rect">
            <a:avLst/>
          </a:prstGeom>
        </p:spPr>
      </p:pic>
      <p:pic>
        <p:nvPicPr>
          <p:cNvPr id="3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558D50E-F9D6-4105-8314-0DDE399C0F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489883" y="811284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3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칠교판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모둠의 집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699512"/>
            <a:ext cx="10899153" cy="962097"/>
            <a:chOff x="916151" y="1744399"/>
            <a:chExt cx="10899153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07252"/>
              <a:ext cx="10205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칠교판으로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만든 모둠의 집 소개를 듣고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칭찬을 건네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050436F-E85E-40FD-A1CF-F6228F122F56}"/>
              </a:ext>
            </a:extLst>
          </p:cNvPr>
          <p:cNvGrpSpPr/>
          <p:nvPr/>
        </p:nvGrpSpPr>
        <p:grpSpPr>
          <a:xfrm>
            <a:off x="1896873" y="2422869"/>
            <a:ext cx="4724734" cy="4185177"/>
            <a:chOff x="1508009" y="2601104"/>
            <a:chExt cx="4219825" cy="3737928"/>
          </a:xfrm>
        </p:grpSpPr>
        <p:pic>
          <p:nvPicPr>
            <p:cNvPr id="18" name="그림 17" descr="컴퓨터이(가) 표시된 사진&#10;&#10;자동 생성된 설명">
              <a:extLst>
                <a:ext uri="{FF2B5EF4-FFF2-40B4-BE49-F238E27FC236}">
                  <a16:creationId xmlns:a16="http://schemas.microsoft.com/office/drawing/2014/main" xmlns="" id="{73553D07-0575-4B1F-A721-EE8ACD0881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08009" y="2601104"/>
              <a:ext cx="4219825" cy="2129593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4ED7229F-5FAD-44C6-A680-32D14FBD0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2195" y="4636539"/>
              <a:ext cx="3551451" cy="1702493"/>
            </a:xfrm>
            <a:prstGeom prst="rect">
              <a:avLst/>
            </a:prstGeom>
          </p:spPr>
        </p:pic>
      </p:grpSp>
      <p:pic>
        <p:nvPicPr>
          <p:cNvPr id="20" name="그림 19" descr="표지판, 컴퓨터, 시계, 빨간색이(가) 표시된 사진&#10;&#10;자동 생성된 설명">
            <a:extLst>
              <a:ext uri="{FF2B5EF4-FFF2-40B4-BE49-F238E27FC236}">
                <a16:creationId xmlns:a16="http://schemas.microsoft.com/office/drawing/2014/main" xmlns="" id="{5832F94A-CBE0-45FD-B783-92E33AD9EC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6526" y="4200307"/>
            <a:ext cx="2563440" cy="2450280"/>
          </a:xfrm>
          <a:prstGeom prst="rect">
            <a:avLst/>
          </a:prstGeom>
        </p:spPr>
      </p:pic>
      <p:pic>
        <p:nvPicPr>
          <p:cNvPr id="22" name="그림 21" descr="시계이(가) 표시된 사진&#10;&#10;자동 생성된 설명">
            <a:extLst>
              <a:ext uri="{FF2B5EF4-FFF2-40B4-BE49-F238E27FC236}">
                <a16:creationId xmlns:a16="http://schemas.microsoft.com/office/drawing/2014/main" xmlns="" id="{60CB0CA3-D3BB-4192-AFD2-2993CDF098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572" y="4479403"/>
            <a:ext cx="1988399" cy="1867895"/>
          </a:xfrm>
          <a:prstGeom prst="rect">
            <a:avLst/>
          </a:prstGeom>
        </p:spPr>
      </p:pic>
      <p:pic>
        <p:nvPicPr>
          <p:cNvPr id="32" name="그림 31" descr="표지판, 시계, 기차, 그리기이(가) 표시된 사진&#10;&#10;자동 생성된 설명">
            <a:extLst>
              <a:ext uri="{FF2B5EF4-FFF2-40B4-BE49-F238E27FC236}">
                <a16:creationId xmlns:a16="http://schemas.microsoft.com/office/drawing/2014/main" xmlns="" id="{801166D4-34CA-41E4-BF74-479D7A1668B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092" y="3746233"/>
            <a:ext cx="2981721" cy="2818899"/>
          </a:xfrm>
          <a:prstGeom prst="rect">
            <a:avLst/>
          </a:prstGeom>
        </p:spPr>
      </p:pic>
      <p:pic>
        <p:nvPicPr>
          <p:cNvPr id="33" name="그림 32" descr="방이(가) 표시된 사진&#10;&#10;자동 생성된 설명">
            <a:extLst>
              <a:ext uri="{FF2B5EF4-FFF2-40B4-BE49-F238E27FC236}">
                <a16:creationId xmlns:a16="http://schemas.microsoft.com/office/drawing/2014/main" xmlns="" id="{7D2720AD-C5B5-4FE7-8F4A-23975D74B69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6336" y="3660778"/>
            <a:ext cx="1457587" cy="281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3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7. 와우~~.wav"/>
          </p:stSnd>
        </p:sndAc>
      </p:transition>
    </mc:Choice>
    <mc:Fallback xmlns="">
      <p:transition spd="slow">
        <p:sndAc>
          <p:stSnd>
            <p:snd r:embed="rId11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587277" y="1707149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437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모둠의 집이 가장 기억에 남나요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이유는 무엇 인가요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389854DA-87DB-438A-B962-329E026AB5A1}"/>
              </a:ext>
            </a:extLst>
          </p:cNvPr>
          <p:cNvGrpSpPr/>
          <p:nvPr/>
        </p:nvGrpSpPr>
        <p:grpSpPr>
          <a:xfrm>
            <a:off x="727639" y="2976158"/>
            <a:ext cx="10977368" cy="3560782"/>
            <a:chOff x="727639" y="2976158"/>
            <a:chExt cx="10977368" cy="356078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39747EBC-7B39-4E4B-B8AC-53255AD98D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640" y="4713914"/>
              <a:ext cx="3551451" cy="1702493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C60091A9-E7A5-47D1-974A-2FAD7EA812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27639" y="3025943"/>
              <a:ext cx="3551451" cy="1702493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114EFE67-2BAB-4309-9427-D719EF3F4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000741" y="3900637"/>
              <a:ext cx="3551451" cy="1702493"/>
            </a:xfrm>
            <a:prstGeom prst="rect">
              <a:avLst/>
            </a:prstGeom>
          </p:spPr>
        </p:pic>
        <p:pic>
          <p:nvPicPr>
            <p:cNvPr id="17" name="그림 16" descr="표지판, 시계, 기차, 그리기이(가) 표시된 사진&#10;&#10;자동 생성된 설명">
              <a:extLst>
                <a:ext uri="{FF2B5EF4-FFF2-40B4-BE49-F238E27FC236}">
                  <a16:creationId xmlns:a16="http://schemas.microsoft.com/office/drawing/2014/main" xmlns="" id="{3E78B652-F61D-4956-940F-7342F69F0C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11168" y="3127622"/>
              <a:ext cx="3606243" cy="3409318"/>
            </a:xfrm>
            <a:prstGeom prst="rect">
              <a:avLst/>
            </a:prstGeom>
          </p:spPr>
        </p:pic>
        <p:pic>
          <p:nvPicPr>
            <p:cNvPr id="19" name="그림 18" descr="표지판, 시계, 기차, 그리기이(가) 표시된 사진&#10;&#10;자동 생성된 설명">
              <a:extLst>
                <a:ext uri="{FF2B5EF4-FFF2-40B4-BE49-F238E27FC236}">
                  <a16:creationId xmlns:a16="http://schemas.microsoft.com/office/drawing/2014/main" xmlns="" id="{A18E0C26-B842-450F-858F-11EECFD158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108634" y="3127622"/>
              <a:ext cx="3596373" cy="33999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587277" y="1707149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437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칠교판의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일곱 조각을 모두 이용하여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하트 모양을 만들어 보세요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FE7EE0BC-7BAC-472C-BA28-0A55FE8CD0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85" b="93802" l="2509" r="93907">
                        <a14:foregroundMark x1="7168" y1="42149" x2="7168" y2="42149"/>
                        <a14:foregroundMark x1="52330" y1="91736" x2="52330" y2="91736"/>
                        <a14:foregroundMark x1="91756" y1="42562" x2="91756" y2="42562"/>
                        <a14:foregroundMark x1="64875" y1="8264" x2="64875" y2="8264"/>
                        <a14:foregroundMark x1="33333" y1="8264" x2="33333" y2="8264"/>
                        <a14:foregroundMark x1="49462" y1="93802" x2="51613" y2="91736"/>
                        <a14:foregroundMark x1="94265" y1="42562" x2="94265" y2="42562"/>
                        <a14:foregroundMark x1="2867" y1="42149" x2="2867" y2="42149"/>
                        <a14:foregroundMark x1="33692" y1="5785" x2="33333" y2="70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0632" y="2488585"/>
            <a:ext cx="4522990" cy="392316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F785E1D6-0AC9-4047-8175-4ECD77CB7E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380" y="1870356"/>
            <a:ext cx="4868369" cy="4868369"/>
          </a:xfrm>
          <a:prstGeom prst="rect">
            <a:avLst/>
          </a:prstGeom>
        </p:spPr>
      </p:pic>
      <p:pic>
        <p:nvPicPr>
          <p:cNvPr id="14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5C041DC8-EFEC-4946-8E59-719E3D0F6B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1663" y="23034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7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3228265-A0EC-41DC-8343-E9CBD30AEC91}"/>
              </a:ext>
            </a:extLst>
          </p:cNvPr>
          <p:cNvSpPr txBox="1"/>
          <p:nvPr/>
        </p:nvSpPr>
        <p:spPr>
          <a:xfrm>
            <a:off x="2698347" y="1883671"/>
            <a:ext cx="6795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꿈꾸는 집을 지읍시다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6855836" y="2344963"/>
            <a:ext cx="3826272" cy="3451146"/>
            <a:chOff x="5281956" y="2354405"/>
            <a:chExt cx="3571151" cy="3221037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738966">
              <a:off x="5281956" y="2354405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6065946" y="3187223"/>
              <a:ext cx="1822574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직업의 특징을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살린 나만의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집 짓기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436650" y="2220000"/>
            <a:ext cx="4423383" cy="3788879"/>
            <a:chOff x="158956" y="2433537"/>
            <a:chExt cx="4117960" cy="3527266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933248" y="3302558"/>
              <a:ext cx="2341748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어른이 되면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갖고</a:t>
              </a:r>
              <a:r>
                <a:rPr lang="ko-KR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싶은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직업 </a:t>
              </a:r>
              <a:r>
                <a:rPr lang="ko-KR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생각해 보기</a:t>
              </a:r>
              <a:endPara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6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3F07BEB5-2BFA-411E-B4E4-F8B44AD2E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pic>
        <p:nvPicPr>
          <p:cNvPr id="24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90FC37EF-EED7-46EA-98AA-8E2AF9A3F5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56305" y="1783131"/>
            <a:ext cx="487362" cy="487363"/>
          </a:xfrm>
          <a:prstGeom prst="rect">
            <a:avLst/>
          </a:prstGeom>
        </p:spPr>
      </p:pic>
      <p:pic>
        <p:nvPicPr>
          <p:cNvPr id="26" name="그림 25" descr="실내, 앉아있는, 테이블, 작은이(가) 표시된 사진&#10;&#10;자동 생성된 설명">
            <a:extLst>
              <a:ext uri="{FF2B5EF4-FFF2-40B4-BE49-F238E27FC236}">
                <a16:creationId xmlns:a16="http://schemas.microsoft.com/office/drawing/2014/main" xmlns="" id="{75501050-49FA-45E7-925B-8AD29B1C55A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166" b="89977" l="10000" r="96821">
                        <a14:foregroundMark x1="12486" y1="19507" x2="81098" y2="17348"/>
                        <a14:foregroundMark x1="81734" y1="17810" x2="90809" y2="21126"/>
                        <a14:foregroundMark x1="30347" y1="17656" x2="47977" y2="18119"/>
                        <a14:backgroundMark x1="58092" y1="16731" x2="86358" y2="15652"/>
                        <a14:backgroundMark x1="84566" y1="17194" x2="81040" y2="15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314" y="1584332"/>
            <a:ext cx="1338368" cy="1003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그림 26" descr="상자, 테이블이(가) 표시된 사진&#10;&#10;자동 생성된 설명">
            <a:extLst>
              <a:ext uri="{FF2B5EF4-FFF2-40B4-BE49-F238E27FC236}">
                <a16:creationId xmlns:a16="http://schemas.microsoft.com/office/drawing/2014/main" xmlns="" id="{220EC48E-4441-42AC-9F2D-F57BED14F6A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35" b="100000" l="488" r="100000">
                        <a14:foregroundMark x1="88659" y1="20684" x2="82683" y2="20033"/>
                        <a14:foregroundMark x1="96707" y1="26059" x2="92683" y2="22638"/>
                        <a14:foregroundMark x1="85610" y1="18893" x2="91220" y2="21173"/>
                        <a14:foregroundMark x1="98780" y1="40228" x2="96829" y2="48371"/>
                        <a14:backgroundMark x1="97195" y1="70195" x2="99024" y2="57329"/>
                        <a14:backgroundMark x1="99024" y1="49511" x2="98902" y2="55375"/>
                        <a14:backgroundMark x1="99268" y1="42182" x2="97195" y2="570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7622" y="1637125"/>
            <a:ext cx="1127035" cy="845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xmlns="" id="{5D0D0C0A-9382-4F62-9EA1-BCD9D7451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C247848-F8FD-434F-9061-52DD948EF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615406"/>
            <a:ext cx="11180619" cy="962097"/>
            <a:chOff x="897585" y="1783285"/>
            <a:chExt cx="1118061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20780" y="1958965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가족의 특징을 살려 숟가락</a:t>
              </a:r>
              <a:r>
                <a:rPr kumimoji="0" lang="ko-KR" altLang="en-US" sz="3600" b="0" i="0" u="none" strike="noStrike" kern="1200" cap="none" spc="-15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가족을 만들었습니다</a:t>
              </a:r>
              <a:r>
                <a:rPr kumimoji="0" lang="en-US" altLang="ko-KR" sz="3600" b="0" i="0" u="none" strike="noStrike" kern="1200" cap="none" spc="-15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3015" y="2755559"/>
            <a:ext cx="5768552" cy="3237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916"/>
          <a:stretch/>
        </p:blipFill>
        <p:spPr>
          <a:xfrm>
            <a:off x="1167003" y="2755559"/>
            <a:ext cx="3860800" cy="3366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49225" y="1501775"/>
            <a:ext cx="338138" cy="338138"/>
          </a:xfrm>
          <a:prstGeom prst="rect">
            <a:avLst/>
          </a:prstGeom>
        </p:spPr>
      </p:pic>
      <p:pic>
        <p:nvPicPr>
          <p:cNvPr id="1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01625" y="1654175"/>
            <a:ext cx="338138" cy="33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나의 경험을 말해봅시다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17625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레고나 </a:t>
              </a:r>
              <a:r>
                <a:rPr lang="ko-KR" altLang="en-US" sz="3600" spc="-2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블록놀이</a:t>
              </a:r>
              <a:r>
                <a:rPr lang="en-US" altLang="ko-KR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2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모래놀이를</a:t>
              </a:r>
              <a:r>
                <a:rPr lang="ko-KR" altLang="en-US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하며 집을 만들어 본 경험이 있나요</a:t>
              </a:r>
              <a:r>
                <a:rPr lang="en-US" altLang="ko-KR" sz="3600" spc="-2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20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68" b="96371" l="627" r="98404">
                        <a14:foregroundMark x1="84778" y1="60968" x2="85519" y2="78226"/>
                        <a14:foregroundMark x1="22520" y1="84435" x2="17503" y2="92339"/>
                        <a14:foregroundMark x1="10319" y1="73226" x2="10547" y2="91532"/>
                        <a14:foregroundMark x1="7184" y1="70806" x2="11688" y2="71532"/>
                        <a14:foregroundMark x1="91220" y1="63065" x2="89282" y2="92258"/>
                        <a14:foregroundMark x1="86944" y1="93629" x2="92132" y2="91290"/>
                        <a14:foregroundMark x1="89567" y1="57742" x2="86545" y2="579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831" y="2483441"/>
            <a:ext cx="5042238" cy="356463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67" y="1830315"/>
            <a:ext cx="5124364" cy="5124364"/>
          </a:xfrm>
          <a:prstGeom prst="rect">
            <a:avLst/>
          </a:prstGeom>
        </p:spPr>
      </p:pic>
      <p:pic>
        <p:nvPicPr>
          <p:cNvPr id="1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49225" y="1501775"/>
            <a:ext cx="338138" cy="338138"/>
          </a:xfrm>
          <a:prstGeom prst="rect">
            <a:avLst/>
          </a:prstGeom>
        </p:spPr>
      </p:pic>
      <p:pic>
        <p:nvPicPr>
          <p:cNvPr id="14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001625" y="1654175"/>
            <a:ext cx="338138" cy="33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79776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오늘의 활동이 궁금해요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17625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23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lang="ko-KR" altLang="en-US" sz="3600" spc="-23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칠교판으로</a:t>
              </a:r>
              <a:r>
                <a:rPr lang="ko-KR" altLang="en-US" sz="3600" spc="-23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수학놀이를 하며</a:t>
              </a:r>
              <a:r>
                <a:rPr lang="en-US" altLang="ko-KR" sz="3600" spc="-23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23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집을 만들어 볼 거예요</a:t>
              </a:r>
              <a:r>
                <a:rPr lang="en-US" altLang="ko-KR" sz="3600" spc="-23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23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 descr="표지판, 앉아있는, 빨간색, 테이블이(가) 표시된 사진&#10;&#10;자동 생성된 설명">
            <a:extLst>
              <a:ext uri="{FF2B5EF4-FFF2-40B4-BE49-F238E27FC236}">
                <a16:creationId xmlns:a16="http://schemas.microsoft.com/office/drawing/2014/main" xmlns="" id="{768D03BE-3785-43C7-9DE6-F165034FC5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579" y="2308941"/>
            <a:ext cx="4642377" cy="4012334"/>
          </a:xfrm>
          <a:prstGeom prst="rect">
            <a:avLst/>
          </a:prstGeom>
        </p:spPr>
      </p:pic>
      <p:pic>
        <p:nvPicPr>
          <p:cNvPr id="14" name="그림 13" descr="문구이(가) 표시된 사진&#10;&#10;자동 생성된 설명">
            <a:extLst>
              <a:ext uri="{FF2B5EF4-FFF2-40B4-BE49-F238E27FC236}">
                <a16:creationId xmlns:a16="http://schemas.microsoft.com/office/drawing/2014/main" xmlns="" id="{501C61BE-DBF6-4DF7-A34C-BB384A6D65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4560" y="2162769"/>
            <a:ext cx="4459456" cy="4459456"/>
          </a:xfrm>
          <a:prstGeom prst="rect">
            <a:avLst/>
          </a:prstGeom>
        </p:spPr>
      </p:pic>
      <p:pic>
        <p:nvPicPr>
          <p:cNvPr id="1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49225" y="1501775"/>
            <a:ext cx="338138" cy="338138"/>
          </a:xfrm>
          <a:prstGeom prst="rect">
            <a:avLst/>
          </a:prstGeom>
        </p:spPr>
      </p:pic>
      <p:pic>
        <p:nvPicPr>
          <p:cNvPr id="15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01625" y="1654175"/>
            <a:ext cx="338138" cy="33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9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>
            <a:off x="6400801" y="3122345"/>
            <a:ext cx="1232451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0DB2E093-CB60-4EC3-B1E8-B21776C54F1D}"/>
              </a:ext>
            </a:extLst>
          </p:cNvPr>
          <p:cNvSpPr/>
          <p:nvPr/>
        </p:nvSpPr>
        <p:spPr>
          <a:xfrm>
            <a:off x="3419060" y="3866761"/>
            <a:ext cx="1848679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51636" y="3081931"/>
            <a:ext cx="9288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일곱 조각의 </a:t>
            </a:r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도형</a:t>
            </a:r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 </a:t>
            </a:r>
            <a:endParaRPr lang="en-US" altLang="ko-KR" sz="48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8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집 모양</a:t>
            </a:r>
            <a:r>
              <a: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 수 있다</a:t>
            </a:r>
            <a:r>
              <a:rPr lang="en-US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2018929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칠교판으로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도형 만들기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867213" y="35192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칠교판으로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집 모양 만들기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122354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칠교판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모둠의 집 만들기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919D150A-EF6E-4858-BEF4-C9A9583637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69634" y="7960444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D9F37E04-D381-4BE5-ABFF-4E4D4A9FC3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22034" y="8112844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E0EEF1D7-E1BC-445B-A6FE-C8A4900E6D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74434" y="8265244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623</Words>
  <Application>Microsoft Office PowerPoint</Application>
  <PresentationFormat>와이드스크린</PresentationFormat>
  <Paragraphs>107</Paragraphs>
  <Slides>29</Slides>
  <Notes>8</Notes>
  <HiddenSlides>0</HiddenSlides>
  <MMClips>34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6" baseType="lpstr">
      <vt:lpstr>배달의민족 주아</vt:lpstr>
      <vt:lpstr>a찐빵B</vt:lpstr>
      <vt:lpstr>Arial</vt:lpstr>
      <vt:lpstr>맑은 고딕</vt:lpstr>
      <vt:lpstr>Black Han Sans</vt:lpstr>
      <vt:lpstr>나눔손글씨 바른히피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71</cp:revision>
  <dcterms:created xsi:type="dcterms:W3CDTF">2019-11-03T11:59:57Z</dcterms:created>
  <dcterms:modified xsi:type="dcterms:W3CDTF">2020-01-21T02:13:38Z</dcterms:modified>
</cp:coreProperties>
</file>