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sldIdLst>
    <p:sldId id="256" r:id="rId2"/>
    <p:sldId id="505" r:id="rId3"/>
    <p:sldId id="283" r:id="rId4"/>
    <p:sldId id="270" r:id="rId5"/>
    <p:sldId id="506" r:id="rId6"/>
    <p:sldId id="459" r:id="rId7"/>
    <p:sldId id="507" r:id="rId8"/>
    <p:sldId id="465" r:id="rId9"/>
    <p:sldId id="272" r:id="rId10"/>
    <p:sldId id="273" r:id="rId11"/>
    <p:sldId id="275" r:id="rId12"/>
    <p:sldId id="467" r:id="rId13"/>
    <p:sldId id="508" r:id="rId14"/>
    <p:sldId id="509" r:id="rId15"/>
    <p:sldId id="510" r:id="rId16"/>
    <p:sldId id="511" r:id="rId17"/>
    <p:sldId id="512" r:id="rId18"/>
    <p:sldId id="276" r:id="rId19"/>
    <p:sldId id="513" r:id="rId20"/>
    <p:sldId id="279" r:id="rId21"/>
    <p:sldId id="516" r:id="rId22"/>
    <p:sldId id="514" r:id="rId23"/>
    <p:sldId id="518" r:id="rId24"/>
    <p:sldId id="517" r:id="rId25"/>
    <p:sldId id="515" r:id="rId26"/>
    <p:sldId id="277" r:id="rId27"/>
    <p:sldId id="503" r:id="rId28"/>
    <p:sldId id="519" r:id="rId29"/>
    <p:sldId id="520" r:id="rId30"/>
    <p:sldId id="477" r:id="rId31"/>
    <p:sldId id="504" r:id="rId32"/>
    <p:sldId id="427" r:id="rId33"/>
  </p:sldIdLst>
  <p:sldSz cx="12192000" cy="6858000"/>
  <p:notesSz cx="6858000" cy="9144000"/>
  <p:embeddedFontLst>
    <p:embeddedFont>
      <p:font typeface="나눔손글씨 바른히피" panose="02000503000000000000" pitchFamily="2" charset="-127"/>
      <p:regular r:id="rId35"/>
    </p:embeddedFont>
    <p:embeddedFont>
      <p:font typeface="맑은 고딕" panose="020B0503020000020004" pitchFamily="50" charset="-127"/>
      <p:regular r:id="rId36"/>
      <p:bold r:id="rId37"/>
    </p:embeddedFont>
    <p:embeddedFont>
      <p:font typeface="Black Han Sans" panose="020B0600000101010101" charset="-127"/>
      <p:regular r:id="rId38"/>
    </p:embeddedFont>
    <p:embeddedFont>
      <p:font typeface="배달의민족 주아" panose="02020603020101020101" pitchFamily="18" charset="-127"/>
      <p:regular r:id="rId3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79A"/>
    <a:srgbClr val="DFCDFF"/>
    <a:srgbClr val="C3AFFB"/>
    <a:srgbClr val="F7B7D4"/>
    <a:srgbClr val="B5F3DE"/>
    <a:srgbClr val="F0CDA6"/>
    <a:srgbClr val="FFFFFF"/>
    <a:srgbClr val="C6D1FE"/>
    <a:srgbClr val="2873D8"/>
    <a:srgbClr val="4BA7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47" autoAdjust="0"/>
    <p:restoredTop sz="91540" autoAdjust="0"/>
  </p:normalViewPr>
  <p:slideViewPr>
    <p:cSldViewPr snapToGrid="0">
      <p:cViewPr varScale="1">
        <p:scale>
          <a:sx n="104" d="100"/>
          <a:sy n="104" d="100"/>
        </p:scale>
        <p:origin x="222" y="90"/>
      </p:cViewPr>
      <p:guideLst>
        <p:guide orient="horz" pos="2183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3F79D-8715-4CCC-AC7A-D46F428A26B2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D44CC-2828-4718-9E7B-49D8DADF92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561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출처</a:t>
            </a:r>
            <a:r>
              <a:rPr lang="en-US" altLang="ko-KR" dirty="0"/>
              <a:t>:</a:t>
            </a:r>
            <a:r>
              <a:rPr lang="ko-KR" altLang="en-US" dirty="0"/>
              <a:t>영화 </a:t>
            </a:r>
            <a:r>
              <a:rPr lang="en-US" altLang="ko-KR" dirty="0"/>
              <a:t>‘</a:t>
            </a:r>
            <a:r>
              <a:rPr lang="ko-KR" altLang="en-US" dirty="0" err="1"/>
              <a:t>토이스토리</a:t>
            </a:r>
            <a:r>
              <a:rPr lang="ko-KR" altLang="en-US" dirty="0"/>
              <a:t> </a:t>
            </a:r>
            <a:r>
              <a:rPr lang="en-US" altLang="ko-KR" dirty="0"/>
              <a:t>4’ </a:t>
            </a:r>
            <a:r>
              <a:rPr lang="ko-KR" altLang="en-US" dirty="0"/>
              <a:t>트위터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23990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66150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50395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17652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60941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56782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86361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6</a:t>
            </a:r>
            <a:r>
              <a:rPr lang="ko-KR" altLang="en-US" dirty="0"/>
              <a:t>차시 행복을 찾은 건물 그림책 </a:t>
            </a:r>
            <a:r>
              <a:rPr lang="ko-KR" altLang="en-US" dirty="0">
                <a:latin typeface="a시나브로B" panose="02020600000000000000" pitchFamily="18" charset="-127"/>
                <a:ea typeface="a시나브로B" panose="02020600000000000000" pitchFamily="18" charset="-127"/>
              </a:rPr>
              <a:t>✖</a:t>
            </a:r>
            <a:r>
              <a:rPr lang="en-US" altLang="ko-KR" dirty="0">
                <a:latin typeface="a시나브로B" panose="02020600000000000000" pitchFamily="18" charset="-127"/>
                <a:ea typeface="a시나브로B" panose="02020600000000000000" pitchFamily="18" charset="-127"/>
              </a:rPr>
              <a:t> </a:t>
            </a:r>
            <a:r>
              <a:rPr lang="ko-KR" altLang="en-US" dirty="0">
                <a:latin typeface="a시나브로B" panose="02020600000000000000" pitchFamily="18" charset="-127"/>
                <a:ea typeface="a시나브로B" panose="02020600000000000000" pitchFamily="18" charset="-127"/>
              </a:rPr>
              <a:t>교육과정 연계 수업을 마칩니다</a:t>
            </a:r>
            <a:r>
              <a:rPr lang="en-US" altLang="ko-KR" dirty="0">
                <a:latin typeface="a시나브로B" panose="02020600000000000000" pitchFamily="18" charset="-127"/>
                <a:ea typeface="a시나브로B" panose="02020600000000000000" pitchFamily="18" charset="-127"/>
              </a:rPr>
              <a:t>. </a:t>
            </a:r>
            <a:r>
              <a:rPr lang="ko-KR" altLang="en-US" dirty="0">
                <a:latin typeface="a시나브로B" panose="02020600000000000000" pitchFamily="18" charset="-127"/>
                <a:ea typeface="a시나브로B" panose="02020600000000000000" pitchFamily="18" charset="-127"/>
              </a:rPr>
              <a:t>수고하셨고</a:t>
            </a:r>
            <a:r>
              <a:rPr lang="en-US" altLang="ko-KR" dirty="0">
                <a:latin typeface="a시나브로B" panose="02020600000000000000" pitchFamily="18" charset="-127"/>
                <a:ea typeface="a시나브로B" panose="02020600000000000000" pitchFamily="18" charset="-127"/>
              </a:rPr>
              <a:t>, </a:t>
            </a:r>
            <a:r>
              <a:rPr lang="ko-KR" altLang="en-US" dirty="0">
                <a:latin typeface="a시나브로B" panose="02020600000000000000" pitchFamily="18" charset="-127"/>
                <a:ea typeface="a시나브로B" panose="02020600000000000000" pitchFamily="18" charset="-127"/>
              </a:rPr>
              <a:t>감사합니다</a:t>
            </a:r>
            <a:r>
              <a:rPr lang="en-US" altLang="ko-KR" dirty="0">
                <a:latin typeface="a시나브로B" panose="02020600000000000000" pitchFamily="18" charset="-127"/>
                <a:ea typeface="a시나브로B" panose="02020600000000000000" pitchFamily="18" charset="-127"/>
              </a:rPr>
              <a:t>:D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9620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집 만들기 하면서</a:t>
            </a:r>
            <a:r>
              <a:rPr lang="en-US" altLang="ko-KR" dirty="0"/>
              <a:t>, ^^ </a:t>
            </a:r>
            <a:r>
              <a:rPr lang="ko-KR" altLang="en-US" dirty="0"/>
              <a:t>모두의 집을 지읍시다</a:t>
            </a:r>
            <a:r>
              <a:rPr lang="en-US" altLang="ko-KR" dirty="0"/>
              <a:t>- </a:t>
            </a:r>
            <a:r>
              <a:rPr lang="ko-KR" altLang="en-US" dirty="0"/>
              <a:t>어여쁘게</a:t>
            </a:r>
            <a:r>
              <a:rPr lang="en-US" altLang="ko-KR" dirty="0"/>
              <a:t>-(</a:t>
            </a:r>
            <a:r>
              <a:rPr lang="ko-KR" altLang="en-US" dirty="0" err="1"/>
              <a:t>달팽의</a:t>
            </a:r>
            <a:r>
              <a:rPr lang="ko-KR" altLang="en-US" dirty="0"/>
              <a:t> 집 개사</a:t>
            </a:r>
            <a:r>
              <a:rPr lang="en-US" altLang="ko-KR" dirty="0"/>
              <a:t>) “</a:t>
            </a:r>
            <a:r>
              <a:rPr lang="ko-KR" altLang="en-US" dirty="0"/>
              <a:t>모두의 집</a:t>
            </a:r>
            <a:r>
              <a:rPr lang="en-US" altLang="ko-KR" dirty="0"/>
              <a:t>”</a:t>
            </a:r>
            <a:r>
              <a:rPr lang="ko-KR" altLang="en-US" dirty="0"/>
              <a:t>노래를 불러보는 활동도 졸을 것 같습니다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6055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7407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3012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3157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8950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08295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0011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3905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8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audio" Target="../media/audio4.wav"/><Relationship Id="rId7" Type="http://schemas.openxmlformats.org/officeDocument/2006/relationships/image" Target="../media/image26.png"/><Relationship Id="rId12" Type="http://schemas.openxmlformats.org/officeDocument/2006/relationships/audio" Target="../media/audio4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28.png"/><Relationship Id="rId5" Type="http://schemas.microsoft.com/office/2007/relationships/hdphoto" Target="../media/hdphoto3.wdp"/><Relationship Id="rId10" Type="http://schemas.microsoft.com/office/2007/relationships/hdphoto" Target="../media/hdphoto5.wdp"/><Relationship Id="rId4" Type="http://schemas.openxmlformats.org/officeDocument/2006/relationships/image" Target="../media/image24.png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0.png"/><Relationship Id="rId5" Type="http://schemas.openxmlformats.org/officeDocument/2006/relationships/audio" Target="../media/audio3.wav"/><Relationship Id="rId4" Type="http://schemas.openxmlformats.org/officeDocument/2006/relationships/notesSlide" Target="../notesSlides/notesSlide4.xml"/><Relationship Id="rId9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audio" Target="../media/audio3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33.jpe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audio" Target="../media/audio3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34.jpe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audio" Target="../media/audio3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audio" Target="../media/audio3.wav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0.png"/><Relationship Id="rId9" Type="http://schemas.openxmlformats.org/officeDocument/2006/relationships/audio" Target="../media/audio3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microsoft.com/office/2007/relationships/hdphoto" Target="../media/hdphoto5.wdp"/><Relationship Id="rId4" Type="http://schemas.openxmlformats.org/officeDocument/2006/relationships/image" Target="../media/image40.png"/><Relationship Id="rId9" Type="http://schemas.openxmlformats.org/officeDocument/2006/relationships/audio" Target="../media/audio4.wav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8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7.png"/><Relationship Id="rId5" Type="http://schemas.openxmlformats.org/officeDocument/2006/relationships/image" Target="../media/image44.png"/><Relationship Id="rId10" Type="http://schemas.openxmlformats.org/officeDocument/2006/relationships/image" Target="../media/image8.png"/><Relationship Id="rId4" Type="http://schemas.openxmlformats.org/officeDocument/2006/relationships/image" Target="../media/image43.png"/><Relationship Id="rId9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7.jpe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3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1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4.png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audio" Target="../media/audio2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microsoft.com/office/2007/relationships/hdphoto" Target="../media/hdphoto5.wdp"/><Relationship Id="rId4" Type="http://schemas.openxmlformats.org/officeDocument/2006/relationships/image" Target="../media/image57.png"/><Relationship Id="rId9" Type="http://schemas.openxmlformats.org/officeDocument/2006/relationships/audio" Target="../media/audio4.wav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3.jpe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6.jpe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8.png"/><Relationship Id="rId5" Type="http://schemas.openxmlformats.org/officeDocument/2006/relationships/image" Target="../media/image65.jpeg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8.jpe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8.png"/><Relationship Id="rId5" Type="http://schemas.openxmlformats.org/officeDocument/2006/relationships/image" Target="../media/image67.jpeg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audio" Target="../media/audio5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71.pn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microsoft.com/office/2007/relationships/hdphoto" Target="../media/hdphoto6.wdp"/><Relationship Id="rId4" Type="http://schemas.openxmlformats.org/officeDocument/2006/relationships/image" Target="../media/image72.png"/><Relationship Id="rId9" Type="http://schemas.openxmlformats.org/officeDocument/2006/relationships/image" Target="../media/image7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6.wav"/><Relationship Id="rId4" Type="http://schemas.openxmlformats.org/officeDocument/2006/relationships/image" Target="../media/image7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2.wav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2.wdp"/><Relationship Id="rId4" Type="http://schemas.openxmlformats.org/officeDocument/2006/relationships/image" Target="../media/image12.png"/><Relationship Id="rId9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3.wav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25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  <p:sndAc>
          <p:stSnd>
            <p:snd r:embed="rId2" name="43. 딴딴단.wav"/>
          </p:stSnd>
        </p:sndAc>
      </p:transition>
    </mc:Choice>
    <mc:Fallback xmlns="">
      <p:transition spd="slow">
        <p:fade/>
        <p:sndAc>
          <p:stSnd>
            <p:snd r:embed="rId4" name="43. 딴딴단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xmlns="" id="{88B63D4D-36D8-4E4F-A834-4938B0CF01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5235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순서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103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FFFFF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6" name="그림 5" descr="방, 음식이(가) 표시된 사진&#10;&#10;자동 생성된 설명">
            <a:extLst>
              <a:ext uri="{FF2B5EF4-FFF2-40B4-BE49-F238E27FC236}">
                <a16:creationId xmlns:a16="http://schemas.microsoft.com/office/drawing/2014/main" xmlns="" id="{ED6F86CA-A9D9-4081-A105-906AE34513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6958">
            <a:off x="8775687" y="44604"/>
            <a:ext cx="4087871" cy="2321724"/>
          </a:xfrm>
          <a:prstGeom prst="rect">
            <a:avLst/>
          </a:prstGeom>
        </p:spPr>
      </p:pic>
      <p:pic>
        <p:nvPicPr>
          <p:cNvPr id="9" name="그림 8" descr="어두운, 램프이(가) 표시된 사진&#10;&#10;자동 생성된 설명">
            <a:extLst>
              <a:ext uri="{FF2B5EF4-FFF2-40B4-BE49-F238E27FC236}">
                <a16:creationId xmlns:a16="http://schemas.microsoft.com/office/drawing/2014/main" xmlns="" id="{D9BA9900-2BDA-468D-B1C3-B72EBD6B5CD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51475">
            <a:off x="304707" y="100455"/>
            <a:ext cx="1974163" cy="197803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0694CC0E-7742-474E-A023-372D625FE54C}"/>
              </a:ext>
            </a:extLst>
          </p:cNvPr>
          <p:cNvGrpSpPr/>
          <p:nvPr/>
        </p:nvGrpSpPr>
        <p:grpSpPr>
          <a:xfrm>
            <a:off x="1897009" y="2275379"/>
            <a:ext cx="10147516" cy="1388840"/>
            <a:chOff x="1457357" y="2260139"/>
            <a:chExt cx="10147516" cy="138884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6EAB7A31-F786-4F82-B5FF-BACACB98E335}"/>
                </a:ext>
              </a:extLst>
            </p:cNvPr>
            <p:cNvSpPr txBox="1"/>
            <p:nvPr/>
          </p:nvSpPr>
          <p:spPr>
            <a:xfrm>
              <a:off x="2568678" y="2476185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</a:t>
              </a:r>
              <a:r>
                <a:rPr lang="en-US" altLang="ko-KR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 </a:t>
              </a:r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뚝딱뚝딱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모두의 집 만들기</a:t>
              </a:r>
            </a:p>
          </p:txBody>
        </p:sp>
        <p:pic>
          <p:nvPicPr>
            <p:cNvPr id="20" name="그림 19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13115AF4-9D82-4A44-88A9-7526D41C3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7357" y="2260139"/>
              <a:ext cx="1265846" cy="1388840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6940A208-F0D6-4E93-BBF6-C05656768FE6}"/>
              </a:ext>
            </a:extLst>
          </p:cNvPr>
          <p:cNvGrpSpPr/>
          <p:nvPr/>
        </p:nvGrpSpPr>
        <p:grpSpPr>
          <a:xfrm>
            <a:off x="1760533" y="3503978"/>
            <a:ext cx="10265981" cy="1370586"/>
            <a:chOff x="1305641" y="3488738"/>
            <a:chExt cx="10265981" cy="1370586"/>
          </a:xfrm>
        </p:grpSpPr>
        <p:pic>
          <p:nvPicPr>
            <p:cNvPr id="19" name="그림 18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D8E40BD0-8632-44CC-88D0-B2866625F6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5641" y="3488738"/>
              <a:ext cx="1363954" cy="137058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095661AC-D9F8-4E98-93EC-2FE13C3DB9DD}"/>
                </a:ext>
              </a:extLst>
            </p:cNvPr>
            <p:cNvSpPr txBox="1"/>
            <p:nvPr/>
          </p:nvSpPr>
          <p:spPr>
            <a:xfrm>
              <a:off x="2535427" y="3652868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모두의 집 공동 구역 꾸미기</a:t>
              </a: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9B4C5C22-0604-4F64-82D9-54B2820B7714}"/>
              </a:ext>
            </a:extLst>
          </p:cNvPr>
          <p:cNvGrpSpPr/>
          <p:nvPr/>
        </p:nvGrpSpPr>
        <p:grpSpPr>
          <a:xfrm>
            <a:off x="2000434" y="4507292"/>
            <a:ext cx="10044091" cy="1555202"/>
            <a:chOff x="1560782" y="4492052"/>
            <a:chExt cx="10044091" cy="1555202"/>
          </a:xfrm>
        </p:grpSpPr>
        <p:pic>
          <p:nvPicPr>
            <p:cNvPr id="18" name="그림 17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3B92E095-123A-45BF-922F-B6CD7FD88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560782" y="4492052"/>
              <a:ext cx="1058996" cy="1555202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13EE96B8-EF7E-4099-B870-CEE0C1943D6C}"/>
                </a:ext>
              </a:extLst>
            </p:cNvPr>
            <p:cNvSpPr txBox="1"/>
            <p:nvPr/>
          </p:nvSpPr>
          <p:spPr>
            <a:xfrm>
              <a:off x="2568678" y="4790761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뚝딱뚝딱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모두의 집 소개하기</a:t>
              </a:r>
            </a:p>
          </p:txBody>
        </p:sp>
      </p:grpSp>
      <p:pic>
        <p:nvPicPr>
          <p:cNvPr id="1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C4EBF1A2-FDFC-4EC3-89A9-6D8B670391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64834" y="7655644"/>
            <a:ext cx="354734" cy="354734"/>
          </a:xfrm>
          <a:prstGeom prst="rect">
            <a:avLst/>
          </a:prstGeom>
        </p:spPr>
      </p:pic>
      <p:pic>
        <p:nvPicPr>
          <p:cNvPr id="24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884F5D14-082F-47E9-9CE5-F071D1DBFB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517234" y="7808044"/>
            <a:ext cx="354734" cy="354734"/>
          </a:xfrm>
          <a:prstGeom prst="rect">
            <a:avLst/>
          </a:prstGeom>
        </p:spPr>
      </p:pic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4913F5C-5038-4F15-844C-EF2C834C3E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669634" y="7960444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9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4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097A159E-FCA7-4968-ADC8-1D16486482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9907" l="208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foregroundMark x1="6563" y1="22130" x2="65625" y2="38611"/>
                        <a14:foregroundMark x1="87135" y1="31574" x2="82500" y2="61111"/>
                        <a14:foregroundMark x1="82500" y1="61111" x2="69271" y2="79630"/>
                        <a14:foregroundMark x1="69271" y1="79630" x2="57240" y2="88056"/>
                        <a14:foregroundMark x1="22500" y1="58611" x2="38125" y2="78519"/>
                        <a14:foregroundMark x1="38125" y1="78519" x2="40052" y2="80000"/>
                        <a14:foregroundMark x1="17552" y1="34722" x2="28750" y2="44352"/>
                        <a14:foregroundMark x1="28750" y1="44352" x2="72292" y2="49815"/>
                        <a14:foregroundMark x1="72292" y1="49815" x2="77188" y2="47407"/>
                        <a14:foregroundMark x1="88385" y1="54722" x2="17448" y2="38704"/>
                        <a14:foregroundMark x1="17448" y1="38704" x2="15937" y2="40185"/>
                        <a14:foregroundMark x1="12552" y1="34722" x2="31510" y2="42222"/>
                        <a14:foregroundMark x1="5104" y1="93148" x2="260" y2="98889"/>
                        <a14:foregroundMark x1="1719" y1="91111" x2="469" y2="99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5859" r="15859"/>
          <a:stretch/>
        </p:blipFill>
        <p:spPr>
          <a:xfrm>
            <a:off x="48228" y="27128"/>
            <a:ext cx="12095544" cy="6803744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8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5" name="그림 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F43CFBC7-E0C6-45A9-8B24-3A15849E32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8396" y="2248738"/>
            <a:ext cx="2262602" cy="2482444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3219093" y="2892327"/>
            <a:ext cx="6660195" cy="1053025"/>
          </a:xfrm>
          <a:custGeom>
            <a:avLst/>
            <a:gdLst>
              <a:gd name="connsiteX0" fmla="*/ 0 w 4762265"/>
              <a:gd name="connsiteY0" fmla="*/ 330703 h 1053025"/>
              <a:gd name="connsiteX1" fmla="*/ 330703 w 4762265"/>
              <a:gd name="connsiteY1" fmla="*/ 0 h 1053025"/>
              <a:gd name="connsiteX2" fmla="*/ 793514 w 4762265"/>
              <a:gd name="connsiteY2" fmla="*/ 0 h 1053025"/>
              <a:gd name="connsiteX3" fmla="*/ 1379351 w 4762265"/>
              <a:gd name="connsiteY3" fmla="*/ 0 h 1053025"/>
              <a:gd name="connsiteX4" fmla="*/ 1965188 w 4762265"/>
              <a:gd name="connsiteY4" fmla="*/ 0 h 1053025"/>
              <a:gd name="connsiteX5" fmla="*/ 2510017 w 4762265"/>
              <a:gd name="connsiteY5" fmla="*/ 0 h 1053025"/>
              <a:gd name="connsiteX6" fmla="*/ 3095854 w 4762265"/>
              <a:gd name="connsiteY6" fmla="*/ 0 h 1053025"/>
              <a:gd name="connsiteX7" fmla="*/ 3558665 w 4762265"/>
              <a:gd name="connsiteY7" fmla="*/ 0 h 1053025"/>
              <a:gd name="connsiteX8" fmla="*/ 4431562 w 4762265"/>
              <a:gd name="connsiteY8" fmla="*/ 0 h 1053025"/>
              <a:gd name="connsiteX9" fmla="*/ 4762265 w 4762265"/>
              <a:gd name="connsiteY9" fmla="*/ 330703 h 1053025"/>
              <a:gd name="connsiteX10" fmla="*/ 4762265 w 4762265"/>
              <a:gd name="connsiteY10" fmla="*/ 722322 h 1053025"/>
              <a:gd name="connsiteX11" fmla="*/ 4431562 w 4762265"/>
              <a:gd name="connsiteY11" fmla="*/ 1053025 h 1053025"/>
              <a:gd name="connsiteX12" fmla="*/ 3927742 w 4762265"/>
              <a:gd name="connsiteY12" fmla="*/ 1053025 h 1053025"/>
              <a:gd name="connsiteX13" fmla="*/ 3423922 w 4762265"/>
              <a:gd name="connsiteY13" fmla="*/ 1053025 h 1053025"/>
              <a:gd name="connsiteX14" fmla="*/ 2797077 w 4762265"/>
              <a:gd name="connsiteY14" fmla="*/ 1053025 h 1053025"/>
              <a:gd name="connsiteX15" fmla="*/ 2129223 w 4762265"/>
              <a:gd name="connsiteY15" fmla="*/ 1053025 h 1053025"/>
              <a:gd name="connsiteX16" fmla="*/ 1666411 w 4762265"/>
              <a:gd name="connsiteY16" fmla="*/ 1053025 h 1053025"/>
              <a:gd name="connsiteX17" fmla="*/ 1121583 w 4762265"/>
              <a:gd name="connsiteY17" fmla="*/ 1053025 h 1053025"/>
              <a:gd name="connsiteX18" fmla="*/ 330703 w 4762265"/>
              <a:gd name="connsiteY18" fmla="*/ 1053025 h 1053025"/>
              <a:gd name="connsiteX19" fmla="*/ 0 w 4762265"/>
              <a:gd name="connsiteY19" fmla="*/ 722322 h 1053025"/>
              <a:gd name="connsiteX20" fmla="*/ 0 w 4762265"/>
              <a:gd name="connsiteY20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762265" h="1053025" fill="none" extrusionOk="0">
                <a:moveTo>
                  <a:pt x="0" y="330703"/>
                </a:moveTo>
                <a:cubicBezTo>
                  <a:pt x="30649" y="149428"/>
                  <a:pt x="105518" y="-20831"/>
                  <a:pt x="330703" y="0"/>
                </a:cubicBezTo>
                <a:cubicBezTo>
                  <a:pt x="517162" y="-27756"/>
                  <a:pt x="667199" y="55509"/>
                  <a:pt x="793514" y="0"/>
                </a:cubicBezTo>
                <a:cubicBezTo>
                  <a:pt x="919829" y="-55509"/>
                  <a:pt x="1105065" y="57327"/>
                  <a:pt x="1379351" y="0"/>
                </a:cubicBezTo>
                <a:cubicBezTo>
                  <a:pt x="1653637" y="-57327"/>
                  <a:pt x="1753137" y="35605"/>
                  <a:pt x="1965188" y="0"/>
                </a:cubicBezTo>
                <a:cubicBezTo>
                  <a:pt x="2177239" y="-35605"/>
                  <a:pt x="2332884" y="26186"/>
                  <a:pt x="2510017" y="0"/>
                </a:cubicBezTo>
                <a:cubicBezTo>
                  <a:pt x="2687150" y="-26186"/>
                  <a:pt x="2909599" y="2464"/>
                  <a:pt x="3095854" y="0"/>
                </a:cubicBezTo>
                <a:cubicBezTo>
                  <a:pt x="3282109" y="-2464"/>
                  <a:pt x="3412442" y="31347"/>
                  <a:pt x="3558665" y="0"/>
                </a:cubicBezTo>
                <a:cubicBezTo>
                  <a:pt x="3704888" y="-31347"/>
                  <a:pt x="4007174" y="40017"/>
                  <a:pt x="4431562" y="0"/>
                </a:cubicBezTo>
                <a:cubicBezTo>
                  <a:pt x="4630990" y="-8444"/>
                  <a:pt x="4787257" y="192000"/>
                  <a:pt x="4762265" y="330703"/>
                </a:cubicBezTo>
                <a:cubicBezTo>
                  <a:pt x="4789402" y="441425"/>
                  <a:pt x="4723147" y="580477"/>
                  <a:pt x="4762265" y="722322"/>
                </a:cubicBezTo>
                <a:cubicBezTo>
                  <a:pt x="4783984" y="932336"/>
                  <a:pt x="4620589" y="1056997"/>
                  <a:pt x="4431562" y="1053025"/>
                </a:cubicBezTo>
                <a:cubicBezTo>
                  <a:pt x="4313014" y="1068608"/>
                  <a:pt x="4124493" y="1045942"/>
                  <a:pt x="3927742" y="1053025"/>
                </a:cubicBezTo>
                <a:cubicBezTo>
                  <a:pt x="3730991" y="1060108"/>
                  <a:pt x="3667940" y="1025915"/>
                  <a:pt x="3423922" y="1053025"/>
                </a:cubicBezTo>
                <a:cubicBezTo>
                  <a:pt x="3179904" y="1080135"/>
                  <a:pt x="2932676" y="1022877"/>
                  <a:pt x="2797077" y="1053025"/>
                </a:cubicBezTo>
                <a:cubicBezTo>
                  <a:pt x="2661478" y="1083173"/>
                  <a:pt x="2432279" y="973468"/>
                  <a:pt x="2129223" y="1053025"/>
                </a:cubicBezTo>
                <a:cubicBezTo>
                  <a:pt x="1826167" y="1132582"/>
                  <a:pt x="1869631" y="1043384"/>
                  <a:pt x="1666411" y="1053025"/>
                </a:cubicBezTo>
                <a:cubicBezTo>
                  <a:pt x="1463191" y="1062666"/>
                  <a:pt x="1232542" y="1040266"/>
                  <a:pt x="1121583" y="1053025"/>
                </a:cubicBezTo>
                <a:cubicBezTo>
                  <a:pt x="1010624" y="1065784"/>
                  <a:pt x="620311" y="971262"/>
                  <a:pt x="330703" y="1053025"/>
                </a:cubicBezTo>
                <a:cubicBezTo>
                  <a:pt x="166388" y="1029447"/>
                  <a:pt x="-15317" y="914686"/>
                  <a:pt x="0" y="722322"/>
                </a:cubicBezTo>
                <a:cubicBezTo>
                  <a:pt x="-23302" y="547962"/>
                  <a:pt x="689" y="465049"/>
                  <a:pt x="0" y="330703"/>
                </a:cubicBezTo>
                <a:close/>
              </a:path>
              <a:path w="4762265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496720" y="-25496"/>
                  <a:pt x="807566" y="76490"/>
                  <a:pt x="998557" y="0"/>
                </a:cubicBezTo>
                <a:cubicBezTo>
                  <a:pt x="1189548" y="-76490"/>
                  <a:pt x="1301968" y="37255"/>
                  <a:pt x="1502377" y="0"/>
                </a:cubicBezTo>
                <a:cubicBezTo>
                  <a:pt x="1702786" y="-37255"/>
                  <a:pt x="1875779" y="19040"/>
                  <a:pt x="2047205" y="0"/>
                </a:cubicBezTo>
                <a:cubicBezTo>
                  <a:pt x="2218631" y="-19040"/>
                  <a:pt x="2418175" y="16824"/>
                  <a:pt x="2551025" y="0"/>
                </a:cubicBezTo>
                <a:cubicBezTo>
                  <a:pt x="2683875" y="-16824"/>
                  <a:pt x="3007727" y="69228"/>
                  <a:pt x="3218879" y="0"/>
                </a:cubicBezTo>
                <a:cubicBezTo>
                  <a:pt x="3430031" y="-69228"/>
                  <a:pt x="3693768" y="8493"/>
                  <a:pt x="3845725" y="0"/>
                </a:cubicBezTo>
                <a:cubicBezTo>
                  <a:pt x="3997682" y="-8493"/>
                  <a:pt x="4201113" y="10159"/>
                  <a:pt x="4431562" y="0"/>
                </a:cubicBezTo>
                <a:cubicBezTo>
                  <a:pt x="4578221" y="32971"/>
                  <a:pt x="4754954" y="95188"/>
                  <a:pt x="4762265" y="330703"/>
                </a:cubicBezTo>
                <a:cubicBezTo>
                  <a:pt x="4768287" y="517187"/>
                  <a:pt x="4721021" y="611850"/>
                  <a:pt x="4762265" y="722322"/>
                </a:cubicBezTo>
                <a:cubicBezTo>
                  <a:pt x="4794650" y="927351"/>
                  <a:pt x="4615387" y="1042583"/>
                  <a:pt x="4431562" y="1053025"/>
                </a:cubicBezTo>
                <a:cubicBezTo>
                  <a:pt x="4161678" y="1056843"/>
                  <a:pt x="4084116" y="1030537"/>
                  <a:pt x="3845725" y="1053025"/>
                </a:cubicBezTo>
                <a:cubicBezTo>
                  <a:pt x="3607334" y="1075513"/>
                  <a:pt x="3393703" y="996603"/>
                  <a:pt x="3259888" y="1053025"/>
                </a:cubicBezTo>
                <a:cubicBezTo>
                  <a:pt x="3126073" y="1109447"/>
                  <a:pt x="2839783" y="1028706"/>
                  <a:pt x="2633042" y="1053025"/>
                </a:cubicBezTo>
                <a:cubicBezTo>
                  <a:pt x="2426301" y="1077344"/>
                  <a:pt x="2297798" y="984485"/>
                  <a:pt x="2047205" y="1053025"/>
                </a:cubicBezTo>
                <a:cubicBezTo>
                  <a:pt x="1796612" y="1121565"/>
                  <a:pt x="1717454" y="1039395"/>
                  <a:pt x="1420360" y="1053025"/>
                </a:cubicBezTo>
                <a:cubicBezTo>
                  <a:pt x="1123267" y="1066655"/>
                  <a:pt x="631701" y="972648"/>
                  <a:pt x="330703" y="1053025"/>
                </a:cubicBezTo>
                <a:cubicBezTo>
                  <a:pt x="130583" y="1020424"/>
                  <a:pt x="-30695" y="929500"/>
                  <a:pt x="0" y="722322"/>
                </a:cubicBezTo>
                <a:cubicBezTo>
                  <a:pt x="-672" y="534621"/>
                  <a:pt x="5751" y="418391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rgbClr val="FD8968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B0D78622-47D0-448A-AA20-9DACB1A8421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474" b="95789" l="9032" r="98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60333" y="2550733"/>
            <a:ext cx="428713" cy="52398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9C9C086D-9064-47B8-B03F-15401416F105}"/>
              </a:ext>
            </a:extLst>
          </p:cNvPr>
          <p:cNvGrpSpPr/>
          <p:nvPr/>
        </p:nvGrpSpPr>
        <p:grpSpPr>
          <a:xfrm>
            <a:off x="1949363" y="898417"/>
            <a:ext cx="2656116" cy="2275114"/>
            <a:chOff x="1091187" y="875558"/>
            <a:chExt cx="2656116" cy="2275114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xmlns="" id="{AE6A1469-5310-4DAB-9584-BB42DE559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40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1091187" y="875558"/>
              <a:ext cx="2656116" cy="2275114"/>
            </a:xfrm>
            <a:prstGeom prst="rect">
              <a:avLst/>
            </a:prstGeom>
          </p:spPr>
        </p:pic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866079BB-6D95-461C-B3E6-673836D74364}"/>
                </a:ext>
              </a:extLst>
            </p:cNvPr>
            <p:cNvGrpSpPr/>
            <p:nvPr/>
          </p:nvGrpSpPr>
          <p:grpSpPr>
            <a:xfrm>
              <a:off x="1763366" y="917976"/>
              <a:ext cx="1314559" cy="1609898"/>
              <a:chOff x="1763366" y="917976"/>
              <a:chExt cx="1314559" cy="1609898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090A4003-79D5-4055-A1A5-1EA16707111D}"/>
                  </a:ext>
                </a:extLst>
              </p:cNvPr>
              <p:cNvSpPr txBox="1"/>
              <p:nvPr/>
            </p:nvSpPr>
            <p:spPr>
              <a:xfrm>
                <a:off x="1763366" y="1558153"/>
                <a:ext cx="1050288" cy="854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36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활동 </a:t>
                </a:r>
              </a:p>
            </p:txBody>
          </p:sp>
          <p:pic>
            <p:nvPicPr>
              <p:cNvPr id="13" name="그림 12" descr="텍스트, 칠판이(가) 표시된 사진&#10;&#10;자동 생성된 설명">
                <a:extLst>
                  <a:ext uri="{FF2B5EF4-FFF2-40B4-BE49-F238E27FC236}">
                    <a16:creationId xmlns:a16="http://schemas.microsoft.com/office/drawing/2014/main" xmlns="" id="{18528E90-1B08-477A-A52C-26143E70BCD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145493" y="917976"/>
                <a:ext cx="932432" cy="1609898"/>
              </a:xfrm>
              <a:prstGeom prst="rect">
                <a:avLst/>
              </a:prstGeom>
            </p:spPr>
          </p:pic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3423583" y="3032943"/>
            <a:ext cx="6549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뚝딱뚝딱 모두의 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집 만들기</a:t>
            </a:r>
          </a:p>
        </p:txBody>
      </p:sp>
    </p:spTree>
    <p:extLst>
      <p:ext uri="{BB962C8B-B14F-4D97-AF65-F5344CB8AC3E}">
        <p14:creationId xmlns:p14="http://schemas.microsoft.com/office/powerpoint/2010/main" val="138826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1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8073753E-A46F-484B-968F-648D09D19F1C}"/>
              </a:ext>
            </a:extLst>
          </p:cNvPr>
          <p:cNvGrpSpPr/>
          <p:nvPr/>
        </p:nvGrpSpPr>
        <p:grpSpPr>
          <a:xfrm>
            <a:off x="410095" y="0"/>
            <a:ext cx="11371811" cy="1795129"/>
            <a:chOff x="410095" y="0"/>
            <a:chExt cx="11371811" cy="1795129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FBAE2211-9C60-4182-B0E5-0FC2523E20DD}"/>
                </a:ext>
              </a:extLst>
            </p:cNvPr>
            <p:cNvSpPr/>
            <p:nvPr/>
          </p:nvSpPr>
          <p:spPr>
            <a:xfrm>
              <a:off x="410095" y="335815"/>
              <a:ext cx="11371811" cy="1053025"/>
            </a:xfrm>
            <a:custGeom>
              <a:avLst/>
              <a:gdLst>
                <a:gd name="connsiteX0" fmla="*/ 0 w 11371811"/>
                <a:gd name="connsiteY0" fmla="*/ 330703 h 1053025"/>
                <a:gd name="connsiteX1" fmla="*/ 330703 w 11371811"/>
                <a:gd name="connsiteY1" fmla="*/ 0 h 1053025"/>
                <a:gd name="connsiteX2" fmla="*/ 604413 w 11371811"/>
                <a:gd name="connsiteY2" fmla="*/ 0 h 1053025"/>
                <a:gd name="connsiteX3" fmla="*/ 1306540 w 11371811"/>
                <a:gd name="connsiteY3" fmla="*/ 0 h 1053025"/>
                <a:gd name="connsiteX4" fmla="*/ 1794458 w 11371811"/>
                <a:gd name="connsiteY4" fmla="*/ 0 h 1053025"/>
                <a:gd name="connsiteX5" fmla="*/ 2389481 w 11371811"/>
                <a:gd name="connsiteY5" fmla="*/ 0 h 1053025"/>
                <a:gd name="connsiteX6" fmla="*/ 2663191 w 11371811"/>
                <a:gd name="connsiteY6" fmla="*/ 0 h 1053025"/>
                <a:gd name="connsiteX7" fmla="*/ 3151110 w 11371811"/>
                <a:gd name="connsiteY7" fmla="*/ 0 h 1053025"/>
                <a:gd name="connsiteX8" fmla="*/ 3746132 w 11371811"/>
                <a:gd name="connsiteY8" fmla="*/ 0 h 1053025"/>
                <a:gd name="connsiteX9" fmla="*/ 4234051 w 11371811"/>
                <a:gd name="connsiteY9" fmla="*/ 0 h 1053025"/>
                <a:gd name="connsiteX10" fmla="*/ 4614865 w 11371811"/>
                <a:gd name="connsiteY10" fmla="*/ 0 h 1053025"/>
                <a:gd name="connsiteX11" fmla="*/ 4888575 w 11371811"/>
                <a:gd name="connsiteY11" fmla="*/ 0 h 1053025"/>
                <a:gd name="connsiteX12" fmla="*/ 5376494 w 11371811"/>
                <a:gd name="connsiteY12" fmla="*/ 0 h 1053025"/>
                <a:gd name="connsiteX13" fmla="*/ 6185724 w 11371811"/>
                <a:gd name="connsiteY13" fmla="*/ 0 h 1053025"/>
                <a:gd name="connsiteX14" fmla="*/ 6566539 w 11371811"/>
                <a:gd name="connsiteY14" fmla="*/ 0 h 1053025"/>
                <a:gd name="connsiteX15" fmla="*/ 7375769 w 11371811"/>
                <a:gd name="connsiteY15" fmla="*/ 0 h 1053025"/>
                <a:gd name="connsiteX16" fmla="*/ 8185000 w 11371811"/>
                <a:gd name="connsiteY16" fmla="*/ 0 h 1053025"/>
                <a:gd name="connsiteX17" fmla="*/ 8458710 w 11371811"/>
                <a:gd name="connsiteY17" fmla="*/ 0 h 1053025"/>
                <a:gd name="connsiteX18" fmla="*/ 8732421 w 11371811"/>
                <a:gd name="connsiteY18" fmla="*/ 0 h 1053025"/>
                <a:gd name="connsiteX19" fmla="*/ 9434547 w 11371811"/>
                <a:gd name="connsiteY19" fmla="*/ 0 h 1053025"/>
                <a:gd name="connsiteX20" fmla="*/ 10136674 w 11371811"/>
                <a:gd name="connsiteY20" fmla="*/ 0 h 1053025"/>
                <a:gd name="connsiteX21" fmla="*/ 11041108 w 11371811"/>
                <a:gd name="connsiteY21" fmla="*/ 0 h 1053025"/>
                <a:gd name="connsiteX22" fmla="*/ 11371811 w 11371811"/>
                <a:gd name="connsiteY22" fmla="*/ 330703 h 1053025"/>
                <a:gd name="connsiteX23" fmla="*/ 11371811 w 11371811"/>
                <a:gd name="connsiteY23" fmla="*/ 722322 h 1053025"/>
                <a:gd name="connsiteX24" fmla="*/ 11041108 w 11371811"/>
                <a:gd name="connsiteY24" fmla="*/ 1053025 h 1053025"/>
                <a:gd name="connsiteX25" fmla="*/ 10553190 w 11371811"/>
                <a:gd name="connsiteY25" fmla="*/ 1053025 h 1053025"/>
                <a:gd name="connsiteX26" fmla="*/ 10065271 w 11371811"/>
                <a:gd name="connsiteY26" fmla="*/ 1053025 h 1053025"/>
                <a:gd name="connsiteX27" fmla="*/ 9684457 w 11371811"/>
                <a:gd name="connsiteY27" fmla="*/ 1053025 h 1053025"/>
                <a:gd name="connsiteX28" fmla="*/ 9089434 w 11371811"/>
                <a:gd name="connsiteY28" fmla="*/ 1053025 h 1053025"/>
                <a:gd name="connsiteX29" fmla="*/ 8708620 w 11371811"/>
                <a:gd name="connsiteY29" fmla="*/ 1053025 h 1053025"/>
                <a:gd name="connsiteX30" fmla="*/ 8327805 w 11371811"/>
                <a:gd name="connsiteY30" fmla="*/ 1053025 h 1053025"/>
                <a:gd name="connsiteX31" fmla="*/ 7518575 w 11371811"/>
                <a:gd name="connsiteY31" fmla="*/ 1053025 h 1053025"/>
                <a:gd name="connsiteX32" fmla="*/ 6816448 w 11371811"/>
                <a:gd name="connsiteY32" fmla="*/ 1053025 h 1053025"/>
                <a:gd name="connsiteX33" fmla="*/ 6328530 w 11371811"/>
                <a:gd name="connsiteY33" fmla="*/ 1053025 h 1053025"/>
                <a:gd name="connsiteX34" fmla="*/ 5947715 w 11371811"/>
                <a:gd name="connsiteY34" fmla="*/ 1053025 h 1053025"/>
                <a:gd name="connsiteX35" fmla="*/ 5459797 w 11371811"/>
                <a:gd name="connsiteY35" fmla="*/ 1053025 h 1053025"/>
                <a:gd name="connsiteX36" fmla="*/ 4864774 w 11371811"/>
                <a:gd name="connsiteY36" fmla="*/ 1053025 h 1053025"/>
                <a:gd name="connsiteX37" fmla="*/ 4483960 w 11371811"/>
                <a:gd name="connsiteY37" fmla="*/ 1053025 h 1053025"/>
                <a:gd name="connsiteX38" fmla="*/ 4210250 w 11371811"/>
                <a:gd name="connsiteY38" fmla="*/ 1053025 h 1053025"/>
                <a:gd name="connsiteX39" fmla="*/ 3936539 w 11371811"/>
                <a:gd name="connsiteY39" fmla="*/ 1053025 h 1053025"/>
                <a:gd name="connsiteX40" fmla="*/ 3555725 w 11371811"/>
                <a:gd name="connsiteY40" fmla="*/ 1053025 h 1053025"/>
                <a:gd name="connsiteX41" fmla="*/ 3174911 w 11371811"/>
                <a:gd name="connsiteY41" fmla="*/ 1053025 h 1053025"/>
                <a:gd name="connsiteX42" fmla="*/ 2365680 w 11371811"/>
                <a:gd name="connsiteY42" fmla="*/ 1053025 h 1053025"/>
                <a:gd name="connsiteX43" fmla="*/ 1984866 w 11371811"/>
                <a:gd name="connsiteY43" fmla="*/ 1053025 h 1053025"/>
                <a:gd name="connsiteX44" fmla="*/ 1282739 w 11371811"/>
                <a:gd name="connsiteY44" fmla="*/ 1053025 h 1053025"/>
                <a:gd name="connsiteX45" fmla="*/ 901925 w 11371811"/>
                <a:gd name="connsiteY45" fmla="*/ 1053025 h 1053025"/>
                <a:gd name="connsiteX46" fmla="*/ 330703 w 11371811"/>
                <a:gd name="connsiteY46" fmla="*/ 1053025 h 1053025"/>
                <a:gd name="connsiteX47" fmla="*/ 0 w 11371811"/>
                <a:gd name="connsiteY47" fmla="*/ 722322 h 1053025"/>
                <a:gd name="connsiteX48" fmla="*/ 0 w 11371811"/>
                <a:gd name="connsiteY48" fmla="*/ 330703 h 10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1371811" h="1053025" fill="none" extrusionOk="0">
                  <a:moveTo>
                    <a:pt x="0" y="330703"/>
                  </a:moveTo>
                  <a:cubicBezTo>
                    <a:pt x="12214" y="106594"/>
                    <a:pt x="153324" y="36626"/>
                    <a:pt x="330703" y="0"/>
                  </a:cubicBezTo>
                  <a:cubicBezTo>
                    <a:pt x="462258" y="-26776"/>
                    <a:pt x="470108" y="2481"/>
                    <a:pt x="604413" y="0"/>
                  </a:cubicBezTo>
                  <a:cubicBezTo>
                    <a:pt x="738718" y="-2481"/>
                    <a:pt x="1162911" y="42381"/>
                    <a:pt x="1306540" y="0"/>
                  </a:cubicBezTo>
                  <a:cubicBezTo>
                    <a:pt x="1450169" y="-42381"/>
                    <a:pt x="1653233" y="8472"/>
                    <a:pt x="1794458" y="0"/>
                  </a:cubicBezTo>
                  <a:cubicBezTo>
                    <a:pt x="1935683" y="-8472"/>
                    <a:pt x="2131008" y="69351"/>
                    <a:pt x="2389481" y="0"/>
                  </a:cubicBezTo>
                  <a:cubicBezTo>
                    <a:pt x="2647954" y="-69351"/>
                    <a:pt x="2550297" y="29228"/>
                    <a:pt x="2663191" y="0"/>
                  </a:cubicBezTo>
                  <a:cubicBezTo>
                    <a:pt x="2776085" y="-29228"/>
                    <a:pt x="3011313" y="55042"/>
                    <a:pt x="3151110" y="0"/>
                  </a:cubicBezTo>
                  <a:cubicBezTo>
                    <a:pt x="3290907" y="-55042"/>
                    <a:pt x="3577700" y="57339"/>
                    <a:pt x="3746132" y="0"/>
                  </a:cubicBezTo>
                  <a:cubicBezTo>
                    <a:pt x="3914564" y="-57339"/>
                    <a:pt x="4069877" y="54453"/>
                    <a:pt x="4234051" y="0"/>
                  </a:cubicBezTo>
                  <a:cubicBezTo>
                    <a:pt x="4398225" y="-54453"/>
                    <a:pt x="4476057" y="42710"/>
                    <a:pt x="4614865" y="0"/>
                  </a:cubicBezTo>
                  <a:cubicBezTo>
                    <a:pt x="4753673" y="-42710"/>
                    <a:pt x="4795967" y="26691"/>
                    <a:pt x="4888575" y="0"/>
                  </a:cubicBezTo>
                  <a:cubicBezTo>
                    <a:pt x="4981183" y="-26691"/>
                    <a:pt x="5209599" y="43958"/>
                    <a:pt x="5376494" y="0"/>
                  </a:cubicBezTo>
                  <a:cubicBezTo>
                    <a:pt x="5543389" y="-43958"/>
                    <a:pt x="5884313" y="786"/>
                    <a:pt x="6185724" y="0"/>
                  </a:cubicBezTo>
                  <a:cubicBezTo>
                    <a:pt x="6487135" y="-786"/>
                    <a:pt x="6394874" y="2548"/>
                    <a:pt x="6566539" y="0"/>
                  </a:cubicBezTo>
                  <a:cubicBezTo>
                    <a:pt x="6738205" y="-2548"/>
                    <a:pt x="7102726" y="33976"/>
                    <a:pt x="7375769" y="0"/>
                  </a:cubicBezTo>
                  <a:cubicBezTo>
                    <a:pt x="7648812" y="-33976"/>
                    <a:pt x="7923278" y="71781"/>
                    <a:pt x="8185000" y="0"/>
                  </a:cubicBezTo>
                  <a:cubicBezTo>
                    <a:pt x="8446722" y="-71781"/>
                    <a:pt x="8344536" y="16597"/>
                    <a:pt x="8458710" y="0"/>
                  </a:cubicBezTo>
                  <a:cubicBezTo>
                    <a:pt x="8572884" y="-16597"/>
                    <a:pt x="8630695" y="25607"/>
                    <a:pt x="8732421" y="0"/>
                  </a:cubicBezTo>
                  <a:cubicBezTo>
                    <a:pt x="8834147" y="-25607"/>
                    <a:pt x="9180180" y="45312"/>
                    <a:pt x="9434547" y="0"/>
                  </a:cubicBezTo>
                  <a:cubicBezTo>
                    <a:pt x="9688914" y="-45312"/>
                    <a:pt x="9844078" y="47210"/>
                    <a:pt x="10136674" y="0"/>
                  </a:cubicBezTo>
                  <a:cubicBezTo>
                    <a:pt x="10429270" y="-47210"/>
                    <a:pt x="10732184" y="15385"/>
                    <a:pt x="11041108" y="0"/>
                  </a:cubicBezTo>
                  <a:cubicBezTo>
                    <a:pt x="11200682" y="-19040"/>
                    <a:pt x="11349969" y="153574"/>
                    <a:pt x="11371811" y="330703"/>
                  </a:cubicBezTo>
                  <a:cubicBezTo>
                    <a:pt x="11405151" y="479299"/>
                    <a:pt x="11359489" y="626303"/>
                    <a:pt x="11371811" y="722322"/>
                  </a:cubicBezTo>
                  <a:cubicBezTo>
                    <a:pt x="11402552" y="936904"/>
                    <a:pt x="11231975" y="1015142"/>
                    <a:pt x="11041108" y="1053025"/>
                  </a:cubicBezTo>
                  <a:cubicBezTo>
                    <a:pt x="10891280" y="1099005"/>
                    <a:pt x="10741107" y="1023398"/>
                    <a:pt x="10553190" y="1053025"/>
                  </a:cubicBezTo>
                  <a:cubicBezTo>
                    <a:pt x="10365273" y="1082652"/>
                    <a:pt x="10229762" y="1046724"/>
                    <a:pt x="10065271" y="1053025"/>
                  </a:cubicBezTo>
                  <a:cubicBezTo>
                    <a:pt x="9900780" y="1059326"/>
                    <a:pt x="9859140" y="1038050"/>
                    <a:pt x="9684457" y="1053025"/>
                  </a:cubicBezTo>
                  <a:cubicBezTo>
                    <a:pt x="9509774" y="1068000"/>
                    <a:pt x="9240823" y="1012427"/>
                    <a:pt x="9089434" y="1053025"/>
                  </a:cubicBezTo>
                  <a:cubicBezTo>
                    <a:pt x="8938045" y="1093623"/>
                    <a:pt x="8841866" y="1026919"/>
                    <a:pt x="8708620" y="1053025"/>
                  </a:cubicBezTo>
                  <a:cubicBezTo>
                    <a:pt x="8575374" y="1079131"/>
                    <a:pt x="8480642" y="1015876"/>
                    <a:pt x="8327805" y="1053025"/>
                  </a:cubicBezTo>
                  <a:cubicBezTo>
                    <a:pt x="8174968" y="1090174"/>
                    <a:pt x="7727629" y="968395"/>
                    <a:pt x="7518575" y="1053025"/>
                  </a:cubicBezTo>
                  <a:cubicBezTo>
                    <a:pt x="7309521" y="1137655"/>
                    <a:pt x="7125987" y="1023929"/>
                    <a:pt x="6816448" y="1053025"/>
                  </a:cubicBezTo>
                  <a:cubicBezTo>
                    <a:pt x="6506909" y="1082121"/>
                    <a:pt x="6520581" y="1019115"/>
                    <a:pt x="6328530" y="1053025"/>
                  </a:cubicBezTo>
                  <a:cubicBezTo>
                    <a:pt x="6136479" y="1086935"/>
                    <a:pt x="6105916" y="1052367"/>
                    <a:pt x="5947715" y="1053025"/>
                  </a:cubicBezTo>
                  <a:cubicBezTo>
                    <a:pt x="5789514" y="1053683"/>
                    <a:pt x="5575663" y="1018711"/>
                    <a:pt x="5459797" y="1053025"/>
                  </a:cubicBezTo>
                  <a:cubicBezTo>
                    <a:pt x="5343931" y="1087339"/>
                    <a:pt x="5126124" y="1051165"/>
                    <a:pt x="4864774" y="1053025"/>
                  </a:cubicBezTo>
                  <a:cubicBezTo>
                    <a:pt x="4603424" y="1054885"/>
                    <a:pt x="4607571" y="1039475"/>
                    <a:pt x="4483960" y="1053025"/>
                  </a:cubicBezTo>
                  <a:cubicBezTo>
                    <a:pt x="4360349" y="1066575"/>
                    <a:pt x="4306641" y="1024070"/>
                    <a:pt x="4210250" y="1053025"/>
                  </a:cubicBezTo>
                  <a:cubicBezTo>
                    <a:pt x="4113859" y="1081980"/>
                    <a:pt x="4032928" y="1051916"/>
                    <a:pt x="3936539" y="1053025"/>
                  </a:cubicBezTo>
                  <a:cubicBezTo>
                    <a:pt x="3840150" y="1054134"/>
                    <a:pt x="3680387" y="1029264"/>
                    <a:pt x="3555725" y="1053025"/>
                  </a:cubicBezTo>
                  <a:cubicBezTo>
                    <a:pt x="3431063" y="1076786"/>
                    <a:pt x="3251755" y="1051936"/>
                    <a:pt x="3174911" y="1053025"/>
                  </a:cubicBezTo>
                  <a:cubicBezTo>
                    <a:pt x="3098067" y="1054114"/>
                    <a:pt x="2659218" y="957117"/>
                    <a:pt x="2365680" y="1053025"/>
                  </a:cubicBezTo>
                  <a:cubicBezTo>
                    <a:pt x="2072142" y="1148933"/>
                    <a:pt x="2167628" y="1046466"/>
                    <a:pt x="1984866" y="1053025"/>
                  </a:cubicBezTo>
                  <a:cubicBezTo>
                    <a:pt x="1802104" y="1059584"/>
                    <a:pt x="1482010" y="1008745"/>
                    <a:pt x="1282739" y="1053025"/>
                  </a:cubicBezTo>
                  <a:cubicBezTo>
                    <a:pt x="1083468" y="1097305"/>
                    <a:pt x="1024099" y="1023708"/>
                    <a:pt x="901925" y="1053025"/>
                  </a:cubicBezTo>
                  <a:cubicBezTo>
                    <a:pt x="779751" y="1082342"/>
                    <a:pt x="555605" y="1006884"/>
                    <a:pt x="330703" y="1053025"/>
                  </a:cubicBezTo>
                  <a:cubicBezTo>
                    <a:pt x="120664" y="1062479"/>
                    <a:pt x="1304" y="879922"/>
                    <a:pt x="0" y="722322"/>
                  </a:cubicBezTo>
                  <a:cubicBezTo>
                    <a:pt x="-1192" y="572325"/>
                    <a:pt x="11471" y="413098"/>
                    <a:pt x="0" y="330703"/>
                  </a:cubicBezTo>
                  <a:close/>
                </a:path>
                <a:path w="11371811" h="1053025" stroke="0" extrusionOk="0">
                  <a:moveTo>
                    <a:pt x="0" y="330703"/>
                  </a:moveTo>
                  <a:cubicBezTo>
                    <a:pt x="28839" y="165509"/>
                    <a:pt x="176490" y="-13421"/>
                    <a:pt x="330703" y="0"/>
                  </a:cubicBezTo>
                  <a:cubicBezTo>
                    <a:pt x="603229" y="-5298"/>
                    <a:pt x="956451" y="95310"/>
                    <a:pt x="1139934" y="0"/>
                  </a:cubicBezTo>
                  <a:cubicBezTo>
                    <a:pt x="1323417" y="-95310"/>
                    <a:pt x="1388367" y="17249"/>
                    <a:pt x="1520748" y="0"/>
                  </a:cubicBezTo>
                  <a:cubicBezTo>
                    <a:pt x="1653129" y="-17249"/>
                    <a:pt x="1817792" y="27573"/>
                    <a:pt x="2008666" y="0"/>
                  </a:cubicBezTo>
                  <a:cubicBezTo>
                    <a:pt x="2199540" y="-27573"/>
                    <a:pt x="2273830" y="25048"/>
                    <a:pt x="2389481" y="0"/>
                  </a:cubicBezTo>
                  <a:cubicBezTo>
                    <a:pt x="2505133" y="-25048"/>
                    <a:pt x="2834813" y="78001"/>
                    <a:pt x="3198711" y="0"/>
                  </a:cubicBezTo>
                  <a:cubicBezTo>
                    <a:pt x="3562609" y="-78001"/>
                    <a:pt x="3694888" y="79717"/>
                    <a:pt x="3900838" y="0"/>
                  </a:cubicBezTo>
                  <a:cubicBezTo>
                    <a:pt x="4106788" y="-79717"/>
                    <a:pt x="4254714" y="53304"/>
                    <a:pt x="4495861" y="0"/>
                  </a:cubicBezTo>
                  <a:cubicBezTo>
                    <a:pt x="4737008" y="-53304"/>
                    <a:pt x="4861815" y="49771"/>
                    <a:pt x="5090883" y="0"/>
                  </a:cubicBezTo>
                  <a:cubicBezTo>
                    <a:pt x="5319951" y="-49771"/>
                    <a:pt x="5374712" y="19392"/>
                    <a:pt x="5578801" y="0"/>
                  </a:cubicBezTo>
                  <a:cubicBezTo>
                    <a:pt x="5782890" y="-19392"/>
                    <a:pt x="6048318" y="75144"/>
                    <a:pt x="6280928" y="0"/>
                  </a:cubicBezTo>
                  <a:cubicBezTo>
                    <a:pt x="6513538" y="-75144"/>
                    <a:pt x="6527519" y="37723"/>
                    <a:pt x="6661742" y="0"/>
                  </a:cubicBezTo>
                  <a:cubicBezTo>
                    <a:pt x="6795965" y="-37723"/>
                    <a:pt x="6879392" y="735"/>
                    <a:pt x="6935453" y="0"/>
                  </a:cubicBezTo>
                  <a:cubicBezTo>
                    <a:pt x="6991514" y="-735"/>
                    <a:pt x="7329099" y="70405"/>
                    <a:pt x="7530475" y="0"/>
                  </a:cubicBezTo>
                  <a:cubicBezTo>
                    <a:pt x="7731851" y="-70405"/>
                    <a:pt x="7912710" y="63598"/>
                    <a:pt x="8125498" y="0"/>
                  </a:cubicBezTo>
                  <a:cubicBezTo>
                    <a:pt x="8338286" y="-63598"/>
                    <a:pt x="8662385" y="36289"/>
                    <a:pt x="8827624" y="0"/>
                  </a:cubicBezTo>
                  <a:cubicBezTo>
                    <a:pt x="8992863" y="-36289"/>
                    <a:pt x="9210802" y="49512"/>
                    <a:pt x="9422647" y="0"/>
                  </a:cubicBezTo>
                  <a:cubicBezTo>
                    <a:pt x="9634492" y="-49512"/>
                    <a:pt x="9781700" y="18146"/>
                    <a:pt x="10124773" y="0"/>
                  </a:cubicBezTo>
                  <a:cubicBezTo>
                    <a:pt x="10467846" y="-18146"/>
                    <a:pt x="10594964" y="72006"/>
                    <a:pt x="11041108" y="0"/>
                  </a:cubicBezTo>
                  <a:cubicBezTo>
                    <a:pt x="11206272" y="-32601"/>
                    <a:pt x="11341116" y="172597"/>
                    <a:pt x="11371811" y="330703"/>
                  </a:cubicBezTo>
                  <a:cubicBezTo>
                    <a:pt x="11372483" y="518404"/>
                    <a:pt x="11366060" y="634634"/>
                    <a:pt x="11371811" y="722322"/>
                  </a:cubicBezTo>
                  <a:cubicBezTo>
                    <a:pt x="11402460" y="906331"/>
                    <a:pt x="11181207" y="1032194"/>
                    <a:pt x="11041108" y="1053025"/>
                  </a:cubicBezTo>
                  <a:cubicBezTo>
                    <a:pt x="10933575" y="1063583"/>
                    <a:pt x="10866664" y="1026806"/>
                    <a:pt x="10767398" y="1053025"/>
                  </a:cubicBezTo>
                  <a:cubicBezTo>
                    <a:pt x="10668132" y="1079244"/>
                    <a:pt x="10305581" y="1041619"/>
                    <a:pt x="10172375" y="1053025"/>
                  </a:cubicBezTo>
                  <a:cubicBezTo>
                    <a:pt x="10039169" y="1064431"/>
                    <a:pt x="9733425" y="1049699"/>
                    <a:pt x="9577353" y="1053025"/>
                  </a:cubicBezTo>
                  <a:cubicBezTo>
                    <a:pt x="9421281" y="1056351"/>
                    <a:pt x="9323438" y="1036880"/>
                    <a:pt x="9089434" y="1053025"/>
                  </a:cubicBezTo>
                  <a:cubicBezTo>
                    <a:pt x="8855430" y="1069170"/>
                    <a:pt x="8659676" y="1011706"/>
                    <a:pt x="8494412" y="1053025"/>
                  </a:cubicBezTo>
                  <a:cubicBezTo>
                    <a:pt x="8329148" y="1094344"/>
                    <a:pt x="8346363" y="1048812"/>
                    <a:pt x="8220701" y="1053025"/>
                  </a:cubicBezTo>
                  <a:cubicBezTo>
                    <a:pt x="8095039" y="1057238"/>
                    <a:pt x="8007928" y="1039052"/>
                    <a:pt x="7946991" y="1053025"/>
                  </a:cubicBezTo>
                  <a:cubicBezTo>
                    <a:pt x="7886054" y="1066998"/>
                    <a:pt x="7550817" y="991368"/>
                    <a:pt x="7244864" y="1053025"/>
                  </a:cubicBezTo>
                  <a:cubicBezTo>
                    <a:pt x="6938911" y="1114682"/>
                    <a:pt x="7038779" y="1009767"/>
                    <a:pt x="6864050" y="1053025"/>
                  </a:cubicBezTo>
                  <a:cubicBezTo>
                    <a:pt x="6689321" y="1096283"/>
                    <a:pt x="6585834" y="1018731"/>
                    <a:pt x="6376132" y="1053025"/>
                  </a:cubicBezTo>
                  <a:cubicBezTo>
                    <a:pt x="6166430" y="1087319"/>
                    <a:pt x="6063149" y="1003484"/>
                    <a:pt x="5781109" y="1053025"/>
                  </a:cubicBezTo>
                  <a:cubicBezTo>
                    <a:pt x="5499069" y="1102566"/>
                    <a:pt x="5386674" y="993667"/>
                    <a:pt x="5186087" y="1053025"/>
                  </a:cubicBezTo>
                  <a:cubicBezTo>
                    <a:pt x="4985500" y="1112383"/>
                    <a:pt x="4759712" y="987237"/>
                    <a:pt x="4483960" y="1053025"/>
                  </a:cubicBezTo>
                  <a:cubicBezTo>
                    <a:pt x="4208208" y="1118813"/>
                    <a:pt x="4254611" y="1021350"/>
                    <a:pt x="4103146" y="1053025"/>
                  </a:cubicBezTo>
                  <a:cubicBezTo>
                    <a:pt x="3951681" y="1084700"/>
                    <a:pt x="3681524" y="1026532"/>
                    <a:pt x="3401019" y="1053025"/>
                  </a:cubicBezTo>
                  <a:cubicBezTo>
                    <a:pt x="3120514" y="1079518"/>
                    <a:pt x="2838082" y="997871"/>
                    <a:pt x="2591788" y="1053025"/>
                  </a:cubicBezTo>
                  <a:cubicBezTo>
                    <a:pt x="2345494" y="1108179"/>
                    <a:pt x="2416978" y="1022047"/>
                    <a:pt x="2318078" y="1053025"/>
                  </a:cubicBezTo>
                  <a:cubicBezTo>
                    <a:pt x="2219178" y="1084003"/>
                    <a:pt x="1957763" y="1049916"/>
                    <a:pt x="1830160" y="1053025"/>
                  </a:cubicBezTo>
                  <a:cubicBezTo>
                    <a:pt x="1702557" y="1056134"/>
                    <a:pt x="1499139" y="1034180"/>
                    <a:pt x="1235137" y="1053025"/>
                  </a:cubicBezTo>
                  <a:cubicBezTo>
                    <a:pt x="971135" y="1071870"/>
                    <a:pt x="646229" y="1012092"/>
                    <a:pt x="330703" y="1053025"/>
                  </a:cubicBezTo>
                  <a:cubicBezTo>
                    <a:pt x="134453" y="1080836"/>
                    <a:pt x="18165" y="926321"/>
                    <a:pt x="0" y="722322"/>
                  </a:cubicBezTo>
                  <a:cubicBezTo>
                    <a:pt x="-23809" y="591099"/>
                    <a:pt x="791" y="508306"/>
                    <a:pt x="0" y="330703"/>
                  </a:cubicBezTo>
                  <a:close/>
                </a:path>
              </a:pathLst>
            </a:custGeom>
            <a:solidFill>
              <a:srgbClr val="FFE699">
                <a:alpha val="65000"/>
              </a:srgbClr>
            </a:solidFill>
            <a:ln>
              <a:solidFill>
                <a:srgbClr val="FF6699"/>
              </a:solidFill>
              <a:extLst>
                <a:ext uri="{C807C97D-BFC1-408E-A445-0C87EB9F89A2}">
                  <ask:lineSketchStyleProps xmlns:ask="http://schemas.microsoft.com/office/drawing/2018/sketchyshapes" xmlns="" sd="1113254249">
                    <a:prstGeom prst="roundRect">
                      <a:avLst>
                        <a:gd name="adj" fmla="val 31405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ea typeface="Black Han Sans" pitchFamily="2" charset="-127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C6C8CAFB-E2CE-4B25-BFB9-016F47A5348B}"/>
                </a:ext>
              </a:extLst>
            </p:cNvPr>
            <p:cNvSpPr txBox="1"/>
            <p:nvPr/>
          </p:nvSpPr>
          <p:spPr>
            <a:xfrm>
              <a:off x="1678840" y="433778"/>
              <a:ext cx="903619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 활동 </a:t>
              </a:r>
              <a:r>
                <a:rPr lang="en-US" altLang="ko-KR" sz="4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</a:t>
              </a:r>
              <a:r>
                <a:rPr lang="ko-KR" altLang="en-US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5400" dirty="0">
                  <a:solidFill>
                    <a:schemeClr val="accent1">
                      <a:lumMod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뚝딱뚝딱 모두의 집 만들기</a:t>
              </a:r>
            </a:p>
          </p:txBody>
        </p:sp>
        <p:pic>
          <p:nvPicPr>
            <p:cNvPr id="8" name="그림 7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536EB9C7-9314-4C1D-9418-A8A733CA11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1969" y="0"/>
              <a:ext cx="1636155" cy="1795129"/>
            </a:xfrm>
            <a:prstGeom prst="rect">
              <a:avLst/>
            </a:prstGeom>
          </p:spPr>
        </p:pic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740814" y="1447255"/>
            <a:ext cx="10384386" cy="952416"/>
            <a:chOff x="847494" y="1724655"/>
            <a:chExt cx="10384386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6598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먼저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모두의 집 만들기 순서를 영상으로 확인해봅시다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28" name="KakaoTalk_20191106_214514142">
            <a:hlinkClick r:id="" action="ppaction://media"/>
            <a:extLst>
              <a:ext uri="{FF2B5EF4-FFF2-40B4-BE49-F238E27FC236}">
                <a16:creationId xmlns:a16="http://schemas.microsoft.com/office/drawing/2014/main" xmlns="" id="{7AE7AF69-8AF7-42CF-A859-2406093AE07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b="1452"/>
          <a:stretch>
            <a:fillRect/>
          </a:stretch>
        </p:blipFill>
        <p:spPr>
          <a:xfrm>
            <a:off x="2148184" y="2241601"/>
            <a:ext cx="7895633" cy="440895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B946D599-EF1C-4CC8-B65B-87529CB512FA}"/>
              </a:ext>
            </a:extLst>
          </p:cNvPr>
          <p:cNvSpPr txBox="1"/>
          <p:nvPr/>
        </p:nvSpPr>
        <p:spPr>
          <a:xfrm>
            <a:off x="2171924" y="2227003"/>
            <a:ext cx="3145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모두의 집 만들기 순서 안내 영상</a:t>
            </a:r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216019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049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740814" y="1645375"/>
            <a:ext cx="10384386" cy="952416"/>
            <a:chOff x="847494" y="1724655"/>
            <a:chExt cx="10384386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6598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모두의 집 만들기 순서를 알아봅시다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11" name="사각형: 둥근 모서리 1">
            <a:extLst>
              <a:ext uri="{FF2B5EF4-FFF2-40B4-BE49-F238E27FC236}">
                <a16:creationId xmlns:a16="http://schemas.microsoft.com/office/drawing/2014/main" xmlns="" id="{24E0450A-44E6-4918-9E90-7A55E184B446}"/>
              </a:ext>
            </a:extLst>
          </p:cNvPr>
          <p:cNvSpPr/>
          <p:nvPr/>
        </p:nvSpPr>
        <p:spPr>
          <a:xfrm>
            <a:off x="6343077" y="2855716"/>
            <a:ext cx="5224401" cy="314824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2807DDA-ED00-4874-B8E4-FBCEBCFDB5C7}"/>
              </a:ext>
            </a:extLst>
          </p:cNvPr>
          <p:cNvSpPr txBox="1"/>
          <p:nvPr/>
        </p:nvSpPr>
        <p:spPr>
          <a:xfrm>
            <a:off x="6599303" y="2969187"/>
            <a:ext cx="4864839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찐빵B" panose="02020600000000000000" pitchFamily="18" charset="-127"/>
                <a:ea typeface="a찐빵B" panose="02020600000000000000" pitchFamily="18" charset="-127"/>
                <a:cs typeface="+mn-cs"/>
              </a:rPr>
              <a:t>①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FB7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각자의 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FB7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“</a:t>
            </a:r>
            <a:r>
              <a:rPr lang="ko-KR" altLang="en-US" sz="3600" dirty="0">
                <a:solidFill>
                  <a:srgbClr val="E7E6E6">
                    <a:lumMod val="25000"/>
                  </a:srgb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 꿈꾸는 집</a:t>
            </a:r>
            <a:r>
              <a:rPr lang="en-US" altLang="ko-KR" sz="3600" dirty="0">
                <a:solidFill>
                  <a:srgbClr val="E7E6E6">
                    <a:lumMod val="25000"/>
                  </a:srgb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”</a:t>
            </a:r>
            <a:r>
              <a:rPr lang="ko-KR" altLang="en-US" sz="3600" dirty="0">
                <a:solidFill>
                  <a:srgbClr val="E7E6E6">
                    <a:lumMod val="25000"/>
                  </a:srgb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을 </a:t>
            </a:r>
            <a:endParaRPr lang="en-US" altLang="ko-KR" sz="3600" dirty="0">
              <a:solidFill>
                <a:srgbClr val="E7E6E6">
                  <a:lumMod val="25000"/>
                </a:srgbClr>
              </a:solidFill>
              <a:highlight>
                <a:srgbClr val="FFFFB7"/>
              </a:highlight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600" dirty="0">
                <a:solidFill>
                  <a:srgbClr val="E7E6E6">
                    <a:lumMod val="25000"/>
                  </a:srgb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붙일 수 있는 건물판이 필요해요</a:t>
            </a:r>
            <a:r>
              <a:rPr lang="en-US" altLang="ko-KR" sz="3600" dirty="0">
                <a:solidFill>
                  <a:srgbClr val="E7E6E6">
                    <a:lumMod val="25000"/>
                  </a:srgb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준비물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: </a:t>
            </a:r>
            <a:r>
              <a:rPr lang="ko-KR" altLang="en-US" sz="2800" dirty="0" err="1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우드락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테이프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칼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자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연필</a:t>
            </a:r>
            <a:endParaRPr lang="en-US" altLang="ko-KR" sz="2800" dirty="0">
              <a:solidFill>
                <a:srgbClr val="E7E6E6">
                  <a:lumMod val="25000"/>
                </a:srgb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건물이 힘을 받기 위해서는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800" dirty="0" err="1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우드락을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잘라 옆면을 붙여주면 좋습니다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그리고 옥상 부분은 잘라 내어주면 답답해 보이지 않습니다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kumimoji="0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+mn-cs"/>
            </a:endParaRPr>
          </a:p>
        </p:txBody>
      </p:sp>
      <p:pic>
        <p:nvPicPr>
          <p:cNvPr id="2" name="KakaoTalk_Video_20191107_0017_17_533">
            <a:hlinkClick r:id="" action="ppaction://media"/>
            <a:extLst>
              <a:ext uri="{FF2B5EF4-FFF2-40B4-BE49-F238E27FC236}">
                <a16:creationId xmlns:a16="http://schemas.microsoft.com/office/drawing/2014/main" xmlns="" id="{727F64DD-5A73-4D66-BA33-77817B0956C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b="1010"/>
          <a:stretch/>
        </p:blipFill>
        <p:spPr>
          <a:xfrm>
            <a:off x="974358" y="2947156"/>
            <a:ext cx="5182602" cy="290698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2FFC098-9D15-4149-A8F0-1CBCC72C98C2}"/>
              </a:ext>
            </a:extLst>
          </p:cNvPr>
          <p:cNvSpPr txBox="1"/>
          <p:nvPr/>
        </p:nvSpPr>
        <p:spPr>
          <a:xfrm>
            <a:off x="1864698" y="2482879"/>
            <a:ext cx="3145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2000" dirty="0" err="1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배경판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만들기 안내 영상</a:t>
            </a:r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&gt;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0E5DB2DB-C137-4A2A-B6E1-FFD797EBCA25}"/>
              </a:ext>
            </a:extLst>
          </p:cNvPr>
          <p:cNvGrpSpPr/>
          <p:nvPr/>
        </p:nvGrpSpPr>
        <p:grpSpPr>
          <a:xfrm>
            <a:off x="410095" y="0"/>
            <a:ext cx="11371811" cy="1795129"/>
            <a:chOff x="410095" y="0"/>
            <a:chExt cx="11371811" cy="1795129"/>
          </a:xfrm>
        </p:grpSpPr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xmlns="" id="{89422BF7-4C65-499B-9581-1442A07C4ACC}"/>
                </a:ext>
              </a:extLst>
            </p:cNvPr>
            <p:cNvSpPr/>
            <p:nvPr/>
          </p:nvSpPr>
          <p:spPr>
            <a:xfrm>
              <a:off x="410095" y="335815"/>
              <a:ext cx="11371811" cy="1053025"/>
            </a:xfrm>
            <a:custGeom>
              <a:avLst/>
              <a:gdLst>
                <a:gd name="connsiteX0" fmla="*/ 0 w 11371811"/>
                <a:gd name="connsiteY0" fmla="*/ 330703 h 1053025"/>
                <a:gd name="connsiteX1" fmla="*/ 330703 w 11371811"/>
                <a:gd name="connsiteY1" fmla="*/ 0 h 1053025"/>
                <a:gd name="connsiteX2" fmla="*/ 604413 w 11371811"/>
                <a:gd name="connsiteY2" fmla="*/ 0 h 1053025"/>
                <a:gd name="connsiteX3" fmla="*/ 1306540 w 11371811"/>
                <a:gd name="connsiteY3" fmla="*/ 0 h 1053025"/>
                <a:gd name="connsiteX4" fmla="*/ 1794458 w 11371811"/>
                <a:gd name="connsiteY4" fmla="*/ 0 h 1053025"/>
                <a:gd name="connsiteX5" fmla="*/ 2389481 w 11371811"/>
                <a:gd name="connsiteY5" fmla="*/ 0 h 1053025"/>
                <a:gd name="connsiteX6" fmla="*/ 2663191 w 11371811"/>
                <a:gd name="connsiteY6" fmla="*/ 0 h 1053025"/>
                <a:gd name="connsiteX7" fmla="*/ 3151110 w 11371811"/>
                <a:gd name="connsiteY7" fmla="*/ 0 h 1053025"/>
                <a:gd name="connsiteX8" fmla="*/ 3746132 w 11371811"/>
                <a:gd name="connsiteY8" fmla="*/ 0 h 1053025"/>
                <a:gd name="connsiteX9" fmla="*/ 4234051 w 11371811"/>
                <a:gd name="connsiteY9" fmla="*/ 0 h 1053025"/>
                <a:gd name="connsiteX10" fmla="*/ 4614865 w 11371811"/>
                <a:gd name="connsiteY10" fmla="*/ 0 h 1053025"/>
                <a:gd name="connsiteX11" fmla="*/ 4888575 w 11371811"/>
                <a:gd name="connsiteY11" fmla="*/ 0 h 1053025"/>
                <a:gd name="connsiteX12" fmla="*/ 5376494 w 11371811"/>
                <a:gd name="connsiteY12" fmla="*/ 0 h 1053025"/>
                <a:gd name="connsiteX13" fmla="*/ 6185724 w 11371811"/>
                <a:gd name="connsiteY13" fmla="*/ 0 h 1053025"/>
                <a:gd name="connsiteX14" fmla="*/ 6566539 w 11371811"/>
                <a:gd name="connsiteY14" fmla="*/ 0 h 1053025"/>
                <a:gd name="connsiteX15" fmla="*/ 7375769 w 11371811"/>
                <a:gd name="connsiteY15" fmla="*/ 0 h 1053025"/>
                <a:gd name="connsiteX16" fmla="*/ 8185000 w 11371811"/>
                <a:gd name="connsiteY16" fmla="*/ 0 h 1053025"/>
                <a:gd name="connsiteX17" fmla="*/ 8458710 w 11371811"/>
                <a:gd name="connsiteY17" fmla="*/ 0 h 1053025"/>
                <a:gd name="connsiteX18" fmla="*/ 8732421 w 11371811"/>
                <a:gd name="connsiteY18" fmla="*/ 0 h 1053025"/>
                <a:gd name="connsiteX19" fmla="*/ 9434547 w 11371811"/>
                <a:gd name="connsiteY19" fmla="*/ 0 h 1053025"/>
                <a:gd name="connsiteX20" fmla="*/ 10136674 w 11371811"/>
                <a:gd name="connsiteY20" fmla="*/ 0 h 1053025"/>
                <a:gd name="connsiteX21" fmla="*/ 11041108 w 11371811"/>
                <a:gd name="connsiteY21" fmla="*/ 0 h 1053025"/>
                <a:gd name="connsiteX22" fmla="*/ 11371811 w 11371811"/>
                <a:gd name="connsiteY22" fmla="*/ 330703 h 1053025"/>
                <a:gd name="connsiteX23" fmla="*/ 11371811 w 11371811"/>
                <a:gd name="connsiteY23" fmla="*/ 722322 h 1053025"/>
                <a:gd name="connsiteX24" fmla="*/ 11041108 w 11371811"/>
                <a:gd name="connsiteY24" fmla="*/ 1053025 h 1053025"/>
                <a:gd name="connsiteX25" fmla="*/ 10553190 w 11371811"/>
                <a:gd name="connsiteY25" fmla="*/ 1053025 h 1053025"/>
                <a:gd name="connsiteX26" fmla="*/ 10065271 w 11371811"/>
                <a:gd name="connsiteY26" fmla="*/ 1053025 h 1053025"/>
                <a:gd name="connsiteX27" fmla="*/ 9684457 w 11371811"/>
                <a:gd name="connsiteY27" fmla="*/ 1053025 h 1053025"/>
                <a:gd name="connsiteX28" fmla="*/ 9089434 w 11371811"/>
                <a:gd name="connsiteY28" fmla="*/ 1053025 h 1053025"/>
                <a:gd name="connsiteX29" fmla="*/ 8708620 w 11371811"/>
                <a:gd name="connsiteY29" fmla="*/ 1053025 h 1053025"/>
                <a:gd name="connsiteX30" fmla="*/ 8327805 w 11371811"/>
                <a:gd name="connsiteY30" fmla="*/ 1053025 h 1053025"/>
                <a:gd name="connsiteX31" fmla="*/ 7518575 w 11371811"/>
                <a:gd name="connsiteY31" fmla="*/ 1053025 h 1053025"/>
                <a:gd name="connsiteX32" fmla="*/ 6816448 w 11371811"/>
                <a:gd name="connsiteY32" fmla="*/ 1053025 h 1053025"/>
                <a:gd name="connsiteX33" fmla="*/ 6328530 w 11371811"/>
                <a:gd name="connsiteY33" fmla="*/ 1053025 h 1053025"/>
                <a:gd name="connsiteX34" fmla="*/ 5947715 w 11371811"/>
                <a:gd name="connsiteY34" fmla="*/ 1053025 h 1053025"/>
                <a:gd name="connsiteX35" fmla="*/ 5459797 w 11371811"/>
                <a:gd name="connsiteY35" fmla="*/ 1053025 h 1053025"/>
                <a:gd name="connsiteX36" fmla="*/ 4864774 w 11371811"/>
                <a:gd name="connsiteY36" fmla="*/ 1053025 h 1053025"/>
                <a:gd name="connsiteX37" fmla="*/ 4483960 w 11371811"/>
                <a:gd name="connsiteY37" fmla="*/ 1053025 h 1053025"/>
                <a:gd name="connsiteX38" fmla="*/ 4210250 w 11371811"/>
                <a:gd name="connsiteY38" fmla="*/ 1053025 h 1053025"/>
                <a:gd name="connsiteX39" fmla="*/ 3936539 w 11371811"/>
                <a:gd name="connsiteY39" fmla="*/ 1053025 h 1053025"/>
                <a:gd name="connsiteX40" fmla="*/ 3555725 w 11371811"/>
                <a:gd name="connsiteY40" fmla="*/ 1053025 h 1053025"/>
                <a:gd name="connsiteX41" fmla="*/ 3174911 w 11371811"/>
                <a:gd name="connsiteY41" fmla="*/ 1053025 h 1053025"/>
                <a:gd name="connsiteX42" fmla="*/ 2365680 w 11371811"/>
                <a:gd name="connsiteY42" fmla="*/ 1053025 h 1053025"/>
                <a:gd name="connsiteX43" fmla="*/ 1984866 w 11371811"/>
                <a:gd name="connsiteY43" fmla="*/ 1053025 h 1053025"/>
                <a:gd name="connsiteX44" fmla="*/ 1282739 w 11371811"/>
                <a:gd name="connsiteY44" fmla="*/ 1053025 h 1053025"/>
                <a:gd name="connsiteX45" fmla="*/ 901925 w 11371811"/>
                <a:gd name="connsiteY45" fmla="*/ 1053025 h 1053025"/>
                <a:gd name="connsiteX46" fmla="*/ 330703 w 11371811"/>
                <a:gd name="connsiteY46" fmla="*/ 1053025 h 1053025"/>
                <a:gd name="connsiteX47" fmla="*/ 0 w 11371811"/>
                <a:gd name="connsiteY47" fmla="*/ 722322 h 1053025"/>
                <a:gd name="connsiteX48" fmla="*/ 0 w 11371811"/>
                <a:gd name="connsiteY48" fmla="*/ 330703 h 10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1371811" h="1053025" fill="none" extrusionOk="0">
                  <a:moveTo>
                    <a:pt x="0" y="330703"/>
                  </a:moveTo>
                  <a:cubicBezTo>
                    <a:pt x="12214" y="106594"/>
                    <a:pt x="153324" y="36626"/>
                    <a:pt x="330703" y="0"/>
                  </a:cubicBezTo>
                  <a:cubicBezTo>
                    <a:pt x="462258" y="-26776"/>
                    <a:pt x="470108" y="2481"/>
                    <a:pt x="604413" y="0"/>
                  </a:cubicBezTo>
                  <a:cubicBezTo>
                    <a:pt x="738718" y="-2481"/>
                    <a:pt x="1162911" y="42381"/>
                    <a:pt x="1306540" y="0"/>
                  </a:cubicBezTo>
                  <a:cubicBezTo>
                    <a:pt x="1450169" y="-42381"/>
                    <a:pt x="1653233" y="8472"/>
                    <a:pt x="1794458" y="0"/>
                  </a:cubicBezTo>
                  <a:cubicBezTo>
                    <a:pt x="1935683" y="-8472"/>
                    <a:pt x="2131008" y="69351"/>
                    <a:pt x="2389481" y="0"/>
                  </a:cubicBezTo>
                  <a:cubicBezTo>
                    <a:pt x="2647954" y="-69351"/>
                    <a:pt x="2550297" y="29228"/>
                    <a:pt x="2663191" y="0"/>
                  </a:cubicBezTo>
                  <a:cubicBezTo>
                    <a:pt x="2776085" y="-29228"/>
                    <a:pt x="3011313" y="55042"/>
                    <a:pt x="3151110" y="0"/>
                  </a:cubicBezTo>
                  <a:cubicBezTo>
                    <a:pt x="3290907" y="-55042"/>
                    <a:pt x="3577700" y="57339"/>
                    <a:pt x="3746132" y="0"/>
                  </a:cubicBezTo>
                  <a:cubicBezTo>
                    <a:pt x="3914564" y="-57339"/>
                    <a:pt x="4069877" y="54453"/>
                    <a:pt x="4234051" y="0"/>
                  </a:cubicBezTo>
                  <a:cubicBezTo>
                    <a:pt x="4398225" y="-54453"/>
                    <a:pt x="4476057" y="42710"/>
                    <a:pt x="4614865" y="0"/>
                  </a:cubicBezTo>
                  <a:cubicBezTo>
                    <a:pt x="4753673" y="-42710"/>
                    <a:pt x="4795967" y="26691"/>
                    <a:pt x="4888575" y="0"/>
                  </a:cubicBezTo>
                  <a:cubicBezTo>
                    <a:pt x="4981183" y="-26691"/>
                    <a:pt x="5209599" y="43958"/>
                    <a:pt x="5376494" y="0"/>
                  </a:cubicBezTo>
                  <a:cubicBezTo>
                    <a:pt x="5543389" y="-43958"/>
                    <a:pt x="5884313" y="786"/>
                    <a:pt x="6185724" y="0"/>
                  </a:cubicBezTo>
                  <a:cubicBezTo>
                    <a:pt x="6487135" y="-786"/>
                    <a:pt x="6394874" y="2548"/>
                    <a:pt x="6566539" y="0"/>
                  </a:cubicBezTo>
                  <a:cubicBezTo>
                    <a:pt x="6738205" y="-2548"/>
                    <a:pt x="7102726" y="33976"/>
                    <a:pt x="7375769" y="0"/>
                  </a:cubicBezTo>
                  <a:cubicBezTo>
                    <a:pt x="7648812" y="-33976"/>
                    <a:pt x="7923278" y="71781"/>
                    <a:pt x="8185000" y="0"/>
                  </a:cubicBezTo>
                  <a:cubicBezTo>
                    <a:pt x="8446722" y="-71781"/>
                    <a:pt x="8344536" y="16597"/>
                    <a:pt x="8458710" y="0"/>
                  </a:cubicBezTo>
                  <a:cubicBezTo>
                    <a:pt x="8572884" y="-16597"/>
                    <a:pt x="8630695" y="25607"/>
                    <a:pt x="8732421" y="0"/>
                  </a:cubicBezTo>
                  <a:cubicBezTo>
                    <a:pt x="8834147" y="-25607"/>
                    <a:pt x="9180180" y="45312"/>
                    <a:pt x="9434547" y="0"/>
                  </a:cubicBezTo>
                  <a:cubicBezTo>
                    <a:pt x="9688914" y="-45312"/>
                    <a:pt x="9844078" y="47210"/>
                    <a:pt x="10136674" y="0"/>
                  </a:cubicBezTo>
                  <a:cubicBezTo>
                    <a:pt x="10429270" y="-47210"/>
                    <a:pt x="10732184" y="15385"/>
                    <a:pt x="11041108" y="0"/>
                  </a:cubicBezTo>
                  <a:cubicBezTo>
                    <a:pt x="11200682" y="-19040"/>
                    <a:pt x="11349969" y="153574"/>
                    <a:pt x="11371811" y="330703"/>
                  </a:cubicBezTo>
                  <a:cubicBezTo>
                    <a:pt x="11405151" y="479299"/>
                    <a:pt x="11359489" y="626303"/>
                    <a:pt x="11371811" y="722322"/>
                  </a:cubicBezTo>
                  <a:cubicBezTo>
                    <a:pt x="11402552" y="936904"/>
                    <a:pt x="11231975" y="1015142"/>
                    <a:pt x="11041108" y="1053025"/>
                  </a:cubicBezTo>
                  <a:cubicBezTo>
                    <a:pt x="10891280" y="1099005"/>
                    <a:pt x="10741107" y="1023398"/>
                    <a:pt x="10553190" y="1053025"/>
                  </a:cubicBezTo>
                  <a:cubicBezTo>
                    <a:pt x="10365273" y="1082652"/>
                    <a:pt x="10229762" y="1046724"/>
                    <a:pt x="10065271" y="1053025"/>
                  </a:cubicBezTo>
                  <a:cubicBezTo>
                    <a:pt x="9900780" y="1059326"/>
                    <a:pt x="9859140" y="1038050"/>
                    <a:pt x="9684457" y="1053025"/>
                  </a:cubicBezTo>
                  <a:cubicBezTo>
                    <a:pt x="9509774" y="1068000"/>
                    <a:pt x="9240823" y="1012427"/>
                    <a:pt x="9089434" y="1053025"/>
                  </a:cubicBezTo>
                  <a:cubicBezTo>
                    <a:pt x="8938045" y="1093623"/>
                    <a:pt x="8841866" y="1026919"/>
                    <a:pt x="8708620" y="1053025"/>
                  </a:cubicBezTo>
                  <a:cubicBezTo>
                    <a:pt x="8575374" y="1079131"/>
                    <a:pt x="8480642" y="1015876"/>
                    <a:pt x="8327805" y="1053025"/>
                  </a:cubicBezTo>
                  <a:cubicBezTo>
                    <a:pt x="8174968" y="1090174"/>
                    <a:pt x="7727629" y="968395"/>
                    <a:pt x="7518575" y="1053025"/>
                  </a:cubicBezTo>
                  <a:cubicBezTo>
                    <a:pt x="7309521" y="1137655"/>
                    <a:pt x="7125987" y="1023929"/>
                    <a:pt x="6816448" y="1053025"/>
                  </a:cubicBezTo>
                  <a:cubicBezTo>
                    <a:pt x="6506909" y="1082121"/>
                    <a:pt x="6520581" y="1019115"/>
                    <a:pt x="6328530" y="1053025"/>
                  </a:cubicBezTo>
                  <a:cubicBezTo>
                    <a:pt x="6136479" y="1086935"/>
                    <a:pt x="6105916" y="1052367"/>
                    <a:pt x="5947715" y="1053025"/>
                  </a:cubicBezTo>
                  <a:cubicBezTo>
                    <a:pt x="5789514" y="1053683"/>
                    <a:pt x="5575663" y="1018711"/>
                    <a:pt x="5459797" y="1053025"/>
                  </a:cubicBezTo>
                  <a:cubicBezTo>
                    <a:pt x="5343931" y="1087339"/>
                    <a:pt x="5126124" y="1051165"/>
                    <a:pt x="4864774" y="1053025"/>
                  </a:cubicBezTo>
                  <a:cubicBezTo>
                    <a:pt x="4603424" y="1054885"/>
                    <a:pt x="4607571" y="1039475"/>
                    <a:pt x="4483960" y="1053025"/>
                  </a:cubicBezTo>
                  <a:cubicBezTo>
                    <a:pt x="4360349" y="1066575"/>
                    <a:pt x="4306641" y="1024070"/>
                    <a:pt x="4210250" y="1053025"/>
                  </a:cubicBezTo>
                  <a:cubicBezTo>
                    <a:pt x="4113859" y="1081980"/>
                    <a:pt x="4032928" y="1051916"/>
                    <a:pt x="3936539" y="1053025"/>
                  </a:cubicBezTo>
                  <a:cubicBezTo>
                    <a:pt x="3840150" y="1054134"/>
                    <a:pt x="3680387" y="1029264"/>
                    <a:pt x="3555725" y="1053025"/>
                  </a:cubicBezTo>
                  <a:cubicBezTo>
                    <a:pt x="3431063" y="1076786"/>
                    <a:pt x="3251755" y="1051936"/>
                    <a:pt x="3174911" y="1053025"/>
                  </a:cubicBezTo>
                  <a:cubicBezTo>
                    <a:pt x="3098067" y="1054114"/>
                    <a:pt x="2659218" y="957117"/>
                    <a:pt x="2365680" y="1053025"/>
                  </a:cubicBezTo>
                  <a:cubicBezTo>
                    <a:pt x="2072142" y="1148933"/>
                    <a:pt x="2167628" y="1046466"/>
                    <a:pt x="1984866" y="1053025"/>
                  </a:cubicBezTo>
                  <a:cubicBezTo>
                    <a:pt x="1802104" y="1059584"/>
                    <a:pt x="1482010" y="1008745"/>
                    <a:pt x="1282739" y="1053025"/>
                  </a:cubicBezTo>
                  <a:cubicBezTo>
                    <a:pt x="1083468" y="1097305"/>
                    <a:pt x="1024099" y="1023708"/>
                    <a:pt x="901925" y="1053025"/>
                  </a:cubicBezTo>
                  <a:cubicBezTo>
                    <a:pt x="779751" y="1082342"/>
                    <a:pt x="555605" y="1006884"/>
                    <a:pt x="330703" y="1053025"/>
                  </a:cubicBezTo>
                  <a:cubicBezTo>
                    <a:pt x="120664" y="1062479"/>
                    <a:pt x="1304" y="879922"/>
                    <a:pt x="0" y="722322"/>
                  </a:cubicBezTo>
                  <a:cubicBezTo>
                    <a:pt x="-1192" y="572325"/>
                    <a:pt x="11471" y="413098"/>
                    <a:pt x="0" y="330703"/>
                  </a:cubicBezTo>
                  <a:close/>
                </a:path>
                <a:path w="11371811" h="1053025" stroke="0" extrusionOk="0">
                  <a:moveTo>
                    <a:pt x="0" y="330703"/>
                  </a:moveTo>
                  <a:cubicBezTo>
                    <a:pt x="28839" y="165509"/>
                    <a:pt x="176490" y="-13421"/>
                    <a:pt x="330703" y="0"/>
                  </a:cubicBezTo>
                  <a:cubicBezTo>
                    <a:pt x="603229" y="-5298"/>
                    <a:pt x="956451" y="95310"/>
                    <a:pt x="1139934" y="0"/>
                  </a:cubicBezTo>
                  <a:cubicBezTo>
                    <a:pt x="1323417" y="-95310"/>
                    <a:pt x="1388367" y="17249"/>
                    <a:pt x="1520748" y="0"/>
                  </a:cubicBezTo>
                  <a:cubicBezTo>
                    <a:pt x="1653129" y="-17249"/>
                    <a:pt x="1817792" y="27573"/>
                    <a:pt x="2008666" y="0"/>
                  </a:cubicBezTo>
                  <a:cubicBezTo>
                    <a:pt x="2199540" y="-27573"/>
                    <a:pt x="2273830" y="25048"/>
                    <a:pt x="2389481" y="0"/>
                  </a:cubicBezTo>
                  <a:cubicBezTo>
                    <a:pt x="2505133" y="-25048"/>
                    <a:pt x="2834813" y="78001"/>
                    <a:pt x="3198711" y="0"/>
                  </a:cubicBezTo>
                  <a:cubicBezTo>
                    <a:pt x="3562609" y="-78001"/>
                    <a:pt x="3694888" y="79717"/>
                    <a:pt x="3900838" y="0"/>
                  </a:cubicBezTo>
                  <a:cubicBezTo>
                    <a:pt x="4106788" y="-79717"/>
                    <a:pt x="4254714" y="53304"/>
                    <a:pt x="4495861" y="0"/>
                  </a:cubicBezTo>
                  <a:cubicBezTo>
                    <a:pt x="4737008" y="-53304"/>
                    <a:pt x="4861815" y="49771"/>
                    <a:pt x="5090883" y="0"/>
                  </a:cubicBezTo>
                  <a:cubicBezTo>
                    <a:pt x="5319951" y="-49771"/>
                    <a:pt x="5374712" y="19392"/>
                    <a:pt x="5578801" y="0"/>
                  </a:cubicBezTo>
                  <a:cubicBezTo>
                    <a:pt x="5782890" y="-19392"/>
                    <a:pt x="6048318" y="75144"/>
                    <a:pt x="6280928" y="0"/>
                  </a:cubicBezTo>
                  <a:cubicBezTo>
                    <a:pt x="6513538" y="-75144"/>
                    <a:pt x="6527519" y="37723"/>
                    <a:pt x="6661742" y="0"/>
                  </a:cubicBezTo>
                  <a:cubicBezTo>
                    <a:pt x="6795965" y="-37723"/>
                    <a:pt x="6879392" y="735"/>
                    <a:pt x="6935453" y="0"/>
                  </a:cubicBezTo>
                  <a:cubicBezTo>
                    <a:pt x="6991514" y="-735"/>
                    <a:pt x="7329099" y="70405"/>
                    <a:pt x="7530475" y="0"/>
                  </a:cubicBezTo>
                  <a:cubicBezTo>
                    <a:pt x="7731851" y="-70405"/>
                    <a:pt x="7912710" y="63598"/>
                    <a:pt x="8125498" y="0"/>
                  </a:cubicBezTo>
                  <a:cubicBezTo>
                    <a:pt x="8338286" y="-63598"/>
                    <a:pt x="8662385" y="36289"/>
                    <a:pt x="8827624" y="0"/>
                  </a:cubicBezTo>
                  <a:cubicBezTo>
                    <a:pt x="8992863" y="-36289"/>
                    <a:pt x="9210802" y="49512"/>
                    <a:pt x="9422647" y="0"/>
                  </a:cubicBezTo>
                  <a:cubicBezTo>
                    <a:pt x="9634492" y="-49512"/>
                    <a:pt x="9781700" y="18146"/>
                    <a:pt x="10124773" y="0"/>
                  </a:cubicBezTo>
                  <a:cubicBezTo>
                    <a:pt x="10467846" y="-18146"/>
                    <a:pt x="10594964" y="72006"/>
                    <a:pt x="11041108" y="0"/>
                  </a:cubicBezTo>
                  <a:cubicBezTo>
                    <a:pt x="11206272" y="-32601"/>
                    <a:pt x="11341116" y="172597"/>
                    <a:pt x="11371811" y="330703"/>
                  </a:cubicBezTo>
                  <a:cubicBezTo>
                    <a:pt x="11372483" y="518404"/>
                    <a:pt x="11366060" y="634634"/>
                    <a:pt x="11371811" y="722322"/>
                  </a:cubicBezTo>
                  <a:cubicBezTo>
                    <a:pt x="11402460" y="906331"/>
                    <a:pt x="11181207" y="1032194"/>
                    <a:pt x="11041108" y="1053025"/>
                  </a:cubicBezTo>
                  <a:cubicBezTo>
                    <a:pt x="10933575" y="1063583"/>
                    <a:pt x="10866664" y="1026806"/>
                    <a:pt x="10767398" y="1053025"/>
                  </a:cubicBezTo>
                  <a:cubicBezTo>
                    <a:pt x="10668132" y="1079244"/>
                    <a:pt x="10305581" y="1041619"/>
                    <a:pt x="10172375" y="1053025"/>
                  </a:cubicBezTo>
                  <a:cubicBezTo>
                    <a:pt x="10039169" y="1064431"/>
                    <a:pt x="9733425" y="1049699"/>
                    <a:pt x="9577353" y="1053025"/>
                  </a:cubicBezTo>
                  <a:cubicBezTo>
                    <a:pt x="9421281" y="1056351"/>
                    <a:pt x="9323438" y="1036880"/>
                    <a:pt x="9089434" y="1053025"/>
                  </a:cubicBezTo>
                  <a:cubicBezTo>
                    <a:pt x="8855430" y="1069170"/>
                    <a:pt x="8659676" y="1011706"/>
                    <a:pt x="8494412" y="1053025"/>
                  </a:cubicBezTo>
                  <a:cubicBezTo>
                    <a:pt x="8329148" y="1094344"/>
                    <a:pt x="8346363" y="1048812"/>
                    <a:pt x="8220701" y="1053025"/>
                  </a:cubicBezTo>
                  <a:cubicBezTo>
                    <a:pt x="8095039" y="1057238"/>
                    <a:pt x="8007928" y="1039052"/>
                    <a:pt x="7946991" y="1053025"/>
                  </a:cubicBezTo>
                  <a:cubicBezTo>
                    <a:pt x="7886054" y="1066998"/>
                    <a:pt x="7550817" y="991368"/>
                    <a:pt x="7244864" y="1053025"/>
                  </a:cubicBezTo>
                  <a:cubicBezTo>
                    <a:pt x="6938911" y="1114682"/>
                    <a:pt x="7038779" y="1009767"/>
                    <a:pt x="6864050" y="1053025"/>
                  </a:cubicBezTo>
                  <a:cubicBezTo>
                    <a:pt x="6689321" y="1096283"/>
                    <a:pt x="6585834" y="1018731"/>
                    <a:pt x="6376132" y="1053025"/>
                  </a:cubicBezTo>
                  <a:cubicBezTo>
                    <a:pt x="6166430" y="1087319"/>
                    <a:pt x="6063149" y="1003484"/>
                    <a:pt x="5781109" y="1053025"/>
                  </a:cubicBezTo>
                  <a:cubicBezTo>
                    <a:pt x="5499069" y="1102566"/>
                    <a:pt x="5386674" y="993667"/>
                    <a:pt x="5186087" y="1053025"/>
                  </a:cubicBezTo>
                  <a:cubicBezTo>
                    <a:pt x="4985500" y="1112383"/>
                    <a:pt x="4759712" y="987237"/>
                    <a:pt x="4483960" y="1053025"/>
                  </a:cubicBezTo>
                  <a:cubicBezTo>
                    <a:pt x="4208208" y="1118813"/>
                    <a:pt x="4254611" y="1021350"/>
                    <a:pt x="4103146" y="1053025"/>
                  </a:cubicBezTo>
                  <a:cubicBezTo>
                    <a:pt x="3951681" y="1084700"/>
                    <a:pt x="3681524" y="1026532"/>
                    <a:pt x="3401019" y="1053025"/>
                  </a:cubicBezTo>
                  <a:cubicBezTo>
                    <a:pt x="3120514" y="1079518"/>
                    <a:pt x="2838082" y="997871"/>
                    <a:pt x="2591788" y="1053025"/>
                  </a:cubicBezTo>
                  <a:cubicBezTo>
                    <a:pt x="2345494" y="1108179"/>
                    <a:pt x="2416978" y="1022047"/>
                    <a:pt x="2318078" y="1053025"/>
                  </a:cubicBezTo>
                  <a:cubicBezTo>
                    <a:pt x="2219178" y="1084003"/>
                    <a:pt x="1957763" y="1049916"/>
                    <a:pt x="1830160" y="1053025"/>
                  </a:cubicBezTo>
                  <a:cubicBezTo>
                    <a:pt x="1702557" y="1056134"/>
                    <a:pt x="1499139" y="1034180"/>
                    <a:pt x="1235137" y="1053025"/>
                  </a:cubicBezTo>
                  <a:cubicBezTo>
                    <a:pt x="971135" y="1071870"/>
                    <a:pt x="646229" y="1012092"/>
                    <a:pt x="330703" y="1053025"/>
                  </a:cubicBezTo>
                  <a:cubicBezTo>
                    <a:pt x="134453" y="1080836"/>
                    <a:pt x="18165" y="926321"/>
                    <a:pt x="0" y="722322"/>
                  </a:cubicBezTo>
                  <a:cubicBezTo>
                    <a:pt x="-23809" y="591099"/>
                    <a:pt x="791" y="508306"/>
                    <a:pt x="0" y="330703"/>
                  </a:cubicBezTo>
                  <a:close/>
                </a:path>
              </a:pathLst>
            </a:custGeom>
            <a:solidFill>
              <a:srgbClr val="FFE699">
                <a:alpha val="65000"/>
              </a:srgbClr>
            </a:solidFill>
            <a:ln>
              <a:solidFill>
                <a:srgbClr val="FF6699"/>
              </a:solidFill>
              <a:extLst>
                <a:ext uri="{C807C97D-BFC1-408E-A445-0C87EB9F89A2}">
                  <ask:lineSketchStyleProps xmlns:ask="http://schemas.microsoft.com/office/drawing/2018/sketchyshapes" xmlns="" sd="1113254249">
                    <a:prstGeom prst="roundRect">
                      <a:avLst>
                        <a:gd name="adj" fmla="val 31405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ea typeface="Black Han Sans" pitchFamily="2" charset="-127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DA2DD197-56FA-4D6F-9A1F-3F1D6D9502E8}"/>
                </a:ext>
              </a:extLst>
            </p:cNvPr>
            <p:cNvSpPr txBox="1"/>
            <p:nvPr/>
          </p:nvSpPr>
          <p:spPr>
            <a:xfrm>
              <a:off x="1678840" y="433778"/>
              <a:ext cx="903619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 활동 </a:t>
              </a:r>
              <a:r>
                <a:rPr lang="en-US" altLang="ko-KR" sz="4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</a:t>
              </a:r>
              <a:r>
                <a:rPr lang="ko-KR" altLang="en-US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5400" dirty="0">
                  <a:solidFill>
                    <a:schemeClr val="accent1">
                      <a:lumMod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뚝딱뚝딱 모두의 집 만들기</a:t>
              </a:r>
            </a:p>
          </p:txBody>
        </p:sp>
        <p:pic>
          <p:nvPicPr>
            <p:cNvPr id="19" name="그림 18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88686395-A460-4813-8A50-BD57959440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1969" y="0"/>
              <a:ext cx="1636155" cy="17951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656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5" name="click.wav"/>
          </p:stSnd>
        </p:sndAc>
      </p:transition>
    </mc:Choice>
    <mc:Fallback xmlns="">
      <p:transition spd="slow">
        <p:sndAc>
          <p:stSnd>
            <p:snd r:embed="rId9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740814" y="1645375"/>
            <a:ext cx="10384386" cy="952416"/>
            <a:chOff x="847494" y="1724655"/>
            <a:chExt cx="10384386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6598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모두의 집 만들기 순서를 알아봅시다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11" name="사각형: 둥근 모서리 1">
            <a:extLst>
              <a:ext uri="{FF2B5EF4-FFF2-40B4-BE49-F238E27FC236}">
                <a16:creationId xmlns:a16="http://schemas.microsoft.com/office/drawing/2014/main" xmlns="" id="{24E0450A-44E6-4918-9E90-7A55E184B446}"/>
              </a:ext>
            </a:extLst>
          </p:cNvPr>
          <p:cNvSpPr/>
          <p:nvPr/>
        </p:nvSpPr>
        <p:spPr>
          <a:xfrm>
            <a:off x="6343077" y="2855716"/>
            <a:ext cx="5224401" cy="314824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2807DDA-ED00-4874-B8E4-FBCEBCFDB5C7}"/>
              </a:ext>
            </a:extLst>
          </p:cNvPr>
          <p:cNvSpPr txBox="1"/>
          <p:nvPr/>
        </p:nvSpPr>
        <p:spPr>
          <a:xfrm>
            <a:off x="6599303" y="2969187"/>
            <a:ext cx="4864839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찐빵B" panose="02020600000000000000" pitchFamily="18" charset="-127"/>
                <a:ea typeface="a찐빵B" panose="02020600000000000000" pitchFamily="18" charset="-127"/>
                <a:cs typeface="+mn-cs"/>
              </a:rPr>
              <a:t>②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 </a:t>
            </a:r>
            <a:r>
              <a:rPr kumimoji="0" lang="ko-KR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모둠원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 각자의 </a:t>
            </a: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‘</a:t>
            </a:r>
            <a:r>
              <a:rPr kumimoji="0" lang="ko-KR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내가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꿈꾸는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 </a:t>
            </a:r>
            <a:r>
              <a:rPr kumimoji="0" lang="ko-KR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집</a:t>
            </a: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’</a:t>
            </a:r>
            <a:r>
              <a:rPr kumimoji="0" lang="ko-KR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을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모두 </a:t>
            </a:r>
            <a:r>
              <a:rPr kumimoji="0" lang="ko-KR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우드락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 건물판에 붙여요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.</a:t>
            </a:r>
            <a:endParaRPr lang="en-US" altLang="ko-KR" sz="3600" dirty="0">
              <a:solidFill>
                <a:srgbClr val="E7E6E6">
                  <a:lumMod val="25000"/>
                </a:srgbClr>
              </a:solidFill>
              <a:highlight>
                <a:srgbClr val="FFF79A"/>
              </a:highlight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준비물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: </a:t>
            </a:r>
            <a:r>
              <a:rPr lang="ko-KR" altLang="en-US" sz="2800" dirty="0" err="1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건물판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800" dirty="0" err="1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우드락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본드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각자의 집</a:t>
            </a:r>
            <a:endParaRPr lang="en-US" altLang="ko-KR" sz="2800" dirty="0">
              <a:solidFill>
                <a:srgbClr val="E7E6E6">
                  <a:lumMod val="25000"/>
                </a:srgb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집을 붙일 때는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1~3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층 중에 어디에 입주하고 </a:t>
            </a:r>
            <a:r>
              <a:rPr lang="ko-KR" altLang="en-US" sz="2800" dirty="0" smtClean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싶은지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그 이유는 무엇인지 함께 이야기하며 자리를 선정합니다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kumimoji="0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+mn-cs"/>
            </a:endParaRPr>
          </a:p>
        </p:txBody>
      </p:sp>
      <p:pic>
        <p:nvPicPr>
          <p:cNvPr id="16" name="그림 15" descr="실내, 테이블, 책상, 컴퓨터이(가) 표시된 사진&#10;&#10;자동 생성된 설명">
            <a:extLst>
              <a:ext uri="{FF2B5EF4-FFF2-40B4-BE49-F238E27FC236}">
                <a16:creationId xmlns:a16="http://schemas.microsoft.com/office/drawing/2014/main" xmlns="" id="{6987CB2C-E545-4210-BBFC-793954E2EA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046" y="2568055"/>
            <a:ext cx="4745875" cy="3559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EF6B2FCB-5A4E-42E5-B663-5990749E38D8}"/>
              </a:ext>
            </a:extLst>
          </p:cNvPr>
          <p:cNvGrpSpPr/>
          <p:nvPr/>
        </p:nvGrpSpPr>
        <p:grpSpPr>
          <a:xfrm>
            <a:off x="410095" y="0"/>
            <a:ext cx="11371811" cy="1795129"/>
            <a:chOff x="410095" y="0"/>
            <a:chExt cx="11371811" cy="1795129"/>
          </a:xfrm>
        </p:grpSpPr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xmlns="" id="{12B2603C-02D1-44C1-B010-160812C2D410}"/>
                </a:ext>
              </a:extLst>
            </p:cNvPr>
            <p:cNvSpPr/>
            <p:nvPr/>
          </p:nvSpPr>
          <p:spPr>
            <a:xfrm>
              <a:off x="410095" y="335815"/>
              <a:ext cx="11371811" cy="1053025"/>
            </a:xfrm>
            <a:custGeom>
              <a:avLst/>
              <a:gdLst>
                <a:gd name="connsiteX0" fmla="*/ 0 w 11371811"/>
                <a:gd name="connsiteY0" fmla="*/ 330703 h 1053025"/>
                <a:gd name="connsiteX1" fmla="*/ 330703 w 11371811"/>
                <a:gd name="connsiteY1" fmla="*/ 0 h 1053025"/>
                <a:gd name="connsiteX2" fmla="*/ 604413 w 11371811"/>
                <a:gd name="connsiteY2" fmla="*/ 0 h 1053025"/>
                <a:gd name="connsiteX3" fmla="*/ 1306540 w 11371811"/>
                <a:gd name="connsiteY3" fmla="*/ 0 h 1053025"/>
                <a:gd name="connsiteX4" fmla="*/ 1794458 w 11371811"/>
                <a:gd name="connsiteY4" fmla="*/ 0 h 1053025"/>
                <a:gd name="connsiteX5" fmla="*/ 2389481 w 11371811"/>
                <a:gd name="connsiteY5" fmla="*/ 0 h 1053025"/>
                <a:gd name="connsiteX6" fmla="*/ 2663191 w 11371811"/>
                <a:gd name="connsiteY6" fmla="*/ 0 h 1053025"/>
                <a:gd name="connsiteX7" fmla="*/ 3151110 w 11371811"/>
                <a:gd name="connsiteY7" fmla="*/ 0 h 1053025"/>
                <a:gd name="connsiteX8" fmla="*/ 3746132 w 11371811"/>
                <a:gd name="connsiteY8" fmla="*/ 0 h 1053025"/>
                <a:gd name="connsiteX9" fmla="*/ 4234051 w 11371811"/>
                <a:gd name="connsiteY9" fmla="*/ 0 h 1053025"/>
                <a:gd name="connsiteX10" fmla="*/ 4614865 w 11371811"/>
                <a:gd name="connsiteY10" fmla="*/ 0 h 1053025"/>
                <a:gd name="connsiteX11" fmla="*/ 4888575 w 11371811"/>
                <a:gd name="connsiteY11" fmla="*/ 0 h 1053025"/>
                <a:gd name="connsiteX12" fmla="*/ 5376494 w 11371811"/>
                <a:gd name="connsiteY12" fmla="*/ 0 h 1053025"/>
                <a:gd name="connsiteX13" fmla="*/ 6185724 w 11371811"/>
                <a:gd name="connsiteY13" fmla="*/ 0 h 1053025"/>
                <a:gd name="connsiteX14" fmla="*/ 6566539 w 11371811"/>
                <a:gd name="connsiteY14" fmla="*/ 0 h 1053025"/>
                <a:gd name="connsiteX15" fmla="*/ 7375769 w 11371811"/>
                <a:gd name="connsiteY15" fmla="*/ 0 h 1053025"/>
                <a:gd name="connsiteX16" fmla="*/ 8185000 w 11371811"/>
                <a:gd name="connsiteY16" fmla="*/ 0 h 1053025"/>
                <a:gd name="connsiteX17" fmla="*/ 8458710 w 11371811"/>
                <a:gd name="connsiteY17" fmla="*/ 0 h 1053025"/>
                <a:gd name="connsiteX18" fmla="*/ 8732421 w 11371811"/>
                <a:gd name="connsiteY18" fmla="*/ 0 h 1053025"/>
                <a:gd name="connsiteX19" fmla="*/ 9434547 w 11371811"/>
                <a:gd name="connsiteY19" fmla="*/ 0 h 1053025"/>
                <a:gd name="connsiteX20" fmla="*/ 10136674 w 11371811"/>
                <a:gd name="connsiteY20" fmla="*/ 0 h 1053025"/>
                <a:gd name="connsiteX21" fmla="*/ 11041108 w 11371811"/>
                <a:gd name="connsiteY21" fmla="*/ 0 h 1053025"/>
                <a:gd name="connsiteX22" fmla="*/ 11371811 w 11371811"/>
                <a:gd name="connsiteY22" fmla="*/ 330703 h 1053025"/>
                <a:gd name="connsiteX23" fmla="*/ 11371811 w 11371811"/>
                <a:gd name="connsiteY23" fmla="*/ 722322 h 1053025"/>
                <a:gd name="connsiteX24" fmla="*/ 11041108 w 11371811"/>
                <a:gd name="connsiteY24" fmla="*/ 1053025 h 1053025"/>
                <a:gd name="connsiteX25" fmla="*/ 10553190 w 11371811"/>
                <a:gd name="connsiteY25" fmla="*/ 1053025 h 1053025"/>
                <a:gd name="connsiteX26" fmla="*/ 10065271 w 11371811"/>
                <a:gd name="connsiteY26" fmla="*/ 1053025 h 1053025"/>
                <a:gd name="connsiteX27" fmla="*/ 9684457 w 11371811"/>
                <a:gd name="connsiteY27" fmla="*/ 1053025 h 1053025"/>
                <a:gd name="connsiteX28" fmla="*/ 9089434 w 11371811"/>
                <a:gd name="connsiteY28" fmla="*/ 1053025 h 1053025"/>
                <a:gd name="connsiteX29" fmla="*/ 8708620 w 11371811"/>
                <a:gd name="connsiteY29" fmla="*/ 1053025 h 1053025"/>
                <a:gd name="connsiteX30" fmla="*/ 8327805 w 11371811"/>
                <a:gd name="connsiteY30" fmla="*/ 1053025 h 1053025"/>
                <a:gd name="connsiteX31" fmla="*/ 7518575 w 11371811"/>
                <a:gd name="connsiteY31" fmla="*/ 1053025 h 1053025"/>
                <a:gd name="connsiteX32" fmla="*/ 6816448 w 11371811"/>
                <a:gd name="connsiteY32" fmla="*/ 1053025 h 1053025"/>
                <a:gd name="connsiteX33" fmla="*/ 6328530 w 11371811"/>
                <a:gd name="connsiteY33" fmla="*/ 1053025 h 1053025"/>
                <a:gd name="connsiteX34" fmla="*/ 5947715 w 11371811"/>
                <a:gd name="connsiteY34" fmla="*/ 1053025 h 1053025"/>
                <a:gd name="connsiteX35" fmla="*/ 5459797 w 11371811"/>
                <a:gd name="connsiteY35" fmla="*/ 1053025 h 1053025"/>
                <a:gd name="connsiteX36" fmla="*/ 4864774 w 11371811"/>
                <a:gd name="connsiteY36" fmla="*/ 1053025 h 1053025"/>
                <a:gd name="connsiteX37" fmla="*/ 4483960 w 11371811"/>
                <a:gd name="connsiteY37" fmla="*/ 1053025 h 1053025"/>
                <a:gd name="connsiteX38" fmla="*/ 4210250 w 11371811"/>
                <a:gd name="connsiteY38" fmla="*/ 1053025 h 1053025"/>
                <a:gd name="connsiteX39" fmla="*/ 3936539 w 11371811"/>
                <a:gd name="connsiteY39" fmla="*/ 1053025 h 1053025"/>
                <a:gd name="connsiteX40" fmla="*/ 3555725 w 11371811"/>
                <a:gd name="connsiteY40" fmla="*/ 1053025 h 1053025"/>
                <a:gd name="connsiteX41" fmla="*/ 3174911 w 11371811"/>
                <a:gd name="connsiteY41" fmla="*/ 1053025 h 1053025"/>
                <a:gd name="connsiteX42" fmla="*/ 2365680 w 11371811"/>
                <a:gd name="connsiteY42" fmla="*/ 1053025 h 1053025"/>
                <a:gd name="connsiteX43" fmla="*/ 1984866 w 11371811"/>
                <a:gd name="connsiteY43" fmla="*/ 1053025 h 1053025"/>
                <a:gd name="connsiteX44" fmla="*/ 1282739 w 11371811"/>
                <a:gd name="connsiteY44" fmla="*/ 1053025 h 1053025"/>
                <a:gd name="connsiteX45" fmla="*/ 901925 w 11371811"/>
                <a:gd name="connsiteY45" fmla="*/ 1053025 h 1053025"/>
                <a:gd name="connsiteX46" fmla="*/ 330703 w 11371811"/>
                <a:gd name="connsiteY46" fmla="*/ 1053025 h 1053025"/>
                <a:gd name="connsiteX47" fmla="*/ 0 w 11371811"/>
                <a:gd name="connsiteY47" fmla="*/ 722322 h 1053025"/>
                <a:gd name="connsiteX48" fmla="*/ 0 w 11371811"/>
                <a:gd name="connsiteY48" fmla="*/ 330703 h 10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1371811" h="1053025" fill="none" extrusionOk="0">
                  <a:moveTo>
                    <a:pt x="0" y="330703"/>
                  </a:moveTo>
                  <a:cubicBezTo>
                    <a:pt x="12214" y="106594"/>
                    <a:pt x="153324" y="36626"/>
                    <a:pt x="330703" y="0"/>
                  </a:cubicBezTo>
                  <a:cubicBezTo>
                    <a:pt x="462258" y="-26776"/>
                    <a:pt x="470108" y="2481"/>
                    <a:pt x="604413" y="0"/>
                  </a:cubicBezTo>
                  <a:cubicBezTo>
                    <a:pt x="738718" y="-2481"/>
                    <a:pt x="1162911" y="42381"/>
                    <a:pt x="1306540" y="0"/>
                  </a:cubicBezTo>
                  <a:cubicBezTo>
                    <a:pt x="1450169" y="-42381"/>
                    <a:pt x="1653233" y="8472"/>
                    <a:pt x="1794458" y="0"/>
                  </a:cubicBezTo>
                  <a:cubicBezTo>
                    <a:pt x="1935683" y="-8472"/>
                    <a:pt x="2131008" y="69351"/>
                    <a:pt x="2389481" y="0"/>
                  </a:cubicBezTo>
                  <a:cubicBezTo>
                    <a:pt x="2647954" y="-69351"/>
                    <a:pt x="2550297" y="29228"/>
                    <a:pt x="2663191" y="0"/>
                  </a:cubicBezTo>
                  <a:cubicBezTo>
                    <a:pt x="2776085" y="-29228"/>
                    <a:pt x="3011313" y="55042"/>
                    <a:pt x="3151110" y="0"/>
                  </a:cubicBezTo>
                  <a:cubicBezTo>
                    <a:pt x="3290907" y="-55042"/>
                    <a:pt x="3577700" y="57339"/>
                    <a:pt x="3746132" y="0"/>
                  </a:cubicBezTo>
                  <a:cubicBezTo>
                    <a:pt x="3914564" y="-57339"/>
                    <a:pt x="4069877" y="54453"/>
                    <a:pt x="4234051" y="0"/>
                  </a:cubicBezTo>
                  <a:cubicBezTo>
                    <a:pt x="4398225" y="-54453"/>
                    <a:pt x="4476057" y="42710"/>
                    <a:pt x="4614865" y="0"/>
                  </a:cubicBezTo>
                  <a:cubicBezTo>
                    <a:pt x="4753673" y="-42710"/>
                    <a:pt x="4795967" y="26691"/>
                    <a:pt x="4888575" y="0"/>
                  </a:cubicBezTo>
                  <a:cubicBezTo>
                    <a:pt x="4981183" y="-26691"/>
                    <a:pt x="5209599" y="43958"/>
                    <a:pt x="5376494" y="0"/>
                  </a:cubicBezTo>
                  <a:cubicBezTo>
                    <a:pt x="5543389" y="-43958"/>
                    <a:pt x="5884313" y="786"/>
                    <a:pt x="6185724" y="0"/>
                  </a:cubicBezTo>
                  <a:cubicBezTo>
                    <a:pt x="6487135" y="-786"/>
                    <a:pt x="6394874" y="2548"/>
                    <a:pt x="6566539" y="0"/>
                  </a:cubicBezTo>
                  <a:cubicBezTo>
                    <a:pt x="6738205" y="-2548"/>
                    <a:pt x="7102726" y="33976"/>
                    <a:pt x="7375769" y="0"/>
                  </a:cubicBezTo>
                  <a:cubicBezTo>
                    <a:pt x="7648812" y="-33976"/>
                    <a:pt x="7923278" y="71781"/>
                    <a:pt x="8185000" y="0"/>
                  </a:cubicBezTo>
                  <a:cubicBezTo>
                    <a:pt x="8446722" y="-71781"/>
                    <a:pt x="8344536" y="16597"/>
                    <a:pt x="8458710" y="0"/>
                  </a:cubicBezTo>
                  <a:cubicBezTo>
                    <a:pt x="8572884" y="-16597"/>
                    <a:pt x="8630695" y="25607"/>
                    <a:pt x="8732421" y="0"/>
                  </a:cubicBezTo>
                  <a:cubicBezTo>
                    <a:pt x="8834147" y="-25607"/>
                    <a:pt x="9180180" y="45312"/>
                    <a:pt x="9434547" y="0"/>
                  </a:cubicBezTo>
                  <a:cubicBezTo>
                    <a:pt x="9688914" y="-45312"/>
                    <a:pt x="9844078" y="47210"/>
                    <a:pt x="10136674" y="0"/>
                  </a:cubicBezTo>
                  <a:cubicBezTo>
                    <a:pt x="10429270" y="-47210"/>
                    <a:pt x="10732184" y="15385"/>
                    <a:pt x="11041108" y="0"/>
                  </a:cubicBezTo>
                  <a:cubicBezTo>
                    <a:pt x="11200682" y="-19040"/>
                    <a:pt x="11349969" y="153574"/>
                    <a:pt x="11371811" y="330703"/>
                  </a:cubicBezTo>
                  <a:cubicBezTo>
                    <a:pt x="11405151" y="479299"/>
                    <a:pt x="11359489" y="626303"/>
                    <a:pt x="11371811" y="722322"/>
                  </a:cubicBezTo>
                  <a:cubicBezTo>
                    <a:pt x="11402552" y="936904"/>
                    <a:pt x="11231975" y="1015142"/>
                    <a:pt x="11041108" y="1053025"/>
                  </a:cubicBezTo>
                  <a:cubicBezTo>
                    <a:pt x="10891280" y="1099005"/>
                    <a:pt x="10741107" y="1023398"/>
                    <a:pt x="10553190" y="1053025"/>
                  </a:cubicBezTo>
                  <a:cubicBezTo>
                    <a:pt x="10365273" y="1082652"/>
                    <a:pt x="10229762" y="1046724"/>
                    <a:pt x="10065271" y="1053025"/>
                  </a:cubicBezTo>
                  <a:cubicBezTo>
                    <a:pt x="9900780" y="1059326"/>
                    <a:pt x="9859140" y="1038050"/>
                    <a:pt x="9684457" y="1053025"/>
                  </a:cubicBezTo>
                  <a:cubicBezTo>
                    <a:pt x="9509774" y="1068000"/>
                    <a:pt x="9240823" y="1012427"/>
                    <a:pt x="9089434" y="1053025"/>
                  </a:cubicBezTo>
                  <a:cubicBezTo>
                    <a:pt x="8938045" y="1093623"/>
                    <a:pt x="8841866" y="1026919"/>
                    <a:pt x="8708620" y="1053025"/>
                  </a:cubicBezTo>
                  <a:cubicBezTo>
                    <a:pt x="8575374" y="1079131"/>
                    <a:pt x="8480642" y="1015876"/>
                    <a:pt x="8327805" y="1053025"/>
                  </a:cubicBezTo>
                  <a:cubicBezTo>
                    <a:pt x="8174968" y="1090174"/>
                    <a:pt x="7727629" y="968395"/>
                    <a:pt x="7518575" y="1053025"/>
                  </a:cubicBezTo>
                  <a:cubicBezTo>
                    <a:pt x="7309521" y="1137655"/>
                    <a:pt x="7125987" y="1023929"/>
                    <a:pt x="6816448" y="1053025"/>
                  </a:cubicBezTo>
                  <a:cubicBezTo>
                    <a:pt x="6506909" y="1082121"/>
                    <a:pt x="6520581" y="1019115"/>
                    <a:pt x="6328530" y="1053025"/>
                  </a:cubicBezTo>
                  <a:cubicBezTo>
                    <a:pt x="6136479" y="1086935"/>
                    <a:pt x="6105916" y="1052367"/>
                    <a:pt x="5947715" y="1053025"/>
                  </a:cubicBezTo>
                  <a:cubicBezTo>
                    <a:pt x="5789514" y="1053683"/>
                    <a:pt x="5575663" y="1018711"/>
                    <a:pt x="5459797" y="1053025"/>
                  </a:cubicBezTo>
                  <a:cubicBezTo>
                    <a:pt x="5343931" y="1087339"/>
                    <a:pt x="5126124" y="1051165"/>
                    <a:pt x="4864774" y="1053025"/>
                  </a:cubicBezTo>
                  <a:cubicBezTo>
                    <a:pt x="4603424" y="1054885"/>
                    <a:pt x="4607571" y="1039475"/>
                    <a:pt x="4483960" y="1053025"/>
                  </a:cubicBezTo>
                  <a:cubicBezTo>
                    <a:pt x="4360349" y="1066575"/>
                    <a:pt x="4306641" y="1024070"/>
                    <a:pt x="4210250" y="1053025"/>
                  </a:cubicBezTo>
                  <a:cubicBezTo>
                    <a:pt x="4113859" y="1081980"/>
                    <a:pt x="4032928" y="1051916"/>
                    <a:pt x="3936539" y="1053025"/>
                  </a:cubicBezTo>
                  <a:cubicBezTo>
                    <a:pt x="3840150" y="1054134"/>
                    <a:pt x="3680387" y="1029264"/>
                    <a:pt x="3555725" y="1053025"/>
                  </a:cubicBezTo>
                  <a:cubicBezTo>
                    <a:pt x="3431063" y="1076786"/>
                    <a:pt x="3251755" y="1051936"/>
                    <a:pt x="3174911" y="1053025"/>
                  </a:cubicBezTo>
                  <a:cubicBezTo>
                    <a:pt x="3098067" y="1054114"/>
                    <a:pt x="2659218" y="957117"/>
                    <a:pt x="2365680" y="1053025"/>
                  </a:cubicBezTo>
                  <a:cubicBezTo>
                    <a:pt x="2072142" y="1148933"/>
                    <a:pt x="2167628" y="1046466"/>
                    <a:pt x="1984866" y="1053025"/>
                  </a:cubicBezTo>
                  <a:cubicBezTo>
                    <a:pt x="1802104" y="1059584"/>
                    <a:pt x="1482010" y="1008745"/>
                    <a:pt x="1282739" y="1053025"/>
                  </a:cubicBezTo>
                  <a:cubicBezTo>
                    <a:pt x="1083468" y="1097305"/>
                    <a:pt x="1024099" y="1023708"/>
                    <a:pt x="901925" y="1053025"/>
                  </a:cubicBezTo>
                  <a:cubicBezTo>
                    <a:pt x="779751" y="1082342"/>
                    <a:pt x="555605" y="1006884"/>
                    <a:pt x="330703" y="1053025"/>
                  </a:cubicBezTo>
                  <a:cubicBezTo>
                    <a:pt x="120664" y="1062479"/>
                    <a:pt x="1304" y="879922"/>
                    <a:pt x="0" y="722322"/>
                  </a:cubicBezTo>
                  <a:cubicBezTo>
                    <a:pt x="-1192" y="572325"/>
                    <a:pt x="11471" y="413098"/>
                    <a:pt x="0" y="330703"/>
                  </a:cubicBezTo>
                  <a:close/>
                </a:path>
                <a:path w="11371811" h="1053025" stroke="0" extrusionOk="0">
                  <a:moveTo>
                    <a:pt x="0" y="330703"/>
                  </a:moveTo>
                  <a:cubicBezTo>
                    <a:pt x="28839" y="165509"/>
                    <a:pt x="176490" y="-13421"/>
                    <a:pt x="330703" y="0"/>
                  </a:cubicBezTo>
                  <a:cubicBezTo>
                    <a:pt x="603229" y="-5298"/>
                    <a:pt x="956451" y="95310"/>
                    <a:pt x="1139934" y="0"/>
                  </a:cubicBezTo>
                  <a:cubicBezTo>
                    <a:pt x="1323417" y="-95310"/>
                    <a:pt x="1388367" y="17249"/>
                    <a:pt x="1520748" y="0"/>
                  </a:cubicBezTo>
                  <a:cubicBezTo>
                    <a:pt x="1653129" y="-17249"/>
                    <a:pt x="1817792" y="27573"/>
                    <a:pt x="2008666" y="0"/>
                  </a:cubicBezTo>
                  <a:cubicBezTo>
                    <a:pt x="2199540" y="-27573"/>
                    <a:pt x="2273830" y="25048"/>
                    <a:pt x="2389481" y="0"/>
                  </a:cubicBezTo>
                  <a:cubicBezTo>
                    <a:pt x="2505133" y="-25048"/>
                    <a:pt x="2834813" y="78001"/>
                    <a:pt x="3198711" y="0"/>
                  </a:cubicBezTo>
                  <a:cubicBezTo>
                    <a:pt x="3562609" y="-78001"/>
                    <a:pt x="3694888" y="79717"/>
                    <a:pt x="3900838" y="0"/>
                  </a:cubicBezTo>
                  <a:cubicBezTo>
                    <a:pt x="4106788" y="-79717"/>
                    <a:pt x="4254714" y="53304"/>
                    <a:pt x="4495861" y="0"/>
                  </a:cubicBezTo>
                  <a:cubicBezTo>
                    <a:pt x="4737008" y="-53304"/>
                    <a:pt x="4861815" y="49771"/>
                    <a:pt x="5090883" y="0"/>
                  </a:cubicBezTo>
                  <a:cubicBezTo>
                    <a:pt x="5319951" y="-49771"/>
                    <a:pt x="5374712" y="19392"/>
                    <a:pt x="5578801" y="0"/>
                  </a:cubicBezTo>
                  <a:cubicBezTo>
                    <a:pt x="5782890" y="-19392"/>
                    <a:pt x="6048318" y="75144"/>
                    <a:pt x="6280928" y="0"/>
                  </a:cubicBezTo>
                  <a:cubicBezTo>
                    <a:pt x="6513538" y="-75144"/>
                    <a:pt x="6527519" y="37723"/>
                    <a:pt x="6661742" y="0"/>
                  </a:cubicBezTo>
                  <a:cubicBezTo>
                    <a:pt x="6795965" y="-37723"/>
                    <a:pt x="6879392" y="735"/>
                    <a:pt x="6935453" y="0"/>
                  </a:cubicBezTo>
                  <a:cubicBezTo>
                    <a:pt x="6991514" y="-735"/>
                    <a:pt x="7329099" y="70405"/>
                    <a:pt x="7530475" y="0"/>
                  </a:cubicBezTo>
                  <a:cubicBezTo>
                    <a:pt x="7731851" y="-70405"/>
                    <a:pt x="7912710" y="63598"/>
                    <a:pt x="8125498" y="0"/>
                  </a:cubicBezTo>
                  <a:cubicBezTo>
                    <a:pt x="8338286" y="-63598"/>
                    <a:pt x="8662385" y="36289"/>
                    <a:pt x="8827624" y="0"/>
                  </a:cubicBezTo>
                  <a:cubicBezTo>
                    <a:pt x="8992863" y="-36289"/>
                    <a:pt x="9210802" y="49512"/>
                    <a:pt x="9422647" y="0"/>
                  </a:cubicBezTo>
                  <a:cubicBezTo>
                    <a:pt x="9634492" y="-49512"/>
                    <a:pt x="9781700" y="18146"/>
                    <a:pt x="10124773" y="0"/>
                  </a:cubicBezTo>
                  <a:cubicBezTo>
                    <a:pt x="10467846" y="-18146"/>
                    <a:pt x="10594964" y="72006"/>
                    <a:pt x="11041108" y="0"/>
                  </a:cubicBezTo>
                  <a:cubicBezTo>
                    <a:pt x="11206272" y="-32601"/>
                    <a:pt x="11341116" y="172597"/>
                    <a:pt x="11371811" y="330703"/>
                  </a:cubicBezTo>
                  <a:cubicBezTo>
                    <a:pt x="11372483" y="518404"/>
                    <a:pt x="11366060" y="634634"/>
                    <a:pt x="11371811" y="722322"/>
                  </a:cubicBezTo>
                  <a:cubicBezTo>
                    <a:pt x="11402460" y="906331"/>
                    <a:pt x="11181207" y="1032194"/>
                    <a:pt x="11041108" y="1053025"/>
                  </a:cubicBezTo>
                  <a:cubicBezTo>
                    <a:pt x="10933575" y="1063583"/>
                    <a:pt x="10866664" y="1026806"/>
                    <a:pt x="10767398" y="1053025"/>
                  </a:cubicBezTo>
                  <a:cubicBezTo>
                    <a:pt x="10668132" y="1079244"/>
                    <a:pt x="10305581" y="1041619"/>
                    <a:pt x="10172375" y="1053025"/>
                  </a:cubicBezTo>
                  <a:cubicBezTo>
                    <a:pt x="10039169" y="1064431"/>
                    <a:pt x="9733425" y="1049699"/>
                    <a:pt x="9577353" y="1053025"/>
                  </a:cubicBezTo>
                  <a:cubicBezTo>
                    <a:pt x="9421281" y="1056351"/>
                    <a:pt x="9323438" y="1036880"/>
                    <a:pt x="9089434" y="1053025"/>
                  </a:cubicBezTo>
                  <a:cubicBezTo>
                    <a:pt x="8855430" y="1069170"/>
                    <a:pt x="8659676" y="1011706"/>
                    <a:pt x="8494412" y="1053025"/>
                  </a:cubicBezTo>
                  <a:cubicBezTo>
                    <a:pt x="8329148" y="1094344"/>
                    <a:pt x="8346363" y="1048812"/>
                    <a:pt x="8220701" y="1053025"/>
                  </a:cubicBezTo>
                  <a:cubicBezTo>
                    <a:pt x="8095039" y="1057238"/>
                    <a:pt x="8007928" y="1039052"/>
                    <a:pt x="7946991" y="1053025"/>
                  </a:cubicBezTo>
                  <a:cubicBezTo>
                    <a:pt x="7886054" y="1066998"/>
                    <a:pt x="7550817" y="991368"/>
                    <a:pt x="7244864" y="1053025"/>
                  </a:cubicBezTo>
                  <a:cubicBezTo>
                    <a:pt x="6938911" y="1114682"/>
                    <a:pt x="7038779" y="1009767"/>
                    <a:pt x="6864050" y="1053025"/>
                  </a:cubicBezTo>
                  <a:cubicBezTo>
                    <a:pt x="6689321" y="1096283"/>
                    <a:pt x="6585834" y="1018731"/>
                    <a:pt x="6376132" y="1053025"/>
                  </a:cubicBezTo>
                  <a:cubicBezTo>
                    <a:pt x="6166430" y="1087319"/>
                    <a:pt x="6063149" y="1003484"/>
                    <a:pt x="5781109" y="1053025"/>
                  </a:cubicBezTo>
                  <a:cubicBezTo>
                    <a:pt x="5499069" y="1102566"/>
                    <a:pt x="5386674" y="993667"/>
                    <a:pt x="5186087" y="1053025"/>
                  </a:cubicBezTo>
                  <a:cubicBezTo>
                    <a:pt x="4985500" y="1112383"/>
                    <a:pt x="4759712" y="987237"/>
                    <a:pt x="4483960" y="1053025"/>
                  </a:cubicBezTo>
                  <a:cubicBezTo>
                    <a:pt x="4208208" y="1118813"/>
                    <a:pt x="4254611" y="1021350"/>
                    <a:pt x="4103146" y="1053025"/>
                  </a:cubicBezTo>
                  <a:cubicBezTo>
                    <a:pt x="3951681" y="1084700"/>
                    <a:pt x="3681524" y="1026532"/>
                    <a:pt x="3401019" y="1053025"/>
                  </a:cubicBezTo>
                  <a:cubicBezTo>
                    <a:pt x="3120514" y="1079518"/>
                    <a:pt x="2838082" y="997871"/>
                    <a:pt x="2591788" y="1053025"/>
                  </a:cubicBezTo>
                  <a:cubicBezTo>
                    <a:pt x="2345494" y="1108179"/>
                    <a:pt x="2416978" y="1022047"/>
                    <a:pt x="2318078" y="1053025"/>
                  </a:cubicBezTo>
                  <a:cubicBezTo>
                    <a:pt x="2219178" y="1084003"/>
                    <a:pt x="1957763" y="1049916"/>
                    <a:pt x="1830160" y="1053025"/>
                  </a:cubicBezTo>
                  <a:cubicBezTo>
                    <a:pt x="1702557" y="1056134"/>
                    <a:pt x="1499139" y="1034180"/>
                    <a:pt x="1235137" y="1053025"/>
                  </a:cubicBezTo>
                  <a:cubicBezTo>
                    <a:pt x="971135" y="1071870"/>
                    <a:pt x="646229" y="1012092"/>
                    <a:pt x="330703" y="1053025"/>
                  </a:cubicBezTo>
                  <a:cubicBezTo>
                    <a:pt x="134453" y="1080836"/>
                    <a:pt x="18165" y="926321"/>
                    <a:pt x="0" y="722322"/>
                  </a:cubicBezTo>
                  <a:cubicBezTo>
                    <a:pt x="-23809" y="591099"/>
                    <a:pt x="791" y="508306"/>
                    <a:pt x="0" y="330703"/>
                  </a:cubicBezTo>
                  <a:close/>
                </a:path>
              </a:pathLst>
            </a:custGeom>
            <a:solidFill>
              <a:srgbClr val="FFE699">
                <a:alpha val="65000"/>
              </a:srgbClr>
            </a:solidFill>
            <a:ln>
              <a:solidFill>
                <a:srgbClr val="FF6699"/>
              </a:solidFill>
              <a:extLst>
                <a:ext uri="{C807C97D-BFC1-408E-A445-0C87EB9F89A2}">
                  <ask:lineSketchStyleProps xmlns:ask="http://schemas.microsoft.com/office/drawing/2018/sketchyshapes" xmlns="" sd="1113254249">
                    <a:prstGeom prst="roundRect">
                      <a:avLst>
                        <a:gd name="adj" fmla="val 31405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ea typeface="Black Han Sans" pitchFamily="2" charset="-127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4F8D509D-61C3-4962-BAF9-924B353CB5E7}"/>
                </a:ext>
              </a:extLst>
            </p:cNvPr>
            <p:cNvSpPr txBox="1"/>
            <p:nvPr/>
          </p:nvSpPr>
          <p:spPr>
            <a:xfrm>
              <a:off x="1678840" y="433778"/>
              <a:ext cx="903619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 활동 </a:t>
              </a:r>
              <a:r>
                <a:rPr lang="en-US" altLang="ko-KR" sz="4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</a:t>
              </a:r>
              <a:r>
                <a:rPr lang="ko-KR" altLang="en-US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5400" dirty="0">
                  <a:solidFill>
                    <a:schemeClr val="accent1">
                      <a:lumMod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뚝딱뚝딱 모두의 집 만들기</a:t>
              </a:r>
            </a:p>
          </p:txBody>
        </p:sp>
        <p:pic>
          <p:nvPicPr>
            <p:cNvPr id="20" name="그림 19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BB6F87ED-9D27-4DDE-B533-97E073B4C8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1969" y="0"/>
              <a:ext cx="1636155" cy="17951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157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740814" y="1645375"/>
            <a:ext cx="10384386" cy="952416"/>
            <a:chOff x="847494" y="1724655"/>
            <a:chExt cx="10384386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6598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모두의 집 만들기 순서를 알아봅시다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11" name="사각형: 둥근 모서리 1">
            <a:extLst>
              <a:ext uri="{FF2B5EF4-FFF2-40B4-BE49-F238E27FC236}">
                <a16:creationId xmlns:a16="http://schemas.microsoft.com/office/drawing/2014/main" xmlns="" id="{24E0450A-44E6-4918-9E90-7A55E184B446}"/>
              </a:ext>
            </a:extLst>
          </p:cNvPr>
          <p:cNvSpPr/>
          <p:nvPr/>
        </p:nvSpPr>
        <p:spPr>
          <a:xfrm>
            <a:off x="6343077" y="2855716"/>
            <a:ext cx="5224401" cy="314824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2807DDA-ED00-4874-B8E4-FBCEBCFDB5C7}"/>
              </a:ext>
            </a:extLst>
          </p:cNvPr>
          <p:cNvSpPr txBox="1"/>
          <p:nvPr/>
        </p:nvSpPr>
        <p:spPr>
          <a:xfrm>
            <a:off x="6618032" y="3152565"/>
            <a:ext cx="48648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찐빵B" panose="02020600000000000000" pitchFamily="18" charset="-127"/>
                <a:ea typeface="a찐빵B" panose="02020600000000000000" pitchFamily="18" charset="-127"/>
                <a:cs typeface="+mn-cs"/>
              </a:rPr>
              <a:t>③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 </a:t>
            </a:r>
            <a:r>
              <a:rPr lang="ko-KR" altLang="en-US" sz="3600" dirty="0">
                <a:solidFill>
                  <a:srgbClr val="E7E6E6">
                    <a:lumMod val="25000"/>
                  </a:srgb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건물 옥상의 바닥을 꾸며요</a:t>
            </a:r>
            <a:r>
              <a:rPr lang="en-US" altLang="ko-KR" sz="3600" dirty="0">
                <a:solidFill>
                  <a:srgbClr val="E7E6E6">
                    <a:lumMod val="25000"/>
                  </a:srgb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준비물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: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모두의 집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색종이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색지 등등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  <a:p>
            <a:pPr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050" dirty="0">
              <a:solidFill>
                <a:srgbClr val="E7E6E6">
                  <a:lumMod val="25000"/>
                </a:srgb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예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: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옥상에 어떤 시설을 만들까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  <a:p>
            <a:pPr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예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: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옥상 바닥은 무슨 색이 좋을까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  <a:p>
            <a:pPr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-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예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: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어떤 재료를 어떤 방법으로 표현할까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pic>
        <p:nvPicPr>
          <p:cNvPr id="9" name="그림 8" descr="실내, 다채로운, 많은, 생일이(가) 표시된 사진&#10;&#10;자동 생성된 설명">
            <a:extLst>
              <a:ext uri="{FF2B5EF4-FFF2-40B4-BE49-F238E27FC236}">
                <a16:creationId xmlns:a16="http://schemas.microsoft.com/office/drawing/2014/main" xmlns="" id="{85AD96EC-D2E6-4359-9E27-ED3FC70E75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046" y="2568055"/>
            <a:ext cx="4665954" cy="3499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86E6C24F-BFB8-4B75-82EB-A9D41A717354}"/>
              </a:ext>
            </a:extLst>
          </p:cNvPr>
          <p:cNvGrpSpPr/>
          <p:nvPr/>
        </p:nvGrpSpPr>
        <p:grpSpPr>
          <a:xfrm>
            <a:off x="410095" y="0"/>
            <a:ext cx="11371811" cy="1795129"/>
            <a:chOff x="410095" y="0"/>
            <a:chExt cx="11371811" cy="1795129"/>
          </a:xfrm>
        </p:grpSpPr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xmlns="" id="{873ED64F-1003-4F81-9A1E-180F814EC475}"/>
                </a:ext>
              </a:extLst>
            </p:cNvPr>
            <p:cNvSpPr/>
            <p:nvPr/>
          </p:nvSpPr>
          <p:spPr>
            <a:xfrm>
              <a:off x="410095" y="335815"/>
              <a:ext cx="11371811" cy="1053025"/>
            </a:xfrm>
            <a:custGeom>
              <a:avLst/>
              <a:gdLst>
                <a:gd name="connsiteX0" fmla="*/ 0 w 11371811"/>
                <a:gd name="connsiteY0" fmla="*/ 330703 h 1053025"/>
                <a:gd name="connsiteX1" fmla="*/ 330703 w 11371811"/>
                <a:gd name="connsiteY1" fmla="*/ 0 h 1053025"/>
                <a:gd name="connsiteX2" fmla="*/ 604413 w 11371811"/>
                <a:gd name="connsiteY2" fmla="*/ 0 h 1053025"/>
                <a:gd name="connsiteX3" fmla="*/ 1306540 w 11371811"/>
                <a:gd name="connsiteY3" fmla="*/ 0 h 1053025"/>
                <a:gd name="connsiteX4" fmla="*/ 1794458 w 11371811"/>
                <a:gd name="connsiteY4" fmla="*/ 0 h 1053025"/>
                <a:gd name="connsiteX5" fmla="*/ 2389481 w 11371811"/>
                <a:gd name="connsiteY5" fmla="*/ 0 h 1053025"/>
                <a:gd name="connsiteX6" fmla="*/ 2663191 w 11371811"/>
                <a:gd name="connsiteY6" fmla="*/ 0 h 1053025"/>
                <a:gd name="connsiteX7" fmla="*/ 3151110 w 11371811"/>
                <a:gd name="connsiteY7" fmla="*/ 0 h 1053025"/>
                <a:gd name="connsiteX8" fmla="*/ 3746132 w 11371811"/>
                <a:gd name="connsiteY8" fmla="*/ 0 h 1053025"/>
                <a:gd name="connsiteX9" fmla="*/ 4234051 w 11371811"/>
                <a:gd name="connsiteY9" fmla="*/ 0 h 1053025"/>
                <a:gd name="connsiteX10" fmla="*/ 4614865 w 11371811"/>
                <a:gd name="connsiteY10" fmla="*/ 0 h 1053025"/>
                <a:gd name="connsiteX11" fmla="*/ 4888575 w 11371811"/>
                <a:gd name="connsiteY11" fmla="*/ 0 h 1053025"/>
                <a:gd name="connsiteX12" fmla="*/ 5376494 w 11371811"/>
                <a:gd name="connsiteY12" fmla="*/ 0 h 1053025"/>
                <a:gd name="connsiteX13" fmla="*/ 6185724 w 11371811"/>
                <a:gd name="connsiteY13" fmla="*/ 0 h 1053025"/>
                <a:gd name="connsiteX14" fmla="*/ 6566539 w 11371811"/>
                <a:gd name="connsiteY14" fmla="*/ 0 h 1053025"/>
                <a:gd name="connsiteX15" fmla="*/ 7375769 w 11371811"/>
                <a:gd name="connsiteY15" fmla="*/ 0 h 1053025"/>
                <a:gd name="connsiteX16" fmla="*/ 8185000 w 11371811"/>
                <a:gd name="connsiteY16" fmla="*/ 0 h 1053025"/>
                <a:gd name="connsiteX17" fmla="*/ 8458710 w 11371811"/>
                <a:gd name="connsiteY17" fmla="*/ 0 h 1053025"/>
                <a:gd name="connsiteX18" fmla="*/ 8732421 w 11371811"/>
                <a:gd name="connsiteY18" fmla="*/ 0 h 1053025"/>
                <a:gd name="connsiteX19" fmla="*/ 9434547 w 11371811"/>
                <a:gd name="connsiteY19" fmla="*/ 0 h 1053025"/>
                <a:gd name="connsiteX20" fmla="*/ 10136674 w 11371811"/>
                <a:gd name="connsiteY20" fmla="*/ 0 h 1053025"/>
                <a:gd name="connsiteX21" fmla="*/ 11041108 w 11371811"/>
                <a:gd name="connsiteY21" fmla="*/ 0 h 1053025"/>
                <a:gd name="connsiteX22" fmla="*/ 11371811 w 11371811"/>
                <a:gd name="connsiteY22" fmla="*/ 330703 h 1053025"/>
                <a:gd name="connsiteX23" fmla="*/ 11371811 w 11371811"/>
                <a:gd name="connsiteY23" fmla="*/ 722322 h 1053025"/>
                <a:gd name="connsiteX24" fmla="*/ 11041108 w 11371811"/>
                <a:gd name="connsiteY24" fmla="*/ 1053025 h 1053025"/>
                <a:gd name="connsiteX25" fmla="*/ 10553190 w 11371811"/>
                <a:gd name="connsiteY25" fmla="*/ 1053025 h 1053025"/>
                <a:gd name="connsiteX26" fmla="*/ 10065271 w 11371811"/>
                <a:gd name="connsiteY26" fmla="*/ 1053025 h 1053025"/>
                <a:gd name="connsiteX27" fmla="*/ 9684457 w 11371811"/>
                <a:gd name="connsiteY27" fmla="*/ 1053025 h 1053025"/>
                <a:gd name="connsiteX28" fmla="*/ 9089434 w 11371811"/>
                <a:gd name="connsiteY28" fmla="*/ 1053025 h 1053025"/>
                <a:gd name="connsiteX29" fmla="*/ 8708620 w 11371811"/>
                <a:gd name="connsiteY29" fmla="*/ 1053025 h 1053025"/>
                <a:gd name="connsiteX30" fmla="*/ 8327805 w 11371811"/>
                <a:gd name="connsiteY30" fmla="*/ 1053025 h 1053025"/>
                <a:gd name="connsiteX31" fmla="*/ 7518575 w 11371811"/>
                <a:gd name="connsiteY31" fmla="*/ 1053025 h 1053025"/>
                <a:gd name="connsiteX32" fmla="*/ 6816448 w 11371811"/>
                <a:gd name="connsiteY32" fmla="*/ 1053025 h 1053025"/>
                <a:gd name="connsiteX33" fmla="*/ 6328530 w 11371811"/>
                <a:gd name="connsiteY33" fmla="*/ 1053025 h 1053025"/>
                <a:gd name="connsiteX34" fmla="*/ 5947715 w 11371811"/>
                <a:gd name="connsiteY34" fmla="*/ 1053025 h 1053025"/>
                <a:gd name="connsiteX35" fmla="*/ 5459797 w 11371811"/>
                <a:gd name="connsiteY35" fmla="*/ 1053025 h 1053025"/>
                <a:gd name="connsiteX36" fmla="*/ 4864774 w 11371811"/>
                <a:gd name="connsiteY36" fmla="*/ 1053025 h 1053025"/>
                <a:gd name="connsiteX37" fmla="*/ 4483960 w 11371811"/>
                <a:gd name="connsiteY37" fmla="*/ 1053025 h 1053025"/>
                <a:gd name="connsiteX38" fmla="*/ 4210250 w 11371811"/>
                <a:gd name="connsiteY38" fmla="*/ 1053025 h 1053025"/>
                <a:gd name="connsiteX39" fmla="*/ 3936539 w 11371811"/>
                <a:gd name="connsiteY39" fmla="*/ 1053025 h 1053025"/>
                <a:gd name="connsiteX40" fmla="*/ 3555725 w 11371811"/>
                <a:gd name="connsiteY40" fmla="*/ 1053025 h 1053025"/>
                <a:gd name="connsiteX41" fmla="*/ 3174911 w 11371811"/>
                <a:gd name="connsiteY41" fmla="*/ 1053025 h 1053025"/>
                <a:gd name="connsiteX42" fmla="*/ 2365680 w 11371811"/>
                <a:gd name="connsiteY42" fmla="*/ 1053025 h 1053025"/>
                <a:gd name="connsiteX43" fmla="*/ 1984866 w 11371811"/>
                <a:gd name="connsiteY43" fmla="*/ 1053025 h 1053025"/>
                <a:gd name="connsiteX44" fmla="*/ 1282739 w 11371811"/>
                <a:gd name="connsiteY44" fmla="*/ 1053025 h 1053025"/>
                <a:gd name="connsiteX45" fmla="*/ 901925 w 11371811"/>
                <a:gd name="connsiteY45" fmla="*/ 1053025 h 1053025"/>
                <a:gd name="connsiteX46" fmla="*/ 330703 w 11371811"/>
                <a:gd name="connsiteY46" fmla="*/ 1053025 h 1053025"/>
                <a:gd name="connsiteX47" fmla="*/ 0 w 11371811"/>
                <a:gd name="connsiteY47" fmla="*/ 722322 h 1053025"/>
                <a:gd name="connsiteX48" fmla="*/ 0 w 11371811"/>
                <a:gd name="connsiteY48" fmla="*/ 330703 h 10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1371811" h="1053025" fill="none" extrusionOk="0">
                  <a:moveTo>
                    <a:pt x="0" y="330703"/>
                  </a:moveTo>
                  <a:cubicBezTo>
                    <a:pt x="12214" y="106594"/>
                    <a:pt x="153324" y="36626"/>
                    <a:pt x="330703" y="0"/>
                  </a:cubicBezTo>
                  <a:cubicBezTo>
                    <a:pt x="462258" y="-26776"/>
                    <a:pt x="470108" y="2481"/>
                    <a:pt x="604413" y="0"/>
                  </a:cubicBezTo>
                  <a:cubicBezTo>
                    <a:pt x="738718" y="-2481"/>
                    <a:pt x="1162911" y="42381"/>
                    <a:pt x="1306540" y="0"/>
                  </a:cubicBezTo>
                  <a:cubicBezTo>
                    <a:pt x="1450169" y="-42381"/>
                    <a:pt x="1653233" y="8472"/>
                    <a:pt x="1794458" y="0"/>
                  </a:cubicBezTo>
                  <a:cubicBezTo>
                    <a:pt x="1935683" y="-8472"/>
                    <a:pt x="2131008" y="69351"/>
                    <a:pt x="2389481" y="0"/>
                  </a:cubicBezTo>
                  <a:cubicBezTo>
                    <a:pt x="2647954" y="-69351"/>
                    <a:pt x="2550297" y="29228"/>
                    <a:pt x="2663191" y="0"/>
                  </a:cubicBezTo>
                  <a:cubicBezTo>
                    <a:pt x="2776085" y="-29228"/>
                    <a:pt x="3011313" y="55042"/>
                    <a:pt x="3151110" y="0"/>
                  </a:cubicBezTo>
                  <a:cubicBezTo>
                    <a:pt x="3290907" y="-55042"/>
                    <a:pt x="3577700" y="57339"/>
                    <a:pt x="3746132" y="0"/>
                  </a:cubicBezTo>
                  <a:cubicBezTo>
                    <a:pt x="3914564" y="-57339"/>
                    <a:pt x="4069877" y="54453"/>
                    <a:pt x="4234051" y="0"/>
                  </a:cubicBezTo>
                  <a:cubicBezTo>
                    <a:pt x="4398225" y="-54453"/>
                    <a:pt x="4476057" y="42710"/>
                    <a:pt x="4614865" y="0"/>
                  </a:cubicBezTo>
                  <a:cubicBezTo>
                    <a:pt x="4753673" y="-42710"/>
                    <a:pt x="4795967" y="26691"/>
                    <a:pt x="4888575" y="0"/>
                  </a:cubicBezTo>
                  <a:cubicBezTo>
                    <a:pt x="4981183" y="-26691"/>
                    <a:pt x="5209599" y="43958"/>
                    <a:pt x="5376494" y="0"/>
                  </a:cubicBezTo>
                  <a:cubicBezTo>
                    <a:pt x="5543389" y="-43958"/>
                    <a:pt x="5884313" y="786"/>
                    <a:pt x="6185724" y="0"/>
                  </a:cubicBezTo>
                  <a:cubicBezTo>
                    <a:pt x="6487135" y="-786"/>
                    <a:pt x="6394874" y="2548"/>
                    <a:pt x="6566539" y="0"/>
                  </a:cubicBezTo>
                  <a:cubicBezTo>
                    <a:pt x="6738205" y="-2548"/>
                    <a:pt x="7102726" y="33976"/>
                    <a:pt x="7375769" y="0"/>
                  </a:cubicBezTo>
                  <a:cubicBezTo>
                    <a:pt x="7648812" y="-33976"/>
                    <a:pt x="7923278" y="71781"/>
                    <a:pt x="8185000" y="0"/>
                  </a:cubicBezTo>
                  <a:cubicBezTo>
                    <a:pt x="8446722" y="-71781"/>
                    <a:pt x="8344536" y="16597"/>
                    <a:pt x="8458710" y="0"/>
                  </a:cubicBezTo>
                  <a:cubicBezTo>
                    <a:pt x="8572884" y="-16597"/>
                    <a:pt x="8630695" y="25607"/>
                    <a:pt x="8732421" y="0"/>
                  </a:cubicBezTo>
                  <a:cubicBezTo>
                    <a:pt x="8834147" y="-25607"/>
                    <a:pt x="9180180" y="45312"/>
                    <a:pt x="9434547" y="0"/>
                  </a:cubicBezTo>
                  <a:cubicBezTo>
                    <a:pt x="9688914" y="-45312"/>
                    <a:pt x="9844078" y="47210"/>
                    <a:pt x="10136674" y="0"/>
                  </a:cubicBezTo>
                  <a:cubicBezTo>
                    <a:pt x="10429270" y="-47210"/>
                    <a:pt x="10732184" y="15385"/>
                    <a:pt x="11041108" y="0"/>
                  </a:cubicBezTo>
                  <a:cubicBezTo>
                    <a:pt x="11200682" y="-19040"/>
                    <a:pt x="11349969" y="153574"/>
                    <a:pt x="11371811" y="330703"/>
                  </a:cubicBezTo>
                  <a:cubicBezTo>
                    <a:pt x="11405151" y="479299"/>
                    <a:pt x="11359489" y="626303"/>
                    <a:pt x="11371811" y="722322"/>
                  </a:cubicBezTo>
                  <a:cubicBezTo>
                    <a:pt x="11402552" y="936904"/>
                    <a:pt x="11231975" y="1015142"/>
                    <a:pt x="11041108" y="1053025"/>
                  </a:cubicBezTo>
                  <a:cubicBezTo>
                    <a:pt x="10891280" y="1099005"/>
                    <a:pt x="10741107" y="1023398"/>
                    <a:pt x="10553190" y="1053025"/>
                  </a:cubicBezTo>
                  <a:cubicBezTo>
                    <a:pt x="10365273" y="1082652"/>
                    <a:pt x="10229762" y="1046724"/>
                    <a:pt x="10065271" y="1053025"/>
                  </a:cubicBezTo>
                  <a:cubicBezTo>
                    <a:pt x="9900780" y="1059326"/>
                    <a:pt x="9859140" y="1038050"/>
                    <a:pt x="9684457" y="1053025"/>
                  </a:cubicBezTo>
                  <a:cubicBezTo>
                    <a:pt x="9509774" y="1068000"/>
                    <a:pt x="9240823" y="1012427"/>
                    <a:pt x="9089434" y="1053025"/>
                  </a:cubicBezTo>
                  <a:cubicBezTo>
                    <a:pt x="8938045" y="1093623"/>
                    <a:pt x="8841866" y="1026919"/>
                    <a:pt x="8708620" y="1053025"/>
                  </a:cubicBezTo>
                  <a:cubicBezTo>
                    <a:pt x="8575374" y="1079131"/>
                    <a:pt x="8480642" y="1015876"/>
                    <a:pt x="8327805" y="1053025"/>
                  </a:cubicBezTo>
                  <a:cubicBezTo>
                    <a:pt x="8174968" y="1090174"/>
                    <a:pt x="7727629" y="968395"/>
                    <a:pt x="7518575" y="1053025"/>
                  </a:cubicBezTo>
                  <a:cubicBezTo>
                    <a:pt x="7309521" y="1137655"/>
                    <a:pt x="7125987" y="1023929"/>
                    <a:pt x="6816448" y="1053025"/>
                  </a:cubicBezTo>
                  <a:cubicBezTo>
                    <a:pt x="6506909" y="1082121"/>
                    <a:pt x="6520581" y="1019115"/>
                    <a:pt x="6328530" y="1053025"/>
                  </a:cubicBezTo>
                  <a:cubicBezTo>
                    <a:pt x="6136479" y="1086935"/>
                    <a:pt x="6105916" y="1052367"/>
                    <a:pt x="5947715" y="1053025"/>
                  </a:cubicBezTo>
                  <a:cubicBezTo>
                    <a:pt x="5789514" y="1053683"/>
                    <a:pt x="5575663" y="1018711"/>
                    <a:pt x="5459797" y="1053025"/>
                  </a:cubicBezTo>
                  <a:cubicBezTo>
                    <a:pt x="5343931" y="1087339"/>
                    <a:pt x="5126124" y="1051165"/>
                    <a:pt x="4864774" y="1053025"/>
                  </a:cubicBezTo>
                  <a:cubicBezTo>
                    <a:pt x="4603424" y="1054885"/>
                    <a:pt x="4607571" y="1039475"/>
                    <a:pt x="4483960" y="1053025"/>
                  </a:cubicBezTo>
                  <a:cubicBezTo>
                    <a:pt x="4360349" y="1066575"/>
                    <a:pt x="4306641" y="1024070"/>
                    <a:pt x="4210250" y="1053025"/>
                  </a:cubicBezTo>
                  <a:cubicBezTo>
                    <a:pt x="4113859" y="1081980"/>
                    <a:pt x="4032928" y="1051916"/>
                    <a:pt x="3936539" y="1053025"/>
                  </a:cubicBezTo>
                  <a:cubicBezTo>
                    <a:pt x="3840150" y="1054134"/>
                    <a:pt x="3680387" y="1029264"/>
                    <a:pt x="3555725" y="1053025"/>
                  </a:cubicBezTo>
                  <a:cubicBezTo>
                    <a:pt x="3431063" y="1076786"/>
                    <a:pt x="3251755" y="1051936"/>
                    <a:pt x="3174911" y="1053025"/>
                  </a:cubicBezTo>
                  <a:cubicBezTo>
                    <a:pt x="3098067" y="1054114"/>
                    <a:pt x="2659218" y="957117"/>
                    <a:pt x="2365680" y="1053025"/>
                  </a:cubicBezTo>
                  <a:cubicBezTo>
                    <a:pt x="2072142" y="1148933"/>
                    <a:pt x="2167628" y="1046466"/>
                    <a:pt x="1984866" y="1053025"/>
                  </a:cubicBezTo>
                  <a:cubicBezTo>
                    <a:pt x="1802104" y="1059584"/>
                    <a:pt x="1482010" y="1008745"/>
                    <a:pt x="1282739" y="1053025"/>
                  </a:cubicBezTo>
                  <a:cubicBezTo>
                    <a:pt x="1083468" y="1097305"/>
                    <a:pt x="1024099" y="1023708"/>
                    <a:pt x="901925" y="1053025"/>
                  </a:cubicBezTo>
                  <a:cubicBezTo>
                    <a:pt x="779751" y="1082342"/>
                    <a:pt x="555605" y="1006884"/>
                    <a:pt x="330703" y="1053025"/>
                  </a:cubicBezTo>
                  <a:cubicBezTo>
                    <a:pt x="120664" y="1062479"/>
                    <a:pt x="1304" y="879922"/>
                    <a:pt x="0" y="722322"/>
                  </a:cubicBezTo>
                  <a:cubicBezTo>
                    <a:pt x="-1192" y="572325"/>
                    <a:pt x="11471" y="413098"/>
                    <a:pt x="0" y="330703"/>
                  </a:cubicBezTo>
                  <a:close/>
                </a:path>
                <a:path w="11371811" h="1053025" stroke="0" extrusionOk="0">
                  <a:moveTo>
                    <a:pt x="0" y="330703"/>
                  </a:moveTo>
                  <a:cubicBezTo>
                    <a:pt x="28839" y="165509"/>
                    <a:pt x="176490" y="-13421"/>
                    <a:pt x="330703" y="0"/>
                  </a:cubicBezTo>
                  <a:cubicBezTo>
                    <a:pt x="603229" y="-5298"/>
                    <a:pt x="956451" y="95310"/>
                    <a:pt x="1139934" y="0"/>
                  </a:cubicBezTo>
                  <a:cubicBezTo>
                    <a:pt x="1323417" y="-95310"/>
                    <a:pt x="1388367" y="17249"/>
                    <a:pt x="1520748" y="0"/>
                  </a:cubicBezTo>
                  <a:cubicBezTo>
                    <a:pt x="1653129" y="-17249"/>
                    <a:pt x="1817792" y="27573"/>
                    <a:pt x="2008666" y="0"/>
                  </a:cubicBezTo>
                  <a:cubicBezTo>
                    <a:pt x="2199540" y="-27573"/>
                    <a:pt x="2273830" y="25048"/>
                    <a:pt x="2389481" y="0"/>
                  </a:cubicBezTo>
                  <a:cubicBezTo>
                    <a:pt x="2505133" y="-25048"/>
                    <a:pt x="2834813" y="78001"/>
                    <a:pt x="3198711" y="0"/>
                  </a:cubicBezTo>
                  <a:cubicBezTo>
                    <a:pt x="3562609" y="-78001"/>
                    <a:pt x="3694888" y="79717"/>
                    <a:pt x="3900838" y="0"/>
                  </a:cubicBezTo>
                  <a:cubicBezTo>
                    <a:pt x="4106788" y="-79717"/>
                    <a:pt x="4254714" y="53304"/>
                    <a:pt x="4495861" y="0"/>
                  </a:cubicBezTo>
                  <a:cubicBezTo>
                    <a:pt x="4737008" y="-53304"/>
                    <a:pt x="4861815" y="49771"/>
                    <a:pt x="5090883" y="0"/>
                  </a:cubicBezTo>
                  <a:cubicBezTo>
                    <a:pt x="5319951" y="-49771"/>
                    <a:pt x="5374712" y="19392"/>
                    <a:pt x="5578801" y="0"/>
                  </a:cubicBezTo>
                  <a:cubicBezTo>
                    <a:pt x="5782890" y="-19392"/>
                    <a:pt x="6048318" y="75144"/>
                    <a:pt x="6280928" y="0"/>
                  </a:cubicBezTo>
                  <a:cubicBezTo>
                    <a:pt x="6513538" y="-75144"/>
                    <a:pt x="6527519" y="37723"/>
                    <a:pt x="6661742" y="0"/>
                  </a:cubicBezTo>
                  <a:cubicBezTo>
                    <a:pt x="6795965" y="-37723"/>
                    <a:pt x="6879392" y="735"/>
                    <a:pt x="6935453" y="0"/>
                  </a:cubicBezTo>
                  <a:cubicBezTo>
                    <a:pt x="6991514" y="-735"/>
                    <a:pt x="7329099" y="70405"/>
                    <a:pt x="7530475" y="0"/>
                  </a:cubicBezTo>
                  <a:cubicBezTo>
                    <a:pt x="7731851" y="-70405"/>
                    <a:pt x="7912710" y="63598"/>
                    <a:pt x="8125498" y="0"/>
                  </a:cubicBezTo>
                  <a:cubicBezTo>
                    <a:pt x="8338286" y="-63598"/>
                    <a:pt x="8662385" y="36289"/>
                    <a:pt x="8827624" y="0"/>
                  </a:cubicBezTo>
                  <a:cubicBezTo>
                    <a:pt x="8992863" y="-36289"/>
                    <a:pt x="9210802" y="49512"/>
                    <a:pt x="9422647" y="0"/>
                  </a:cubicBezTo>
                  <a:cubicBezTo>
                    <a:pt x="9634492" y="-49512"/>
                    <a:pt x="9781700" y="18146"/>
                    <a:pt x="10124773" y="0"/>
                  </a:cubicBezTo>
                  <a:cubicBezTo>
                    <a:pt x="10467846" y="-18146"/>
                    <a:pt x="10594964" y="72006"/>
                    <a:pt x="11041108" y="0"/>
                  </a:cubicBezTo>
                  <a:cubicBezTo>
                    <a:pt x="11206272" y="-32601"/>
                    <a:pt x="11341116" y="172597"/>
                    <a:pt x="11371811" y="330703"/>
                  </a:cubicBezTo>
                  <a:cubicBezTo>
                    <a:pt x="11372483" y="518404"/>
                    <a:pt x="11366060" y="634634"/>
                    <a:pt x="11371811" y="722322"/>
                  </a:cubicBezTo>
                  <a:cubicBezTo>
                    <a:pt x="11402460" y="906331"/>
                    <a:pt x="11181207" y="1032194"/>
                    <a:pt x="11041108" y="1053025"/>
                  </a:cubicBezTo>
                  <a:cubicBezTo>
                    <a:pt x="10933575" y="1063583"/>
                    <a:pt x="10866664" y="1026806"/>
                    <a:pt x="10767398" y="1053025"/>
                  </a:cubicBezTo>
                  <a:cubicBezTo>
                    <a:pt x="10668132" y="1079244"/>
                    <a:pt x="10305581" y="1041619"/>
                    <a:pt x="10172375" y="1053025"/>
                  </a:cubicBezTo>
                  <a:cubicBezTo>
                    <a:pt x="10039169" y="1064431"/>
                    <a:pt x="9733425" y="1049699"/>
                    <a:pt x="9577353" y="1053025"/>
                  </a:cubicBezTo>
                  <a:cubicBezTo>
                    <a:pt x="9421281" y="1056351"/>
                    <a:pt x="9323438" y="1036880"/>
                    <a:pt x="9089434" y="1053025"/>
                  </a:cubicBezTo>
                  <a:cubicBezTo>
                    <a:pt x="8855430" y="1069170"/>
                    <a:pt x="8659676" y="1011706"/>
                    <a:pt x="8494412" y="1053025"/>
                  </a:cubicBezTo>
                  <a:cubicBezTo>
                    <a:pt x="8329148" y="1094344"/>
                    <a:pt x="8346363" y="1048812"/>
                    <a:pt x="8220701" y="1053025"/>
                  </a:cubicBezTo>
                  <a:cubicBezTo>
                    <a:pt x="8095039" y="1057238"/>
                    <a:pt x="8007928" y="1039052"/>
                    <a:pt x="7946991" y="1053025"/>
                  </a:cubicBezTo>
                  <a:cubicBezTo>
                    <a:pt x="7886054" y="1066998"/>
                    <a:pt x="7550817" y="991368"/>
                    <a:pt x="7244864" y="1053025"/>
                  </a:cubicBezTo>
                  <a:cubicBezTo>
                    <a:pt x="6938911" y="1114682"/>
                    <a:pt x="7038779" y="1009767"/>
                    <a:pt x="6864050" y="1053025"/>
                  </a:cubicBezTo>
                  <a:cubicBezTo>
                    <a:pt x="6689321" y="1096283"/>
                    <a:pt x="6585834" y="1018731"/>
                    <a:pt x="6376132" y="1053025"/>
                  </a:cubicBezTo>
                  <a:cubicBezTo>
                    <a:pt x="6166430" y="1087319"/>
                    <a:pt x="6063149" y="1003484"/>
                    <a:pt x="5781109" y="1053025"/>
                  </a:cubicBezTo>
                  <a:cubicBezTo>
                    <a:pt x="5499069" y="1102566"/>
                    <a:pt x="5386674" y="993667"/>
                    <a:pt x="5186087" y="1053025"/>
                  </a:cubicBezTo>
                  <a:cubicBezTo>
                    <a:pt x="4985500" y="1112383"/>
                    <a:pt x="4759712" y="987237"/>
                    <a:pt x="4483960" y="1053025"/>
                  </a:cubicBezTo>
                  <a:cubicBezTo>
                    <a:pt x="4208208" y="1118813"/>
                    <a:pt x="4254611" y="1021350"/>
                    <a:pt x="4103146" y="1053025"/>
                  </a:cubicBezTo>
                  <a:cubicBezTo>
                    <a:pt x="3951681" y="1084700"/>
                    <a:pt x="3681524" y="1026532"/>
                    <a:pt x="3401019" y="1053025"/>
                  </a:cubicBezTo>
                  <a:cubicBezTo>
                    <a:pt x="3120514" y="1079518"/>
                    <a:pt x="2838082" y="997871"/>
                    <a:pt x="2591788" y="1053025"/>
                  </a:cubicBezTo>
                  <a:cubicBezTo>
                    <a:pt x="2345494" y="1108179"/>
                    <a:pt x="2416978" y="1022047"/>
                    <a:pt x="2318078" y="1053025"/>
                  </a:cubicBezTo>
                  <a:cubicBezTo>
                    <a:pt x="2219178" y="1084003"/>
                    <a:pt x="1957763" y="1049916"/>
                    <a:pt x="1830160" y="1053025"/>
                  </a:cubicBezTo>
                  <a:cubicBezTo>
                    <a:pt x="1702557" y="1056134"/>
                    <a:pt x="1499139" y="1034180"/>
                    <a:pt x="1235137" y="1053025"/>
                  </a:cubicBezTo>
                  <a:cubicBezTo>
                    <a:pt x="971135" y="1071870"/>
                    <a:pt x="646229" y="1012092"/>
                    <a:pt x="330703" y="1053025"/>
                  </a:cubicBezTo>
                  <a:cubicBezTo>
                    <a:pt x="134453" y="1080836"/>
                    <a:pt x="18165" y="926321"/>
                    <a:pt x="0" y="722322"/>
                  </a:cubicBezTo>
                  <a:cubicBezTo>
                    <a:pt x="-23809" y="591099"/>
                    <a:pt x="791" y="508306"/>
                    <a:pt x="0" y="330703"/>
                  </a:cubicBezTo>
                  <a:close/>
                </a:path>
              </a:pathLst>
            </a:custGeom>
            <a:solidFill>
              <a:srgbClr val="FFE699">
                <a:alpha val="65000"/>
              </a:srgbClr>
            </a:solidFill>
            <a:ln>
              <a:solidFill>
                <a:srgbClr val="FF6699"/>
              </a:solidFill>
              <a:extLst>
                <a:ext uri="{C807C97D-BFC1-408E-A445-0C87EB9F89A2}">
                  <ask:lineSketchStyleProps xmlns:ask="http://schemas.microsoft.com/office/drawing/2018/sketchyshapes" xmlns="" sd="1113254249">
                    <a:prstGeom prst="roundRect">
                      <a:avLst>
                        <a:gd name="adj" fmla="val 31405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ea typeface="Black Han Sans" pitchFamily="2" charset="-127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761B90D7-06B6-4EB6-BFAB-360D555E154F}"/>
                </a:ext>
              </a:extLst>
            </p:cNvPr>
            <p:cNvSpPr txBox="1"/>
            <p:nvPr/>
          </p:nvSpPr>
          <p:spPr>
            <a:xfrm>
              <a:off x="1678840" y="433778"/>
              <a:ext cx="903619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 활동 </a:t>
              </a:r>
              <a:r>
                <a:rPr lang="en-US" altLang="ko-KR" sz="4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</a:t>
              </a:r>
              <a:r>
                <a:rPr lang="ko-KR" altLang="en-US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5400" dirty="0">
                  <a:solidFill>
                    <a:schemeClr val="accent1">
                      <a:lumMod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뚝딱뚝딱 모두의 집 만들기</a:t>
              </a:r>
            </a:p>
          </p:txBody>
        </p:sp>
        <p:pic>
          <p:nvPicPr>
            <p:cNvPr id="19" name="그림 18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9D7721D0-7E14-46D8-B759-717B2D6E2A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1969" y="0"/>
              <a:ext cx="1636155" cy="17951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928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9" y="0"/>
            <a:ext cx="1636155" cy="179512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740814" y="1645375"/>
            <a:ext cx="10384386" cy="952416"/>
            <a:chOff x="847494" y="1724655"/>
            <a:chExt cx="10384386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6598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모두의 집 만들기 순서를 알아봅시다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11" name="사각형: 둥근 모서리 1">
            <a:extLst>
              <a:ext uri="{FF2B5EF4-FFF2-40B4-BE49-F238E27FC236}">
                <a16:creationId xmlns:a16="http://schemas.microsoft.com/office/drawing/2014/main" xmlns="" id="{24E0450A-44E6-4918-9E90-7A55E184B446}"/>
              </a:ext>
            </a:extLst>
          </p:cNvPr>
          <p:cNvSpPr/>
          <p:nvPr/>
        </p:nvSpPr>
        <p:spPr>
          <a:xfrm>
            <a:off x="6343077" y="2855716"/>
            <a:ext cx="5224401" cy="314824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2807DDA-ED00-4874-B8E4-FBCEBCFDB5C7}"/>
              </a:ext>
            </a:extLst>
          </p:cNvPr>
          <p:cNvSpPr txBox="1"/>
          <p:nvPr/>
        </p:nvSpPr>
        <p:spPr>
          <a:xfrm>
            <a:off x="6618032" y="3152565"/>
            <a:ext cx="48648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찐빵B" panose="02020600000000000000" pitchFamily="18" charset="-127"/>
                <a:ea typeface="a찐빵B" panose="02020600000000000000" pitchFamily="18" charset="-127"/>
                <a:cs typeface="+mn-cs"/>
              </a:rPr>
              <a:t>④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건물 마당의 바닥을 꾸며요</a:t>
            </a:r>
            <a:r>
              <a:rPr lang="en-US" altLang="ko-KR" sz="3600" dirty="0">
                <a:solidFill>
                  <a:srgbClr val="E7E6E6">
                    <a:lumMod val="25000"/>
                  </a:srgb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준비물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: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모두의 집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색종이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색지 등등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  <a:p>
            <a:pPr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050" dirty="0">
              <a:solidFill>
                <a:srgbClr val="E7E6E6">
                  <a:lumMod val="25000"/>
                </a:srgb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예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: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마당에는 어떤 시설을 만들까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  <a:p>
            <a:pPr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예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: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마당 바닥은 무슨 색이 좋을까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  <a:p>
            <a:pPr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-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예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: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어떤 재료를 어떤 방법으로 표현할까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pic>
        <p:nvPicPr>
          <p:cNvPr id="10" name="그림 9" descr="다채로운, 덮여있는, 사진, 장식이(가) 표시된 사진&#10;&#10;자동 생성된 설명">
            <a:extLst>
              <a:ext uri="{FF2B5EF4-FFF2-40B4-BE49-F238E27FC236}">
                <a16:creationId xmlns:a16="http://schemas.microsoft.com/office/drawing/2014/main" xmlns="" id="{87A2B8B5-9C7C-4975-B258-D62C24DCCAA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258" y="2556740"/>
            <a:ext cx="4781742" cy="3586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122D5BDD-E7A6-47D2-82C6-6F88D1098474}"/>
              </a:ext>
            </a:extLst>
          </p:cNvPr>
          <p:cNvGrpSpPr/>
          <p:nvPr/>
        </p:nvGrpSpPr>
        <p:grpSpPr>
          <a:xfrm>
            <a:off x="410095" y="0"/>
            <a:ext cx="11371811" cy="1795129"/>
            <a:chOff x="410095" y="0"/>
            <a:chExt cx="11371811" cy="1795129"/>
          </a:xfrm>
        </p:grpSpPr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xmlns="" id="{BD000059-D694-4714-9144-FD32EF72BA5F}"/>
                </a:ext>
              </a:extLst>
            </p:cNvPr>
            <p:cNvSpPr/>
            <p:nvPr/>
          </p:nvSpPr>
          <p:spPr>
            <a:xfrm>
              <a:off x="410095" y="335815"/>
              <a:ext cx="11371811" cy="1053025"/>
            </a:xfrm>
            <a:custGeom>
              <a:avLst/>
              <a:gdLst>
                <a:gd name="connsiteX0" fmla="*/ 0 w 11371811"/>
                <a:gd name="connsiteY0" fmla="*/ 330703 h 1053025"/>
                <a:gd name="connsiteX1" fmla="*/ 330703 w 11371811"/>
                <a:gd name="connsiteY1" fmla="*/ 0 h 1053025"/>
                <a:gd name="connsiteX2" fmla="*/ 604413 w 11371811"/>
                <a:gd name="connsiteY2" fmla="*/ 0 h 1053025"/>
                <a:gd name="connsiteX3" fmla="*/ 1306540 w 11371811"/>
                <a:gd name="connsiteY3" fmla="*/ 0 h 1053025"/>
                <a:gd name="connsiteX4" fmla="*/ 1794458 w 11371811"/>
                <a:gd name="connsiteY4" fmla="*/ 0 h 1053025"/>
                <a:gd name="connsiteX5" fmla="*/ 2389481 w 11371811"/>
                <a:gd name="connsiteY5" fmla="*/ 0 h 1053025"/>
                <a:gd name="connsiteX6" fmla="*/ 2663191 w 11371811"/>
                <a:gd name="connsiteY6" fmla="*/ 0 h 1053025"/>
                <a:gd name="connsiteX7" fmla="*/ 3151110 w 11371811"/>
                <a:gd name="connsiteY7" fmla="*/ 0 h 1053025"/>
                <a:gd name="connsiteX8" fmla="*/ 3746132 w 11371811"/>
                <a:gd name="connsiteY8" fmla="*/ 0 h 1053025"/>
                <a:gd name="connsiteX9" fmla="*/ 4234051 w 11371811"/>
                <a:gd name="connsiteY9" fmla="*/ 0 h 1053025"/>
                <a:gd name="connsiteX10" fmla="*/ 4614865 w 11371811"/>
                <a:gd name="connsiteY10" fmla="*/ 0 h 1053025"/>
                <a:gd name="connsiteX11" fmla="*/ 4888575 w 11371811"/>
                <a:gd name="connsiteY11" fmla="*/ 0 h 1053025"/>
                <a:gd name="connsiteX12" fmla="*/ 5376494 w 11371811"/>
                <a:gd name="connsiteY12" fmla="*/ 0 h 1053025"/>
                <a:gd name="connsiteX13" fmla="*/ 6185724 w 11371811"/>
                <a:gd name="connsiteY13" fmla="*/ 0 h 1053025"/>
                <a:gd name="connsiteX14" fmla="*/ 6566539 w 11371811"/>
                <a:gd name="connsiteY14" fmla="*/ 0 h 1053025"/>
                <a:gd name="connsiteX15" fmla="*/ 7375769 w 11371811"/>
                <a:gd name="connsiteY15" fmla="*/ 0 h 1053025"/>
                <a:gd name="connsiteX16" fmla="*/ 8185000 w 11371811"/>
                <a:gd name="connsiteY16" fmla="*/ 0 h 1053025"/>
                <a:gd name="connsiteX17" fmla="*/ 8458710 w 11371811"/>
                <a:gd name="connsiteY17" fmla="*/ 0 h 1053025"/>
                <a:gd name="connsiteX18" fmla="*/ 8732421 w 11371811"/>
                <a:gd name="connsiteY18" fmla="*/ 0 h 1053025"/>
                <a:gd name="connsiteX19" fmla="*/ 9434547 w 11371811"/>
                <a:gd name="connsiteY19" fmla="*/ 0 h 1053025"/>
                <a:gd name="connsiteX20" fmla="*/ 10136674 w 11371811"/>
                <a:gd name="connsiteY20" fmla="*/ 0 h 1053025"/>
                <a:gd name="connsiteX21" fmla="*/ 11041108 w 11371811"/>
                <a:gd name="connsiteY21" fmla="*/ 0 h 1053025"/>
                <a:gd name="connsiteX22" fmla="*/ 11371811 w 11371811"/>
                <a:gd name="connsiteY22" fmla="*/ 330703 h 1053025"/>
                <a:gd name="connsiteX23" fmla="*/ 11371811 w 11371811"/>
                <a:gd name="connsiteY23" fmla="*/ 722322 h 1053025"/>
                <a:gd name="connsiteX24" fmla="*/ 11041108 w 11371811"/>
                <a:gd name="connsiteY24" fmla="*/ 1053025 h 1053025"/>
                <a:gd name="connsiteX25" fmla="*/ 10553190 w 11371811"/>
                <a:gd name="connsiteY25" fmla="*/ 1053025 h 1053025"/>
                <a:gd name="connsiteX26" fmla="*/ 10065271 w 11371811"/>
                <a:gd name="connsiteY26" fmla="*/ 1053025 h 1053025"/>
                <a:gd name="connsiteX27" fmla="*/ 9684457 w 11371811"/>
                <a:gd name="connsiteY27" fmla="*/ 1053025 h 1053025"/>
                <a:gd name="connsiteX28" fmla="*/ 9089434 w 11371811"/>
                <a:gd name="connsiteY28" fmla="*/ 1053025 h 1053025"/>
                <a:gd name="connsiteX29" fmla="*/ 8708620 w 11371811"/>
                <a:gd name="connsiteY29" fmla="*/ 1053025 h 1053025"/>
                <a:gd name="connsiteX30" fmla="*/ 8327805 w 11371811"/>
                <a:gd name="connsiteY30" fmla="*/ 1053025 h 1053025"/>
                <a:gd name="connsiteX31" fmla="*/ 7518575 w 11371811"/>
                <a:gd name="connsiteY31" fmla="*/ 1053025 h 1053025"/>
                <a:gd name="connsiteX32" fmla="*/ 6816448 w 11371811"/>
                <a:gd name="connsiteY32" fmla="*/ 1053025 h 1053025"/>
                <a:gd name="connsiteX33" fmla="*/ 6328530 w 11371811"/>
                <a:gd name="connsiteY33" fmla="*/ 1053025 h 1053025"/>
                <a:gd name="connsiteX34" fmla="*/ 5947715 w 11371811"/>
                <a:gd name="connsiteY34" fmla="*/ 1053025 h 1053025"/>
                <a:gd name="connsiteX35" fmla="*/ 5459797 w 11371811"/>
                <a:gd name="connsiteY35" fmla="*/ 1053025 h 1053025"/>
                <a:gd name="connsiteX36" fmla="*/ 4864774 w 11371811"/>
                <a:gd name="connsiteY36" fmla="*/ 1053025 h 1053025"/>
                <a:gd name="connsiteX37" fmla="*/ 4483960 w 11371811"/>
                <a:gd name="connsiteY37" fmla="*/ 1053025 h 1053025"/>
                <a:gd name="connsiteX38" fmla="*/ 4210250 w 11371811"/>
                <a:gd name="connsiteY38" fmla="*/ 1053025 h 1053025"/>
                <a:gd name="connsiteX39" fmla="*/ 3936539 w 11371811"/>
                <a:gd name="connsiteY39" fmla="*/ 1053025 h 1053025"/>
                <a:gd name="connsiteX40" fmla="*/ 3555725 w 11371811"/>
                <a:gd name="connsiteY40" fmla="*/ 1053025 h 1053025"/>
                <a:gd name="connsiteX41" fmla="*/ 3174911 w 11371811"/>
                <a:gd name="connsiteY41" fmla="*/ 1053025 h 1053025"/>
                <a:gd name="connsiteX42" fmla="*/ 2365680 w 11371811"/>
                <a:gd name="connsiteY42" fmla="*/ 1053025 h 1053025"/>
                <a:gd name="connsiteX43" fmla="*/ 1984866 w 11371811"/>
                <a:gd name="connsiteY43" fmla="*/ 1053025 h 1053025"/>
                <a:gd name="connsiteX44" fmla="*/ 1282739 w 11371811"/>
                <a:gd name="connsiteY44" fmla="*/ 1053025 h 1053025"/>
                <a:gd name="connsiteX45" fmla="*/ 901925 w 11371811"/>
                <a:gd name="connsiteY45" fmla="*/ 1053025 h 1053025"/>
                <a:gd name="connsiteX46" fmla="*/ 330703 w 11371811"/>
                <a:gd name="connsiteY46" fmla="*/ 1053025 h 1053025"/>
                <a:gd name="connsiteX47" fmla="*/ 0 w 11371811"/>
                <a:gd name="connsiteY47" fmla="*/ 722322 h 1053025"/>
                <a:gd name="connsiteX48" fmla="*/ 0 w 11371811"/>
                <a:gd name="connsiteY48" fmla="*/ 330703 h 10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1371811" h="1053025" fill="none" extrusionOk="0">
                  <a:moveTo>
                    <a:pt x="0" y="330703"/>
                  </a:moveTo>
                  <a:cubicBezTo>
                    <a:pt x="12214" y="106594"/>
                    <a:pt x="153324" y="36626"/>
                    <a:pt x="330703" y="0"/>
                  </a:cubicBezTo>
                  <a:cubicBezTo>
                    <a:pt x="462258" y="-26776"/>
                    <a:pt x="470108" y="2481"/>
                    <a:pt x="604413" y="0"/>
                  </a:cubicBezTo>
                  <a:cubicBezTo>
                    <a:pt x="738718" y="-2481"/>
                    <a:pt x="1162911" y="42381"/>
                    <a:pt x="1306540" y="0"/>
                  </a:cubicBezTo>
                  <a:cubicBezTo>
                    <a:pt x="1450169" y="-42381"/>
                    <a:pt x="1653233" y="8472"/>
                    <a:pt x="1794458" y="0"/>
                  </a:cubicBezTo>
                  <a:cubicBezTo>
                    <a:pt x="1935683" y="-8472"/>
                    <a:pt x="2131008" y="69351"/>
                    <a:pt x="2389481" y="0"/>
                  </a:cubicBezTo>
                  <a:cubicBezTo>
                    <a:pt x="2647954" y="-69351"/>
                    <a:pt x="2550297" y="29228"/>
                    <a:pt x="2663191" y="0"/>
                  </a:cubicBezTo>
                  <a:cubicBezTo>
                    <a:pt x="2776085" y="-29228"/>
                    <a:pt x="3011313" y="55042"/>
                    <a:pt x="3151110" y="0"/>
                  </a:cubicBezTo>
                  <a:cubicBezTo>
                    <a:pt x="3290907" y="-55042"/>
                    <a:pt x="3577700" y="57339"/>
                    <a:pt x="3746132" y="0"/>
                  </a:cubicBezTo>
                  <a:cubicBezTo>
                    <a:pt x="3914564" y="-57339"/>
                    <a:pt x="4069877" y="54453"/>
                    <a:pt x="4234051" y="0"/>
                  </a:cubicBezTo>
                  <a:cubicBezTo>
                    <a:pt x="4398225" y="-54453"/>
                    <a:pt x="4476057" y="42710"/>
                    <a:pt x="4614865" y="0"/>
                  </a:cubicBezTo>
                  <a:cubicBezTo>
                    <a:pt x="4753673" y="-42710"/>
                    <a:pt x="4795967" y="26691"/>
                    <a:pt x="4888575" y="0"/>
                  </a:cubicBezTo>
                  <a:cubicBezTo>
                    <a:pt x="4981183" y="-26691"/>
                    <a:pt x="5209599" y="43958"/>
                    <a:pt x="5376494" y="0"/>
                  </a:cubicBezTo>
                  <a:cubicBezTo>
                    <a:pt x="5543389" y="-43958"/>
                    <a:pt x="5884313" y="786"/>
                    <a:pt x="6185724" y="0"/>
                  </a:cubicBezTo>
                  <a:cubicBezTo>
                    <a:pt x="6487135" y="-786"/>
                    <a:pt x="6394874" y="2548"/>
                    <a:pt x="6566539" y="0"/>
                  </a:cubicBezTo>
                  <a:cubicBezTo>
                    <a:pt x="6738205" y="-2548"/>
                    <a:pt x="7102726" y="33976"/>
                    <a:pt x="7375769" y="0"/>
                  </a:cubicBezTo>
                  <a:cubicBezTo>
                    <a:pt x="7648812" y="-33976"/>
                    <a:pt x="7923278" y="71781"/>
                    <a:pt x="8185000" y="0"/>
                  </a:cubicBezTo>
                  <a:cubicBezTo>
                    <a:pt x="8446722" y="-71781"/>
                    <a:pt x="8344536" y="16597"/>
                    <a:pt x="8458710" y="0"/>
                  </a:cubicBezTo>
                  <a:cubicBezTo>
                    <a:pt x="8572884" y="-16597"/>
                    <a:pt x="8630695" y="25607"/>
                    <a:pt x="8732421" y="0"/>
                  </a:cubicBezTo>
                  <a:cubicBezTo>
                    <a:pt x="8834147" y="-25607"/>
                    <a:pt x="9180180" y="45312"/>
                    <a:pt x="9434547" y="0"/>
                  </a:cubicBezTo>
                  <a:cubicBezTo>
                    <a:pt x="9688914" y="-45312"/>
                    <a:pt x="9844078" y="47210"/>
                    <a:pt x="10136674" y="0"/>
                  </a:cubicBezTo>
                  <a:cubicBezTo>
                    <a:pt x="10429270" y="-47210"/>
                    <a:pt x="10732184" y="15385"/>
                    <a:pt x="11041108" y="0"/>
                  </a:cubicBezTo>
                  <a:cubicBezTo>
                    <a:pt x="11200682" y="-19040"/>
                    <a:pt x="11349969" y="153574"/>
                    <a:pt x="11371811" y="330703"/>
                  </a:cubicBezTo>
                  <a:cubicBezTo>
                    <a:pt x="11405151" y="479299"/>
                    <a:pt x="11359489" y="626303"/>
                    <a:pt x="11371811" y="722322"/>
                  </a:cubicBezTo>
                  <a:cubicBezTo>
                    <a:pt x="11402552" y="936904"/>
                    <a:pt x="11231975" y="1015142"/>
                    <a:pt x="11041108" y="1053025"/>
                  </a:cubicBezTo>
                  <a:cubicBezTo>
                    <a:pt x="10891280" y="1099005"/>
                    <a:pt x="10741107" y="1023398"/>
                    <a:pt x="10553190" y="1053025"/>
                  </a:cubicBezTo>
                  <a:cubicBezTo>
                    <a:pt x="10365273" y="1082652"/>
                    <a:pt x="10229762" y="1046724"/>
                    <a:pt x="10065271" y="1053025"/>
                  </a:cubicBezTo>
                  <a:cubicBezTo>
                    <a:pt x="9900780" y="1059326"/>
                    <a:pt x="9859140" y="1038050"/>
                    <a:pt x="9684457" y="1053025"/>
                  </a:cubicBezTo>
                  <a:cubicBezTo>
                    <a:pt x="9509774" y="1068000"/>
                    <a:pt x="9240823" y="1012427"/>
                    <a:pt x="9089434" y="1053025"/>
                  </a:cubicBezTo>
                  <a:cubicBezTo>
                    <a:pt x="8938045" y="1093623"/>
                    <a:pt x="8841866" y="1026919"/>
                    <a:pt x="8708620" y="1053025"/>
                  </a:cubicBezTo>
                  <a:cubicBezTo>
                    <a:pt x="8575374" y="1079131"/>
                    <a:pt x="8480642" y="1015876"/>
                    <a:pt x="8327805" y="1053025"/>
                  </a:cubicBezTo>
                  <a:cubicBezTo>
                    <a:pt x="8174968" y="1090174"/>
                    <a:pt x="7727629" y="968395"/>
                    <a:pt x="7518575" y="1053025"/>
                  </a:cubicBezTo>
                  <a:cubicBezTo>
                    <a:pt x="7309521" y="1137655"/>
                    <a:pt x="7125987" y="1023929"/>
                    <a:pt x="6816448" y="1053025"/>
                  </a:cubicBezTo>
                  <a:cubicBezTo>
                    <a:pt x="6506909" y="1082121"/>
                    <a:pt x="6520581" y="1019115"/>
                    <a:pt x="6328530" y="1053025"/>
                  </a:cubicBezTo>
                  <a:cubicBezTo>
                    <a:pt x="6136479" y="1086935"/>
                    <a:pt x="6105916" y="1052367"/>
                    <a:pt x="5947715" y="1053025"/>
                  </a:cubicBezTo>
                  <a:cubicBezTo>
                    <a:pt x="5789514" y="1053683"/>
                    <a:pt x="5575663" y="1018711"/>
                    <a:pt x="5459797" y="1053025"/>
                  </a:cubicBezTo>
                  <a:cubicBezTo>
                    <a:pt x="5343931" y="1087339"/>
                    <a:pt x="5126124" y="1051165"/>
                    <a:pt x="4864774" y="1053025"/>
                  </a:cubicBezTo>
                  <a:cubicBezTo>
                    <a:pt x="4603424" y="1054885"/>
                    <a:pt x="4607571" y="1039475"/>
                    <a:pt x="4483960" y="1053025"/>
                  </a:cubicBezTo>
                  <a:cubicBezTo>
                    <a:pt x="4360349" y="1066575"/>
                    <a:pt x="4306641" y="1024070"/>
                    <a:pt x="4210250" y="1053025"/>
                  </a:cubicBezTo>
                  <a:cubicBezTo>
                    <a:pt x="4113859" y="1081980"/>
                    <a:pt x="4032928" y="1051916"/>
                    <a:pt x="3936539" y="1053025"/>
                  </a:cubicBezTo>
                  <a:cubicBezTo>
                    <a:pt x="3840150" y="1054134"/>
                    <a:pt x="3680387" y="1029264"/>
                    <a:pt x="3555725" y="1053025"/>
                  </a:cubicBezTo>
                  <a:cubicBezTo>
                    <a:pt x="3431063" y="1076786"/>
                    <a:pt x="3251755" y="1051936"/>
                    <a:pt x="3174911" y="1053025"/>
                  </a:cubicBezTo>
                  <a:cubicBezTo>
                    <a:pt x="3098067" y="1054114"/>
                    <a:pt x="2659218" y="957117"/>
                    <a:pt x="2365680" y="1053025"/>
                  </a:cubicBezTo>
                  <a:cubicBezTo>
                    <a:pt x="2072142" y="1148933"/>
                    <a:pt x="2167628" y="1046466"/>
                    <a:pt x="1984866" y="1053025"/>
                  </a:cubicBezTo>
                  <a:cubicBezTo>
                    <a:pt x="1802104" y="1059584"/>
                    <a:pt x="1482010" y="1008745"/>
                    <a:pt x="1282739" y="1053025"/>
                  </a:cubicBezTo>
                  <a:cubicBezTo>
                    <a:pt x="1083468" y="1097305"/>
                    <a:pt x="1024099" y="1023708"/>
                    <a:pt x="901925" y="1053025"/>
                  </a:cubicBezTo>
                  <a:cubicBezTo>
                    <a:pt x="779751" y="1082342"/>
                    <a:pt x="555605" y="1006884"/>
                    <a:pt x="330703" y="1053025"/>
                  </a:cubicBezTo>
                  <a:cubicBezTo>
                    <a:pt x="120664" y="1062479"/>
                    <a:pt x="1304" y="879922"/>
                    <a:pt x="0" y="722322"/>
                  </a:cubicBezTo>
                  <a:cubicBezTo>
                    <a:pt x="-1192" y="572325"/>
                    <a:pt x="11471" y="413098"/>
                    <a:pt x="0" y="330703"/>
                  </a:cubicBezTo>
                  <a:close/>
                </a:path>
                <a:path w="11371811" h="1053025" stroke="0" extrusionOk="0">
                  <a:moveTo>
                    <a:pt x="0" y="330703"/>
                  </a:moveTo>
                  <a:cubicBezTo>
                    <a:pt x="28839" y="165509"/>
                    <a:pt x="176490" y="-13421"/>
                    <a:pt x="330703" y="0"/>
                  </a:cubicBezTo>
                  <a:cubicBezTo>
                    <a:pt x="603229" y="-5298"/>
                    <a:pt x="956451" y="95310"/>
                    <a:pt x="1139934" y="0"/>
                  </a:cubicBezTo>
                  <a:cubicBezTo>
                    <a:pt x="1323417" y="-95310"/>
                    <a:pt x="1388367" y="17249"/>
                    <a:pt x="1520748" y="0"/>
                  </a:cubicBezTo>
                  <a:cubicBezTo>
                    <a:pt x="1653129" y="-17249"/>
                    <a:pt x="1817792" y="27573"/>
                    <a:pt x="2008666" y="0"/>
                  </a:cubicBezTo>
                  <a:cubicBezTo>
                    <a:pt x="2199540" y="-27573"/>
                    <a:pt x="2273830" y="25048"/>
                    <a:pt x="2389481" y="0"/>
                  </a:cubicBezTo>
                  <a:cubicBezTo>
                    <a:pt x="2505133" y="-25048"/>
                    <a:pt x="2834813" y="78001"/>
                    <a:pt x="3198711" y="0"/>
                  </a:cubicBezTo>
                  <a:cubicBezTo>
                    <a:pt x="3562609" y="-78001"/>
                    <a:pt x="3694888" y="79717"/>
                    <a:pt x="3900838" y="0"/>
                  </a:cubicBezTo>
                  <a:cubicBezTo>
                    <a:pt x="4106788" y="-79717"/>
                    <a:pt x="4254714" y="53304"/>
                    <a:pt x="4495861" y="0"/>
                  </a:cubicBezTo>
                  <a:cubicBezTo>
                    <a:pt x="4737008" y="-53304"/>
                    <a:pt x="4861815" y="49771"/>
                    <a:pt x="5090883" y="0"/>
                  </a:cubicBezTo>
                  <a:cubicBezTo>
                    <a:pt x="5319951" y="-49771"/>
                    <a:pt x="5374712" y="19392"/>
                    <a:pt x="5578801" y="0"/>
                  </a:cubicBezTo>
                  <a:cubicBezTo>
                    <a:pt x="5782890" y="-19392"/>
                    <a:pt x="6048318" y="75144"/>
                    <a:pt x="6280928" y="0"/>
                  </a:cubicBezTo>
                  <a:cubicBezTo>
                    <a:pt x="6513538" y="-75144"/>
                    <a:pt x="6527519" y="37723"/>
                    <a:pt x="6661742" y="0"/>
                  </a:cubicBezTo>
                  <a:cubicBezTo>
                    <a:pt x="6795965" y="-37723"/>
                    <a:pt x="6879392" y="735"/>
                    <a:pt x="6935453" y="0"/>
                  </a:cubicBezTo>
                  <a:cubicBezTo>
                    <a:pt x="6991514" y="-735"/>
                    <a:pt x="7329099" y="70405"/>
                    <a:pt x="7530475" y="0"/>
                  </a:cubicBezTo>
                  <a:cubicBezTo>
                    <a:pt x="7731851" y="-70405"/>
                    <a:pt x="7912710" y="63598"/>
                    <a:pt x="8125498" y="0"/>
                  </a:cubicBezTo>
                  <a:cubicBezTo>
                    <a:pt x="8338286" y="-63598"/>
                    <a:pt x="8662385" y="36289"/>
                    <a:pt x="8827624" y="0"/>
                  </a:cubicBezTo>
                  <a:cubicBezTo>
                    <a:pt x="8992863" y="-36289"/>
                    <a:pt x="9210802" y="49512"/>
                    <a:pt x="9422647" y="0"/>
                  </a:cubicBezTo>
                  <a:cubicBezTo>
                    <a:pt x="9634492" y="-49512"/>
                    <a:pt x="9781700" y="18146"/>
                    <a:pt x="10124773" y="0"/>
                  </a:cubicBezTo>
                  <a:cubicBezTo>
                    <a:pt x="10467846" y="-18146"/>
                    <a:pt x="10594964" y="72006"/>
                    <a:pt x="11041108" y="0"/>
                  </a:cubicBezTo>
                  <a:cubicBezTo>
                    <a:pt x="11206272" y="-32601"/>
                    <a:pt x="11341116" y="172597"/>
                    <a:pt x="11371811" y="330703"/>
                  </a:cubicBezTo>
                  <a:cubicBezTo>
                    <a:pt x="11372483" y="518404"/>
                    <a:pt x="11366060" y="634634"/>
                    <a:pt x="11371811" y="722322"/>
                  </a:cubicBezTo>
                  <a:cubicBezTo>
                    <a:pt x="11402460" y="906331"/>
                    <a:pt x="11181207" y="1032194"/>
                    <a:pt x="11041108" y="1053025"/>
                  </a:cubicBezTo>
                  <a:cubicBezTo>
                    <a:pt x="10933575" y="1063583"/>
                    <a:pt x="10866664" y="1026806"/>
                    <a:pt x="10767398" y="1053025"/>
                  </a:cubicBezTo>
                  <a:cubicBezTo>
                    <a:pt x="10668132" y="1079244"/>
                    <a:pt x="10305581" y="1041619"/>
                    <a:pt x="10172375" y="1053025"/>
                  </a:cubicBezTo>
                  <a:cubicBezTo>
                    <a:pt x="10039169" y="1064431"/>
                    <a:pt x="9733425" y="1049699"/>
                    <a:pt x="9577353" y="1053025"/>
                  </a:cubicBezTo>
                  <a:cubicBezTo>
                    <a:pt x="9421281" y="1056351"/>
                    <a:pt x="9323438" y="1036880"/>
                    <a:pt x="9089434" y="1053025"/>
                  </a:cubicBezTo>
                  <a:cubicBezTo>
                    <a:pt x="8855430" y="1069170"/>
                    <a:pt x="8659676" y="1011706"/>
                    <a:pt x="8494412" y="1053025"/>
                  </a:cubicBezTo>
                  <a:cubicBezTo>
                    <a:pt x="8329148" y="1094344"/>
                    <a:pt x="8346363" y="1048812"/>
                    <a:pt x="8220701" y="1053025"/>
                  </a:cubicBezTo>
                  <a:cubicBezTo>
                    <a:pt x="8095039" y="1057238"/>
                    <a:pt x="8007928" y="1039052"/>
                    <a:pt x="7946991" y="1053025"/>
                  </a:cubicBezTo>
                  <a:cubicBezTo>
                    <a:pt x="7886054" y="1066998"/>
                    <a:pt x="7550817" y="991368"/>
                    <a:pt x="7244864" y="1053025"/>
                  </a:cubicBezTo>
                  <a:cubicBezTo>
                    <a:pt x="6938911" y="1114682"/>
                    <a:pt x="7038779" y="1009767"/>
                    <a:pt x="6864050" y="1053025"/>
                  </a:cubicBezTo>
                  <a:cubicBezTo>
                    <a:pt x="6689321" y="1096283"/>
                    <a:pt x="6585834" y="1018731"/>
                    <a:pt x="6376132" y="1053025"/>
                  </a:cubicBezTo>
                  <a:cubicBezTo>
                    <a:pt x="6166430" y="1087319"/>
                    <a:pt x="6063149" y="1003484"/>
                    <a:pt x="5781109" y="1053025"/>
                  </a:cubicBezTo>
                  <a:cubicBezTo>
                    <a:pt x="5499069" y="1102566"/>
                    <a:pt x="5386674" y="993667"/>
                    <a:pt x="5186087" y="1053025"/>
                  </a:cubicBezTo>
                  <a:cubicBezTo>
                    <a:pt x="4985500" y="1112383"/>
                    <a:pt x="4759712" y="987237"/>
                    <a:pt x="4483960" y="1053025"/>
                  </a:cubicBezTo>
                  <a:cubicBezTo>
                    <a:pt x="4208208" y="1118813"/>
                    <a:pt x="4254611" y="1021350"/>
                    <a:pt x="4103146" y="1053025"/>
                  </a:cubicBezTo>
                  <a:cubicBezTo>
                    <a:pt x="3951681" y="1084700"/>
                    <a:pt x="3681524" y="1026532"/>
                    <a:pt x="3401019" y="1053025"/>
                  </a:cubicBezTo>
                  <a:cubicBezTo>
                    <a:pt x="3120514" y="1079518"/>
                    <a:pt x="2838082" y="997871"/>
                    <a:pt x="2591788" y="1053025"/>
                  </a:cubicBezTo>
                  <a:cubicBezTo>
                    <a:pt x="2345494" y="1108179"/>
                    <a:pt x="2416978" y="1022047"/>
                    <a:pt x="2318078" y="1053025"/>
                  </a:cubicBezTo>
                  <a:cubicBezTo>
                    <a:pt x="2219178" y="1084003"/>
                    <a:pt x="1957763" y="1049916"/>
                    <a:pt x="1830160" y="1053025"/>
                  </a:cubicBezTo>
                  <a:cubicBezTo>
                    <a:pt x="1702557" y="1056134"/>
                    <a:pt x="1499139" y="1034180"/>
                    <a:pt x="1235137" y="1053025"/>
                  </a:cubicBezTo>
                  <a:cubicBezTo>
                    <a:pt x="971135" y="1071870"/>
                    <a:pt x="646229" y="1012092"/>
                    <a:pt x="330703" y="1053025"/>
                  </a:cubicBezTo>
                  <a:cubicBezTo>
                    <a:pt x="134453" y="1080836"/>
                    <a:pt x="18165" y="926321"/>
                    <a:pt x="0" y="722322"/>
                  </a:cubicBezTo>
                  <a:cubicBezTo>
                    <a:pt x="-23809" y="591099"/>
                    <a:pt x="791" y="508306"/>
                    <a:pt x="0" y="330703"/>
                  </a:cubicBezTo>
                  <a:close/>
                </a:path>
              </a:pathLst>
            </a:custGeom>
            <a:solidFill>
              <a:srgbClr val="FFE699">
                <a:alpha val="65000"/>
              </a:srgbClr>
            </a:solidFill>
            <a:ln>
              <a:solidFill>
                <a:srgbClr val="FF6699"/>
              </a:solidFill>
              <a:extLst>
                <a:ext uri="{C807C97D-BFC1-408E-A445-0C87EB9F89A2}">
                  <ask:lineSketchStyleProps xmlns:ask="http://schemas.microsoft.com/office/drawing/2018/sketchyshapes" xmlns="" sd="1113254249">
                    <a:prstGeom prst="roundRect">
                      <a:avLst>
                        <a:gd name="adj" fmla="val 31405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ea typeface="Black Han Sans" pitchFamily="2" charset="-127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80611B16-2CA2-4E7B-B397-7EEB0D9F4D35}"/>
                </a:ext>
              </a:extLst>
            </p:cNvPr>
            <p:cNvSpPr txBox="1"/>
            <p:nvPr/>
          </p:nvSpPr>
          <p:spPr>
            <a:xfrm>
              <a:off x="1678840" y="433778"/>
              <a:ext cx="903619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 활동 </a:t>
              </a:r>
              <a:r>
                <a:rPr lang="en-US" altLang="ko-KR" sz="4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</a:t>
              </a:r>
              <a:r>
                <a:rPr lang="ko-KR" altLang="en-US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5400" dirty="0">
                  <a:solidFill>
                    <a:schemeClr val="accent1">
                      <a:lumMod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뚝딱뚝딱 모두의 집 만들기</a:t>
              </a:r>
            </a:p>
          </p:txBody>
        </p:sp>
        <p:pic>
          <p:nvPicPr>
            <p:cNvPr id="22" name="그림 21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D7D3E868-302F-4536-B264-0E6C1EC4BA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1969" y="0"/>
              <a:ext cx="1636155" cy="17951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88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740814" y="1599655"/>
            <a:ext cx="10384386" cy="952416"/>
            <a:chOff x="847494" y="1724655"/>
            <a:chExt cx="10384386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6598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자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 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우리 손으로 지은 우리 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모두의 집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 완성 되었어요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9" name="그림 8" descr="실내, 덮여있는, 사진, 많은이(가) 표시된 사진&#10;&#10;자동 생성된 설명">
            <a:extLst>
              <a:ext uri="{FF2B5EF4-FFF2-40B4-BE49-F238E27FC236}">
                <a16:creationId xmlns:a16="http://schemas.microsoft.com/office/drawing/2014/main" xmlns="" id="{8CC284FA-3EB2-4672-8D3C-98A26FAAAEF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26" b="1800"/>
          <a:stretch/>
        </p:blipFill>
        <p:spPr>
          <a:xfrm>
            <a:off x="1117191" y="2706695"/>
            <a:ext cx="6287282" cy="3393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C22B9970-F3A4-4D47-982C-D41ABAD656B5}"/>
              </a:ext>
            </a:extLst>
          </p:cNvPr>
          <p:cNvGrpSpPr/>
          <p:nvPr/>
        </p:nvGrpSpPr>
        <p:grpSpPr>
          <a:xfrm flipH="1">
            <a:off x="6361064" y="2374165"/>
            <a:ext cx="5646185" cy="3756987"/>
            <a:chOff x="4227052" y="1991242"/>
            <a:chExt cx="7708713" cy="5129398"/>
          </a:xfrm>
        </p:grpSpPr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xmlns="" id="{FE4F7E50-5268-4EC1-888D-48FD67A7BE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6355"/>
            <a:stretch/>
          </p:blipFill>
          <p:spPr>
            <a:xfrm rot="21350278">
              <a:off x="4227052" y="1991242"/>
              <a:ext cx="7708713" cy="5129398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68FBCFAC-C104-4B53-85C2-B328DFF85C5A}"/>
                </a:ext>
              </a:extLst>
            </p:cNvPr>
            <p:cNvSpPr txBox="1"/>
            <p:nvPr/>
          </p:nvSpPr>
          <p:spPr>
            <a:xfrm>
              <a:off x="6215783" y="3564495"/>
              <a:ext cx="3845776" cy="2395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이제</a:t>
              </a:r>
              <a:r>
                <a:rPr lang="en-US" altLang="ko-KR" sz="36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</a:t>
              </a:r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건물의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dist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공동구역을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dist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꾸며봅시다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A5194054-B142-4EFC-8342-75DBA60C2DF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4782" y="5115262"/>
            <a:ext cx="3715809" cy="1754326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897195F8-2E92-4221-8292-3D12B704BC71}"/>
              </a:ext>
            </a:extLst>
          </p:cNvPr>
          <p:cNvGrpSpPr/>
          <p:nvPr/>
        </p:nvGrpSpPr>
        <p:grpSpPr>
          <a:xfrm>
            <a:off x="410095" y="0"/>
            <a:ext cx="11371811" cy="1795129"/>
            <a:chOff x="410095" y="0"/>
            <a:chExt cx="11371811" cy="1795129"/>
          </a:xfrm>
        </p:grpSpPr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xmlns="" id="{96048013-5DFE-4873-8B3B-E33A5C748B5B}"/>
                </a:ext>
              </a:extLst>
            </p:cNvPr>
            <p:cNvSpPr/>
            <p:nvPr/>
          </p:nvSpPr>
          <p:spPr>
            <a:xfrm>
              <a:off x="410095" y="335815"/>
              <a:ext cx="11371811" cy="1053025"/>
            </a:xfrm>
            <a:custGeom>
              <a:avLst/>
              <a:gdLst>
                <a:gd name="connsiteX0" fmla="*/ 0 w 11371811"/>
                <a:gd name="connsiteY0" fmla="*/ 330703 h 1053025"/>
                <a:gd name="connsiteX1" fmla="*/ 330703 w 11371811"/>
                <a:gd name="connsiteY1" fmla="*/ 0 h 1053025"/>
                <a:gd name="connsiteX2" fmla="*/ 604413 w 11371811"/>
                <a:gd name="connsiteY2" fmla="*/ 0 h 1053025"/>
                <a:gd name="connsiteX3" fmla="*/ 1306540 w 11371811"/>
                <a:gd name="connsiteY3" fmla="*/ 0 h 1053025"/>
                <a:gd name="connsiteX4" fmla="*/ 1794458 w 11371811"/>
                <a:gd name="connsiteY4" fmla="*/ 0 h 1053025"/>
                <a:gd name="connsiteX5" fmla="*/ 2389481 w 11371811"/>
                <a:gd name="connsiteY5" fmla="*/ 0 h 1053025"/>
                <a:gd name="connsiteX6" fmla="*/ 2663191 w 11371811"/>
                <a:gd name="connsiteY6" fmla="*/ 0 h 1053025"/>
                <a:gd name="connsiteX7" fmla="*/ 3151110 w 11371811"/>
                <a:gd name="connsiteY7" fmla="*/ 0 h 1053025"/>
                <a:gd name="connsiteX8" fmla="*/ 3746132 w 11371811"/>
                <a:gd name="connsiteY8" fmla="*/ 0 h 1053025"/>
                <a:gd name="connsiteX9" fmla="*/ 4234051 w 11371811"/>
                <a:gd name="connsiteY9" fmla="*/ 0 h 1053025"/>
                <a:gd name="connsiteX10" fmla="*/ 4614865 w 11371811"/>
                <a:gd name="connsiteY10" fmla="*/ 0 h 1053025"/>
                <a:gd name="connsiteX11" fmla="*/ 4888575 w 11371811"/>
                <a:gd name="connsiteY11" fmla="*/ 0 h 1053025"/>
                <a:gd name="connsiteX12" fmla="*/ 5376494 w 11371811"/>
                <a:gd name="connsiteY12" fmla="*/ 0 h 1053025"/>
                <a:gd name="connsiteX13" fmla="*/ 6185724 w 11371811"/>
                <a:gd name="connsiteY13" fmla="*/ 0 h 1053025"/>
                <a:gd name="connsiteX14" fmla="*/ 6566539 w 11371811"/>
                <a:gd name="connsiteY14" fmla="*/ 0 h 1053025"/>
                <a:gd name="connsiteX15" fmla="*/ 7375769 w 11371811"/>
                <a:gd name="connsiteY15" fmla="*/ 0 h 1053025"/>
                <a:gd name="connsiteX16" fmla="*/ 8185000 w 11371811"/>
                <a:gd name="connsiteY16" fmla="*/ 0 h 1053025"/>
                <a:gd name="connsiteX17" fmla="*/ 8458710 w 11371811"/>
                <a:gd name="connsiteY17" fmla="*/ 0 h 1053025"/>
                <a:gd name="connsiteX18" fmla="*/ 8732421 w 11371811"/>
                <a:gd name="connsiteY18" fmla="*/ 0 h 1053025"/>
                <a:gd name="connsiteX19" fmla="*/ 9434547 w 11371811"/>
                <a:gd name="connsiteY19" fmla="*/ 0 h 1053025"/>
                <a:gd name="connsiteX20" fmla="*/ 10136674 w 11371811"/>
                <a:gd name="connsiteY20" fmla="*/ 0 h 1053025"/>
                <a:gd name="connsiteX21" fmla="*/ 11041108 w 11371811"/>
                <a:gd name="connsiteY21" fmla="*/ 0 h 1053025"/>
                <a:gd name="connsiteX22" fmla="*/ 11371811 w 11371811"/>
                <a:gd name="connsiteY22" fmla="*/ 330703 h 1053025"/>
                <a:gd name="connsiteX23" fmla="*/ 11371811 w 11371811"/>
                <a:gd name="connsiteY23" fmla="*/ 722322 h 1053025"/>
                <a:gd name="connsiteX24" fmla="*/ 11041108 w 11371811"/>
                <a:gd name="connsiteY24" fmla="*/ 1053025 h 1053025"/>
                <a:gd name="connsiteX25" fmla="*/ 10553190 w 11371811"/>
                <a:gd name="connsiteY25" fmla="*/ 1053025 h 1053025"/>
                <a:gd name="connsiteX26" fmla="*/ 10065271 w 11371811"/>
                <a:gd name="connsiteY26" fmla="*/ 1053025 h 1053025"/>
                <a:gd name="connsiteX27" fmla="*/ 9684457 w 11371811"/>
                <a:gd name="connsiteY27" fmla="*/ 1053025 h 1053025"/>
                <a:gd name="connsiteX28" fmla="*/ 9089434 w 11371811"/>
                <a:gd name="connsiteY28" fmla="*/ 1053025 h 1053025"/>
                <a:gd name="connsiteX29" fmla="*/ 8708620 w 11371811"/>
                <a:gd name="connsiteY29" fmla="*/ 1053025 h 1053025"/>
                <a:gd name="connsiteX30" fmla="*/ 8327805 w 11371811"/>
                <a:gd name="connsiteY30" fmla="*/ 1053025 h 1053025"/>
                <a:gd name="connsiteX31" fmla="*/ 7518575 w 11371811"/>
                <a:gd name="connsiteY31" fmla="*/ 1053025 h 1053025"/>
                <a:gd name="connsiteX32" fmla="*/ 6816448 w 11371811"/>
                <a:gd name="connsiteY32" fmla="*/ 1053025 h 1053025"/>
                <a:gd name="connsiteX33" fmla="*/ 6328530 w 11371811"/>
                <a:gd name="connsiteY33" fmla="*/ 1053025 h 1053025"/>
                <a:gd name="connsiteX34" fmla="*/ 5947715 w 11371811"/>
                <a:gd name="connsiteY34" fmla="*/ 1053025 h 1053025"/>
                <a:gd name="connsiteX35" fmla="*/ 5459797 w 11371811"/>
                <a:gd name="connsiteY35" fmla="*/ 1053025 h 1053025"/>
                <a:gd name="connsiteX36" fmla="*/ 4864774 w 11371811"/>
                <a:gd name="connsiteY36" fmla="*/ 1053025 h 1053025"/>
                <a:gd name="connsiteX37" fmla="*/ 4483960 w 11371811"/>
                <a:gd name="connsiteY37" fmla="*/ 1053025 h 1053025"/>
                <a:gd name="connsiteX38" fmla="*/ 4210250 w 11371811"/>
                <a:gd name="connsiteY38" fmla="*/ 1053025 h 1053025"/>
                <a:gd name="connsiteX39" fmla="*/ 3936539 w 11371811"/>
                <a:gd name="connsiteY39" fmla="*/ 1053025 h 1053025"/>
                <a:gd name="connsiteX40" fmla="*/ 3555725 w 11371811"/>
                <a:gd name="connsiteY40" fmla="*/ 1053025 h 1053025"/>
                <a:gd name="connsiteX41" fmla="*/ 3174911 w 11371811"/>
                <a:gd name="connsiteY41" fmla="*/ 1053025 h 1053025"/>
                <a:gd name="connsiteX42" fmla="*/ 2365680 w 11371811"/>
                <a:gd name="connsiteY42" fmla="*/ 1053025 h 1053025"/>
                <a:gd name="connsiteX43" fmla="*/ 1984866 w 11371811"/>
                <a:gd name="connsiteY43" fmla="*/ 1053025 h 1053025"/>
                <a:gd name="connsiteX44" fmla="*/ 1282739 w 11371811"/>
                <a:gd name="connsiteY44" fmla="*/ 1053025 h 1053025"/>
                <a:gd name="connsiteX45" fmla="*/ 901925 w 11371811"/>
                <a:gd name="connsiteY45" fmla="*/ 1053025 h 1053025"/>
                <a:gd name="connsiteX46" fmla="*/ 330703 w 11371811"/>
                <a:gd name="connsiteY46" fmla="*/ 1053025 h 1053025"/>
                <a:gd name="connsiteX47" fmla="*/ 0 w 11371811"/>
                <a:gd name="connsiteY47" fmla="*/ 722322 h 1053025"/>
                <a:gd name="connsiteX48" fmla="*/ 0 w 11371811"/>
                <a:gd name="connsiteY48" fmla="*/ 330703 h 10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1371811" h="1053025" fill="none" extrusionOk="0">
                  <a:moveTo>
                    <a:pt x="0" y="330703"/>
                  </a:moveTo>
                  <a:cubicBezTo>
                    <a:pt x="12214" y="106594"/>
                    <a:pt x="153324" y="36626"/>
                    <a:pt x="330703" y="0"/>
                  </a:cubicBezTo>
                  <a:cubicBezTo>
                    <a:pt x="462258" y="-26776"/>
                    <a:pt x="470108" y="2481"/>
                    <a:pt x="604413" y="0"/>
                  </a:cubicBezTo>
                  <a:cubicBezTo>
                    <a:pt x="738718" y="-2481"/>
                    <a:pt x="1162911" y="42381"/>
                    <a:pt x="1306540" y="0"/>
                  </a:cubicBezTo>
                  <a:cubicBezTo>
                    <a:pt x="1450169" y="-42381"/>
                    <a:pt x="1653233" y="8472"/>
                    <a:pt x="1794458" y="0"/>
                  </a:cubicBezTo>
                  <a:cubicBezTo>
                    <a:pt x="1935683" y="-8472"/>
                    <a:pt x="2131008" y="69351"/>
                    <a:pt x="2389481" y="0"/>
                  </a:cubicBezTo>
                  <a:cubicBezTo>
                    <a:pt x="2647954" y="-69351"/>
                    <a:pt x="2550297" y="29228"/>
                    <a:pt x="2663191" y="0"/>
                  </a:cubicBezTo>
                  <a:cubicBezTo>
                    <a:pt x="2776085" y="-29228"/>
                    <a:pt x="3011313" y="55042"/>
                    <a:pt x="3151110" y="0"/>
                  </a:cubicBezTo>
                  <a:cubicBezTo>
                    <a:pt x="3290907" y="-55042"/>
                    <a:pt x="3577700" y="57339"/>
                    <a:pt x="3746132" y="0"/>
                  </a:cubicBezTo>
                  <a:cubicBezTo>
                    <a:pt x="3914564" y="-57339"/>
                    <a:pt x="4069877" y="54453"/>
                    <a:pt x="4234051" y="0"/>
                  </a:cubicBezTo>
                  <a:cubicBezTo>
                    <a:pt x="4398225" y="-54453"/>
                    <a:pt x="4476057" y="42710"/>
                    <a:pt x="4614865" y="0"/>
                  </a:cubicBezTo>
                  <a:cubicBezTo>
                    <a:pt x="4753673" y="-42710"/>
                    <a:pt x="4795967" y="26691"/>
                    <a:pt x="4888575" y="0"/>
                  </a:cubicBezTo>
                  <a:cubicBezTo>
                    <a:pt x="4981183" y="-26691"/>
                    <a:pt x="5209599" y="43958"/>
                    <a:pt x="5376494" y="0"/>
                  </a:cubicBezTo>
                  <a:cubicBezTo>
                    <a:pt x="5543389" y="-43958"/>
                    <a:pt x="5884313" y="786"/>
                    <a:pt x="6185724" y="0"/>
                  </a:cubicBezTo>
                  <a:cubicBezTo>
                    <a:pt x="6487135" y="-786"/>
                    <a:pt x="6394874" y="2548"/>
                    <a:pt x="6566539" y="0"/>
                  </a:cubicBezTo>
                  <a:cubicBezTo>
                    <a:pt x="6738205" y="-2548"/>
                    <a:pt x="7102726" y="33976"/>
                    <a:pt x="7375769" y="0"/>
                  </a:cubicBezTo>
                  <a:cubicBezTo>
                    <a:pt x="7648812" y="-33976"/>
                    <a:pt x="7923278" y="71781"/>
                    <a:pt x="8185000" y="0"/>
                  </a:cubicBezTo>
                  <a:cubicBezTo>
                    <a:pt x="8446722" y="-71781"/>
                    <a:pt x="8344536" y="16597"/>
                    <a:pt x="8458710" y="0"/>
                  </a:cubicBezTo>
                  <a:cubicBezTo>
                    <a:pt x="8572884" y="-16597"/>
                    <a:pt x="8630695" y="25607"/>
                    <a:pt x="8732421" y="0"/>
                  </a:cubicBezTo>
                  <a:cubicBezTo>
                    <a:pt x="8834147" y="-25607"/>
                    <a:pt x="9180180" y="45312"/>
                    <a:pt x="9434547" y="0"/>
                  </a:cubicBezTo>
                  <a:cubicBezTo>
                    <a:pt x="9688914" y="-45312"/>
                    <a:pt x="9844078" y="47210"/>
                    <a:pt x="10136674" y="0"/>
                  </a:cubicBezTo>
                  <a:cubicBezTo>
                    <a:pt x="10429270" y="-47210"/>
                    <a:pt x="10732184" y="15385"/>
                    <a:pt x="11041108" y="0"/>
                  </a:cubicBezTo>
                  <a:cubicBezTo>
                    <a:pt x="11200682" y="-19040"/>
                    <a:pt x="11349969" y="153574"/>
                    <a:pt x="11371811" y="330703"/>
                  </a:cubicBezTo>
                  <a:cubicBezTo>
                    <a:pt x="11405151" y="479299"/>
                    <a:pt x="11359489" y="626303"/>
                    <a:pt x="11371811" y="722322"/>
                  </a:cubicBezTo>
                  <a:cubicBezTo>
                    <a:pt x="11402552" y="936904"/>
                    <a:pt x="11231975" y="1015142"/>
                    <a:pt x="11041108" y="1053025"/>
                  </a:cubicBezTo>
                  <a:cubicBezTo>
                    <a:pt x="10891280" y="1099005"/>
                    <a:pt x="10741107" y="1023398"/>
                    <a:pt x="10553190" y="1053025"/>
                  </a:cubicBezTo>
                  <a:cubicBezTo>
                    <a:pt x="10365273" y="1082652"/>
                    <a:pt x="10229762" y="1046724"/>
                    <a:pt x="10065271" y="1053025"/>
                  </a:cubicBezTo>
                  <a:cubicBezTo>
                    <a:pt x="9900780" y="1059326"/>
                    <a:pt x="9859140" y="1038050"/>
                    <a:pt x="9684457" y="1053025"/>
                  </a:cubicBezTo>
                  <a:cubicBezTo>
                    <a:pt x="9509774" y="1068000"/>
                    <a:pt x="9240823" y="1012427"/>
                    <a:pt x="9089434" y="1053025"/>
                  </a:cubicBezTo>
                  <a:cubicBezTo>
                    <a:pt x="8938045" y="1093623"/>
                    <a:pt x="8841866" y="1026919"/>
                    <a:pt x="8708620" y="1053025"/>
                  </a:cubicBezTo>
                  <a:cubicBezTo>
                    <a:pt x="8575374" y="1079131"/>
                    <a:pt x="8480642" y="1015876"/>
                    <a:pt x="8327805" y="1053025"/>
                  </a:cubicBezTo>
                  <a:cubicBezTo>
                    <a:pt x="8174968" y="1090174"/>
                    <a:pt x="7727629" y="968395"/>
                    <a:pt x="7518575" y="1053025"/>
                  </a:cubicBezTo>
                  <a:cubicBezTo>
                    <a:pt x="7309521" y="1137655"/>
                    <a:pt x="7125987" y="1023929"/>
                    <a:pt x="6816448" y="1053025"/>
                  </a:cubicBezTo>
                  <a:cubicBezTo>
                    <a:pt x="6506909" y="1082121"/>
                    <a:pt x="6520581" y="1019115"/>
                    <a:pt x="6328530" y="1053025"/>
                  </a:cubicBezTo>
                  <a:cubicBezTo>
                    <a:pt x="6136479" y="1086935"/>
                    <a:pt x="6105916" y="1052367"/>
                    <a:pt x="5947715" y="1053025"/>
                  </a:cubicBezTo>
                  <a:cubicBezTo>
                    <a:pt x="5789514" y="1053683"/>
                    <a:pt x="5575663" y="1018711"/>
                    <a:pt x="5459797" y="1053025"/>
                  </a:cubicBezTo>
                  <a:cubicBezTo>
                    <a:pt x="5343931" y="1087339"/>
                    <a:pt x="5126124" y="1051165"/>
                    <a:pt x="4864774" y="1053025"/>
                  </a:cubicBezTo>
                  <a:cubicBezTo>
                    <a:pt x="4603424" y="1054885"/>
                    <a:pt x="4607571" y="1039475"/>
                    <a:pt x="4483960" y="1053025"/>
                  </a:cubicBezTo>
                  <a:cubicBezTo>
                    <a:pt x="4360349" y="1066575"/>
                    <a:pt x="4306641" y="1024070"/>
                    <a:pt x="4210250" y="1053025"/>
                  </a:cubicBezTo>
                  <a:cubicBezTo>
                    <a:pt x="4113859" y="1081980"/>
                    <a:pt x="4032928" y="1051916"/>
                    <a:pt x="3936539" y="1053025"/>
                  </a:cubicBezTo>
                  <a:cubicBezTo>
                    <a:pt x="3840150" y="1054134"/>
                    <a:pt x="3680387" y="1029264"/>
                    <a:pt x="3555725" y="1053025"/>
                  </a:cubicBezTo>
                  <a:cubicBezTo>
                    <a:pt x="3431063" y="1076786"/>
                    <a:pt x="3251755" y="1051936"/>
                    <a:pt x="3174911" y="1053025"/>
                  </a:cubicBezTo>
                  <a:cubicBezTo>
                    <a:pt x="3098067" y="1054114"/>
                    <a:pt x="2659218" y="957117"/>
                    <a:pt x="2365680" y="1053025"/>
                  </a:cubicBezTo>
                  <a:cubicBezTo>
                    <a:pt x="2072142" y="1148933"/>
                    <a:pt x="2167628" y="1046466"/>
                    <a:pt x="1984866" y="1053025"/>
                  </a:cubicBezTo>
                  <a:cubicBezTo>
                    <a:pt x="1802104" y="1059584"/>
                    <a:pt x="1482010" y="1008745"/>
                    <a:pt x="1282739" y="1053025"/>
                  </a:cubicBezTo>
                  <a:cubicBezTo>
                    <a:pt x="1083468" y="1097305"/>
                    <a:pt x="1024099" y="1023708"/>
                    <a:pt x="901925" y="1053025"/>
                  </a:cubicBezTo>
                  <a:cubicBezTo>
                    <a:pt x="779751" y="1082342"/>
                    <a:pt x="555605" y="1006884"/>
                    <a:pt x="330703" y="1053025"/>
                  </a:cubicBezTo>
                  <a:cubicBezTo>
                    <a:pt x="120664" y="1062479"/>
                    <a:pt x="1304" y="879922"/>
                    <a:pt x="0" y="722322"/>
                  </a:cubicBezTo>
                  <a:cubicBezTo>
                    <a:pt x="-1192" y="572325"/>
                    <a:pt x="11471" y="413098"/>
                    <a:pt x="0" y="330703"/>
                  </a:cubicBezTo>
                  <a:close/>
                </a:path>
                <a:path w="11371811" h="1053025" stroke="0" extrusionOk="0">
                  <a:moveTo>
                    <a:pt x="0" y="330703"/>
                  </a:moveTo>
                  <a:cubicBezTo>
                    <a:pt x="28839" y="165509"/>
                    <a:pt x="176490" y="-13421"/>
                    <a:pt x="330703" y="0"/>
                  </a:cubicBezTo>
                  <a:cubicBezTo>
                    <a:pt x="603229" y="-5298"/>
                    <a:pt x="956451" y="95310"/>
                    <a:pt x="1139934" y="0"/>
                  </a:cubicBezTo>
                  <a:cubicBezTo>
                    <a:pt x="1323417" y="-95310"/>
                    <a:pt x="1388367" y="17249"/>
                    <a:pt x="1520748" y="0"/>
                  </a:cubicBezTo>
                  <a:cubicBezTo>
                    <a:pt x="1653129" y="-17249"/>
                    <a:pt x="1817792" y="27573"/>
                    <a:pt x="2008666" y="0"/>
                  </a:cubicBezTo>
                  <a:cubicBezTo>
                    <a:pt x="2199540" y="-27573"/>
                    <a:pt x="2273830" y="25048"/>
                    <a:pt x="2389481" y="0"/>
                  </a:cubicBezTo>
                  <a:cubicBezTo>
                    <a:pt x="2505133" y="-25048"/>
                    <a:pt x="2834813" y="78001"/>
                    <a:pt x="3198711" y="0"/>
                  </a:cubicBezTo>
                  <a:cubicBezTo>
                    <a:pt x="3562609" y="-78001"/>
                    <a:pt x="3694888" y="79717"/>
                    <a:pt x="3900838" y="0"/>
                  </a:cubicBezTo>
                  <a:cubicBezTo>
                    <a:pt x="4106788" y="-79717"/>
                    <a:pt x="4254714" y="53304"/>
                    <a:pt x="4495861" y="0"/>
                  </a:cubicBezTo>
                  <a:cubicBezTo>
                    <a:pt x="4737008" y="-53304"/>
                    <a:pt x="4861815" y="49771"/>
                    <a:pt x="5090883" y="0"/>
                  </a:cubicBezTo>
                  <a:cubicBezTo>
                    <a:pt x="5319951" y="-49771"/>
                    <a:pt x="5374712" y="19392"/>
                    <a:pt x="5578801" y="0"/>
                  </a:cubicBezTo>
                  <a:cubicBezTo>
                    <a:pt x="5782890" y="-19392"/>
                    <a:pt x="6048318" y="75144"/>
                    <a:pt x="6280928" y="0"/>
                  </a:cubicBezTo>
                  <a:cubicBezTo>
                    <a:pt x="6513538" y="-75144"/>
                    <a:pt x="6527519" y="37723"/>
                    <a:pt x="6661742" y="0"/>
                  </a:cubicBezTo>
                  <a:cubicBezTo>
                    <a:pt x="6795965" y="-37723"/>
                    <a:pt x="6879392" y="735"/>
                    <a:pt x="6935453" y="0"/>
                  </a:cubicBezTo>
                  <a:cubicBezTo>
                    <a:pt x="6991514" y="-735"/>
                    <a:pt x="7329099" y="70405"/>
                    <a:pt x="7530475" y="0"/>
                  </a:cubicBezTo>
                  <a:cubicBezTo>
                    <a:pt x="7731851" y="-70405"/>
                    <a:pt x="7912710" y="63598"/>
                    <a:pt x="8125498" y="0"/>
                  </a:cubicBezTo>
                  <a:cubicBezTo>
                    <a:pt x="8338286" y="-63598"/>
                    <a:pt x="8662385" y="36289"/>
                    <a:pt x="8827624" y="0"/>
                  </a:cubicBezTo>
                  <a:cubicBezTo>
                    <a:pt x="8992863" y="-36289"/>
                    <a:pt x="9210802" y="49512"/>
                    <a:pt x="9422647" y="0"/>
                  </a:cubicBezTo>
                  <a:cubicBezTo>
                    <a:pt x="9634492" y="-49512"/>
                    <a:pt x="9781700" y="18146"/>
                    <a:pt x="10124773" y="0"/>
                  </a:cubicBezTo>
                  <a:cubicBezTo>
                    <a:pt x="10467846" y="-18146"/>
                    <a:pt x="10594964" y="72006"/>
                    <a:pt x="11041108" y="0"/>
                  </a:cubicBezTo>
                  <a:cubicBezTo>
                    <a:pt x="11206272" y="-32601"/>
                    <a:pt x="11341116" y="172597"/>
                    <a:pt x="11371811" y="330703"/>
                  </a:cubicBezTo>
                  <a:cubicBezTo>
                    <a:pt x="11372483" y="518404"/>
                    <a:pt x="11366060" y="634634"/>
                    <a:pt x="11371811" y="722322"/>
                  </a:cubicBezTo>
                  <a:cubicBezTo>
                    <a:pt x="11402460" y="906331"/>
                    <a:pt x="11181207" y="1032194"/>
                    <a:pt x="11041108" y="1053025"/>
                  </a:cubicBezTo>
                  <a:cubicBezTo>
                    <a:pt x="10933575" y="1063583"/>
                    <a:pt x="10866664" y="1026806"/>
                    <a:pt x="10767398" y="1053025"/>
                  </a:cubicBezTo>
                  <a:cubicBezTo>
                    <a:pt x="10668132" y="1079244"/>
                    <a:pt x="10305581" y="1041619"/>
                    <a:pt x="10172375" y="1053025"/>
                  </a:cubicBezTo>
                  <a:cubicBezTo>
                    <a:pt x="10039169" y="1064431"/>
                    <a:pt x="9733425" y="1049699"/>
                    <a:pt x="9577353" y="1053025"/>
                  </a:cubicBezTo>
                  <a:cubicBezTo>
                    <a:pt x="9421281" y="1056351"/>
                    <a:pt x="9323438" y="1036880"/>
                    <a:pt x="9089434" y="1053025"/>
                  </a:cubicBezTo>
                  <a:cubicBezTo>
                    <a:pt x="8855430" y="1069170"/>
                    <a:pt x="8659676" y="1011706"/>
                    <a:pt x="8494412" y="1053025"/>
                  </a:cubicBezTo>
                  <a:cubicBezTo>
                    <a:pt x="8329148" y="1094344"/>
                    <a:pt x="8346363" y="1048812"/>
                    <a:pt x="8220701" y="1053025"/>
                  </a:cubicBezTo>
                  <a:cubicBezTo>
                    <a:pt x="8095039" y="1057238"/>
                    <a:pt x="8007928" y="1039052"/>
                    <a:pt x="7946991" y="1053025"/>
                  </a:cubicBezTo>
                  <a:cubicBezTo>
                    <a:pt x="7886054" y="1066998"/>
                    <a:pt x="7550817" y="991368"/>
                    <a:pt x="7244864" y="1053025"/>
                  </a:cubicBezTo>
                  <a:cubicBezTo>
                    <a:pt x="6938911" y="1114682"/>
                    <a:pt x="7038779" y="1009767"/>
                    <a:pt x="6864050" y="1053025"/>
                  </a:cubicBezTo>
                  <a:cubicBezTo>
                    <a:pt x="6689321" y="1096283"/>
                    <a:pt x="6585834" y="1018731"/>
                    <a:pt x="6376132" y="1053025"/>
                  </a:cubicBezTo>
                  <a:cubicBezTo>
                    <a:pt x="6166430" y="1087319"/>
                    <a:pt x="6063149" y="1003484"/>
                    <a:pt x="5781109" y="1053025"/>
                  </a:cubicBezTo>
                  <a:cubicBezTo>
                    <a:pt x="5499069" y="1102566"/>
                    <a:pt x="5386674" y="993667"/>
                    <a:pt x="5186087" y="1053025"/>
                  </a:cubicBezTo>
                  <a:cubicBezTo>
                    <a:pt x="4985500" y="1112383"/>
                    <a:pt x="4759712" y="987237"/>
                    <a:pt x="4483960" y="1053025"/>
                  </a:cubicBezTo>
                  <a:cubicBezTo>
                    <a:pt x="4208208" y="1118813"/>
                    <a:pt x="4254611" y="1021350"/>
                    <a:pt x="4103146" y="1053025"/>
                  </a:cubicBezTo>
                  <a:cubicBezTo>
                    <a:pt x="3951681" y="1084700"/>
                    <a:pt x="3681524" y="1026532"/>
                    <a:pt x="3401019" y="1053025"/>
                  </a:cubicBezTo>
                  <a:cubicBezTo>
                    <a:pt x="3120514" y="1079518"/>
                    <a:pt x="2838082" y="997871"/>
                    <a:pt x="2591788" y="1053025"/>
                  </a:cubicBezTo>
                  <a:cubicBezTo>
                    <a:pt x="2345494" y="1108179"/>
                    <a:pt x="2416978" y="1022047"/>
                    <a:pt x="2318078" y="1053025"/>
                  </a:cubicBezTo>
                  <a:cubicBezTo>
                    <a:pt x="2219178" y="1084003"/>
                    <a:pt x="1957763" y="1049916"/>
                    <a:pt x="1830160" y="1053025"/>
                  </a:cubicBezTo>
                  <a:cubicBezTo>
                    <a:pt x="1702557" y="1056134"/>
                    <a:pt x="1499139" y="1034180"/>
                    <a:pt x="1235137" y="1053025"/>
                  </a:cubicBezTo>
                  <a:cubicBezTo>
                    <a:pt x="971135" y="1071870"/>
                    <a:pt x="646229" y="1012092"/>
                    <a:pt x="330703" y="1053025"/>
                  </a:cubicBezTo>
                  <a:cubicBezTo>
                    <a:pt x="134453" y="1080836"/>
                    <a:pt x="18165" y="926321"/>
                    <a:pt x="0" y="722322"/>
                  </a:cubicBezTo>
                  <a:cubicBezTo>
                    <a:pt x="-23809" y="591099"/>
                    <a:pt x="791" y="508306"/>
                    <a:pt x="0" y="330703"/>
                  </a:cubicBezTo>
                  <a:close/>
                </a:path>
              </a:pathLst>
            </a:custGeom>
            <a:solidFill>
              <a:srgbClr val="FFE699">
                <a:alpha val="65000"/>
              </a:srgbClr>
            </a:solidFill>
            <a:ln>
              <a:solidFill>
                <a:srgbClr val="FF6699"/>
              </a:solidFill>
              <a:extLst>
                <a:ext uri="{C807C97D-BFC1-408E-A445-0C87EB9F89A2}">
                  <ask:lineSketchStyleProps xmlns:ask="http://schemas.microsoft.com/office/drawing/2018/sketchyshapes" xmlns="" sd="1113254249">
                    <a:prstGeom prst="roundRect">
                      <a:avLst>
                        <a:gd name="adj" fmla="val 31405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ea typeface="Black Han Sans" pitchFamily="2" charset="-127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E14CD399-EA9B-41B4-AC9E-DB02C2286474}"/>
                </a:ext>
              </a:extLst>
            </p:cNvPr>
            <p:cNvSpPr txBox="1"/>
            <p:nvPr/>
          </p:nvSpPr>
          <p:spPr>
            <a:xfrm>
              <a:off x="1678840" y="433778"/>
              <a:ext cx="903619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 활동 </a:t>
              </a:r>
              <a:r>
                <a:rPr lang="en-US" altLang="ko-KR" sz="4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</a:t>
              </a:r>
              <a:r>
                <a:rPr lang="ko-KR" altLang="en-US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5400" dirty="0">
                  <a:solidFill>
                    <a:schemeClr val="accent1">
                      <a:lumMod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뚝딱뚝딱 모두의 집 만들기</a:t>
              </a:r>
            </a:p>
          </p:txBody>
        </p:sp>
        <p:pic>
          <p:nvPicPr>
            <p:cNvPr id="22" name="그림 21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6AB3A5C0-DE2E-4D57-BD38-EF576D7F79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1969" y="0"/>
              <a:ext cx="1636155" cy="17951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09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9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5C30A296-AD89-44CA-863F-D0AA0C9EEB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29" y="25835"/>
            <a:ext cx="12100142" cy="6806330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3436317" y="2929905"/>
            <a:ext cx="6484923" cy="1053025"/>
          </a:xfrm>
          <a:custGeom>
            <a:avLst/>
            <a:gdLst>
              <a:gd name="connsiteX0" fmla="*/ 0 w 6484923"/>
              <a:gd name="connsiteY0" fmla="*/ 330703 h 1053025"/>
              <a:gd name="connsiteX1" fmla="*/ 330703 w 6484923"/>
              <a:gd name="connsiteY1" fmla="*/ 0 h 1053025"/>
              <a:gd name="connsiteX2" fmla="*/ 854820 w 6484923"/>
              <a:gd name="connsiteY2" fmla="*/ 0 h 1053025"/>
              <a:gd name="connsiteX3" fmla="*/ 1320701 w 6484923"/>
              <a:gd name="connsiteY3" fmla="*/ 0 h 1053025"/>
              <a:gd name="connsiteX4" fmla="*/ 1844817 w 6484923"/>
              <a:gd name="connsiteY4" fmla="*/ 0 h 1053025"/>
              <a:gd name="connsiteX5" fmla="*/ 2427169 w 6484923"/>
              <a:gd name="connsiteY5" fmla="*/ 0 h 1053025"/>
              <a:gd name="connsiteX6" fmla="*/ 3009521 w 6484923"/>
              <a:gd name="connsiteY6" fmla="*/ 0 h 1053025"/>
              <a:gd name="connsiteX7" fmla="*/ 3650108 w 6484923"/>
              <a:gd name="connsiteY7" fmla="*/ 0 h 1053025"/>
              <a:gd name="connsiteX8" fmla="*/ 4115989 w 6484923"/>
              <a:gd name="connsiteY8" fmla="*/ 0 h 1053025"/>
              <a:gd name="connsiteX9" fmla="*/ 4756576 w 6484923"/>
              <a:gd name="connsiteY9" fmla="*/ 0 h 1053025"/>
              <a:gd name="connsiteX10" fmla="*/ 5455398 w 6484923"/>
              <a:gd name="connsiteY10" fmla="*/ 0 h 1053025"/>
              <a:gd name="connsiteX11" fmla="*/ 6154220 w 6484923"/>
              <a:gd name="connsiteY11" fmla="*/ 0 h 1053025"/>
              <a:gd name="connsiteX12" fmla="*/ 6484923 w 6484923"/>
              <a:gd name="connsiteY12" fmla="*/ 330703 h 1053025"/>
              <a:gd name="connsiteX13" fmla="*/ 6484923 w 6484923"/>
              <a:gd name="connsiteY13" fmla="*/ 722322 h 1053025"/>
              <a:gd name="connsiteX14" fmla="*/ 6154220 w 6484923"/>
              <a:gd name="connsiteY14" fmla="*/ 1053025 h 1053025"/>
              <a:gd name="connsiteX15" fmla="*/ 5746574 w 6484923"/>
              <a:gd name="connsiteY15" fmla="*/ 1053025 h 1053025"/>
              <a:gd name="connsiteX16" fmla="*/ 5105987 w 6484923"/>
              <a:gd name="connsiteY16" fmla="*/ 1053025 h 1053025"/>
              <a:gd name="connsiteX17" fmla="*/ 4465400 w 6484923"/>
              <a:gd name="connsiteY17" fmla="*/ 1053025 h 1053025"/>
              <a:gd name="connsiteX18" fmla="*/ 4057754 w 6484923"/>
              <a:gd name="connsiteY18" fmla="*/ 1053025 h 1053025"/>
              <a:gd name="connsiteX19" fmla="*/ 3417167 w 6484923"/>
              <a:gd name="connsiteY19" fmla="*/ 1053025 h 1053025"/>
              <a:gd name="connsiteX20" fmla="*/ 2893050 w 6484923"/>
              <a:gd name="connsiteY20" fmla="*/ 1053025 h 1053025"/>
              <a:gd name="connsiteX21" fmla="*/ 2310699 w 6484923"/>
              <a:gd name="connsiteY21" fmla="*/ 1053025 h 1053025"/>
              <a:gd name="connsiteX22" fmla="*/ 1903053 w 6484923"/>
              <a:gd name="connsiteY22" fmla="*/ 1053025 h 1053025"/>
              <a:gd name="connsiteX23" fmla="*/ 1378936 w 6484923"/>
              <a:gd name="connsiteY23" fmla="*/ 1053025 h 1053025"/>
              <a:gd name="connsiteX24" fmla="*/ 330703 w 6484923"/>
              <a:gd name="connsiteY24" fmla="*/ 1053025 h 1053025"/>
              <a:gd name="connsiteX25" fmla="*/ 0 w 6484923"/>
              <a:gd name="connsiteY25" fmla="*/ 722322 h 1053025"/>
              <a:gd name="connsiteX26" fmla="*/ 0 w 6484923"/>
              <a:gd name="connsiteY26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484923" h="1053025" fill="none" extrusionOk="0">
                <a:moveTo>
                  <a:pt x="0" y="330703"/>
                </a:moveTo>
                <a:cubicBezTo>
                  <a:pt x="22911" y="152491"/>
                  <a:pt x="141397" y="13076"/>
                  <a:pt x="330703" y="0"/>
                </a:cubicBezTo>
                <a:cubicBezTo>
                  <a:pt x="580641" y="-18998"/>
                  <a:pt x="678726" y="58634"/>
                  <a:pt x="854820" y="0"/>
                </a:cubicBezTo>
                <a:cubicBezTo>
                  <a:pt x="1030914" y="-58634"/>
                  <a:pt x="1157911" y="21231"/>
                  <a:pt x="1320701" y="0"/>
                </a:cubicBezTo>
                <a:cubicBezTo>
                  <a:pt x="1483491" y="-21231"/>
                  <a:pt x="1613311" y="38164"/>
                  <a:pt x="1844817" y="0"/>
                </a:cubicBezTo>
                <a:cubicBezTo>
                  <a:pt x="2076323" y="-38164"/>
                  <a:pt x="2297378" y="31542"/>
                  <a:pt x="2427169" y="0"/>
                </a:cubicBezTo>
                <a:cubicBezTo>
                  <a:pt x="2556960" y="-31542"/>
                  <a:pt x="2808503" y="30104"/>
                  <a:pt x="3009521" y="0"/>
                </a:cubicBezTo>
                <a:cubicBezTo>
                  <a:pt x="3210539" y="-30104"/>
                  <a:pt x="3388798" y="19511"/>
                  <a:pt x="3650108" y="0"/>
                </a:cubicBezTo>
                <a:cubicBezTo>
                  <a:pt x="3911418" y="-19511"/>
                  <a:pt x="3984168" y="53493"/>
                  <a:pt x="4115989" y="0"/>
                </a:cubicBezTo>
                <a:cubicBezTo>
                  <a:pt x="4247810" y="-53493"/>
                  <a:pt x="4459173" y="43483"/>
                  <a:pt x="4756576" y="0"/>
                </a:cubicBezTo>
                <a:cubicBezTo>
                  <a:pt x="5053979" y="-43483"/>
                  <a:pt x="5282368" y="6750"/>
                  <a:pt x="5455398" y="0"/>
                </a:cubicBezTo>
                <a:cubicBezTo>
                  <a:pt x="5628428" y="-6750"/>
                  <a:pt x="5966334" y="63553"/>
                  <a:pt x="6154220" y="0"/>
                </a:cubicBezTo>
                <a:cubicBezTo>
                  <a:pt x="6328878" y="-7959"/>
                  <a:pt x="6469443" y="140003"/>
                  <a:pt x="6484923" y="330703"/>
                </a:cubicBezTo>
                <a:cubicBezTo>
                  <a:pt x="6507547" y="509953"/>
                  <a:pt x="6470797" y="626774"/>
                  <a:pt x="6484923" y="722322"/>
                </a:cubicBezTo>
                <a:cubicBezTo>
                  <a:pt x="6471315" y="932775"/>
                  <a:pt x="6355027" y="1074382"/>
                  <a:pt x="6154220" y="1053025"/>
                </a:cubicBezTo>
                <a:cubicBezTo>
                  <a:pt x="5986706" y="1095606"/>
                  <a:pt x="5926384" y="1045038"/>
                  <a:pt x="5746574" y="1053025"/>
                </a:cubicBezTo>
                <a:cubicBezTo>
                  <a:pt x="5566764" y="1061012"/>
                  <a:pt x="5314318" y="992595"/>
                  <a:pt x="5105987" y="1053025"/>
                </a:cubicBezTo>
                <a:cubicBezTo>
                  <a:pt x="4897656" y="1113455"/>
                  <a:pt x="4678014" y="1040950"/>
                  <a:pt x="4465400" y="1053025"/>
                </a:cubicBezTo>
                <a:cubicBezTo>
                  <a:pt x="4252786" y="1065100"/>
                  <a:pt x="4158199" y="1022288"/>
                  <a:pt x="4057754" y="1053025"/>
                </a:cubicBezTo>
                <a:cubicBezTo>
                  <a:pt x="3957309" y="1083762"/>
                  <a:pt x="3702491" y="1000463"/>
                  <a:pt x="3417167" y="1053025"/>
                </a:cubicBezTo>
                <a:cubicBezTo>
                  <a:pt x="3131843" y="1105587"/>
                  <a:pt x="3074740" y="1037125"/>
                  <a:pt x="2893050" y="1053025"/>
                </a:cubicBezTo>
                <a:cubicBezTo>
                  <a:pt x="2711360" y="1068925"/>
                  <a:pt x="2569186" y="1015144"/>
                  <a:pt x="2310699" y="1053025"/>
                </a:cubicBezTo>
                <a:cubicBezTo>
                  <a:pt x="2052212" y="1090906"/>
                  <a:pt x="1998469" y="1034066"/>
                  <a:pt x="1903053" y="1053025"/>
                </a:cubicBezTo>
                <a:cubicBezTo>
                  <a:pt x="1807637" y="1071984"/>
                  <a:pt x="1502255" y="1011257"/>
                  <a:pt x="1378936" y="1053025"/>
                </a:cubicBezTo>
                <a:cubicBezTo>
                  <a:pt x="1255617" y="1094793"/>
                  <a:pt x="700184" y="1050022"/>
                  <a:pt x="330703" y="1053025"/>
                </a:cubicBezTo>
                <a:cubicBezTo>
                  <a:pt x="127825" y="1041884"/>
                  <a:pt x="6319" y="866059"/>
                  <a:pt x="0" y="722322"/>
                </a:cubicBezTo>
                <a:cubicBezTo>
                  <a:pt x="-12358" y="591414"/>
                  <a:pt x="43699" y="492918"/>
                  <a:pt x="0" y="330703"/>
                </a:cubicBezTo>
                <a:close/>
              </a:path>
              <a:path w="6484923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560277" y="-11903"/>
                  <a:pt x="680575" y="45463"/>
                  <a:pt x="1029525" y="0"/>
                </a:cubicBezTo>
                <a:cubicBezTo>
                  <a:pt x="1378475" y="-45463"/>
                  <a:pt x="1355396" y="9321"/>
                  <a:pt x="1495406" y="0"/>
                </a:cubicBezTo>
                <a:cubicBezTo>
                  <a:pt x="1635416" y="-9321"/>
                  <a:pt x="1834037" y="5052"/>
                  <a:pt x="2019523" y="0"/>
                </a:cubicBezTo>
                <a:cubicBezTo>
                  <a:pt x="2205009" y="-5052"/>
                  <a:pt x="2354119" y="11271"/>
                  <a:pt x="2485404" y="0"/>
                </a:cubicBezTo>
                <a:cubicBezTo>
                  <a:pt x="2616689" y="-11271"/>
                  <a:pt x="2926236" y="20426"/>
                  <a:pt x="3184226" y="0"/>
                </a:cubicBezTo>
                <a:cubicBezTo>
                  <a:pt x="3442216" y="-20426"/>
                  <a:pt x="3531759" y="57705"/>
                  <a:pt x="3824813" y="0"/>
                </a:cubicBezTo>
                <a:cubicBezTo>
                  <a:pt x="4117867" y="-57705"/>
                  <a:pt x="4159935" y="4616"/>
                  <a:pt x="4407165" y="0"/>
                </a:cubicBezTo>
                <a:cubicBezTo>
                  <a:pt x="4654395" y="-4616"/>
                  <a:pt x="4738020" y="17318"/>
                  <a:pt x="4989517" y="0"/>
                </a:cubicBezTo>
                <a:cubicBezTo>
                  <a:pt x="5241014" y="-17318"/>
                  <a:pt x="5380072" y="60152"/>
                  <a:pt x="5513633" y="0"/>
                </a:cubicBezTo>
                <a:cubicBezTo>
                  <a:pt x="5647194" y="-60152"/>
                  <a:pt x="5968789" y="46828"/>
                  <a:pt x="6154220" y="0"/>
                </a:cubicBezTo>
                <a:cubicBezTo>
                  <a:pt x="6369247" y="22387"/>
                  <a:pt x="6486106" y="137619"/>
                  <a:pt x="6484923" y="330703"/>
                </a:cubicBezTo>
                <a:cubicBezTo>
                  <a:pt x="6503857" y="464523"/>
                  <a:pt x="6446889" y="553006"/>
                  <a:pt x="6484923" y="722322"/>
                </a:cubicBezTo>
                <a:cubicBezTo>
                  <a:pt x="6507222" y="911169"/>
                  <a:pt x="6328806" y="1050674"/>
                  <a:pt x="6154220" y="1053025"/>
                </a:cubicBezTo>
                <a:cubicBezTo>
                  <a:pt x="6014783" y="1061834"/>
                  <a:pt x="5920243" y="1024699"/>
                  <a:pt x="5746574" y="1053025"/>
                </a:cubicBezTo>
                <a:cubicBezTo>
                  <a:pt x="5572905" y="1081351"/>
                  <a:pt x="5420041" y="986432"/>
                  <a:pt x="5105987" y="1053025"/>
                </a:cubicBezTo>
                <a:cubicBezTo>
                  <a:pt x="4791933" y="1119618"/>
                  <a:pt x="4614698" y="1000467"/>
                  <a:pt x="4465400" y="1053025"/>
                </a:cubicBezTo>
                <a:cubicBezTo>
                  <a:pt x="4316102" y="1105583"/>
                  <a:pt x="4133887" y="1025451"/>
                  <a:pt x="3883048" y="1053025"/>
                </a:cubicBezTo>
                <a:cubicBezTo>
                  <a:pt x="3632209" y="1080599"/>
                  <a:pt x="3542184" y="1037911"/>
                  <a:pt x="3417167" y="1053025"/>
                </a:cubicBezTo>
                <a:cubicBezTo>
                  <a:pt x="3292150" y="1068139"/>
                  <a:pt x="3137635" y="1048817"/>
                  <a:pt x="3009521" y="1053025"/>
                </a:cubicBezTo>
                <a:cubicBezTo>
                  <a:pt x="2881407" y="1057233"/>
                  <a:pt x="2700163" y="1008084"/>
                  <a:pt x="2543639" y="1053025"/>
                </a:cubicBezTo>
                <a:cubicBezTo>
                  <a:pt x="2387115" y="1097966"/>
                  <a:pt x="2055412" y="1014637"/>
                  <a:pt x="1903053" y="1053025"/>
                </a:cubicBezTo>
                <a:cubicBezTo>
                  <a:pt x="1750694" y="1091413"/>
                  <a:pt x="1510456" y="1020559"/>
                  <a:pt x="1320701" y="1053025"/>
                </a:cubicBezTo>
                <a:cubicBezTo>
                  <a:pt x="1130946" y="1085491"/>
                  <a:pt x="557486" y="1023096"/>
                  <a:pt x="330703" y="1053025"/>
                </a:cubicBezTo>
                <a:cubicBezTo>
                  <a:pt x="114329" y="1062990"/>
                  <a:pt x="-18054" y="896057"/>
                  <a:pt x="0" y="722322"/>
                </a:cubicBezTo>
                <a:cubicBezTo>
                  <a:pt x="-13917" y="564197"/>
                  <a:pt x="27023" y="486274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3627814" y="3055571"/>
            <a:ext cx="61105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모두의 집 공동구역 꾸미기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0F6ACCBC-AA1C-4BEB-BDCF-93ACB3F16D7B}"/>
              </a:ext>
            </a:extLst>
          </p:cNvPr>
          <p:cNvGrpSpPr/>
          <p:nvPr/>
        </p:nvGrpSpPr>
        <p:grpSpPr>
          <a:xfrm>
            <a:off x="2010542" y="945785"/>
            <a:ext cx="2851548" cy="2442513"/>
            <a:chOff x="983032" y="767403"/>
            <a:chExt cx="2656116" cy="2275114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xmlns="" id="{CDA68BEC-8664-4A2E-A8C9-B71F8E5292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A45AAE69-1495-419F-932C-83DBA09BEF8E}"/>
                </a:ext>
              </a:extLst>
            </p:cNvPr>
            <p:cNvSpPr txBox="1"/>
            <p:nvPr/>
          </p:nvSpPr>
          <p:spPr>
            <a:xfrm>
              <a:off x="1622345" y="1586561"/>
              <a:ext cx="1050288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</a:p>
          </p:txBody>
        </p:sp>
        <p:pic>
          <p:nvPicPr>
            <p:cNvPr id="19" name="그림 18" descr="텍스트, 칠판이(가) 표시된 사진&#10;&#10;자동 생성된 설명">
              <a:extLst>
                <a:ext uri="{FF2B5EF4-FFF2-40B4-BE49-F238E27FC236}">
                  <a16:creationId xmlns:a16="http://schemas.microsoft.com/office/drawing/2014/main" xmlns="" id="{D820B117-2825-493F-BC0F-3A0D8B39B5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11090" y="1356955"/>
              <a:ext cx="756912" cy="981845"/>
            </a:xfrm>
            <a:prstGeom prst="rect">
              <a:avLst/>
            </a:prstGeom>
          </p:spPr>
        </p:pic>
      </p:grpSp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19E7F22B-F560-4A14-A4BB-0D82AE1C026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10184">
            <a:off x="8016231" y="2343238"/>
            <a:ext cx="359454" cy="797675"/>
          </a:xfrm>
          <a:prstGeom prst="rect">
            <a:avLst/>
          </a:prstGeom>
        </p:spPr>
      </p:pic>
      <p:pic>
        <p:nvPicPr>
          <p:cNvPr id="21" name="그림 2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AB06A215-EC4C-4B29-9187-7213155C057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1520" y="2596729"/>
            <a:ext cx="2240685" cy="22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8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모두의 집 공동구역 꾸미기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847494" y="1584404"/>
            <a:ext cx="10203107" cy="952416"/>
            <a:chOff x="847494" y="1596910"/>
            <a:chExt cx="10203107" cy="952416"/>
          </a:xfrm>
        </p:grpSpPr>
        <p:pic>
          <p:nvPicPr>
            <p:cNvPr id="11" name="그림 1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5CB942E0-F003-450A-9283-B8A0F8BFC5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78840" y="171883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모두의 집의 공동구역을 어떻게 만들지 생각해봅시다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80D3630E-F983-4D3C-8EF8-2B0A5013D036}"/>
              </a:ext>
            </a:extLst>
          </p:cNvPr>
          <p:cNvGrpSpPr/>
          <p:nvPr/>
        </p:nvGrpSpPr>
        <p:grpSpPr>
          <a:xfrm>
            <a:off x="690487" y="1806346"/>
            <a:ext cx="6861932" cy="4511297"/>
            <a:chOff x="690487" y="1806346"/>
            <a:chExt cx="6861932" cy="4511297"/>
          </a:xfrm>
        </p:grpSpPr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xmlns="" id="{73703862-E427-40E8-AE89-657BADD619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6355"/>
            <a:stretch/>
          </p:blipFill>
          <p:spPr>
            <a:xfrm rot="169634">
              <a:off x="690487" y="1806346"/>
              <a:ext cx="6861932" cy="451129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F1E281B3-6E52-4CE1-8695-88CC2CFBB206}"/>
                </a:ext>
              </a:extLst>
            </p:cNvPr>
            <p:cNvSpPr txBox="1"/>
            <p:nvPr/>
          </p:nvSpPr>
          <p:spPr>
            <a:xfrm>
              <a:off x="2541647" y="3199516"/>
              <a:ext cx="346049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모둠원과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함께 이야기 나누어 공동구역에 꾸밀 공간을 구상하고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발표해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D307133D-78B1-414F-A6EF-197AE83BC36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479996" y="4684392"/>
            <a:ext cx="4627081" cy="2184560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0DCB29B2-4107-426B-960E-0184891EFA6D}"/>
              </a:ext>
            </a:extLst>
          </p:cNvPr>
          <p:cNvGrpSpPr/>
          <p:nvPr/>
        </p:nvGrpSpPr>
        <p:grpSpPr>
          <a:xfrm>
            <a:off x="5919363" y="1921789"/>
            <a:ext cx="5975464" cy="5167113"/>
            <a:chOff x="5378551" y="1109055"/>
            <a:chExt cx="6403353" cy="5764382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469FAB20-1711-4910-A173-00A82CAC2B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alphaModFix/>
              <a:duotone>
                <a:prstClr val="black"/>
                <a:srgbClr val="C6D1FE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5378551" y="1109055"/>
              <a:ext cx="6403353" cy="5764382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88927D79-7291-4344-9989-4A05F3324A7D}"/>
                </a:ext>
              </a:extLst>
            </p:cNvPr>
            <p:cNvSpPr txBox="1"/>
            <p:nvPr/>
          </p:nvSpPr>
          <p:spPr>
            <a:xfrm>
              <a:off x="6515962" y="2765256"/>
              <a:ext cx="4517158" cy="2300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저희 모둠은 옥상에는 하늘을 보며 쉴 수 있는 하늘정원과 캠핑장을 만들 거예요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그리고 마당에는 </a:t>
              </a:r>
              <a:endParaRPr lang="en-US" altLang="ko-KR" sz="3200" dirty="0" smtClean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just"/>
              <a:r>
                <a:rPr lang="ko-KR" altLang="en-US" sz="32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놀이터를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만들 거예요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23" name="그림 22">
            <a:extLst>
              <a:ext uri="{FF2B5EF4-FFF2-40B4-BE49-F238E27FC236}">
                <a16:creationId xmlns:a16="http://schemas.microsoft.com/office/drawing/2014/main" xmlns="" id="{81EFAD1F-DAA7-45D8-BD84-FE788F7582B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632"/>
          <a:stretch/>
        </p:blipFill>
        <p:spPr>
          <a:xfrm>
            <a:off x="9522640" y="4505346"/>
            <a:ext cx="3405072" cy="2362041"/>
          </a:xfrm>
          <a:prstGeom prst="rect">
            <a:avLst/>
          </a:prstGeom>
        </p:spPr>
      </p:pic>
      <p:pic>
        <p:nvPicPr>
          <p:cNvPr id="2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 flipV="1">
            <a:off x="13808075" y="-715962"/>
            <a:ext cx="271462" cy="27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16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1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모두의 집 공동구역 꾸미기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847494" y="1584404"/>
            <a:ext cx="10750146" cy="1275949"/>
            <a:chOff x="847494" y="1596910"/>
            <a:chExt cx="10750146" cy="1275949"/>
          </a:xfrm>
        </p:grpSpPr>
        <p:pic>
          <p:nvPicPr>
            <p:cNvPr id="11" name="그림 1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5CB942E0-F003-450A-9283-B8A0F8BFC5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78840" y="1672530"/>
              <a:ext cx="991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공동구역에 들어갈 사물들을 클레이나 꾸미기 재료를 이용하여 만들어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6" name="그림 5" descr="방, 테이블이(가) 표시된 사진&#10;&#10;자동 생성된 설명">
            <a:extLst>
              <a:ext uri="{FF2B5EF4-FFF2-40B4-BE49-F238E27FC236}">
                <a16:creationId xmlns:a16="http://schemas.microsoft.com/office/drawing/2014/main" xmlns="" id="{E9697CCD-E851-4E9D-969E-C5F58579110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503" y="2906651"/>
            <a:ext cx="4601426" cy="34510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그림 25" descr="실내, 테이블, 장난감, 케이크이(가) 표시된 사진&#10;&#10;자동 생성된 설명">
            <a:extLst>
              <a:ext uri="{FF2B5EF4-FFF2-40B4-BE49-F238E27FC236}">
                <a16:creationId xmlns:a16="http://schemas.microsoft.com/office/drawing/2014/main" xmlns="" id="{953C5E95-9BE9-4EF8-B2BF-B0CE000B4F5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072" y="2906651"/>
            <a:ext cx="4601424" cy="3451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1B563A0E-DF52-454D-8BA3-C91AF0365B17}"/>
              </a:ext>
            </a:extLst>
          </p:cNvPr>
          <p:cNvGrpSpPr/>
          <p:nvPr/>
        </p:nvGrpSpPr>
        <p:grpSpPr>
          <a:xfrm>
            <a:off x="1678840" y="5302226"/>
            <a:ext cx="3298858" cy="868162"/>
            <a:chOff x="3069770" y="4219699"/>
            <a:chExt cx="2060919" cy="716195"/>
          </a:xfrm>
        </p:grpSpPr>
        <p:sp>
          <p:nvSpPr>
            <p:cNvPr id="30" name="사각형: 둥근 모서리 5">
              <a:extLst>
                <a:ext uri="{FF2B5EF4-FFF2-40B4-BE49-F238E27FC236}">
                  <a16:creationId xmlns:a16="http://schemas.microsoft.com/office/drawing/2014/main" xmlns="" id="{9B70715F-7ACA-4807-A5CA-69C0ABBF2AF6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0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27964803-E4F9-431D-927C-F5A4EA0E3068}"/>
                </a:ext>
              </a:extLst>
            </p:cNvPr>
            <p:cNvSpPr txBox="1"/>
            <p:nvPr/>
          </p:nvSpPr>
          <p:spPr>
            <a:xfrm>
              <a:off x="3077952" y="4219699"/>
              <a:ext cx="2052737" cy="391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정원의 나무와 풀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xmlns="" id="{8FAB3028-CA3C-4B14-BA24-9ADBBFE9D934}"/>
              </a:ext>
            </a:extLst>
          </p:cNvPr>
          <p:cNvGrpSpPr/>
          <p:nvPr/>
        </p:nvGrpSpPr>
        <p:grpSpPr>
          <a:xfrm>
            <a:off x="7124988" y="2994919"/>
            <a:ext cx="3298858" cy="868162"/>
            <a:chOff x="3069770" y="4219699"/>
            <a:chExt cx="2060919" cy="716195"/>
          </a:xfrm>
        </p:grpSpPr>
        <p:sp>
          <p:nvSpPr>
            <p:cNvPr id="33" name="사각형: 둥근 모서리 5">
              <a:extLst>
                <a:ext uri="{FF2B5EF4-FFF2-40B4-BE49-F238E27FC236}">
                  <a16:creationId xmlns:a16="http://schemas.microsoft.com/office/drawing/2014/main" xmlns="" id="{946B3C5D-4D3D-452A-B025-CE0310717064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0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7FA46F10-A7EA-412C-BE31-DD6921678D8B}"/>
                </a:ext>
              </a:extLst>
            </p:cNvPr>
            <p:cNvSpPr txBox="1"/>
            <p:nvPr/>
          </p:nvSpPr>
          <p:spPr>
            <a:xfrm>
              <a:off x="3077952" y="4219699"/>
              <a:ext cx="2052737" cy="63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그네</a:t>
              </a:r>
              <a:r>
                <a:rPr lang="en-US" altLang="ko-KR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시소 등등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17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 flipV="1">
            <a:off x="13808075" y="-715962"/>
            <a:ext cx="271462" cy="271462"/>
          </a:xfrm>
          <a:prstGeom prst="rect">
            <a:avLst/>
          </a:prstGeom>
        </p:spPr>
      </p:pic>
      <p:pic>
        <p:nvPicPr>
          <p:cNvPr id="18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 flipV="1">
            <a:off x="13960475" y="-563562"/>
            <a:ext cx="271462" cy="27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52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8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31" y="2860353"/>
            <a:ext cx="4658928" cy="3494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743" y="2860353"/>
            <a:ext cx="4658928" cy="3494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모두의 집 공동구역 꾸미기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847494" y="1584404"/>
            <a:ext cx="10750146" cy="1275949"/>
            <a:chOff x="847494" y="1596910"/>
            <a:chExt cx="10750146" cy="1275949"/>
          </a:xfrm>
        </p:grpSpPr>
        <p:pic>
          <p:nvPicPr>
            <p:cNvPr id="11" name="그림 1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5CB942E0-F003-450A-9283-B8A0F8BFC5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78840" y="1672530"/>
              <a:ext cx="991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공동구역에 들어갈 사물들을 클레이나 꾸미기 재료를 이용하여 만들어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1B563A0E-DF52-454D-8BA3-C91AF0365B17}"/>
              </a:ext>
            </a:extLst>
          </p:cNvPr>
          <p:cNvGrpSpPr/>
          <p:nvPr/>
        </p:nvGrpSpPr>
        <p:grpSpPr>
          <a:xfrm>
            <a:off x="1678840" y="5365730"/>
            <a:ext cx="3298858" cy="804662"/>
            <a:chOff x="3069770" y="4272084"/>
            <a:chExt cx="2060919" cy="663810"/>
          </a:xfrm>
        </p:grpSpPr>
        <p:sp>
          <p:nvSpPr>
            <p:cNvPr id="30" name="사각형: 둥근 모서리 5">
              <a:extLst>
                <a:ext uri="{FF2B5EF4-FFF2-40B4-BE49-F238E27FC236}">
                  <a16:creationId xmlns:a16="http://schemas.microsoft.com/office/drawing/2014/main" xmlns="" id="{9B70715F-7ACA-4807-A5CA-69C0ABBF2AF6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0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27964803-E4F9-431D-927C-F5A4EA0E3068}"/>
                </a:ext>
              </a:extLst>
            </p:cNvPr>
            <p:cNvSpPr txBox="1"/>
            <p:nvPr/>
          </p:nvSpPr>
          <p:spPr>
            <a:xfrm>
              <a:off x="3077952" y="4272084"/>
              <a:ext cx="2052737" cy="63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옥상 위 </a:t>
              </a:r>
              <a:r>
                <a:rPr lang="ko-KR" altLang="en-US" sz="4400" dirty="0" err="1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캠핑장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xmlns="" id="{8FAB3028-CA3C-4B14-BA24-9ADBBFE9D934}"/>
              </a:ext>
            </a:extLst>
          </p:cNvPr>
          <p:cNvGrpSpPr/>
          <p:nvPr/>
        </p:nvGrpSpPr>
        <p:grpSpPr>
          <a:xfrm>
            <a:off x="7124988" y="2994919"/>
            <a:ext cx="3298858" cy="868162"/>
            <a:chOff x="3069770" y="4219699"/>
            <a:chExt cx="2060919" cy="716195"/>
          </a:xfrm>
        </p:grpSpPr>
        <p:sp>
          <p:nvSpPr>
            <p:cNvPr id="33" name="사각형: 둥근 모서리 5">
              <a:extLst>
                <a:ext uri="{FF2B5EF4-FFF2-40B4-BE49-F238E27FC236}">
                  <a16:creationId xmlns:a16="http://schemas.microsoft.com/office/drawing/2014/main" xmlns="" id="{946B3C5D-4D3D-452A-B025-CE0310717064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0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7FA46F10-A7EA-412C-BE31-DD6921678D8B}"/>
                </a:ext>
              </a:extLst>
            </p:cNvPr>
            <p:cNvSpPr txBox="1"/>
            <p:nvPr/>
          </p:nvSpPr>
          <p:spPr>
            <a:xfrm>
              <a:off x="3077952" y="4219699"/>
              <a:ext cx="2052737" cy="63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마당에 </a:t>
              </a:r>
              <a:r>
                <a:rPr lang="ko-KR" altLang="en-US" sz="4400" dirty="0" err="1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푸드트럭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17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 flipV="1">
            <a:off x="13808075" y="-715962"/>
            <a:ext cx="271462" cy="271462"/>
          </a:xfrm>
          <a:prstGeom prst="rect">
            <a:avLst/>
          </a:prstGeom>
        </p:spPr>
      </p:pic>
      <p:pic>
        <p:nvPicPr>
          <p:cNvPr id="18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 flipV="1">
            <a:off x="13960475" y="-563562"/>
            <a:ext cx="271462" cy="27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39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8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모두의 집 공동구역 꾸미기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847494" y="1584404"/>
            <a:ext cx="10750146" cy="952416"/>
            <a:chOff x="847494" y="1596910"/>
            <a:chExt cx="10750146" cy="952416"/>
          </a:xfrm>
        </p:grpSpPr>
        <p:pic>
          <p:nvPicPr>
            <p:cNvPr id="11" name="그림 1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5CB942E0-F003-450A-9283-B8A0F8BFC5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78840" y="1672530"/>
              <a:ext cx="991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모둠원과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함께 건물의 공동구역인 옥상과 마당을 꾸며요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4" name="KakaoTalk_Video_20191107_0050_33_756">
            <a:hlinkClick r:id="" action="ppaction://media"/>
            <a:extLst>
              <a:ext uri="{FF2B5EF4-FFF2-40B4-BE49-F238E27FC236}">
                <a16:creationId xmlns:a16="http://schemas.microsoft.com/office/drawing/2014/main" xmlns="" id="{385C8B9E-4428-4C97-9A0F-0E2E5FF128C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b="1309"/>
          <a:stretch/>
        </p:blipFill>
        <p:spPr>
          <a:xfrm>
            <a:off x="2455199" y="2343941"/>
            <a:ext cx="7281601" cy="407195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501468F-1269-48FE-BF5A-2B581ED9F02A}"/>
              </a:ext>
            </a:extLst>
          </p:cNvPr>
          <p:cNvSpPr txBox="1"/>
          <p:nvPr/>
        </p:nvSpPr>
        <p:spPr>
          <a:xfrm>
            <a:off x="6950398" y="2351082"/>
            <a:ext cx="3145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공동구역 꾸미기 안내 영상</a:t>
            </a:r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253896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모두의 집 공동구역 꾸미기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847494" y="1584404"/>
            <a:ext cx="10750146" cy="952416"/>
            <a:chOff x="847494" y="1596910"/>
            <a:chExt cx="10750146" cy="952416"/>
          </a:xfrm>
        </p:grpSpPr>
        <p:pic>
          <p:nvPicPr>
            <p:cNvPr id="11" name="그림 1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5CB942E0-F003-450A-9283-B8A0F8BFC5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78840" y="1736030"/>
              <a:ext cx="991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 err="1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모둠원과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함께 </a:t>
              </a:r>
              <a:r>
                <a:rPr lang="en-US" altLang="ko-KR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모두의 집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의 이름을 지어 봅시다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CF0925A4-97AC-4E9A-BE1D-2B305C7F28F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duotone>
              <a:prstClr val="black"/>
              <a:schemeClr val="accent4">
                <a:tint val="45000"/>
                <a:satMod val="400000"/>
              </a:schemeClr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243695">
            <a:off x="840989" y="1759285"/>
            <a:ext cx="7574052" cy="565452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71E6B0E-78C3-4245-A03D-BE8949F72275}"/>
              </a:ext>
            </a:extLst>
          </p:cNvPr>
          <p:cNvSpPr txBox="1"/>
          <p:nvPr/>
        </p:nvSpPr>
        <p:spPr>
          <a:xfrm>
            <a:off x="2339218" y="3271977"/>
            <a:ext cx="42990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2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우리 모둠의 집 이름은 </a:t>
            </a:r>
            <a:r>
              <a:rPr lang="en-US" altLang="ko-KR" sz="3200" b="1" dirty="0" smtClean="0">
                <a:solidFill>
                  <a:srgbClr val="0070C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‘</a:t>
            </a:r>
            <a:r>
              <a:rPr lang="ko-KR" altLang="en-US" sz="3200" b="1" dirty="0" err="1" smtClean="0">
                <a:solidFill>
                  <a:srgbClr val="0070C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다름다운</a:t>
            </a:r>
            <a:r>
              <a:rPr lang="ko-KR" altLang="en-US" sz="3200" b="1" dirty="0" smtClean="0">
                <a:solidFill>
                  <a:srgbClr val="0070C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b="1" dirty="0" smtClean="0">
                <a:solidFill>
                  <a:srgbClr val="0070C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건물</a:t>
            </a:r>
            <a:r>
              <a:rPr lang="en-US" altLang="ko-KR" sz="3200" b="1" dirty="0" smtClean="0">
                <a:solidFill>
                  <a:srgbClr val="0070C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</a:t>
            </a:r>
            <a:r>
              <a:rPr lang="ko-KR" altLang="en-US" sz="3200" b="1" dirty="0" smtClean="0">
                <a:solidFill>
                  <a:srgbClr val="0070C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빌라</a:t>
            </a:r>
            <a:r>
              <a:rPr lang="en-US" altLang="ko-KR" sz="3200" b="1" dirty="0" smtClean="0">
                <a:solidFill>
                  <a:srgbClr val="0070C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)’</a:t>
            </a:r>
            <a:r>
              <a:rPr lang="ko-KR" altLang="en-US" sz="3200" dirty="0" smtClean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입니다</a:t>
            </a:r>
            <a:r>
              <a:rPr lang="en-US" altLang="ko-KR" sz="32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32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그 이유는 각자 다른 직업을 가진 사람들이 모였지만</a:t>
            </a:r>
            <a:r>
              <a:rPr lang="en-US" altLang="ko-KR" sz="32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2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개성이 어우러져 멋지고 아름답기 때문입니다</a:t>
            </a:r>
            <a:r>
              <a:rPr lang="en-US" altLang="ko-KR" sz="32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3B470C2C-870F-41D4-BF44-8745BA8B057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1264"/>
          <a:stretch/>
        </p:blipFill>
        <p:spPr>
          <a:xfrm>
            <a:off x="484000" y="5154078"/>
            <a:ext cx="2628982" cy="170392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970" y="2676520"/>
            <a:ext cx="4202119" cy="3151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189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모두의 집 공동구역 꾸미기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847494" y="1584404"/>
            <a:ext cx="10750146" cy="952416"/>
            <a:chOff x="847494" y="1596910"/>
            <a:chExt cx="10750146" cy="952416"/>
          </a:xfrm>
        </p:grpSpPr>
        <p:pic>
          <p:nvPicPr>
            <p:cNvPr id="11" name="그림 1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5CB942E0-F003-450A-9283-B8A0F8BFC5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78840" y="1723330"/>
              <a:ext cx="991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 err="1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모둠의</a:t>
              </a:r>
              <a:r>
                <a:rPr lang="ko-KR" altLang="en-US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집</a:t>
              </a:r>
              <a:r>
                <a:rPr lang="en-US" altLang="ko-KR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건물</a:t>
              </a:r>
              <a:r>
                <a:rPr lang="en-US" altLang="ko-KR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의 이름을 간판을 만들어 붙여보세요</a:t>
              </a:r>
              <a:r>
                <a:rPr lang="en-US" altLang="ko-KR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en-US" altLang="ko-KR" sz="36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6" name="KakaoTalk_Video_20191107_1744_12_62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b="1342"/>
          <a:stretch/>
        </p:blipFill>
        <p:spPr>
          <a:xfrm>
            <a:off x="2370701" y="2357155"/>
            <a:ext cx="7450598" cy="416506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501468F-1269-48FE-BF5A-2B581ED9F02A}"/>
              </a:ext>
            </a:extLst>
          </p:cNvPr>
          <p:cNvSpPr txBox="1"/>
          <p:nvPr/>
        </p:nvSpPr>
        <p:spPr>
          <a:xfrm>
            <a:off x="1987873" y="2357155"/>
            <a:ext cx="3145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건물 이름 붙이기 안내 영상</a:t>
            </a:r>
            <a:r>
              <a:rPr lang="en-US" altLang="ko-KR" sz="2000" dirty="0" smtClean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&gt;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0952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모두의 집 공동구역 꾸미기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847494" y="1584404"/>
            <a:ext cx="10750146" cy="952416"/>
            <a:chOff x="847494" y="1596910"/>
            <a:chExt cx="10750146" cy="952416"/>
          </a:xfrm>
        </p:grpSpPr>
        <p:pic>
          <p:nvPicPr>
            <p:cNvPr id="11" name="그림 1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5CB942E0-F003-450A-9283-B8A0F8BFC5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78840" y="1672530"/>
              <a:ext cx="991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이제 진짜 다 같이 만든 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모두의 집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 완성되었어요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8" b="1389"/>
          <a:stretch/>
        </p:blipFill>
        <p:spPr>
          <a:xfrm>
            <a:off x="2795423" y="2306355"/>
            <a:ext cx="6601154" cy="4123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097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45. 빵빠레.wav"/>
          </p:stSnd>
        </p:sndAc>
      </p:transition>
    </mc:Choice>
    <mc:Fallback xmlns="">
      <p:transition spd="slow">
        <p:sndAc>
          <p:stSnd>
            <p:snd r:embed="rId7" name="45. 빵빠레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실외, 물, 하늘이(가) 표시된 사진&#10;&#10;자동 생성된 설명">
            <a:extLst>
              <a:ext uri="{FF2B5EF4-FFF2-40B4-BE49-F238E27FC236}">
                <a16:creationId xmlns:a16="http://schemas.microsoft.com/office/drawing/2014/main" xmlns="" id="{7E044C8C-F041-4D74-BF79-2A81ABE2A6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81" y="45721"/>
            <a:ext cx="12029438" cy="6766559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9BC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2831225" y="2906756"/>
            <a:ext cx="7186547" cy="1053025"/>
          </a:xfrm>
          <a:custGeom>
            <a:avLst/>
            <a:gdLst>
              <a:gd name="connsiteX0" fmla="*/ 0 w 7186547"/>
              <a:gd name="connsiteY0" fmla="*/ 330703 h 1053025"/>
              <a:gd name="connsiteX1" fmla="*/ 330703 w 7186547"/>
              <a:gd name="connsiteY1" fmla="*/ 0 h 1053025"/>
              <a:gd name="connsiteX2" fmla="*/ 793395 w 7186547"/>
              <a:gd name="connsiteY2" fmla="*/ 0 h 1053025"/>
              <a:gd name="connsiteX3" fmla="*/ 1386589 w 7186547"/>
              <a:gd name="connsiteY3" fmla="*/ 0 h 1053025"/>
              <a:gd name="connsiteX4" fmla="*/ 1979784 w 7186547"/>
              <a:gd name="connsiteY4" fmla="*/ 0 h 1053025"/>
              <a:gd name="connsiteX5" fmla="*/ 2638230 w 7186547"/>
              <a:gd name="connsiteY5" fmla="*/ 0 h 1053025"/>
              <a:gd name="connsiteX6" fmla="*/ 3100922 w 7186547"/>
              <a:gd name="connsiteY6" fmla="*/ 0 h 1053025"/>
              <a:gd name="connsiteX7" fmla="*/ 3759368 w 7186547"/>
              <a:gd name="connsiteY7" fmla="*/ 0 h 1053025"/>
              <a:gd name="connsiteX8" fmla="*/ 4483065 w 7186547"/>
              <a:gd name="connsiteY8" fmla="*/ 0 h 1053025"/>
              <a:gd name="connsiteX9" fmla="*/ 4880506 w 7186547"/>
              <a:gd name="connsiteY9" fmla="*/ 0 h 1053025"/>
              <a:gd name="connsiteX10" fmla="*/ 5408449 w 7186547"/>
              <a:gd name="connsiteY10" fmla="*/ 0 h 1053025"/>
              <a:gd name="connsiteX11" fmla="*/ 6001644 w 7186547"/>
              <a:gd name="connsiteY11" fmla="*/ 0 h 1053025"/>
              <a:gd name="connsiteX12" fmla="*/ 6855844 w 7186547"/>
              <a:gd name="connsiteY12" fmla="*/ 0 h 1053025"/>
              <a:gd name="connsiteX13" fmla="*/ 7186547 w 7186547"/>
              <a:gd name="connsiteY13" fmla="*/ 330703 h 1053025"/>
              <a:gd name="connsiteX14" fmla="*/ 7186547 w 7186547"/>
              <a:gd name="connsiteY14" fmla="*/ 722322 h 1053025"/>
              <a:gd name="connsiteX15" fmla="*/ 6855844 w 7186547"/>
              <a:gd name="connsiteY15" fmla="*/ 1053025 h 1053025"/>
              <a:gd name="connsiteX16" fmla="*/ 6458404 w 7186547"/>
              <a:gd name="connsiteY16" fmla="*/ 1053025 h 1053025"/>
              <a:gd name="connsiteX17" fmla="*/ 5799958 w 7186547"/>
              <a:gd name="connsiteY17" fmla="*/ 1053025 h 1053025"/>
              <a:gd name="connsiteX18" fmla="*/ 5272014 w 7186547"/>
              <a:gd name="connsiteY18" fmla="*/ 1053025 h 1053025"/>
              <a:gd name="connsiteX19" fmla="*/ 4678820 w 7186547"/>
              <a:gd name="connsiteY19" fmla="*/ 1053025 h 1053025"/>
              <a:gd name="connsiteX20" fmla="*/ 4281379 w 7186547"/>
              <a:gd name="connsiteY20" fmla="*/ 1053025 h 1053025"/>
              <a:gd name="connsiteX21" fmla="*/ 3753436 w 7186547"/>
              <a:gd name="connsiteY21" fmla="*/ 1053025 h 1053025"/>
              <a:gd name="connsiteX22" fmla="*/ 3160241 w 7186547"/>
              <a:gd name="connsiteY22" fmla="*/ 1053025 h 1053025"/>
              <a:gd name="connsiteX23" fmla="*/ 2632298 w 7186547"/>
              <a:gd name="connsiteY23" fmla="*/ 1053025 h 1053025"/>
              <a:gd name="connsiteX24" fmla="*/ 2169606 w 7186547"/>
              <a:gd name="connsiteY24" fmla="*/ 1053025 h 1053025"/>
              <a:gd name="connsiteX25" fmla="*/ 1772166 w 7186547"/>
              <a:gd name="connsiteY25" fmla="*/ 1053025 h 1053025"/>
              <a:gd name="connsiteX26" fmla="*/ 1244223 w 7186547"/>
              <a:gd name="connsiteY26" fmla="*/ 1053025 h 1053025"/>
              <a:gd name="connsiteX27" fmla="*/ 330703 w 7186547"/>
              <a:gd name="connsiteY27" fmla="*/ 1053025 h 1053025"/>
              <a:gd name="connsiteX28" fmla="*/ 0 w 7186547"/>
              <a:gd name="connsiteY28" fmla="*/ 722322 h 1053025"/>
              <a:gd name="connsiteX29" fmla="*/ 0 w 7186547"/>
              <a:gd name="connsiteY29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186547" h="1053025" fill="none" extrusionOk="0">
                <a:moveTo>
                  <a:pt x="0" y="330703"/>
                </a:moveTo>
                <a:cubicBezTo>
                  <a:pt x="16786" y="139617"/>
                  <a:pt x="173053" y="43939"/>
                  <a:pt x="330703" y="0"/>
                </a:cubicBezTo>
                <a:cubicBezTo>
                  <a:pt x="514872" y="-44998"/>
                  <a:pt x="615932" y="47096"/>
                  <a:pt x="793395" y="0"/>
                </a:cubicBezTo>
                <a:cubicBezTo>
                  <a:pt x="970858" y="-47096"/>
                  <a:pt x="1155199" y="65642"/>
                  <a:pt x="1386589" y="0"/>
                </a:cubicBezTo>
                <a:cubicBezTo>
                  <a:pt x="1617979" y="-65642"/>
                  <a:pt x="1734412" y="23709"/>
                  <a:pt x="1979784" y="0"/>
                </a:cubicBezTo>
                <a:cubicBezTo>
                  <a:pt x="2225157" y="-23709"/>
                  <a:pt x="2401682" y="69398"/>
                  <a:pt x="2638230" y="0"/>
                </a:cubicBezTo>
                <a:cubicBezTo>
                  <a:pt x="2874778" y="-69398"/>
                  <a:pt x="2961110" y="14969"/>
                  <a:pt x="3100922" y="0"/>
                </a:cubicBezTo>
                <a:cubicBezTo>
                  <a:pt x="3240734" y="-14969"/>
                  <a:pt x="3543221" y="62505"/>
                  <a:pt x="3759368" y="0"/>
                </a:cubicBezTo>
                <a:cubicBezTo>
                  <a:pt x="3975515" y="-62505"/>
                  <a:pt x="4292604" y="83288"/>
                  <a:pt x="4483065" y="0"/>
                </a:cubicBezTo>
                <a:cubicBezTo>
                  <a:pt x="4673526" y="-83288"/>
                  <a:pt x="4749475" y="33470"/>
                  <a:pt x="4880506" y="0"/>
                </a:cubicBezTo>
                <a:cubicBezTo>
                  <a:pt x="5011537" y="-33470"/>
                  <a:pt x="5187869" y="30950"/>
                  <a:pt x="5408449" y="0"/>
                </a:cubicBezTo>
                <a:cubicBezTo>
                  <a:pt x="5629029" y="-30950"/>
                  <a:pt x="5743781" y="43108"/>
                  <a:pt x="6001644" y="0"/>
                </a:cubicBezTo>
                <a:cubicBezTo>
                  <a:pt x="6259507" y="-43108"/>
                  <a:pt x="6631921" y="28911"/>
                  <a:pt x="6855844" y="0"/>
                </a:cubicBezTo>
                <a:cubicBezTo>
                  <a:pt x="7024878" y="27811"/>
                  <a:pt x="7204712" y="169418"/>
                  <a:pt x="7186547" y="330703"/>
                </a:cubicBezTo>
                <a:cubicBezTo>
                  <a:pt x="7210356" y="461926"/>
                  <a:pt x="7185756" y="544719"/>
                  <a:pt x="7186547" y="722322"/>
                </a:cubicBezTo>
                <a:cubicBezTo>
                  <a:pt x="7198761" y="863497"/>
                  <a:pt x="7043749" y="1089651"/>
                  <a:pt x="6855844" y="1053025"/>
                </a:cubicBezTo>
                <a:cubicBezTo>
                  <a:pt x="6685091" y="1072122"/>
                  <a:pt x="6592983" y="1045156"/>
                  <a:pt x="6458404" y="1053025"/>
                </a:cubicBezTo>
                <a:cubicBezTo>
                  <a:pt x="6323825" y="1060894"/>
                  <a:pt x="5932480" y="991926"/>
                  <a:pt x="5799958" y="1053025"/>
                </a:cubicBezTo>
                <a:cubicBezTo>
                  <a:pt x="5667436" y="1114124"/>
                  <a:pt x="5428227" y="1029817"/>
                  <a:pt x="5272014" y="1053025"/>
                </a:cubicBezTo>
                <a:cubicBezTo>
                  <a:pt x="5115801" y="1076233"/>
                  <a:pt x="4930268" y="1003098"/>
                  <a:pt x="4678820" y="1053025"/>
                </a:cubicBezTo>
                <a:cubicBezTo>
                  <a:pt x="4427372" y="1102952"/>
                  <a:pt x="4457300" y="1034439"/>
                  <a:pt x="4281379" y="1053025"/>
                </a:cubicBezTo>
                <a:cubicBezTo>
                  <a:pt x="4105458" y="1071611"/>
                  <a:pt x="3933365" y="1044394"/>
                  <a:pt x="3753436" y="1053025"/>
                </a:cubicBezTo>
                <a:cubicBezTo>
                  <a:pt x="3573507" y="1061656"/>
                  <a:pt x="3306703" y="1046745"/>
                  <a:pt x="3160241" y="1053025"/>
                </a:cubicBezTo>
                <a:cubicBezTo>
                  <a:pt x="3013780" y="1059305"/>
                  <a:pt x="2871405" y="1002134"/>
                  <a:pt x="2632298" y="1053025"/>
                </a:cubicBezTo>
                <a:cubicBezTo>
                  <a:pt x="2393191" y="1103916"/>
                  <a:pt x="2354550" y="1035350"/>
                  <a:pt x="2169606" y="1053025"/>
                </a:cubicBezTo>
                <a:cubicBezTo>
                  <a:pt x="1984662" y="1070700"/>
                  <a:pt x="1905714" y="1020028"/>
                  <a:pt x="1772166" y="1053025"/>
                </a:cubicBezTo>
                <a:cubicBezTo>
                  <a:pt x="1638618" y="1086022"/>
                  <a:pt x="1482722" y="1018049"/>
                  <a:pt x="1244223" y="1053025"/>
                </a:cubicBezTo>
                <a:cubicBezTo>
                  <a:pt x="1005724" y="1088001"/>
                  <a:pt x="704375" y="974810"/>
                  <a:pt x="330703" y="1053025"/>
                </a:cubicBezTo>
                <a:cubicBezTo>
                  <a:pt x="127575" y="1030116"/>
                  <a:pt x="4967" y="898515"/>
                  <a:pt x="0" y="722322"/>
                </a:cubicBezTo>
                <a:cubicBezTo>
                  <a:pt x="-5764" y="577947"/>
                  <a:pt x="11267" y="430611"/>
                  <a:pt x="0" y="330703"/>
                </a:cubicBezTo>
                <a:close/>
              </a:path>
              <a:path w="7186547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575431" y="-30705"/>
                  <a:pt x="858637" y="37198"/>
                  <a:pt x="1054400" y="0"/>
                </a:cubicBezTo>
                <a:cubicBezTo>
                  <a:pt x="1250163" y="-37198"/>
                  <a:pt x="1331345" y="37143"/>
                  <a:pt x="1517092" y="0"/>
                </a:cubicBezTo>
                <a:cubicBezTo>
                  <a:pt x="1702839" y="-37143"/>
                  <a:pt x="1907452" y="6025"/>
                  <a:pt x="2045035" y="0"/>
                </a:cubicBezTo>
                <a:cubicBezTo>
                  <a:pt x="2182618" y="-6025"/>
                  <a:pt x="2373404" y="21218"/>
                  <a:pt x="2507727" y="0"/>
                </a:cubicBezTo>
                <a:cubicBezTo>
                  <a:pt x="2642050" y="-21218"/>
                  <a:pt x="2925933" y="34608"/>
                  <a:pt x="3231425" y="0"/>
                </a:cubicBezTo>
                <a:cubicBezTo>
                  <a:pt x="3536917" y="-34608"/>
                  <a:pt x="3659930" y="67321"/>
                  <a:pt x="3889871" y="0"/>
                </a:cubicBezTo>
                <a:cubicBezTo>
                  <a:pt x="4119812" y="-67321"/>
                  <a:pt x="4303528" y="61074"/>
                  <a:pt x="4483065" y="0"/>
                </a:cubicBezTo>
                <a:cubicBezTo>
                  <a:pt x="4662602" y="-61074"/>
                  <a:pt x="4842159" y="43096"/>
                  <a:pt x="5076260" y="0"/>
                </a:cubicBezTo>
                <a:cubicBezTo>
                  <a:pt x="5310362" y="-43096"/>
                  <a:pt x="5451211" y="19995"/>
                  <a:pt x="5604203" y="0"/>
                </a:cubicBezTo>
                <a:cubicBezTo>
                  <a:pt x="5757195" y="-19995"/>
                  <a:pt x="6052205" y="13114"/>
                  <a:pt x="6262649" y="0"/>
                </a:cubicBezTo>
                <a:cubicBezTo>
                  <a:pt x="6473093" y="-13114"/>
                  <a:pt x="6626290" y="3400"/>
                  <a:pt x="6855844" y="0"/>
                </a:cubicBezTo>
                <a:cubicBezTo>
                  <a:pt x="7057965" y="-6219"/>
                  <a:pt x="7234374" y="169767"/>
                  <a:pt x="7186547" y="330703"/>
                </a:cubicBezTo>
                <a:cubicBezTo>
                  <a:pt x="7190381" y="427085"/>
                  <a:pt x="7155926" y="640949"/>
                  <a:pt x="7186547" y="722322"/>
                </a:cubicBezTo>
                <a:cubicBezTo>
                  <a:pt x="7154679" y="905720"/>
                  <a:pt x="7058385" y="1028100"/>
                  <a:pt x="6855844" y="1053025"/>
                </a:cubicBezTo>
                <a:cubicBezTo>
                  <a:pt x="6598169" y="1073660"/>
                  <a:pt x="6552158" y="1019730"/>
                  <a:pt x="6262649" y="1053025"/>
                </a:cubicBezTo>
                <a:cubicBezTo>
                  <a:pt x="5973140" y="1086320"/>
                  <a:pt x="5753660" y="1011483"/>
                  <a:pt x="5604203" y="1053025"/>
                </a:cubicBezTo>
                <a:cubicBezTo>
                  <a:pt x="5454746" y="1094567"/>
                  <a:pt x="5205667" y="1049939"/>
                  <a:pt x="5011009" y="1053025"/>
                </a:cubicBezTo>
                <a:cubicBezTo>
                  <a:pt x="4816351" y="1056111"/>
                  <a:pt x="4756294" y="1007086"/>
                  <a:pt x="4548317" y="1053025"/>
                </a:cubicBezTo>
                <a:cubicBezTo>
                  <a:pt x="4340340" y="1098964"/>
                  <a:pt x="4292152" y="1017375"/>
                  <a:pt x="4150876" y="1053025"/>
                </a:cubicBezTo>
                <a:cubicBezTo>
                  <a:pt x="4009600" y="1088675"/>
                  <a:pt x="3797123" y="1005766"/>
                  <a:pt x="3688185" y="1053025"/>
                </a:cubicBezTo>
                <a:cubicBezTo>
                  <a:pt x="3579247" y="1100284"/>
                  <a:pt x="3172999" y="1018984"/>
                  <a:pt x="3029739" y="1053025"/>
                </a:cubicBezTo>
                <a:cubicBezTo>
                  <a:pt x="2886479" y="1087066"/>
                  <a:pt x="2588347" y="1021291"/>
                  <a:pt x="2436544" y="1053025"/>
                </a:cubicBezTo>
                <a:cubicBezTo>
                  <a:pt x="2284741" y="1084759"/>
                  <a:pt x="2139416" y="1031308"/>
                  <a:pt x="1843349" y="1053025"/>
                </a:cubicBezTo>
                <a:cubicBezTo>
                  <a:pt x="1547282" y="1074742"/>
                  <a:pt x="1429023" y="1006697"/>
                  <a:pt x="1250155" y="1053025"/>
                </a:cubicBezTo>
                <a:cubicBezTo>
                  <a:pt x="1071287" y="1099353"/>
                  <a:pt x="573189" y="978029"/>
                  <a:pt x="330703" y="1053025"/>
                </a:cubicBezTo>
                <a:cubicBezTo>
                  <a:pt x="132677" y="1020195"/>
                  <a:pt x="39338" y="883980"/>
                  <a:pt x="0" y="722322"/>
                </a:cubicBezTo>
                <a:cubicBezTo>
                  <a:pt x="-28862" y="612158"/>
                  <a:pt x="10982" y="483385"/>
                  <a:pt x="0" y="330703"/>
                </a:cubicBezTo>
                <a:close/>
              </a:path>
            </a:pathLst>
          </a:custGeom>
          <a:solidFill>
            <a:srgbClr val="FD8968">
              <a:alpha val="33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3067609" y="3009272"/>
            <a:ext cx="695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뚝딱뚝딱 모두의 집 소개하기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8B6864FD-74D3-4EAA-AFA5-ACF5C2020D09}"/>
              </a:ext>
            </a:extLst>
          </p:cNvPr>
          <p:cNvGrpSpPr/>
          <p:nvPr/>
        </p:nvGrpSpPr>
        <p:grpSpPr>
          <a:xfrm>
            <a:off x="1749895" y="760255"/>
            <a:ext cx="2920697" cy="2501743"/>
            <a:chOff x="895437" y="835198"/>
            <a:chExt cx="2656116" cy="2275114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95ACAEBC-869A-411B-B948-6136082A37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895437" y="835198"/>
              <a:ext cx="2656116" cy="227511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E13F0F51-8113-414E-8AFA-3964DEFD6A44}"/>
                </a:ext>
              </a:extLst>
            </p:cNvPr>
            <p:cNvSpPr txBox="1"/>
            <p:nvPr/>
          </p:nvSpPr>
          <p:spPr>
            <a:xfrm>
              <a:off x="1527624" y="1650257"/>
              <a:ext cx="1050288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활동 </a:t>
              </a:r>
            </a:p>
          </p:txBody>
        </p:sp>
        <p:pic>
          <p:nvPicPr>
            <p:cNvPr id="23" name="그림 22" descr="텍스트, 칠판이(가) 표시된 사진&#10;&#10;자동 생성된 설명">
              <a:extLst>
                <a:ext uri="{FF2B5EF4-FFF2-40B4-BE49-F238E27FC236}">
                  <a16:creationId xmlns:a16="http://schemas.microsoft.com/office/drawing/2014/main" xmlns="" id="{54ECB6FC-7C3E-45CF-A2F0-5955FAF389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35337" y="1472383"/>
              <a:ext cx="685149" cy="1149041"/>
            </a:xfrm>
            <a:prstGeom prst="rect">
              <a:avLst/>
            </a:prstGeom>
          </p:spPr>
        </p:pic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xmlns="" id="{820B26E7-89E5-4D44-BF7F-B8CBAA45DA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62868" y="2567497"/>
            <a:ext cx="530363" cy="572456"/>
          </a:xfrm>
          <a:prstGeom prst="rect">
            <a:avLst/>
          </a:prstGeom>
        </p:spPr>
      </p:pic>
      <p:pic>
        <p:nvPicPr>
          <p:cNvPr id="25" name="그림 2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4B8B681B-DAC1-4F95-AF28-CB31E244C70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447636" y="2047568"/>
            <a:ext cx="2069737" cy="303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8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3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5400" dirty="0">
                <a:solidFill>
                  <a:srgbClr val="4472C4">
                    <a:lumMod val="50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뚝딱뚝딱 모두의 집 소개하기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9FD55DE-46F3-493F-8E32-58C8B5CB541B}"/>
              </a:ext>
            </a:extLst>
          </p:cNvPr>
          <p:cNvGrpSpPr/>
          <p:nvPr/>
        </p:nvGrpSpPr>
        <p:grpSpPr>
          <a:xfrm>
            <a:off x="814770" y="1579698"/>
            <a:ext cx="10553316" cy="962097"/>
            <a:chOff x="916151" y="1744399"/>
            <a:chExt cx="10553316" cy="9620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09390" y="18963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우리 </a:t>
              </a:r>
              <a:r>
                <a:rPr kumimoji="0" lang="ko-KR" altLang="en-US" sz="3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모둠이</a:t>
              </a: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 만든 </a:t>
              </a:r>
              <a:r>
                <a:rPr lang="en-US" altLang="ko-KR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모두의 집</a:t>
              </a:r>
              <a:r>
                <a:rPr lang="en-US" altLang="ko-KR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을 친구들에게 소개해봅시다</a:t>
              </a:r>
              <a:r>
                <a:rPr lang="en-US" altLang="ko-KR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</p:txBody>
        </p:sp>
        <p:pic>
          <p:nvPicPr>
            <p:cNvPr id="14" name="그림 1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8B343DD-DDEE-46F7-8CBA-579F98AE2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25" name="그룹 24"/>
          <p:cNvGrpSpPr/>
          <p:nvPr/>
        </p:nvGrpSpPr>
        <p:grpSpPr>
          <a:xfrm>
            <a:off x="1213136" y="2559463"/>
            <a:ext cx="4672091" cy="3504069"/>
            <a:chOff x="1213136" y="2648363"/>
            <a:chExt cx="4672091" cy="3504069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3136" y="2648363"/>
              <a:ext cx="4672091" cy="350406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4" name="그룹 3"/>
            <p:cNvGrpSpPr/>
            <p:nvPr/>
          </p:nvGrpSpPr>
          <p:grpSpPr>
            <a:xfrm>
              <a:off x="1295026" y="2677656"/>
              <a:ext cx="4496174" cy="981521"/>
              <a:chOff x="1295026" y="2677656"/>
              <a:chExt cx="4496174" cy="981521"/>
            </a:xfrm>
          </p:grpSpPr>
          <p:sp>
            <p:nvSpPr>
              <p:cNvPr id="3" name="모서리가 둥근 직사각형 2"/>
              <p:cNvSpPr/>
              <p:nvPr/>
            </p:nvSpPr>
            <p:spPr>
              <a:xfrm>
                <a:off x="1295026" y="2735252"/>
                <a:ext cx="4496174" cy="92392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A71E6B0E-78C3-4245-A03D-BE8949F72275}"/>
                  </a:ext>
                </a:extLst>
              </p:cNvPr>
              <p:cNvSpPr txBox="1"/>
              <p:nvPr/>
            </p:nvSpPr>
            <p:spPr>
              <a:xfrm>
                <a:off x="1328363" y="2677656"/>
                <a:ext cx="442949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우리 </a:t>
                </a:r>
                <a:r>
                  <a:rPr lang="ko-KR" altLang="en-US" sz="2800" dirty="0" err="1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모둠의</a:t>
                </a: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 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“</a:t>
                </a: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모두의 집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“ </a:t>
                </a: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이름은 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“</a:t>
                </a:r>
                <a:r>
                  <a:rPr lang="ko-KR" altLang="en-US" sz="2800" dirty="0" err="1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다름다운</a:t>
                </a: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 건물입니다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. </a:t>
                </a:r>
                <a:r>
                  <a:rPr lang="ko-KR" altLang="en-US" sz="2800" dirty="0" err="1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다름다운</a:t>
                </a: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 </a:t>
                </a:r>
                <a:r>
                  <a:rPr lang="ko-KR" altLang="en-US" sz="2800" dirty="0" err="1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빌라라고도</a:t>
                </a: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 하지요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.</a:t>
                </a:r>
                <a:endParaRPr lang="en-US" altLang="ko-KR" sz="2800" dirty="0">
                  <a:solidFill>
                    <a:srgbClr val="E7E6E6">
                      <a:lumMod val="25000"/>
                    </a:srgb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</p:grpSp>
      <p:pic>
        <p:nvPicPr>
          <p:cNvPr id="19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4913F5C-5038-4F15-844C-EF2C834C3E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69634" y="7960444"/>
            <a:ext cx="354734" cy="354734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6324600" y="2559463"/>
            <a:ext cx="4724400" cy="3543300"/>
            <a:chOff x="6324600" y="2648363"/>
            <a:chExt cx="4724400" cy="3543300"/>
          </a:xfrm>
        </p:grpSpPr>
        <p:pic>
          <p:nvPicPr>
            <p:cNvPr id="21" name="그림 2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4600" y="2648363"/>
              <a:ext cx="4724400" cy="35433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22" name="그룹 21"/>
            <p:cNvGrpSpPr/>
            <p:nvPr/>
          </p:nvGrpSpPr>
          <p:grpSpPr>
            <a:xfrm>
              <a:off x="6438713" y="2688758"/>
              <a:ext cx="4496174" cy="981521"/>
              <a:chOff x="1295026" y="2677656"/>
              <a:chExt cx="4496174" cy="981521"/>
            </a:xfrm>
          </p:grpSpPr>
          <p:sp>
            <p:nvSpPr>
              <p:cNvPr id="23" name="모서리가 둥근 직사각형 22"/>
              <p:cNvSpPr/>
              <p:nvPr/>
            </p:nvSpPr>
            <p:spPr>
              <a:xfrm>
                <a:off x="1295026" y="2735252"/>
                <a:ext cx="4496174" cy="92392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A71E6B0E-78C3-4245-A03D-BE8949F72275}"/>
                  </a:ext>
                </a:extLst>
              </p:cNvPr>
              <p:cNvSpPr txBox="1"/>
              <p:nvPr/>
            </p:nvSpPr>
            <p:spPr>
              <a:xfrm>
                <a:off x="1328363" y="2677656"/>
                <a:ext cx="442949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ko-KR" altLang="en-US" sz="2800" dirty="0" err="1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다름다운</a:t>
                </a: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 건물에는 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12</a:t>
                </a: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개의 다양한 직업을 가진 사람들이 입주했어요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!</a:t>
                </a:r>
                <a:endParaRPr lang="en-US" altLang="ko-KR" sz="2800" dirty="0">
                  <a:solidFill>
                    <a:srgbClr val="E7E6E6">
                      <a:lumMod val="25000"/>
                    </a:srgb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</p:grpSp>
      <p:pic>
        <p:nvPicPr>
          <p:cNvPr id="2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4913F5C-5038-4F15-844C-EF2C834C3E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22034" y="8112844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65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3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5400" dirty="0">
                <a:solidFill>
                  <a:srgbClr val="4472C4">
                    <a:lumMod val="50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뚝딱뚝딱 모두의 집 소개하기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5" name="그룹 14"/>
          <p:cNvGrpSpPr/>
          <p:nvPr/>
        </p:nvGrpSpPr>
        <p:grpSpPr>
          <a:xfrm>
            <a:off x="1165923" y="2549838"/>
            <a:ext cx="4724400" cy="3543300"/>
            <a:chOff x="1165923" y="2638738"/>
            <a:chExt cx="4724400" cy="3543300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5923" y="2638738"/>
              <a:ext cx="4724400" cy="35433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4" name="그룹 3"/>
            <p:cNvGrpSpPr/>
            <p:nvPr/>
          </p:nvGrpSpPr>
          <p:grpSpPr>
            <a:xfrm>
              <a:off x="1295026" y="2677656"/>
              <a:ext cx="4496174" cy="981521"/>
              <a:chOff x="1295026" y="2677656"/>
              <a:chExt cx="4496174" cy="981521"/>
            </a:xfrm>
          </p:grpSpPr>
          <p:sp>
            <p:nvSpPr>
              <p:cNvPr id="3" name="모서리가 둥근 직사각형 2"/>
              <p:cNvSpPr/>
              <p:nvPr/>
            </p:nvSpPr>
            <p:spPr>
              <a:xfrm>
                <a:off x="1295026" y="2735252"/>
                <a:ext cx="4496174" cy="92392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A71E6B0E-78C3-4245-A03D-BE8949F72275}"/>
                  </a:ext>
                </a:extLst>
              </p:cNvPr>
              <p:cNvSpPr txBox="1"/>
              <p:nvPr/>
            </p:nvSpPr>
            <p:spPr>
              <a:xfrm>
                <a:off x="1328363" y="2677656"/>
                <a:ext cx="442949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이곳은 놀이터 겸 운동을 할 수 있는 공간입니다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. </a:t>
                </a: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마당 오른쪽에 있어요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.</a:t>
                </a:r>
                <a:endParaRPr lang="en-US" altLang="ko-KR" sz="2800" dirty="0">
                  <a:solidFill>
                    <a:srgbClr val="E7E6E6">
                      <a:lumMod val="25000"/>
                    </a:srgb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</p:grpSp>
      <p:pic>
        <p:nvPicPr>
          <p:cNvPr id="19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4913F5C-5038-4F15-844C-EF2C834C3E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69634" y="7960444"/>
            <a:ext cx="354734" cy="354734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>
            <a:off x="6343049" y="2549839"/>
            <a:ext cx="4724399" cy="3543300"/>
            <a:chOff x="6343049" y="2638739"/>
            <a:chExt cx="4724399" cy="3543300"/>
          </a:xfrm>
        </p:grpSpPr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3049" y="2638739"/>
              <a:ext cx="4724399" cy="35433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22" name="그룹 21"/>
            <p:cNvGrpSpPr/>
            <p:nvPr/>
          </p:nvGrpSpPr>
          <p:grpSpPr>
            <a:xfrm>
              <a:off x="6438713" y="2688758"/>
              <a:ext cx="4496174" cy="981521"/>
              <a:chOff x="1295026" y="2677656"/>
              <a:chExt cx="4496174" cy="981521"/>
            </a:xfrm>
          </p:grpSpPr>
          <p:sp>
            <p:nvSpPr>
              <p:cNvPr id="23" name="모서리가 둥근 직사각형 22"/>
              <p:cNvSpPr/>
              <p:nvPr/>
            </p:nvSpPr>
            <p:spPr>
              <a:xfrm>
                <a:off x="1295026" y="2735252"/>
                <a:ext cx="4496174" cy="92392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A71E6B0E-78C3-4245-A03D-BE8949F72275}"/>
                  </a:ext>
                </a:extLst>
              </p:cNvPr>
              <p:cNvSpPr txBox="1"/>
              <p:nvPr/>
            </p:nvSpPr>
            <p:spPr>
              <a:xfrm>
                <a:off x="1328363" y="2677656"/>
                <a:ext cx="442949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여기는 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“</a:t>
                </a:r>
                <a:r>
                  <a:rPr lang="ko-KR" altLang="en-US" sz="2800" dirty="0" err="1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다름다운</a:t>
                </a: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 건물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“</a:t>
                </a: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의 자랑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! </a:t>
                </a: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야외 </a:t>
                </a:r>
                <a:r>
                  <a:rPr lang="ko-KR" altLang="en-US" sz="2800" dirty="0" err="1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캠핑장입니다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. </a:t>
                </a: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옥상 왼쪽에 있어요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.</a:t>
                </a:r>
                <a:endParaRPr lang="en-US" altLang="ko-KR" sz="2800" dirty="0">
                  <a:solidFill>
                    <a:srgbClr val="E7E6E6">
                      <a:lumMod val="25000"/>
                    </a:srgb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</p:grpSp>
      <p:pic>
        <p:nvPicPr>
          <p:cNvPr id="25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4913F5C-5038-4F15-844C-EF2C834C3E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22034" y="8112844"/>
            <a:ext cx="354734" cy="354734"/>
          </a:xfrm>
          <a:prstGeom prst="rect">
            <a:avLst/>
          </a:prstGeom>
        </p:spPr>
      </p:pic>
      <p:grpSp>
        <p:nvGrpSpPr>
          <p:cNvPr id="26" name="그룹 25">
            <a:extLst>
              <a:ext uri="{FF2B5EF4-FFF2-40B4-BE49-F238E27FC236}">
                <a16:creationId xmlns:a16="http://schemas.microsoft.com/office/drawing/2014/main" xmlns="" id="{79FD55DE-46F3-493F-8E32-58C8B5CB541B}"/>
              </a:ext>
            </a:extLst>
          </p:cNvPr>
          <p:cNvGrpSpPr/>
          <p:nvPr/>
        </p:nvGrpSpPr>
        <p:grpSpPr>
          <a:xfrm>
            <a:off x="814770" y="1579698"/>
            <a:ext cx="10553316" cy="962097"/>
            <a:chOff x="916151" y="1744399"/>
            <a:chExt cx="10553316" cy="96209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09390" y="18963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우리 </a:t>
              </a:r>
              <a:r>
                <a:rPr kumimoji="0" lang="ko-KR" altLang="en-US" sz="3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모둠이</a:t>
              </a: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 만든 </a:t>
              </a:r>
              <a:r>
                <a:rPr lang="en-US" altLang="ko-KR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모두의 집</a:t>
              </a:r>
              <a:r>
                <a:rPr lang="en-US" altLang="ko-KR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을 친구들에게 소개해봅시다</a:t>
              </a:r>
              <a:r>
                <a:rPr lang="en-US" altLang="ko-KR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</p:txBody>
        </p:sp>
        <p:pic>
          <p:nvPicPr>
            <p:cNvPr id="28" name="그림 27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8B343DD-DDEE-46F7-8CBA-579F98AE2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259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3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5400" dirty="0">
                <a:solidFill>
                  <a:srgbClr val="4472C4">
                    <a:lumMod val="50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뚝딱뚝딱 모두의 집 소개하기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1180721" y="2572163"/>
            <a:ext cx="4711568" cy="3533676"/>
            <a:chOff x="1180721" y="2572163"/>
            <a:chExt cx="4711568" cy="3533676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0721" y="2572163"/>
              <a:ext cx="4711568" cy="35336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4" name="그룹 3"/>
            <p:cNvGrpSpPr/>
            <p:nvPr/>
          </p:nvGrpSpPr>
          <p:grpSpPr>
            <a:xfrm>
              <a:off x="1295026" y="2601456"/>
              <a:ext cx="4496174" cy="981521"/>
              <a:chOff x="1295026" y="2677656"/>
              <a:chExt cx="4496174" cy="981521"/>
            </a:xfrm>
          </p:grpSpPr>
          <p:sp>
            <p:nvSpPr>
              <p:cNvPr id="3" name="모서리가 둥근 직사각형 2"/>
              <p:cNvSpPr/>
              <p:nvPr/>
            </p:nvSpPr>
            <p:spPr>
              <a:xfrm>
                <a:off x="1295026" y="2735252"/>
                <a:ext cx="4496174" cy="92392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A71E6B0E-78C3-4245-A03D-BE8949F72275}"/>
                  </a:ext>
                </a:extLst>
              </p:cNvPr>
              <p:cNvSpPr txBox="1"/>
              <p:nvPr/>
            </p:nvSpPr>
            <p:spPr>
              <a:xfrm>
                <a:off x="1328363" y="2677656"/>
                <a:ext cx="442949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건물 옆쪽에는 편의점과 </a:t>
                </a:r>
                <a:r>
                  <a:rPr lang="ko-KR" altLang="en-US" sz="2800" dirty="0" err="1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푸드트럭이</a:t>
                </a: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 가득 있어요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! </a:t>
                </a: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제일 좋아하는 </a:t>
                </a:r>
                <a:r>
                  <a:rPr lang="ko-KR" altLang="en-US" sz="2800" dirty="0" err="1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장소랍니다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.</a:t>
                </a:r>
                <a:endParaRPr lang="en-US" altLang="ko-KR" sz="2800" dirty="0">
                  <a:solidFill>
                    <a:srgbClr val="E7E6E6">
                      <a:lumMod val="25000"/>
                    </a:srgb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</p:grpSp>
      <p:pic>
        <p:nvPicPr>
          <p:cNvPr id="19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4913F5C-5038-4F15-844C-EF2C834C3E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69634" y="7884244"/>
            <a:ext cx="354734" cy="354734"/>
          </a:xfrm>
          <a:prstGeom prst="rect">
            <a:avLst/>
          </a:prstGeom>
        </p:spPr>
      </p:pic>
      <p:grpSp>
        <p:nvGrpSpPr>
          <p:cNvPr id="10" name="그룹 9"/>
          <p:cNvGrpSpPr/>
          <p:nvPr/>
        </p:nvGrpSpPr>
        <p:grpSpPr>
          <a:xfrm>
            <a:off x="6316133" y="2561001"/>
            <a:ext cx="4726450" cy="3544838"/>
            <a:chOff x="6316133" y="2561001"/>
            <a:chExt cx="4726450" cy="3544838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6133" y="2561001"/>
              <a:ext cx="4726450" cy="3544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22" name="그룹 21"/>
            <p:cNvGrpSpPr/>
            <p:nvPr/>
          </p:nvGrpSpPr>
          <p:grpSpPr>
            <a:xfrm>
              <a:off x="6438713" y="2612558"/>
              <a:ext cx="4496174" cy="981521"/>
              <a:chOff x="1295026" y="2677656"/>
              <a:chExt cx="4496174" cy="981521"/>
            </a:xfrm>
          </p:grpSpPr>
          <p:sp>
            <p:nvSpPr>
              <p:cNvPr id="23" name="모서리가 둥근 직사각형 22"/>
              <p:cNvSpPr/>
              <p:nvPr/>
            </p:nvSpPr>
            <p:spPr>
              <a:xfrm>
                <a:off x="1295026" y="2735252"/>
                <a:ext cx="4496174" cy="92392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A71E6B0E-78C3-4245-A03D-BE8949F72275}"/>
                  </a:ext>
                </a:extLst>
              </p:cNvPr>
              <p:cNvSpPr txBox="1"/>
              <p:nvPr/>
            </p:nvSpPr>
            <p:spPr>
              <a:xfrm>
                <a:off x="1328363" y="2677656"/>
                <a:ext cx="442949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“</a:t>
                </a:r>
                <a:r>
                  <a:rPr lang="ko-KR" altLang="en-US" sz="2800" dirty="0" err="1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다름다운</a:t>
                </a: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 건물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”</a:t>
                </a:r>
                <a:r>
                  <a:rPr lang="ko-KR" altLang="en-US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은 이곳저곳 예쁜 곳이 많기 때문에 관광객들이 많이 와요</a:t>
                </a:r>
                <a:r>
                  <a:rPr lang="en-US" altLang="ko-KR" sz="2800" dirty="0" smtClean="0">
                    <a:solidFill>
                      <a:srgbClr val="E7E6E6">
                        <a:lumMod val="25000"/>
                      </a:srgb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.</a:t>
                </a:r>
                <a:endParaRPr lang="en-US" altLang="ko-KR" sz="2800" dirty="0">
                  <a:solidFill>
                    <a:srgbClr val="E7E6E6">
                      <a:lumMod val="25000"/>
                    </a:srgb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</p:grpSp>
      <p:pic>
        <p:nvPicPr>
          <p:cNvPr id="20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4913F5C-5038-4F15-844C-EF2C834C3E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22034" y="8036644"/>
            <a:ext cx="354734" cy="354734"/>
          </a:xfrm>
          <a:prstGeom prst="rect">
            <a:avLst/>
          </a:prstGeom>
        </p:spPr>
      </p:pic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79FD55DE-46F3-493F-8E32-58C8B5CB541B}"/>
              </a:ext>
            </a:extLst>
          </p:cNvPr>
          <p:cNvGrpSpPr/>
          <p:nvPr/>
        </p:nvGrpSpPr>
        <p:grpSpPr>
          <a:xfrm>
            <a:off x="814770" y="1579698"/>
            <a:ext cx="10553316" cy="962097"/>
            <a:chOff x="916151" y="1744399"/>
            <a:chExt cx="10553316" cy="96209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09390" y="18963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우리 </a:t>
              </a:r>
              <a:r>
                <a:rPr kumimoji="0" lang="ko-KR" altLang="en-US" sz="3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모둠이</a:t>
              </a: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 만든 </a:t>
              </a:r>
              <a:r>
                <a:rPr lang="en-US" altLang="ko-KR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모두의 집</a:t>
              </a:r>
              <a:r>
                <a:rPr lang="en-US" altLang="ko-KR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을 친구들에게 소개해봅시다</a:t>
              </a:r>
              <a:r>
                <a:rPr lang="en-US" altLang="ko-KR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</p:txBody>
        </p:sp>
        <p:pic>
          <p:nvPicPr>
            <p:cNvPr id="27" name="그림 26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8B343DD-DDEE-46F7-8CBA-579F98AE2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40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17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3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뚝딱뚝딱 모두의 집 소개하기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9FD55DE-46F3-493F-8E32-58C8B5CB541B}"/>
              </a:ext>
            </a:extLst>
          </p:cNvPr>
          <p:cNvGrpSpPr/>
          <p:nvPr/>
        </p:nvGrpSpPr>
        <p:grpSpPr>
          <a:xfrm>
            <a:off x="789370" y="1684996"/>
            <a:ext cx="10992534" cy="962097"/>
            <a:chOff x="916151" y="1744399"/>
            <a:chExt cx="10992534" cy="9620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09390" y="1883665"/>
              <a:ext cx="102992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우리 </a:t>
              </a:r>
              <a:r>
                <a:rPr kumimoji="0" lang="ko-KR" altLang="en-US" sz="3600" b="0" i="0" u="none" strike="noStrike" kern="1200" cap="none" spc="-5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모둠이</a:t>
              </a:r>
              <a:r>
                <a:rPr kumimoji="0" lang="ko-KR" altLang="en-US" sz="3600" b="0" i="0" u="none" strike="noStrike" kern="1200" cap="none" spc="-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 </a:t>
              </a:r>
              <a:r>
                <a:rPr kumimoji="0" lang="ko-KR" altLang="en-US" sz="3600" b="0" i="0" u="none" strike="noStrike" kern="1200" cap="none" spc="-5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만든 </a:t>
              </a:r>
              <a:r>
                <a:rPr kumimoji="0" lang="en-US" altLang="ko-KR" sz="3600" b="0" i="0" u="none" strike="noStrike" kern="1200" cap="none" spc="-5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“</a:t>
              </a:r>
              <a:r>
                <a:rPr lang="ko-KR" altLang="en-US" sz="3600" spc="-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모두의 집</a:t>
              </a:r>
              <a:r>
                <a:rPr kumimoji="0" lang="en-US" altLang="ko-KR" sz="3600" b="0" i="0" u="none" strike="noStrike" kern="1200" cap="none" spc="-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”</a:t>
              </a:r>
              <a:r>
                <a:rPr kumimoji="0" lang="ko-KR" altLang="en-US" sz="3600" b="0" i="0" u="none" strike="noStrike" kern="1200" cap="none" spc="-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 소개를 듣고</a:t>
              </a:r>
              <a:r>
                <a:rPr kumimoji="0" lang="en-US" altLang="ko-KR" sz="3600" b="0" i="0" u="none" strike="noStrike" kern="1200" cap="none" spc="-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, </a:t>
              </a:r>
              <a:r>
                <a:rPr kumimoji="0" lang="ko-KR" altLang="en-US" sz="3600" b="0" i="0" u="none" strike="noStrike" kern="1200" cap="none" spc="-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칭찬을 건네 봅시다</a:t>
              </a:r>
              <a:r>
                <a:rPr kumimoji="0" lang="en-US" altLang="ko-KR" sz="3600" b="0" i="0" u="none" strike="noStrike" kern="1200" cap="none" spc="-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</a:t>
              </a:r>
            </a:p>
          </p:txBody>
        </p:sp>
        <p:pic>
          <p:nvPicPr>
            <p:cNvPr id="14" name="그림 1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8B343DD-DDEE-46F7-8CBA-579F98AE2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그림 2" descr="사람, 실외, 다채로운, 선글라스이(가) 표시된 사진&#10;&#10;자동 생성된 설명">
            <a:extLst>
              <a:ext uri="{FF2B5EF4-FFF2-40B4-BE49-F238E27FC236}">
                <a16:creationId xmlns:a16="http://schemas.microsoft.com/office/drawing/2014/main" xmlns="" id="{02F6D378-CCE5-453B-B314-FF5C55EA56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990" y="2626709"/>
            <a:ext cx="4695193" cy="3521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그림 5" descr="사람, 젊은, 소년, 다채로운이(가) 표시된 사진&#10;&#10;자동 생성된 설명">
            <a:extLst>
              <a:ext uri="{FF2B5EF4-FFF2-40B4-BE49-F238E27FC236}">
                <a16:creationId xmlns:a16="http://schemas.microsoft.com/office/drawing/2014/main" xmlns="" id="{79DD50E7-CA23-4660-8925-725D9CA762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806" y="2626710"/>
            <a:ext cx="4695193" cy="3521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767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47. 와우~~.wav"/>
          </p:stSnd>
        </p:sndAc>
      </p:transition>
    </mc:Choice>
    <mc:Fallback xmlns="">
      <p:transition spd="slow">
        <p:sndAc>
          <p:stSnd>
            <p:snd r:embed="rId7" name="47. 와우~~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정리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공부한 내용을 떠올려 봅시다</a:t>
            </a:r>
            <a:r>
              <a:rPr kumimoji="0" lang="en-US" altLang="ko-KR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.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1DA28C7B-26DA-47C3-9728-4680862B493F}"/>
              </a:ext>
            </a:extLst>
          </p:cNvPr>
          <p:cNvGrpSpPr/>
          <p:nvPr/>
        </p:nvGrpSpPr>
        <p:grpSpPr>
          <a:xfrm>
            <a:off x="612322" y="1906546"/>
            <a:ext cx="11169229" cy="962097"/>
            <a:chOff x="897585" y="1808685"/>
            <a:chExt cx="11169229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FA5C026-B291-4F81-89AA-8FB91B3F4B05}"/>
                </a:ext>
              </a:extLst>
            </p:cNvPr>
            <p:cNvSpPr txBox="1"/>
            <p:nvPr/>
          </p:nvSpPr>
          <p:spPr>
            <a:xfrm>
              <a:off x="1609390" y="19437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200" normalizeH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가장 기억에 남는 친구의 집은 무엇인가요</a:t>
              </a:r>
              <a:r>
                <a:rPr kumimoji="0" lang="en-US" altLang="ko-KR" sz="3600" b="0" i="0" u="none" strike="noStrike" kern="1200" cap="none" spc="-200" normalizeH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?</a:t>
              </a:r>
              <a:r>
                <a:rPr kumimoji="0" lang="ko-KR" altLang="en-US" sz="3600" b="0" i="0" u="none" strike="noStrike" kern="1200" cap="none" spc="-200" normalizeH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그 이유는 무엇인가요</a:t>
              </a:r>
              <a:r>
                <a:rPr kumimoji="0" lang="en-US" altLang="ko-KR" sz="3600" b="0" i="0" u="none" strike="noStrike" kern="1200" cap="none" spc="-200" normalizeH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?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BC33D6F5-2986-411C-B0DF-388FE473AFB9}"/>
              </a:ext>
            </a:extLst>
          </p:cNvPr>
          <p:cNvGrpSpPr/>
          <p:nvPr/>
        </p:nvGrpSpPr>
        <p:grpSpPr>
          <a:xfrm>
            <a:off x="1025763" y="3071189"/>
            <a:ext cx="10213500" cy="2596454"/>
            <a:chOff x="1060242" y="2762021"/>
            <a:chExt cx="13234414" cy="3364424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xmlns="" id="{E8F4B864-B373-407D-9D10-A8C4C9ABED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93" t="5393"/>
            <a:stretch/>
          </p:blipFill>
          <p:spPr>
            <a:xfrm>
              <a:off x="1060242" y="2816961"/>
              <a:ext cx="4412646" cy="33094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그림 8" descr="상자, 테이블이(가) 표시된 사진&#10;&#10;자동 생성된 설명">
              <a:extLst>
                <a:ext uri="{FF2B5EF4-FFF2-40B4-BE49-F238E27FC236}">
                  <a16:creationId xmlns:a16="http://schemas.microsoft.com/office/drawing/2014/main" xmlns="" id="{220EC48E-4441-42AC-9F2D-F57BED14F6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46" r="5246"/>
            <a:stretch/>
          </p:blipFill>
          <p:spPr>
            <a:xfrm>
              <a:off x="5396112" y="2816961"/>
              <a:ext cx="4412646" cy="33094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B01E71C5-7B9F-4BB2-A239-C457D0D01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08758" y="2762021"/>
              <a:ext cx="4485898" cy="33644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122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341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urtains"/>
        <p:sndAc>
          <p:stSnd>
            <p:snd r:embed="rId3" name="applause.wav"/>
          </p:stSnd>
        </p:sndAc>
      </p:transition>
    </mc:Choice>
    <mc:Fallback xmlns="">
      <p:transition spd="slow">
        <p:fade/>
        <p:sndAc>
          <p:stSnd>
            <p:snd r:embed="rId5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39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47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BFAF02C0-412E-4AD2-8D9A-F5037B94B100}"/>
              </a:ext>
            </a:extLst>
          </p:cNvPr>
          <p:cNvGrpSpPr/>
          <p:nvPr/>
        </p:nvGrpSpPr>
        <p:grpSpPr>
          <a:xfrm>
            <a:off x="768637" y="1713379"/>
            <a:ext cx="11180619" cy="962097"/>
            <a:chOff x="897585" y="1783285"/>
            <a:chExt cx="11180619" cy="9620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1816099F-D666-4A4C-8835-FA216FF2251C}"/>
                </a:ext>
              </a:extLst>
            </p:cNvPr>
            <p:cNvSpPr txBox="1"/>
            <p:nvPr/>
          </p:nvSpPr>
          <p:spPr>
            <a:xfrm>
              <a:off x="1620780" y="1926308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내가 가지고 싶은 직업은 무엇이었나요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 이유는 무엇인가요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31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C41A1A48-3B4C-4DEE-93B7-3F8E5F980F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69634" y="7960444"/>
            <a:ext cx="354734" cy="354734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xmlns="" id="{52C59959-22C2-42C5-9DD9-B64E95EB315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90"/>
          <a:stretch/>
        </p:blipFill>
        <p:spPr>
          <a:xfrm>
            <a:off x="722014" y="2702518"/>
            <a:ext cx="10805273" cy="3169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082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BFAF02C0-412E-4AD2-8D9A-F5037B94B100}"/>
              </a:ext>
            </a:extLst>
          </p:cNvPr>
          <p:cNvGrpSpPr/>
          <p:nvPr/>
        </p:nvGrpSpPr>
        <p:grpSpPr>
          <a:xfrm>
            <a:off x="768637" y="1713379"/>
            <a:ext cx="11180619" cy="962097"/>
            <a:chOff x="897585" y="1783285"/>
            <a:chExt cx="11180619" cy="9620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1816099F-D666-4A4C-8835-FA216FF2251C}"/>
                </a:ext>
              </a:extLst>
            </p:cNvPr>
            <p:cNvSpPr txBox="1"/>
            <p:nvPr/>
          </p:nvSpPr>
          <p:spPr>
            <a:xfrm>
              <a:off x="1620780" y="1926308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highlight>
                    <a:srgbClr val="FFF79A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highlight>
                    <a:srgbClr val="FFF79A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내가 꿈꾸는 집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highlight>
                    <a:srgbClr val="FFF79A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을 만들었어요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31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C41A1A48-3B4C-4DEE-93B7-3F8E5F980F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69634" y="7960444"/>
            <a:ext cx="354734" cy="354734"/>
          </a:xfrm>
          <a:prstGeom prst="rect">
            <a:avLst/>
          </a:prstGeom>
        </p:spPr>
      </p:pic>
      <p:pic>
        <p:nvPicPr>
          <p:cNvPr id="14" name="그림 13" descr="상자, 테이블이(가) 표시된 사진&#10;&#10;자동 생성된 설명">
            <a:extLst>
              <a:ext uri="{FF2B5EF4-FFF2-40B4-BE49-F238E27FC236}">
                <a16:creationId xmlns:a16="http://schemas.microsoft.com/office/drawing/2014/main" xmlns="" id="{8BED1736-6DB6-4C66-9D09-95D350135E2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6" r="5246"/>
          <a:stretch/>
        </p:blipFill>
        <p:spPr>
          <a:xfrm>
            <a:off x="6272501" y="2663018"/>
            <a:ext cx="4512664" cy="3384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그림 16" descr="작은, 냉장고, 테이블, 앉아있는이(가) 표시된 사진&#10;&#10;자동 생성된 설명">
            <a:extLst>
              <a:ext uri="{FF2B5EF4-FFF2-40B4-BE49-F238E27FC236}">
                <a16:creationId xmlns:a16="http://schemas.microsoft.com/office/drawing/2014/main" xmlns="" id="{4B929D57-9D7E-4B9B-87CC-7F6EBB371F9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832" y="2663018"/>
            <a:ext cx="4512665" cy="3384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56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79776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 동네 사람들이 하는 일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pic>
        <p:nvPicPr>
          <p:cNvPr id="13" name="그림 12" descr="음식이(가) 표시된 사진&#10;&#10;자동 생성된 설명">
            <a:extLst>
              <a:ext uri="{FF2B5EF4-FFF2-40B4-BE49-F238E27FC236}">
                <a16:creationId xmlns:a16="http://schemas.microsoft.com/office/drawing/2014/main" xmlns="" id="{EEB1DAA4-917B-4B61-9F02-9DB22D608E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998" y="1532801"/>
            <a:ext cx="757901" cy="11364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3EAADD13-7213-4E13-BF4F-68C8E10F1403}"/>
              </a:ext>
            </a:extLst>
          </p:cNvPr>
          <p:cNvSpPr txBox="1"/>
          <p:nvPr/>
        </p:nvSpPr>
        <p:spPr>
          <a:xfrm>
            <a:off x="1375048" y="1597285"/>
            <a:ext cx="10457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600" spc="-3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오늘은 각자 만든 </a:t>
            </a:r>
            <a:r>
              <a:rPr lang="en-US" altLang="ko-KR" sz="3600" spc="-3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</a:t>
            </a:r>
            <a:r>
              <a:rPr lang="ko-KR" altLang="en-US" sz="3600" spc="-3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내가 꿈꾸는 집</a:t>
            </a:r>
            <a:r>
              <a:rPr lang="en-US" altLang="ko-KR" sz="3600" spc="-3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</a:t>
            </a:r>
            <a:r>
              <a:rPr lang="ko-KR" altLang="en-US" sz="3600" spc="-3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모두 이어 붙여서</a:t>
            </a:r>
            <a:r>
              <a:rPr lang="en-US" altLang="ko-KR" sz="3600" spc="-3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“</a:t>
            </a:r>
            <a:r>
              <a:rPr lang="ko-KR" altLang="en-US" sz="3600" spc="-3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모두의 집</a:t>
            </a:r>
            <a:r>
              <a:rPr lang="en-US" altLang="ko-KR" sz="3600" spc="-3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”</a:t>
            </a:r>
            <a:r>
              <a:rPr lang="ko-KR" altLang="en-US" sz="3600" spc="-3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만들어 볼 거예요</a:t>
            </a:r>
            <a:r>
              <a:rPr lang="en-US" altLang="ko-KR" sz="3600" spc="-3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pic>
        <p:nvPicPr>
          <p:cNvPr id="19" name="그림 18" descr="실내, 다채로운, 테이블, 사진이(가) 표시된 사진&#10;&#10;자동 생성된 설명">
            <a:extLst>
              <a:ext uri="{FF2B5EF4-FFF2-40B4-BE49-F238E27FC236}">
                <a16:creationId xmlns:a16="http://schemas.microsoft.com/office/drawing/2014/main" xmlns="" id="{731271A1-65D7-4189-A657-648BE76B52A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03" y="2763174"/>
            <a:ext cx="4803232" cy="3602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그림 19" descr="실내, 테이블, 생일, 장난감이(가) 표시된 사진&#10;&#10;자동 생성된 설명">
            <a:extLst>
              <a:ext uri="{FF2B5EF4-FFF2-40B4-BE49-F238E27FC236}">
                <a16:creationId xmlns:a16="http://schemas.microsoft.com/office/drawing/2014/main" xmlns="" id="{5873BBCA-BA61-4075-A9C5-5760E6A8127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767" y="2764558"/>
            <a:ext cx="4803230" cy="3602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700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45. 빵빠레.wav"/>
          </p:stSnd>
        </p:sndAc>
      </p:transition>
    </mc:Choice>
    <mc:Fallback xmlns="">
      <p:transition spd="slow">
        <p:sndAc>
          <p:stSnd>
            <p:snd r:embed="rId9" name="45. 빵빠레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B5A38A0A-1A8A-4183-BF90-0844D861CB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59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2548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문제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4" y="1517140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24" name="그림 23" descr="시계이(가) 표시된 사진&#10;&#10;자동 생성된 설명">
            <a:extLst>
              <a:ext uri="{FF2B5EF4-FFF2-40B4-BE49-F238E27FC236}">
                <a16:creationId xmlns:a16="http://schemas.microsoft.com/office/drawing/2014/main" xmlns="" id="{D6C9E0B2-AA74-41D2-BC02-B3C6112D6D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64165" y="-137698"/>
            <a:ext cx="2598317" cy="1999781"/>
          </a:xfrm>
          <a:prstGeom prst="rect">
            <a:avLst/>
          </a:prstGeom>
        </p:spPr>
      </p:pic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6CD15C74-12CB-4C52-AAE7-43C4392B2E29}"/>
              </a:ext>
            </a:extLst>
          </p:cNvPr>
          <p:cNvSpPr/>
          <p:nvPr/>
        </p:nvSpPr>
        <p:spPr>
          <a:xfrm>
            <a:off x="6084424" y="2791478"/>
            <a:ext cx="1230775" cy="833787"/>
          </a:xfrm>
          <a:prstGeom prst="roundRect">
            <a:avLst>
              <a:gd name="adj" fmla="val 239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xmlns="" id="{0DB2E093-CB60-4EC3-B1E8-B21776C54F1D}"/>
              </a:ext>
            </a:extLst>
          </p:cNvPr>
          <p:cNvSpPr/>
          <p:nvPr/>
        </p:nvSpPr>
        <p:spPr>
          <a:xfrm flipH="1">
            <a:off x="2789496" y="3671565"/>
            <a:ext cx="2673755" cy="744416"/>
          </a:xfrm>
          <a:prstGeom prst="roundRect">
            <a:avLst>
              <a:gd name="adj" fmla="val 239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EAB7A31-F786-4F82-B5FF-BACACB98E335}"/>
              </a:ext>
            </a:extLst>
          </p:cNvPr>
          <p:cNvSpPr txBox="1"/>
          <p:nvPr/>
        </p:nvSpPr>
        <p:spPr>
          <a:xfrm>
            <a:off x="1451636" y="2791478"/>
            <a:ext cx="92887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친구들과 </a:t>
            </a:r>
            <a:r>
              <a:rPr lang="ko-KR" altLang="en-US" sz="5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협동</a:t>
            </a:r>
            <a:r>
              <a:rPr lang="ko-KR" altLang="en-US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하여 </a:t>
            </a:r>
            <a:endParaRPr lang="en-US" altLang="ko-KR" sz="5400" dirty="0">
              <a:solidFill>
                <a:schemeClr val="bg2">
                  <a:lumMod val="2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5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모두의 집</a:t>
            </a:r>
            <a:r>
              <a:rPr lang="ko-KR" altLang="en-US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만들 수 있다</a:t>
            </a:r>
            <a:r>
              <a:rPr lang="en-US" altLang="ko-KR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41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lick.wav"/>
          </p:stSnd>
        </p:sndAc>
      </p:transition>
    </mc:Choice>
    <mc:Fallback xmlns="">
      <p:transition spd="slow"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</TotalTime>
  <Words>838</Words>
  <Application>Microsoft Office PowerPoint</Application>
  <PresentationFormat>와이드스크린</PresentationFormat>
  <Paragraphs>114</Paragraphs>
  <Slides>32</Slides>
  <Notes>16</Notes>
  <HiddenSlides>0</HiddenSlides>
  <MMClips>20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32</vt:i4>
      </vt:variant>
    </vt:vector>
  </HeadingPairs>
  <TitlesOfParts>
    <vt:vector size="40" baseType="lpstr">
      <vt:lpstr>a시나브로B</vt:lpstr>
      <vt:lpstr>나눔손글씨 바른히피</vt:lpstr>
      <vt:lpstr>a찐빵B</vt:lpstr>
      <vt:lpstr>Arial</vt:lpstr>
      <vt:lpstr>맑은 고딕</vt:lpstr>
      <vt:lpstr>Black Han Sans</vt:lpstr>
      <vt:lpstr>배달의민족 주아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Windows 사용자</cp:lastModifiedBy>
  <cp:revision>109</cp:revision>
  <dcterms:created xsi:type="dcterms:W3CDTF">2019-11-03T11:59:57Z</dcterms:created>
  <dcterms:modified xsi:type="dcterms:W3CDTF">2020-01-21T02:34:46Z</dcterms:modified>
</cp:coreProperties>
</file>