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7" r:id="rId2"/>
  </p:sldIdLst>
  <p:sldSz cx="6858000" cy="9906000" type="A4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97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C3C3"/>
    <a:srgbClr val="E6E1F6"/>
    <a:srgbClr val="65471F"/>
    <a:srgbClr val="F7C1BE"/>
    <a:srgbClr val="F3D1BD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57" d="100"/>
          <a:sy n="57" d="100"/>
        </p:scale>
        <p:origin x="2510" y="34"/>
      </p:cViewPr>
      <p:guideLst>
        <p:guide orient="horz" pos="3097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6BFA-E83C-41F6-BD86-D5ED153B1417}" type="datetimeFigureOut">
              <a:rPr lang="ko-KR" altLang="en-US" smtClean="0"/>
              <a:t>2019-11-06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1A2B-38E4-4572-A186-824138E6CF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770694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6BFA-E83C-41F6-BD86-D5ED153B1417}" type="datetimeFigureOut">
              <a:rPr lang="ko-KR" altLang="en-US" smtClean="0"/>
              <a:t>2019-11-06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1A2B-38E4-4572-A186-824138E6CF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408845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6BFA-E83C-41F6-BD86-D5ED153B1417}" type="datetimeFigureOut">
              <a:rPr lang="ko-KR" altLang="en-US" smtClean="0"/>
              <a:t>2019-11-06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1A2B-38E4-4572-A186-824138E6CF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777293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6BFA-E83C-41F6-BD86-D5ED153B1417}" type="datetimeFigureOut">
              <a:rPr lang="ko-KR" altLang="en-US" smtClean="0"/>
              <a:t>2019-11-06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1A2B-38E4-4572-A186-824138E6CF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518570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6BFA-E83C-41F6-BD86-D5ED153B1417}" type="datetimeFigureOut">
              <a:rPr lang="ko-KR" altLang="en-US" smtClean="0"/>
              <a:t>2019-11-06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1A2B-38E4-4572-A186-824138E6CF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815876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6BFA-E83C-41F6-BD86-D5ED153B1417}" type="datetimeFigureOut">
              <a:rPr lang="ko-KR" altLang="en-US" smtClean="0"/>
              <a:t>2019-11-06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1A2B-38E4-4572-A186-824138E6CF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565116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6BFA-E83C-41F6-BD86-D5ED153B1417}" type="datetimeFigureOut">
              <a:rPr lang="ko-KR" altLang="en-US" smtClean="0"/>
              <a:t>2019-11-06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1A2B-38E4-4572-A186-824138E6CF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107149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6BFA-E83C-41F6-BD86-D5ED153B1417}" type="datetimeFigureOut">
              <a:rPr lang="ko-KR" altLang="en-US" smtClean="0"/>
              <a:t>2019-11-06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1A2B-38E4-4572-A186-824138E6CF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773257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6BFA-E83C-41F6-BD86-D5ED153B1417}" type="datetimeFigureOut">
              <a:rPr lang="ko-KR" altLang="en-US" smtClean="0"/>
              <a:t>2019-11-06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1A2B-38E4-4572-A186-824138E6CF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885333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6BFA-E83C-41F6-BD86-D5ED153B1417}" type="datetimeFigureOut">
              <a:rPr lang="ko-KR" altLang="en-US" smtClean="0"/>
              <a:t>2019-11-06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1A2B-38E4-4572-A186-824138E6CF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633528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6BFA-E83C-41F6-BD86-D5ED153B1417}" type="datetimeFigureOut">
              <a:rPr lang="ko-KR" altLang="en-US" smtClean="0"/>
              <a:t>2019-11-06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1A2B-38E4-4572-A186-824138E6CF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9351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7F6BFA-E83C-41F6-BD86-D5ED153B1417}" type="datetimeFigureOut">
              <a:rPr lang="ko-KR" altLang="en-US" smtClean="0"/>
              <a:t>2019-11-06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1B1A2B-38E4-4572-A186-824138E6CF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039607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직사각형 34"/>
          <p:cNvSpPr/>
          <p:nvPr/>
        </p:nvSpPr>
        <p:spPr>
          <a:xfrm>
            <a:off x="3672404" y="8427580"/>
            <a:ext cx="2211729" cy="204460"/>
          </a:xfrm>
          <a:prstGeom prst="rect">
            <a:avLst/>
          </a:prstGeom>
          <a:solidFill>
            <a:srgbClr val="E8C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직사각형 3"/>
          <p:cNvSpPr/>
          <p:nvPr/>
        </p:nvSpPr>
        <p:spPr>
          <a:xfrm>
            <a:off x="604077" y="8468996"/>
            <a:ext cx="2013844" cy="204460"/>
          </a:xfrm>
          <a:prstGeom prst="rect">
            <a:avLst/>
          </a:prstGeom>
          <a:solidFill>
            <a:srgbClr val="E6E1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8" name="그룹 27">
            <a:extLst>
              <a:ext uri="{FF2B5EF4-FFF2-40B4-BE49-F238E27FC236}">
                <a16:creationId xmlns:a16="http://schemas.microsoft.com/office/drawing/2014/main" id="{792A6BC9-8F3E-4AAD-B6EA-73A8AB1763D4}"/>
              </a:ext>
            </a:extLst>
          </p:cNvPr>
          <p:cNvGrpSpPr/>
          <p:nvPr/>
        </p:nvGrpSpPr>
        <p:grpSpPr>
          <a:xfrm>
            <a:off x="-430749" y="8312"/>
            <a:ext cx="7719497" cy="1203399"/>
            <a:chOff x="581083" y="335280"/>
            <a:chExt cx="8206625" cy="1368260"/>
          </a:xfrm>
        </p:grpSpPr>
        <p:pic>
          <p:nvPicPr>
            <p:cNvPr id="29" name="그림 28">
              <a:extLst>
                <a:ext uri="{FF2B5EF4-FFF2-40B4-BE49-F238E27FC236}">
                  <a16:creationId xmlns:a16="http://schemas.microsoft.com/office/drawing/2014/main" id="{DED6E2BF-D8D6-41C6-9422-77AE3227A64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10000" b="98387" l="9908" r="89984">
                          <a14:foregroundMark x1="17447" y1="57419" x2="16801" y2="67419"/>
                          <a14:foregroundMark x1="19440" y1="79355" x2="19117" y2="96129"/>
                          <a14:foregroundMark x1="22725" y1="87419" x2="21971" y2="9838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81083" y="335280"/>
              <a:ext cx="8206625" cy="1368260"/>
            </a:xfrm>
            <a:prstGeom prst="rect">
              <a:avLst/>
            </a:prstGeom>
          </p:spPr>
        </p:pic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637754B0-6E5D-4C42-8FE1-293F577F86A5}"/>
                </a:ext>
              </a:extLst>
            </p:cNvPr>
            <p:cNvSpPr txBox="1"/>
            <p:nvPr/>
          </p:nvSpPr>
          <p:spPr>
            <a:xfrm>
              <a:off x="1885123" y="811087"/>
              <a:ext cx="5598544" cy="7698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3800" spc="-104" dirty="0">
                  <a:latin typeface="나눔손글씨 장미체" panose="02000503000000000000" pitchFamily="2" charset="-127"/>
                  <a:ea typeface="나눔손글씨 장미체" panose="02000503000000000000" pitchFamily="2" charset="-127"/>
                </a:rPr>
                <a:t>내가 가지고 싶은 직업 생각하기</a:t>
              </a: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4EC9C99F-307B-4ABA-9225-1354A942FFDA}"/>
              </a:ext>
            </a:extLst>
          </p:cNvPr>
          <p:cNvSpPr txBox="1"/>
          <p:nvPr/>
        </p:nvSpPr>
        <p:spPr>
          <a:xfrm>
            <a:off x="2833430" y="1320604"/>
            <a:ext cx="4038976" cy="3054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85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(             )</a:t>
            </a:r>
            <a:r>
              <a:rPr lang="ko-KR" altLang="en-US" sz="1385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초등학교   </a:t>
            </a:r>
            <a:r>
              <a:rPr lang="en-US" altLang="ko-KR" sz="1385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(     )</a:t>
            </a:r>
            <a:r>
              <a:rPr lang="ko-KR" altLang="en-US" sz="1385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학년 </a:t>
            </a:r>
            <a:r>
              <a:rPr lang="en-US" altLang="ko-KR" sz="1385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(     )</a:t>
            </a:r>
            <a:r>
              <a:rPr lang="ko-KR" altLang="en-US" sz="1385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반  이름</a:t>
            </a:r>
            <a:r>
              <a:rPr lang="en-US" altLang="ko-KR" sz="1385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(             )</a:t>
            </a:r>
            <a:endParaRPr lang="ko-KR" altLang="en-US" sz="1385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A9D0F72-D3BF-4FAE-B496-6837AABFDCB4}"/>
              </a:ext>
            </a:extLst>
          </p:cNvPr>
          <p:cNvSpPr txBox="1"/>
          <p:nvPr/>
        </p:nvSpPr>
        <p:spPr>
          <a:xfrm>
            <a:off x="508996" y="1769980"/>
            <a:ext cx="6305935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7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내가 좋아하는 과목</a:t>
            </a:r>
            <a:r>
              <a:rPr lang="en-US" altLang="ko-KR" sz="17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, </a:t>
            </a:r>
            <a:r>
              <a:rPr lang="ko-KR" altLang="en-US" sz="17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내가 좋아하는 일</a:t>
            </a:r>
            <a:r>
              <a:rPr lang="en-US" altLang="ko-KR" sz="17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, </a:t>
            </a:r>
            <a:r>
              <a:rPr lang="ko-KR" altLang="en-US" sz="17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내가 잘하는 일을 생각하고 머릿속에 적어봅시다</a:t>
            </a:r>
            <a:r>
              <a:rPr lang="en-US" altLang="ko-KR" sz="17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  <a:endParaRPr lang="ko-KR" altLang="en-US" sz="1700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pic>
        <p:nvPicPr>
          <p:cNvPr id="25" name="그림 24" descr="방이(가) 표시된 사진&#10;&#10;자동 생성된 설명">
            <a:extLst>
              <a:ext uri="{FF2B5EF4-FFF2-40B4-BE49-F238E27FC236}">
                <a16:creationId xmlns:a16="http://schemas.microsoft.com/office/drawing/2014/main" id="{A4548213-0C88-4988-A324-1C8B61961D1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2" t="63537" r="84067" b="27755"/>
          <a:stretch/>
        </p:blipFill>
        <p:spPr>
          <a:xfrm>
            <a:off x="260704" y="1803442"/>
            <a:ext cx="331499" cy="311999"/>
          </a:xfrm>
          <a:prstGeom prst="rect">
            <a:avLst/>
          </a:prstGeom>
        </p:spPr>
      </p:pic>
      <p:grpSp>
        <p:nvGrpSpPr>
          <p:cNvPr id="5" name="그룹 4"/>
          <p:cNvGrpSpPr/>
          <p:nvPr/>
        </p:nvGrpSpPr>
        <p:grpSpPr>
          <a:xfrm>
            <a:off x="260704" y="7849250"/>
            <a:ext cx="6554227" cy="353943"/>
            <a:chOff x="260704" y="7985775"/>
            <a:chExt cx="6554227" cy="353943"/>
          </a:xfrm>
        </p:grpSpPr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2A9D0F72-D3BF-4FAE-B496-6837AABFDCB4}"/>
                </a:ext>
              </a:extLst>
            </p:cNvPr>
            <p:cNvSpPr txBox="1"/>
            <p:nvPr/>
          </p:nvSpPr>
          <p:spPr>
            <a:xfrm>
              <a:off x="508996" y="7985775"/>
              <a:ext cx="6305935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7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내가 어른이 된다면</a:t>
              </a:r>
              <a:r>
                <a:rPr lang="en-US" altLang="ko-KR" sz="17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, </a:t>
              </a:r>
              <a:r>
                <a:rPr lang="ko-KR" altLang="en-US" sz="17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가지고 싶은 직업의 이름과 이유를 적어봅시다</a:t>
              </a:r>
              <a:r>
                <a:rPr lang="en-US" altLang="ko-KR" sz="17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.</a:t>
              </a:r>
              <a:endParaRPr lang="ko-KR" altLang="en-US" sz="17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  <p:pic>
          <p:nvPicPr>
            <p:cNvPr id="51" name="그림 50" descr="방이(가) 표시된 사진&#10;&#10;자동 생성된 설명">
              <a:extLst>
                <a:ext uri="{FF2B5EF4-FFF2-40B4-BE49-F238E27FC236}">
                  <a16:creationId xmlns:a16="http://schemas.microsoft.com/office/drawing/2014/main" id="{A4548213-0C88-4988-A324-1C8B61961D1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12" t="63537" r="84067" b="27755"/>
            <a:stretch/>
          </p:blipFill>
          <p:spPr>
            <a:xfrm>
              <a:off x="260704" y="8019237"/>
              <a:ext cx="331499" cy="311999"/>
            </a:xfrm>
            <a:prstGeom prst="rect">
              <a:avLst/>
            </a:prstGeom>
          </p:spPr>
        </p:pic>
      </p:grp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34" b="3170"/>
          <a:stretch/>
        </p:blipFill>
        <p:spPr>
          <a:xfrm>
            <a:off x="240363" y="2157385"/>
            <a:ext cx="5796704" cy="5745648"/>
          </a:xfrm>
          <a:prstGeom prst="rect">
            <a:avLst/>
          </a:prstGeom>
        </p:spPr>
      </p:pic>
      <p:sp>
        <p:nvSpPr>
          <p:cNvPr id="3" name="타원 2"/>
          <p:cNvSpPr/>
          <p:nvPr/>
        </p:nvSpPr>
        <p:spPr>
          <a:xfrm>
            <a:off x="1841688" y="2895619"/>
            <a:ext cx="2114161" cy="1372989"/>
          </a:xfrm>
          <a:prstGeom prst="ellipse">
            <a:avLst/>
          </a:prstGeom>
          <a:solidFill>
            <a:srgbClr val="F3D1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2" name="타원 51"/>
          <p:cNvSpPr/>
          <p:nvPr/>
        </p:nvSpPr>
        <p:spPr>
          <a:xfrm>
            <a:off x="1955092" y="2549391"/>
            <a:ext cx="2114161" cy="1372989"/>
          </a:xfrm>
          <a:prstGeom prst="ellipse">
            <a:avLst/>
          </a:prstGeom>
          <a:solidFill>
            <a:srgbClr val="F3D1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3" name="타원 52"/>
          <p:cNvSpPr/>
          <p:nvPr/>
        </p:nvSpPr>
        <p:spPr>
          <a:xfrm>
            <a:off x="2561293" y="2458913"/>
            <a:ext cx="2114161" cy="1372989"/>
          </a:xfrm>
          <a:prstGeom prst="ellipse">
            <a:avLst/>
          </a:prstGeom>
          <a:solidFill>
            <a:srgbClr val="F3D1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4" name="타원 53"/>
          <p:cNvSpPr/>
          <p:nvPr/>
        </p:nvSpPr>
        <p:spPr>
          <a:xfrm>
            <a:off x="2950770" y="3268501"/>
            <a:ext cx="2114161" cy="1372989"/>
          </a:xfrm>
          <a:prstGeom prst="ellipse">
            <a:avLst/>
          </a:prstGeom>
          <a:solidFill>
            <a:srgbClr val="F3D1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5" name="타원 54"/>
          <p:cNvSpPr/>
          <p:nvPr/>
        </p:nvSpPr>
        <p:spPr>
          <a:xfrm rot="3360604">
            <a:off x="3450077" y="3337347"/>
            <a:ext cx="2114161" cy="1372989"/>
          </a:xfrm>
          <a:prstGeom prst="ellipse">
            <a:avLst/>
          </a:prstGeom>
          <a:solidFill>
            <a:srgbClr val="F3D1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6" name="타원 55"/>
          <p:cNvSpPr/>
          <p:nvPr/>
        </p:nvSpPr>
        <p:spPr>
          <a:xfrm rot="3360604">
            <a:off x="3577410" y="2982421"/>
            <a:ext cx="2114161" cy="1372989"/>
          </a:xfrm>
          <a:prstGeom prst="ellipse">
            <a:avLst/>
          </a:prstGeom>
          <a:solidFill>
            <a:srgbClr val="F3D1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/>
        </p:nvSpPr>
        <p:spPr>
          <a:xfrm>
            <a:off x="2760113" y="2426185"/>
            <a:ext cx="1472213" cy="1202488"/>
          </a:xfrm>
          <a:custGeom>
            <a:avLst/>
            <a:gdLst>
              <a:gd name="connsiteX0" fmla="*/ 0 w 1472213"/>
              <a:gd name="connsiteY0" fmla="*/ 601244 h 1202488"/>
              <a:gd name="connsiteX1" fmla="*/ 736107 w 1472213"/>
              <a:gd name="connsiteY1" fmla="*/ 0 h 1202488"/>
              <a:gd name="connsiteX2" fmla="*/ 1472214 w 1472213"/>
              <a:gd name="connsiteY2" fmla="*/ 601244 h 1202488"/>
              <a:gd name="connsiteX3" fmla="*/ 736107 w 1472213"/>
              <a:gd name="connsiteY3" fmla="*/ 1202488 h 1202488"/>
              <a:gd name="connsiteX4" fmla="*/ 0 w 1472213"/>
              <a:gd name="connsiteY4" fmla="*/ 601244 h 1202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2213" h="1202488" fill="none" extrusionOk="0">
                <a:moveTo>
                  <a:pt x="0" y="601244"/>
                </a:moveTo>
                <a:cubicBezTo>
                  <a:pt x="110104" y="309195"/>
                  <a:pt x="326230" y="13173"/>
                  <a:pt x="736107" y="0"/>
                </a:cubicBezTo>
                <a:cubicBezTo>
                  <a:pt x="1199053" y="-76289"/>
                  <a:pt x="1547837" y="234720"/>
                  <a:pt x="1472214" y="601244"/>
                </a:cubicBezTo>
                <a:cubicBezTo>
                  <a:pt x="1467387" y="896768"/>
                  <a:pt x="1095527" y="1152346"/>
                  <a:pt x="736107" y="1202488"/>
                </a:cubicBezTo>
                <a:cubicBezTo>
                  <a:pt x="333074" y="1170290"/>
                  <a:pt x="31167" y="952822"/>
                  <a:pt x="0" y="601244"/>
                </a:cubicBezTo>
                <a:close/>
              </a:path>
              <a:path w="1472213" h="1202488" stroke="0" extrusionOk="0">
                <a:moveTo>
                  <a:pt x="0" y="601244"/>
                </a:moveTo>
                <a:cubicBezTo>
                  <a:pt x="17965" y="311823"/>
                  <a:pt x="264259" y="-48693"/>
                  <a:pt x="736107" y="0"/>
                </a:cubicBezTo>
                <a:cubicBezTo>
                  <a:pt x="1097912" y="5792"/>
                  <a:pt x="1503570" y="264643"/>
                  <a:pt x="1472214" y="601244"/>
                </a:cubicBezTo>
                <a:cubicBezTo>
                  <a:pt x="1488941" y="928227"/>
                  <a:pt x="1177322" y="1171400"/>
                  <a:pt x="736107" y="1202488"/>
                </a:cubicBezTo>
                <a:cubicBezTo>
                  <a:pt x="293743" y="1205456"/>
                  <a:pt x="-6920" y="957577"/>
                  <a:pt x="0" y="601244"/>
                </a:cubicBezTo>
                <a:close/>
              </a:path>
            </a:pathLst>
          </a:custGeom>
          <a:solidFill>
            <a:srgbClr val="F7C1BE"/>
          </a:solidFill>
          <a:ln w="76200">
            <a:solidFill>
              <a:srgbClr val="65471F"/>
            </a:solidFill>
            <a:extLst>
              <a:ext uri="{C807C97D-BFC1-408E-A445-0C87EB9F89A2}">
                <ask:lineSketchStyleProps xmlns:ask="http://schemas.microsoft.com/office/drawing/2018/sketchyshapes" sd="579111871">
                  <a:prstGeom prst="ellips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타원 19"/>
          <p:cNvSpPr/>
          <p:nvPr/>
        </p:nvSpPr>
        <p:spPr>
          <a:xfrm rot="4025281">
            <a:off x="4109676" y="3159756"/>
            <a:ext cx="1472213" cy="923130"/>
          </a:xfrm>
          <a:custGeom>
            <a:avLst/>
            <a:gdLst>
              <a:gd name="connsiteX0" fmla="*/ 0 w 1472213"/>
              <a:gd name="connsiteY0" fmla="*/ 461565 h 923130"/>
              <a:gd name="connsiteX1" fmla="*/ 736107 w 1472213"/>
              <a:gd name="connsiteY1" fmla="*/ 0 h 923130"/>
              <a:gd name="connsiteX2" fmla="*/ 1472214 w 1472213"/>
              <a:gd name="connsiteY2" fmla="*/ 461565 h 923130"/>
              <a:gd name="connsiteX3" fmla="*/ 736107 w 1472213"/>
              <a:gd name="connsiteY3" fmla="*/ 923130 h 923130"/>
              <a:gd name="connsiteX4" fmla="*/ 0 w 1472213"/>
              <a:gd name="connsiteY4" fmla="*/ 461565 h 923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2213" h="923130" fill="none" extrusionOk="0">
                <a:moveTo>
                  <a:pt x="0" y="461565"/>
                </a:moveTo>
                <a:cubicBezTo>
                  <a:pt x="57175" y="232462"/>
                  <a:pt x="319249" y="-15391"/>
                  <a:pt x="736107" y="0"/>
                </a:cubicBezTo>
                <a:cubicBezTo>
                  <a:pt x="1152257" y="27627"/>
                  <a:pt x="1423386" y="187297"/>
                  <a:pt x="1472214" y="461565"/>
                </a:cubicBezTo>
                <a:cubicBezTo>
                  <a:pt x="1531788" y="687967"/>
                  <a:pt x="1152516" y="937462"/>
                  <a:pt x="736107" y="923130"/>
                </a:cubicBezTo>
                <a:cubicBezTo>
                  <a:pt x="349046" y="849254"/>
                  <a:pt x="8908" y="642761"/>
                  <a:pt x="0" y="461565"/>
                </a:cubicBezTo>
                <a:close/>
              </a:path>
              <a:path w="1472213" h="923130" stroke="0" extrusionOk="0">
                <a:moveTo>
                  <a:pt x="0" y="461565"/>
                </a:moveTo>
                <a:cubicBezTo>
                  <a:pt x="54728" y="169857"/>
                  <a:pt x="249560" y="8576"/>
                  <a:pt x="736107" y="0"/>
                </a:cubicBezTo>
                <a:cubicBezTo>
                  <a:pt x="1176043" y="-60160"/>
                  <a:pt x="1446399" y="272523"/>
                  <a:pt x="1472214" y="461565"/>
                </a:cubicBezTo>
                <a:cubicBezTo>
                  <a:pt x="1442859" y="744145"/>
                  <a:pt x="1048926" y="949080"/>
                  <a:pt x="736107" y="923130"/>
                </a:cubicBezTo>
                <a:cubicBezTo>
                  <a:pt x="335356" y="856389"/>
                  <a:pt x="-11025" y="726217"/>
                  <a:pt x="0" y="461565"/>
                </a:cubicBezTo>
                <a:close/>
              </a:path>
            </a:pathLst>
          </a:custGeom>
          <a:solidFill>
            <a:srgbClr val="F7C1BE"/>
          </a:solidFill>
          <a:ln w="76200">
            <a:solidFill>
              <a:srgbClr val="65471F"/>
            </a:solidFill>
            <a:extLst>
              <a:ext uri="{C807C97D-BFC1-408E-A445-0C87EB9F89A2}">
                <ask:lineSketchStyleProps xmlns:ask="http://schemas.microsoft.com/office/drawing/2018/sketchyshapes" sd="1935646484">
                  <a:prstGeom prst="ellips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타원 21"/>
          <p:cNvSpPr/>
          <p:nvPr/>
        </p:nvSpPr>
        <p:spPr>
          <a:xfrm rot="645289">
            <a:off x="2973320" y="3743708"/>
            <a:ext cx="1472213" cy="1202488"/>
          </a:xfrm>
          <a:custGeom>
            <a:avLst/>
            <a:gdLst>
              <a:gd name="connsiteX0" fmla="*/ 0 w 1472213"/>
              <a:gd name="connsiteY0" fmla="*/ 601244 h 1202488"/>
              <a:gd name="connsiteX1" fmla="*/ 736107 w 1472213"/>
              <a:gd name="connsiteY1" fmla="*/ 0 h 1202488"/>
              <a:gd name="connsiteX2" fmla="*/ 1472214 w 1472213"/>
              <a:gd name="connsiteY2" fmla="*/ 601244 h 1202488"/>
              <a:gd name="connsiteX3" fmla="*/ 736107 w 1472213"/>
              <a:gd name="connsiteY3" fmla="*/ 1202488 h 1202488"/>
              <a:gd name="connsiteX4" fmla="*/ 0 w 1472213"/>
              <a:gd name="connsiteY4" fmla="*/ 601244 h 1202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2213" h="1202488" fill="none" extrusionOk="0">
                <a:moveTo>
                  <a:pt x="0" y="601244"/>
                </a:moveTo>
                <a:cubicBezTo>
                  <a:pt x="-68407" y="334917"/>
                  <a:pt x="317844" y="1858"/>
                  <a:pt x="736107" y="0"/>
                </a:cubicBezTo>
                <a:cubicBezTo>
                  <a:pt x="1153633" y="6357"/>
                  <a:pt x="1424998" y="271230"/>
                  <a:pt x="1472214" y="601244"/>
                </a:cubicBezTo>
                <a:cubicBezTo>
                  <a:pt x="1438839" y="906248"/>
                  <a:pt x="1170161" y="1195535"/>
                  <a:pt x="736107" y="1202488"/>
                </a:cubicBezTo>
                <a:cubicBezTo>
                  <a:pt x="326741" y="1193323"/>
                  <a:pt x="-42818" y="976460"/>
                  <a:pt x="0" y="601244"/>
                </a:cubicBezTo>
                <a:close/>
              </a:path>
              <a:path w="1472213" h="1202488" stroke="0" extrusionOk="0">
                <a:moveTo>
                  <a:pt x="0" y="601244"/>
                </a:moveTo>
                <a:cubicBezTo>
                  <a:pt x="-40586" y="313998"/>
                  <a:pt x="346181" y="-28973"/>
                  <a:pt x="736107" y="0"/>
                </a:cubicBezTo>
                <a:cubicBezTo>
                  <a:pt x="1156114" y="-35473"/>
                  <a:pt x="1536982" y="280705"/>
                  <a:pt x="1472214" y="601244"/>
                </a:cubicBezTo>
                <a:cubicBezTo>
                  <a:pt x="1564003" y="969137"/>
                  <a:pt x="1113653" y="1198562"/>
                  <a:pt x="736107" y="1202488"/>
                </a:cubicBezTo>
                <a:cubicBezTo>
                  <a:pt x="341349" y="1130713"/>
                  <a:pt x="-13899" y="975472"/>
                  <a:pt x="0" y="601244"/>
                </a:cubicBezTo>
                <a:close/>
              </a:path>
            </a:pathLst>
          </a:custGeom>
          <a:solidFill>
            <a:srgbClr val="F7C1BE"/>
          </a:solidFill>
          <a:ln w="76200">
            <a:solidFill>
              <a:srgbClr val="65471F"/>
            </a:solidFill>
            <a:extLst>
              <a:ext uri="{C807C97D-BFC1-408E-A445-0C87EB9F89A2}">
                <ask:lineSketchStyleProps xmlns:ask="http://schemas.microsoft.com/office/drawing/2018/sketchyshapes" sd="3066130187">
                  <a:prstGeom prst="ellipse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타원 23"/>
          <p:cNvSpPr/>
          <p:nvPr/>
        </p:nvSpPr>
        <p:spPr>
          <a:xfrm rot="17559758">
            <a:off x="4026700" y="4668347"/>
            <a:ext cx="1569529" cy="1096556"/>
          </a:xfrm>
          <a:custGeom>
            <a:avLst/>
            <a:gdLst>
              <a:gd name="connsiteX0" fmla="*/ 0 w 1569529"/>
              <a:gd name="connsiteY0" fmla="*/ 548278 h 1096556"/>
              <a:gd name="connsiteX1" fmla="*/ 784765 w 1569529"/>
              <a:gd name="connsiteY1" fmla="*/ 0 h 1096556"/>
              <a:gd name="connsiteX2" fmla="*/ 1569530 w 1569529"/>
              <a:gd name="connsiteY2" fmla="*/ 548278 h 1096556"/>
              <a:gd name="connsiteX3" fmla="*/ 784765 w 1569529"/>
              <a:gd name="connsiteY3" fmla="*/ 1096556 h 1096556"/>
              <a:gd name="connsiteX4" fmla="*/ 0 w 1569529"/>
              <a:gd name="connsiteY4" fmla="*/ 548278 h 1096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9529" h="1096556" fill="none" extrusionOk="0">
                <a:moveTo>
                  <a:pt x="0" y="548278"/>
                </a:moveTo>
                <a:cubicBezTo>
                  <a:pt x="18477" y="297667"/>
                  <a:pt x="395420" y="-19955"/>
                  <a:pt x="784765" y="0"/>
                </a:cubicBezTo>
                <a:cubicBezTo>
                  <a:pt x="1264336" y="-10694"/>
                  <a:pt x="1511947" y="237599"/>
                  <a:pt x="1569530" y="548278"/>
                </a:cubicBezTo>
                <a:cubicBezTo>
                  <a:pt x="1588466" y="849744"/>
                  <a:pt x="1188131" y="1076068"/>
                  <a:pt x="784765" y="1096556"/>
                </a:cubicBezTo>
                <a:cubicBezTo>
                  <a:pt x="349677" y="1124598"/>
                  <a:pt x="24027" y="835105"/>
                  <a:pt x="0" y="548278"/>
                </a:cubicBezTo>
                <a:close/>
              </a:path>
              <a:path w="1569529" h="1096556" stroke="0" extrusionOk="0">
                <a:moveTo>
                  <a:pt x="0" y="548278"/>
                </a:moveTo>
                <a:cubicBezTo>
                  <a:pt x="-20580" y="277519"/>
                  <a:pt x="358698" y="21094"/>
                  <a:pt x="784765" y="0"/>
                </a:cubicBezTo>
                <a:cubicBezTo>
                  <a:pt x="1212895" y="57065"/>
                  <a:pt x="1596018" y="242498"/>
                  <a:pt x="1569530" y="548278"/>
                </a:cubicBezTo>
                <a:cubicBezTo>
                  <a:pt x="1519360" y="823557"/>
                  <a:pt x="1224888" y="1101468"/>
                  <a:pt x="784765" y="1096556"/>
                </a:cubicBezTo>
                <a:cubicBezTo>
                  <a:pt x="346986" y="1087964"/>
                  <a:pt x="-9576" y="891070"/>
                  <a:pt x="0" y="548278"/>
                </a:cubicBezTo>
                <a:close/>
              </a:path>
            </a:pathLst>
          </a:custGeom>
          <a:solidFill>
            <a:srgbClr val="F7C1BE"/>
          </a:solidFill>
          <a:ln w="76200">
            <a:solidFill>
              <a:srgbClr val="65471F"/>
            </a:solidFill>
            <a:extLst>
              <a:ext uri="{C807C97D-BFC1-408E-A445-0C87EB9F89A2}">
                <ask:lineSketchStyleProps xmlns:ask="http://schemas.microsoft.com/office/drawing/2018/sketchyshapes" sd="3292867113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타원 25"/>
          <p:cNvSpPr/>
          <p:nvPr/>
        </p:nvSpPr>
        <p:spPr>
          <a:xfrm rot="18243190">
            <a:off x="2043277" y="2950055"/>
            <a:ext cx="706078" cy="1312120"/>
          </a:xfrm>
          <a:custGeom>
            <a:avLst/>
            <a:gdLst>
              <a:gd name="connsiteX0" fmla="*/ 0 w 706078"/>
              <a:gd name="connsiteY0" fmla="*/ 656060 h 1312120"/>
              <a:gd name="connsiteX1" fmla="*/ 353039 w 706078"/>
              <a:gd name="connsiteY1" fmla="*/ 0 h 1312120"/>
              <a:gd name="connsiteX2" fmla="*/ 706078 w 706078"/>
              <a:gd name="connsiteY2" fmla="*/ 656060 h 1312120"/>
              <a:gd name="connsiteX3" fmla="*/ 353039 w 706078"/>
              <a:gd name="connsiteY3" fmla="*/ 1312120 h 1312120"/>
              <a:gd name="connsiteX4" fmla="*/ 0 w 706078"/>
              <a:gd name="connsiteY4" fmla="*/ 656060 h 1312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6078" h="1312120" fill="none" extrusionOk="0">
                <a:moveTo>
                  <a:pt x="0" y="656060"/>
                </a:moveTo>
                <a:cubicBezTo>
                  <a:pt x="3816" y="296088"/>
                  <a:pt x="152466" y="25465"/>
                  <a:pt x="353039" y="0"/>
                </a:cubicBezTo>
                <a:cubicBezTo>
                  <a:pt x="601467" y="-14044"/>
                  <a:pt x="679849" y="320726"/>
                  <a:pt x="706078" y="656060"/>
                </a:cubicBezTo>
                <a:cubicBezTo>
                  <a:pt x="714496" y="1027532"/>
                  <a:pt x="519088" y="1329890"/>
                  <a:pt x="353039" y="1312120"/>
                </a:cubicBezTo>
                <a:cubicBezTo>
                  <a:pt x="145982" y="1318795"/>
                  <a:pt x="10176" y="1022750"/>
                  <a:pt x="0" y="656060"/>
                </a:cubicBezTo>
                <a:close/>
              </a:path>
              <a:path w="706078" h="1312120" stroke="0" extrusionOk="0">
                <a:moveTo>
                  <a:pt x="0" y="656060"/>
                </a:moveTo>
                <a:cubicBezTo>
                  <a:pt x="-1635" y="284277"/>
                  <a:pt x="168532" y="7071"/>
                  <a:pt x="353039" y="0"/>
                </a:cubicBezTo>
                <a:cubicBezTo>
                  <a:pt x="582023" y="36064"/>
                  <a:pt x="750424" y="293883"/>
                  <a:pt x="706078" y="656060"/>
                </a:cubicBezTo>
                <a:cubicBezTo>
                  <a:pt x="696730" y="995206"/>
                  <a:pt x="535201" y="1297613"/>
                  <a:pt x="353039" y="1312120"/>
                </a:cubicBezTo>
                <a:cubicBezTo>
                  <a:pt x="151621" y="1295922"/>
                  <a:pt x="28579" y="1021891"/>
                  <a:pt x="0" y="656060"/>
                </a:cubicBezTo>
                <a:close/>
              </a:path>
            </a:pathLst>
          </a:custGeom>
          <a:solidFill>
            <a:srgbClr val="F7C1BE"/>
          </a:solidFill>
          <a:ln w="76200">
            <a:solidFill>
              <a:srgbClr val="65471F"/>
            </a:solidFill>
            <a:extLst>
              <a:ext uri="{C807C97D-BFC1-408E-A445-0C87EB9F89A2}">
                <ask:lineSketchStyleProps xmlns:ask="http://schemas.microsoft.com/office/drawing/2018/sketchyshapes" sd="2340764881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7" name="그림 26">
            <a:extLst>
              <a:ext uri="{FF2B5EF4-FFF2-40B4-BE49-F238E27FC236}">
                <a16:creationId xmlns:a16="http://schemas.microsoft.com/office/drawing/2014/main" id="{FF049EFC-31C5-4138-861A-7452C55B61CD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76784" y="8088943"/>
            <a:ext cx="4171937" cy="1814749"/>
          </a:xfrm>
          <a:prstGeom prst="rect">
            <a:avLst/>
          </a:prstGeom>
        </p:spPr>
      </p:pic>
      <p:pic>
        <p:nvPicPr>
          <p:cNvPr id="31" name="그림 30" descr="거울이(가) 표시된 사진&#10;&#10;자동 생성된 설명">
            <a:extLst>
              <a:ext uri="{FF2B5EF4-FFF2-40B4-BE49-F238E27FC236}">
                <a16:creationId xmlns:a16="http://schemas.microsoft.com/office/drawing/2014/main" id="{A2DB47AC-E526-4D85-AAE4-B05555BC11D4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068" y="8088943"/>
            <a:ext cx="3144155" cy="1968203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88341CAC-FDA0-4A48-B906-A3295A795677}"/>
              </a:ext>
            </a:extLst>
          </p:cNvPr>
          <p:cNvSpPr txBox="1"/>
          <p:nvPr/>
        </p:nvSpPr>
        <p:spPr>
          <a:xfrm>
            <a:off x="532323" y="8383398"/>
            <a:ext cx="27371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나는 어떤 직업을 가지고 싶나요</a:t>
            </a:r>
            <a:r>
              <a:rPr lang="en-US" altLang="ko-KR" sz="16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?</a:t>
            </a:r>
            <a:endParaRPr lang="ko-KR" altLang="en-US" sz="1600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8341CAC-FDA0-4A48-B906-A3295A795677}"/>
              </a:ext>
            </a:extLst>
          </p:cNvPr>
          <p:cNvSpPr txBox="1"/>
          <p:nvPr/>
        </p:nvSpPr>
        <p:spPr>
          <a:xfrm>
            <a:off x="3594279" y="8326214"/>
            <a:ext cx="27371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이 직업을 선택한 이유는 무엇인가요</a:t>
            </a:r>
            <a:r>
              <a:rPr lang="en-US" altLang="ko-KR" sz="16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?</a:t>
            </a:r>
            <a:endParaRPr lang="ko-KR" altLang="en-US" sz="1600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pic>
        <p:nvPicPr>
          <p:cNvPr id="17" name="그림 16" descr="중지, 음식이(가) 표시된 사진&#10;&#10;자동 생성된 설명">
            <a:extLst>
              <a:ext uri="{FF2B5EF4-FFF2-40B4-BE49-F238E27FC236}">
                <a16:creationId xmlns:a16="http://schemas.microsoft.com/office/drawing/2014/main" id="{8DE4E877-08ED-48F2-8AE5-AC97C04A2A0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46885" y="36731"/>
            <a:ext cx="1155346" cy="245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750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607</TotalTime>
  <Words>55</Words>
  <Application>Microsoft Office PowerPoint</Application>
  <PresentationFormat>A4 용지(210x297mm)</PresentationFormat>
  <Paragraphs>6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7" baseType="lpstr">
      <vt:lpstr>나눔손글씨 장미체</vt:lpstr>
      <vt:lpstr>Arial</vt:lpstr>
      <vt:lpstr>Calibri</vt:lpstr>
      <vt:lpstr>Calibri Light</vt:lpstr>
      <vt:lpstr>나눔손글씨 바른히피</vt:lpstr>
      <vt:lpstr>Office 테마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성정 설</dc:creator>
  <cp:lastModifiedBy>성정 설</cp:lastModifiedBy>
  <cp:revision>33</cp:revision>
  <cp:lastPrinted>2019-11-01T02:18:59Z</cp:lastPrinted>
  <dcterms:created xsi:type="dcterms:W3CDTF">2019-10-09T10:59:40Z</dcterms:created>
  <dcterms:modified xsi:type="dcterms:W3CDTF">2019-11-06T12:54:21Z</dcterms:modified>
</cp:coreProperties>
</file>