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9"/>
  </p:notesMasterIdLst>
  <p:sldIdLst>
    <p:sldId id="427" r:id="rId2"/>
    <p:sldId id="264" r:id="rId3"/>
    <p:sldId id="256" r:id="rId4"/>
    <p:sldId id="269" r:id="rId5"/>
    <p:sldId id="283" r:id="rId6"/>
    <p:sldId id="270" r:id="rId7"/>
    <p:sldId id="428" r:id="rId8"/>
    <p:sldId id="429" r:id="rId9"/>
    <p:sldId id="430" r:id="rId10"/>
    <p:sldId id="431" r:id="rId11"/>
    <p:sldId id="432" r:id="rId12"/>
    <p:sldId id="433" r:id="rId13"/>
    <p:sldId id="272" r:id="rId14"/>
    <p:sldId id="273" r:id="rId15"/>
    <p:sldId id="275" r:id="rId16"/>
    <p:sldId id="296" r:id="rId17"/>
    <p:sldId id="435" r:id="rId18"/>
    <p:sldId id="434" r:id="rId19"/>
    <p:sldId id="436" r:id="rId20"/>
    <p:sldId id="437" r:id="rId21"/>
    <p:sldId id="438" r:id="rId22"/>
    <p:sldId id="439" r:id="rId23"/>
    <p:sldId id="440" r:id="rId24"/>
    <p:sldId id="441" r:id="rId25"/>
    <p:sldId id="442" r:id="rId26"/>
    <p:sldId id="276" r:id="rId27"/>
    <p:sldId id="279" r:id="rId28"/>
    <p:sldId id="443" r:id="rId29"/>
    <p:sldId id="444" r:id="rId30"/>
    <p:sldId id="446" r:id="rId31"/>
    <p:sldId id="445" r:id="rId32"/>
    <p:sldId id="448" r:id="rId33"/>
    <p:sldId id="449" r:id="rId34"/>
    <p:sldId id="450" r:id="rId35"/>
    <p:sldId id="447" r:id="rId36"/>
    <p:sldId id="451" r:id="rId37"/>
    <p:sldId id="277" r:id="rId38"/>
    <p:sldId id="452" r:id="rId39"/>
    <p:sldId id="280" r:id="rId40"/>
    <p:sldId id="454" r:id="rId41"/>
    <p:sldId id="455" r:id="rId42"/>
    <p:sldId id="453" r:id="rId43"/>
    <p:sldId id="456" r:id="rId44"/>
    <p:sldId id="457" r:id="rId45"/>
    <p:sldId id="281" r:id="rId46"/>
    <p:sldId id="458" r:id="rId47"/>
    <p:sldId id="282" r:id="rId48"/>
  </p:sldIdLst>
  <p:sldSz cx="12192000" cy="6858000"/>
  <p:notesSz cx="6797675" cy="9926638"/>
  <p:embeddedFontLst>
    <p:embeddedFont>
      <p:font typeface="배달의민족 주아" panose="02020603020101020101" pitchFamily="18" charset="-127"/>
      <p:regular r:id="rId50"/>
    </p:embeddedFont>
    <p:embeddedFont>
      <p:font typeface="나눔손글씨 바른히피" panose="02000503000000000000" pitchFamily="2" charset="-127"/>
      <p:regular r:id="rId51"/>
    </p:embeddedFont>
    <p:embeddedFont>
      <p:font typeface="맑은 고딕" panose="020B0503020000020004" pitchFamily="50" charset="-127"/>
      <p:regular r:id="rId52"/>
      <p:bold r:id="rId53"/>
    </p:embeddedFont>
    <p:embeddedFont>
      <p:font typeface="Black Han Sans" panose="020B0600000101010101" charset="-127"/>
      <p:regular r:id="rId5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B7"/>
    <a:srgbClr val="C6EBFC"/>
    <a:srgbClr val="FFDEB4"/>
    <a:srgbClr val="E0CBFD"/>
    <a:srgbClr val="E1FCCE"/>
    <a:srgbClr val="FFF79A"/>
    <a:srgbClr val="E8C9FC"/>
    <a:srgbClr val="E9FCCC"/>
    <a:srgbClr val="DBDBDB"/>
    <a:srgbClr val="F141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3" autoAdjust="0"/>
    <p:restoredTop sz="94444" autoAdjust="0"/>
  </p:normalViewPr>
  <p:slideViewPr>
    <p:cSldViewPr snapToGrid="0">
      <p:cViewPr varScale="1">
        <p:scale>
          <a:sx n="105" d="100"/>
          <a:sy n="105" d="100"/>
        </p:scale>
        <p:origin x="294" y="90"/>
      </p:cViewPr>
      <p:guideLst>
        <p:guide orient="horz" pos="2137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minlab.com/%eb%b0%94%eb%9e%8c%ec%97%90-%ed%9d%94%eb%93%a4%eb%a6%ac%eb%8a%94-%ec%8b%9c%ec%86%8c-%ec%a7%91-reactor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eage.xlgames.com/wikis/%EC%99%84%EA%B3%B5%20%EB%8F%84%EB%A9%B4:%20%EB%8B%AC%EC%BD%A4%ED%95%9C%20%EC%9C%A0%ED%98%B9%EC%9D%98%20%EA%B3%BC%EC%9E%90%EC%A7%91?fromLink=%EC%99%84%EA%B3%B5%EB%8F%84%EB%A9%B4:%20%EB%8B%AC%EC%BD%A4%ED%95%9C%20%EC%9C%A0%ED%98%B9%EC%9D%98%20%EA%B3%BC%EC%9E%90%EC%A7%91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eage.xlgames.com/wikis/%EC%99%84%EA%B3%B5%20%EB%8F%84%EB%A9%B4:%20%EB%8B%AC%EC%BD%A4%ED%95%9C%20%EC%9C%A0%ED%98%B9%EC%9D%98%20%EA%B3%BC%EC%9E%90%EC%A7%91?fromLink=%EC%99%84%EA%B3%B5%EB%8F%84%EB%A9%B4:%20%EB%8B%AC%EC%BD%A4%ED%95%9C%20%EC%9C%A0%ED%98%B9%EC%9D%98%20%EA%B3%BC%EC%9E%90%EC%A7%91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길벗어린이 출판사의 </a:t>
            </a:r>
            <a:r>
              <a:rPr lang="en-US" altLang="ko-KR" dirty="0"/>
              <a:t>[</a:t>
            </a:r>
            <a:r>
              <a:rPr lang="ko-KR" altLang="en-US" dirty="0"/>
              <a:t>행복을 찾은 건물</a:t>
            </a:r>
            <a:r>
              <a:rPr lang="en-US" altLang="ko-KR" dirty="0"/>
              <a:t>]</a:t>
            </a:r>
            <a:r>
              <a:rPr lang="ko-KR" altLang="en-US" dirty="0"/>
              <a:t> 그림책과 </a:t>
            </a:r>
            <a:r>
              <a:rPr lang="en-US" altLang="ko-KR" dirty="0"/>
              <a:t>[2</a:t>
            </a:r>
            <a:r>
              <a:rPr lang="ko-KR" altLang="en-US" dirty="0"/>
              <a:t>학년 교육과정</a:t>
            </a:r>
            <a:r>
              <a:rPr lang="en-US" altLang="ko-KR" dirty="0"/>
              <a:t>]</a:t>
            </a:r>
            <a:r>
              <a:rPr lang="ko-KR" altLang="en-US" dirty="0"/>
              <a:t>이 연계된 </a:t>
            </a:r>
            <a:r>
              <a:rPr lang="en-US" altLang="ko-KR" dirty="0"/>
              <a:t>6</a:t>
            </a:r>
            <a:r>
              <a:rPr lang="ko-KR" altLang="en-US" dirty="0"/>
              <a:t>차시 흐름도 입니다</a:t>
            </a:r>
            <a:r>
              <a:rPr lang="en-US" altLang="ko-KR" dirty="0"/>
              <a:t>. </a:t>
            </a:r>
            <a:r>
              <a:rPr lang="ko-KR" altLang="en-US" dirty="0"/>
              <a:t>다음 장도 있으니 꼭 참고해주세요</a:t>
            </a:r>
            <a:r>
              <a:rPr lang="en-US" altLang="ko-KR" baseline="0" dirty="0"/>
              <a:t> :D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620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앞 표지를 보며</a:t>
            </a:r>
            <a:r>
              <a:rPr lang="en-US" altLang="ko-KR" dirty="0"/>
              <a:t>, </a:t>
            </a:r>
            <a:r>
              <a:rPr lang="ko-KR" altLang="en-US" dirty="0"/>
              <a:t>각 집마다 자세히 살펴봅시다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예</a:t>
            </a:r>
            <a:r>
              <a:rPr lang="en-US" altLang="ko-KR" dirty="0"/>
              <a:t>: </a:t>
            </a:r>
            <a:r>
              <a:rPr lang="ko-KR" altLang="en-US" dirty="0"/>
              <a:t>맨 왼쪽 하단에 집은 회색 가구가 가득해요</a:t>
            </a:r>
            <a:r>
              <a:rPr lang="en-US" altLang="ko-KR" dirty="0"/>
              <a:t>. </a:t>
            </a:r>
            <a:r>
              <a:rPr lang="ko-KR" altLang="en-US" dirty="0"/>
              <a:t>무엇으로 만든 걸까요</a:t>
            </a:r>
            <a:r>
              <a:rPr lang="en-US" altLang="ko-KR" dirty="0"/>
              <a:t>? </a:t>
            </a:r>
            <a:r>
              <a:rPr lang="ko-KR" altLang="en-US" dirty="0"/>
              <a:t>쇠로 만들었어요</a:t>
            </a:r>
            <a:r>
              <a:rPr lang="en-US" altLang="ko-KR" dirty="0"/>
              <a:t>! </a:t>
            </a:r>
            <a:r>
              <a:rPr lang="ko-KR" altLang="en-US" dirty="0"/>
              <a:t>그럼 어떤 직업을 가진 사람들이 살까</a:t>
            </a:r>
            <a:r>
              <a:rPr lang="en-US" altLang="ko-KR" dirty="0"/>
              <a:t>?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3901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속지 속의 건물을 보고 사람은 살 고 있는지</a:t>
            </a:r>
            <a:r>
              <a:rPr lang="en-US" altLang="ko-KR" dirty="0"/>
              <a:t>, </a:t>
            </a:r>
            <a:r>
              <a:rPr lang="ko-KR" altLang="en-US" dirty="0"/>
              <a:t>어떤 느낌인지 등에 대해 자유롭게 이야기 </a:t>
            </a:r>
            <a:r>
              <a:rPr lang="ko-KR" altLang="en-US" dirty="0" err="1"/>
              <a:t>나누어봅시다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5395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낡은 건물 이야기를 들려줍니다</a:t>
            </a:r>
            <a:r>
              <a:rPr lang="en-US" altLang="ko-KR" dirty="0"/>
              <a:t>(</a:t>
            </a:r>
            <a:r>
              <a:rPr lang="ko-KR" altLang="en-US" dirty="0"/>
              <a:t>그림책 </a:t>
            </a:r>
            <a:r>
              <a:rPr lang="en-US" altLang="ko-KR" dirty="0"/>
              <a:t>1-4</a:t>
            </a:r>
            <a:r>
              <a:rPr lang="ko-KR" altLang="en-US" dirty="0"/>
              <a:t>쪽 내용</a:t>
            </a:r>
            <a:r>
              <a:rPr lang="en-US" altLang="ko-KR" dirty="0"/>
              <a:t>).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78867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낡은 건물 이야기를 들려줍니다</a:t>
            </a:r>
            <a:r>
              <a:rPr lang="en-US" altLang="ko-KR" dirty="0"/>
              <a:t>(</a:t>
            </a:r>
            <a:r>
              <a:rPr lang="ko-KR" altLang="en-US" dirty="0"/>
              <a:t>그림책 </a:t>
            </a:r>
            <a:r>
              <a:rPr lang="en-US" altLang="ko-KR" dirty="0"/>
              <a:t>1-4</a:t>
            </a:r>
            <a:r>
              <a:rPr lang="ko-KR" altLang="en-US" dirty="0"/>
              <a:t>쪽 내용</a:t>
            </a:r>
            <a:r>
              <a:rPr lang="en-US" altLang="ko-KR" dirty="0"/>
              <a:t>).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3156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낡은 건물 이야기를 들려줍니다</a:t>
            </a:r>
            <a:r>
              <a:rPr lang="en-US" altLang="ko-KR" dirty="0"/>
              <a:t>(</a:t>
            </a:r>
            <a:r>
              <a:rPr lang="ko-KR" altLang="en-US" dirty="0"/>
              <a:t>그림책 </a:t>
            </a:r>
            <a:r>
              <a:rPr lang="en-US" altLang="ko-KR" dirty="0"/>
              <a:t>1-4</a:t>
            </a:r>
            <a:r>
              <a:rPr lang="ko-KR" altLang="en-US" dirty="0"/>
              <a:t>쪽 내용</a:t>
            </a:r>
            <a:r>
              <a:rPr lang="en-US" altLang="ko-KR" dirty="0"/>
              <a:t>).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9648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낡은 건물 이야기를 들려줍니다</a:t>
            </a:r>
            <a:r>
              <a:rPr lang="en-US" altLang="ko-KR" dirty="0"/>
              <a:t>(</a:t>
            </a:r>
            <a:r>
              <a:rPr lang="ko-KR" altLang="en-US" dirty="0"/>
              <a:t>그림책 </a:t>
            </a:r>
            <a:r>
              <a:rPr lang="en-US" altLang="ko-KR" dirty="0"/>
              <a:t>1-4</a:t>
            </a:r>
            <a:r>
              <a:rPr lang="ko-KR" altLang="en-US" dirty="0"/>
              <a:t>쪽 내용</a:t>
            </a:r>
            <a:r>
              <a:rPr lang="en-US" altLang="ko-KR" dirty="0"/>
              <a:t>).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81701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낡은 건물 이야기를 들려줍니다</a:t>
            </a:r>
            <a:r>
              <a:rPr lang="en-US" altLang="ko-KR" dirty="0"/>
              <a:t>(</a:t>
            </a:r>
            <a:r>
              <a:rPr lang="ko-KR" altLang="en-US" dirty="0"/>
              <a:t>그림책 </a:t>
            </a:r>
            <a:r>
              <a:rPr lang="en-US" altLang="ko-KR" dirty="0"/>
              <a:t>1-4</a:t>
            </a:r>
            <a:r>
              <a:rPr lang="ko-KR" altLang="en-US" dirty="0"/>
              <a:t>쪽 내용</a:t>
            </a:r>
            <a:r>
              <a:rPr lang="en-US" altLang="ko-KR" dirty="0"/>
              <a:t>).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2585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낡은 건물 이야기를 들려줍니다</a:t>
            </a:r>
            <a:r>
              <a:rPr lang="en-US" altLang="ko-KR" dirty="0"/>
              <a:t>(</a:t>
            </a:r>
            <a:r>
              <a:rPr lang="ko-KR" altLang="en-US" dirty="0"/>
              <a:t>그림책 </a:t>
            </a:r>
            <a:r>
              <a:rPr lang="en-US" altLang="ko-KR" dirty="0"/>
              <a:t>1-4</a:t>
            </a:r>
            <a:r>
              <a:rPr lang="ko-KR" altLang="en-US" dirty="0"/>
              <a:t>쪽 내용</a:t>
            </a:r>
            <a:r>
              <a:rPr lang="en-US" altLang="ko-KR" dirty="0"/>
              <a:t>).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82033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낡은 건물 이야기를 듣고</a:t>
            </a:r>
            <a:r>
              <a:rPr lang="en-US" altLang="ko-KR" dirty="0"/>
              <a:t>,  </a:t>
            </a:r>
            <a:r>
              <a:rPr lang="ko-KR" altLang="en-US" dirty="0"/>
              <a:t>앞으로 이 낡은 건물에 어떤 변화가 찾아 올 지 상상하여 이야기 나눠 봅시다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76891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3883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 </a:t>
            </a:r>
            <a:r>
              <a:rPr lang="ko-KR" altLang="en-US" dirty="0"/>
              <a:t>구글 사진 검색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43097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444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99539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80978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54700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95852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정답은 없습니다</a:t>
            </a:r>
            <a:r>
              <a:rPr lang="en-US" altLang="ko-KR" dirty="0"/>
              <a:t>. 1. </a:t>
            </a:r>
            <a:r>
              <a:rPr lang="ko-KR" altLang="en-US" dirty="0"/>
              <a:t>아파트를 짓기로 했던 낡은 건물이 내버려둔 채로 있었을 때 감정은 어땠을 지</a:t>
            </a:r>
            <a:r>
              <a:rPr lang="en-US" altLang="ko-KR" dirty="0"/>
              <a:t>. 2.</a:t>
            </a:r>
            <a:r>
              <a:rPr lang="en-US" altLang="ko-KR" baseline="0" dirty="0"/>
              <a:t> </a:t>
            </a:r>
            <a:r>
              <a:rPr lang="ko-KR" altLang="en-US" baseline="0" dirty="0"/>
              <a:t>건축가 아저씨를 만나고 집이 하나씩 채워져 갔을 때 기분</a:t>
            </a:r>
            <a:r>
              <a:rPr lang="en-US" altLang="ko-KR" baseline="0" dirty="0"/>
              <a:t>, </a:t>
            </a:r>
            <a:r>
              <a:rPr lang="ko-KR" altLang="en-US" baseline="0" dirty="0"/>
              <a:t>서로 </a:t>
            </a:r>
            <a:r>
              <a:rPr lang="ko-KR" altLang="en-US" baseline="0" dirty="0" err="1"/>
              <a:t>공동구역을</a:t>
            </a:r>
            <a:r>
              <a:rPr lang="ko-KR" altLang="en-US" baseline="0" dirty="0"/>
              <a:t> 자기마음대로 꾸민다고 싸웠을 때 감정은 어땠을 지</a:t>
            </a:r>
            <a:r>
              <a:rPr lang="en-US" altLang="ko-KR" baseline="0" dirty="0"/>
              <a:t>. 3. </a:t>
            </a:r>
            <a:r>
              <a:rPr lang="ko-KR" altLang="en-US" baseline="0" dirty="0"/>
              <a:t>모두가 힘을 모아 모두의 집이 완성되었을 때 감정은 어땠을 지를 아이들과 이야기 해주세요</a:t>
            </a:r>
            <a:r>
              <a:rPr lang="en-US" altLang="ko-KR" baseline="0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0175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 </a:t>
            </a:r>
            <a:r>
              <a:rPr lang="ko-KR" altLang="en-US" dirty="0"/>
              <a:t>구글 사진 검색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357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 </a:t>
            </a:r>
            <a:r>
              <a:rPr lang="ko-KR" altLang="en-US" dirty="0"/>
              <a:t>구글 사진 검색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5272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 </a:t>
            </a:r>
            <a:r>
              <a:rPr lang="en-US" altLang="ko-KR" dirty="0">
                <a:hlinkClick r:id="rId3"/>
              </a:rPr>
              <a:t>http://www.3minlab.com/%eb%b0%94%eb%9e%8c%ec%97%90-%ed%9d%94%eb%93%a4%eb%a6%ac%eb%8a%94-%ec%8b%9c%ec%86%8c-%ec%a7%91-reactor/</a:t>
            </a:r>
            <a:r>
              <a:rPr lang="en-US" altLang="ko-KR" dirty="0"/>
              <a:t>,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©Richard Barnes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661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 </a:t>
            </a:r>
            <a:r>
              <a:rPr lang="ko-KR" altLang="en-US" dirty="0" err="1"/>
              <a:t>아키에이지</a:t>
            </a:r>
            <a:r>
              <a:rPr lang="en-US" altLang="ko-KR" dirty="0"/>
              <a:t>, </a:t>
            </a:r>
            <a:r>
              <a:rPr lang="en-US" altLang="ko-KR" dirty="0">
                <a:hlinkClick r:id="rId3"/>
              </a:rPr>
              <a:t>https://archeage.xlgames.com/wikis/%EC%99%84%EA%B3%B5%20%EB%8F%84%EB%A9%B4:%20%EB%8B%AC%EC%BD%A4%ED%95%9C%20%EC%9C%A0%ED%98%B9%EC%9D%98%20%EA%B3%BC%EC%9E%90%EC%A7%91?fromLink=%EC%99%84%EA%B3%B5%EB%8F%84%EB%A9%B4:%20%EB%8B%AC%EC%BD%A4%ED%95%9C%20%EC%9C%A0%ED%98%B9%EC%9D%98%20%EA%B3%BC%EC%9E%90%EC%A7%91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1016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 </a:t>
            </a:r>
            <a:r>
              <a:rPr lang="ko-KR" altLang="en-US" dirty="0" err="1"/>
              <a:t>아키에이지</a:t>
            </a:r>
            <a:r>
              <a:rPr lang="en-US" altLang="ko-KR" dirty="0"/>
              <a:t>, </a:t>
            </a:r>
            <a:r>
              <a:rPr lang="en-US" altLang="ko-KR" dirty="0">
                <a:hlinkClick r:id="rId3"/>
              </a:rPr>
              <a:t>https://archeage.xlgames.com/wikis/%EC%99%84%EA%B3%B5%20%EB%8F%84%EB%A9%B4:%20%EB%8B%AC%EC%BD%A4%ED%95%9C%20%EC%9C%A0%ED%98%B9%EC%9D%98%20%EA%B3%BC%EC%9E%90%EC%A7%91?fromLink=%EC%99%84%EA%B3%B5%EB%8F%84%EB%A9%B4:%20%EB%8B%AC%EC%BD%A4%ED%95%9C%20%EC%9C%A0%ED%98%B9%EC%9D%98%20%EA%B3%BC%EC%9E%90%EC%A7%91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3737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3282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1.m4a"/><Relationship Id="rId7" Type="http://schemas.openxmlformats.org/officeDocument/2006/relationships/image" Target="../media/image11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9.jpeg"/><Relationship Id="rId4" Type="http://schemas.openxmlformats.org/officeDocument/2006/relationships/audio" Target="../media/media1.m4a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m4a"/><Relationship Id="rId7" Type="http://schemas.openxmlformats.org/officeDocument/2006/relationships/image" Target="../media/image11.png"/><Relationship Id="rId12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21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0.jpeg"/><Relationship Id="rId4" Type="http://schemas.openxmlformats.org/officeDocument/2006/relationships/audio" Target="../media/media2.m4a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1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4.wav"/><Relationship Id="rId7" Type="http://schemas.openxmlformats.org/officeDocument/2006/relationships/image" Target="../media/image33.png"/><Relationship Id="rId12" Type="http://schemas.openxmlformats.org/officeDocument/2006/relationships/audio" Target="../media/audio4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3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6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8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3.jpeg"/><Relationship Id="rId5" Type="http://schemas.openxmlformats.org/officeDocument/2006/relationships/image" Target="../media/image36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microsoft.com/office/2007/relationships/hdphoto" Target="../media/hdphoto6.wdp"/><Relationship Id="rId4" Type="http://schemas.openxmlformats.org/officeDocument/2006/relationships/image" Target="../media/image50.png"/><Relationship Id="rId9" Type="http://schemas.openxmlformats.org/officeDocument/2006/relationships/audio" Target="../media/audio4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8.png"/><Relationship Id="rId5" Type="http://schemas.openxmlformats.org/officeDocument/2006/relationships/image" Target="../media/image53.png"/><Relationship Id="rId4" Type="http://schemas.openxmlformats.org/officeDocument/2006/relationships/image" Target="../media/image54.jpeg"/><Relationship Id="rId9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8.png"/><Relationship Id="rId5" Type="http://schemas.openxmlformats.org/officeDocument/2006/relationships/image" Target="../media/image53.png"/><Relationship Id="rId4" Type="http://schemas.openxmlformats.org/officeDocument/2006/relationships/image" Target="../media/image55.jpeg"/><Relationship Id="rId9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7.png"/><Relationship Id="rId5" Type="http://schemas.openxmlformats.org/officeDocument/2006/relationships/image" Target="../media/image53.png"/><Relationship Id="rId4" Type="http://schemas.openxmlformats.org/officeDocument/2006/relationships/image" Target="../media/image56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8.png"/><Relationship Id="rId5" Type="http://schemas.openxmlformats.org/officeDocument/2006/relationships/image" Target="../media/image53.png"/><Relationship Id="rId4" Type="http://schemas.openxmlformats.org/officeDocument/2006/relationships/image" Target="../media/image58.jpeg"/><Relationship Id="rId9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8.png"/><Relationship Id="rId5" Type="http://schemas.openxmlformats.org/officeDocument/2006/relationships/image" Target="../media/image53.png"/><Relationship Id="rId4" Type="http://schemas.openxmlformats.org/officeDocument/2006/relationships/image" Target="../media/image59.jpeg"/><Relationship Id="rId9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8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3.png"/><Relationship Id="rId5" Type="http://schemas.openxmlformats.org/officeDocument/2006/relationships/image" Target="../media/image60.jpe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4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1.png"/><Relationship Id="rId12" Type="http://schemas.openxmlformats.org/officeDocument/2006/relationships/image" Target="../media/image66.jpeg"/><Relationship Id="rId2" Type="http://schemas.openxmlformats.org/officeDocument/2006/relationships/audio" Target="../media/media6.m4a"/><Relationship Id="rId16" Type="http://schemas.openxmlformats.org/officeDocument/2006/relationships/image" Target="../media/image10.png"/><Relationship Id="rId1" Type="http://schemas.microsoft.com/office/2007/relationships/media" Target="../media/media6.m4a"/><Relationship Id="rId6" Type="http://schemas.openxmlformats.org/officeDocument/2006/relationships/image" Target="../media/image43.jpeg"/><Relationship Id="rId11" Type="http://schemas.openxmlformats.org/officeDocument/2006/relationships/image" Target="../media/image65.jpeg"/><Relationship Id="rId5" Type="http://schemas.openxmlformats.org/officeDocument/2006/relationships/image" Target="../media/image53.png"/><Relationship Id="rId15" Type="http://schemas.openxmlformats.org/officeDocument/2006/relationships/image" Target="../media/image67.png"/><Relationship Id="rId10" Type="http://schemas.openxmlformats.org/officeDocument/2006/relationships/image" Target="../media/image64.jpe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63.jpeg"/><Relationship Id="rId14" Type="http://schemas.microsoft.com/office/2007/relationships/hdphoto" Target="../media/hdphoto5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48.png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53.pn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jpeg"/><Relationship Id="rId5" Type="http://schemas.openxmlformats.org/officeDocument/2006/relationships/image" Target="../media/image69.png"/><Relationship Id="rId10" Type="http://schemas.openxmlformats.org/officeDocument/2006/relationships/image" Target="../media/image74.jpeg"/><Relationship Id="rId4" Type="http://schemas.openxmlformats.org/officeDocument/2006/relationships/image" Target="../media/image43.jpeg"/><Relationship Id="rId9" Type="http://schemas.openxmlformats.org/officeDocument/2006/relationships/image" Target="../media/image7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6.png"/><Relationship Id="rId7" Type="http://schemas.openxmlformats.org/officeDocument/2006/relationships/image" Target="../media/image79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microsoft.com/office/2007/relationships/hdphoto" Target="../media/hdphoto6.wdp"/><Relationship Id="rId4" Type="http://schemas.openxmlformats.org/officeDocument/2006/relationships/image" Target="../media/image77.png"/><Relationship Id="rId9" Type="http://schemas.openxmlformats.org/officeDocument/2006/relationships/audio" Target="../media/audio4.wav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82.png"/><Relationship Id="rId7" Type="http://schemas.microsoft.com/office/2007/relationships/hdphoto" Target="../media/hdphoto5.wdp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5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40.png"/><Relationship Id="rId5" Type="http://schemas.openxmlformats.org/officeDocument/2006/relationships/image" Target="../media/image82.png"/><Relationship Id="rId10" Type="http://schemas.openxmlformats.org/officeDocument/2006/relationships/image" Target="../media/image10.png"/><Relationship Id="rId4" Type="http://schemas.openxmlformats.org/officeDocument/2006/relationships/image" Target="../media/image81.png"/><Relationship Id="rId9" Type="http://schemas.openxmlformats.org/officeDocument/2006/relationships/image" Target="../media/image8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88.jpeg"/><Relationship Id="rId7" Type="http://schemas.microsoft.com/office/2007/relationships/hdphoto" Target="../media/hdphoto5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48.png"/><Relationship Id="rId4" Type="http://schemas.openxmlformats.org/officeDocument/2006/relationships/image" Target="../media/image8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6.wav"/><Relationship Id="rId5" Type="http://schemas.openxmlformats.org/officeDocument/2006/relationships/image" Target="../media/image92.jpeg"/><Relationship Id="rId4" Type="http://schemas.openxmlformats.org/officeDocument/2006/relationships/image" Target="../media/image8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audio" Target="../media/audio7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93.png"/><Relationship Id="rId4" Type="http://schemas.openxmlformats.org/officeDocument/2006/relationships/image" Target="../media/image8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4a"/><Relationship Id="rId13" Type="http://schemas.microsoft.com/office/2007/relationships/media" Target="../media/media13.m4a"/><Relationship Id="rId18" Type="http://schemas.openxmlformats.org/officeDocument/2006/relationships/image" Target="../media/image95.png"/><Relationship Id="rId26" Type="http://schemas.openxmlformats.org/officeDocument/2006/relationships/image" Target="../media/image99.png"/><Relationship Id="rId3" Type="http://schemas.microsoft.com/office/2007/relationships/media" Target="../media/media4.m4a"/><Relationship Id="rId21" Type="http://schemas.openxmlformats.org/officeDocument/2006/relationships/image" Target="../media/image43.jpeg"/><Relationship Id="rId34" Type="http://schemas.openxmlformats.org/officeDocument/2006/relationships/image" Target="../media/image107.jpeg"/><Relationship Id="rId7" Type="http://schemas.microsoft.com/office/2007/relationships/media" Target="../media/media10.m4a"/><Relationship Id="rId12" Type="http://schemas.openxmlformats.org/officeDocument/2006/relationships/audio" Target="../media/media12.m4a"/><Relationship Id="rId17" Type="http://schemas.openxmlformats.org/officeDocument/2006/relationships/image" Target="../media/image94.png"/><Relationship Id="rId25" Type="http://schemas.openxmlformats.org/officeDocument/2006/relationships/image" Target="../media/image98.png"/><Relationship Id="rId33" Type="http://schemas.openxmlformats.org/officeDocument/2006/relationships/image" Target="../media/image106.png"/><Relationship Id="rId2" Type="http://schemas.openxmlformats.org/officeDocument/2006/relationships/audio" Target="../media/media8.m4a"/><Relationship Id="rId16" Type="http://schemas.openxmlformats.org/officeDocument/2006/relationships/notesSlide" Target="../notesSlides/notesSlide25.xml"/><Relationship Id="rId20" Type="http://schemas.openxmlformats.org/officeDocument/2006/relationships/image" Target="../media/image82.png"/><Relationship Id="rId29" Type="http://schemas.openxmlformats.org/officeDocument/2006/relationships/image" Target="../media/image102.jpeg"/><Relationship Id="rId1" Type="http://schemas.microsoft.com/office/2007/relationships/media" Target="../media/media8.m4a"/><Relationship Id="rId6" Type="http://schemas.openxmlformats.org/officeDocument/2006/relationships/audio" Target="../media/media9.m4a"/><Relationship Id="rId11" Type="http://schemas.microsoft.com/office/2007/relationships/media" Target="../media/media12.m4a"/><Relationship Id="rId24" Type="http://schemas.openxmlformats.org/officeDocument/2006/relationships/image" Target="../media/image97.png"/><Relationship Id="rId32" Type="http://schemas.openxmlformats.org/officeDocument/2006/relationships/image" Target="../media/image105.png"/><Relationship Id="rId5" Type="http://schemas.microsoft.com/office/2007/relationships/media" Target="../media/media9.m4a"/><Relationship Id="rId15" Type="http://schemas.openxmlformats.org/officeDocument/2006/relationships/slideLayout" Target="../slideLayouts/slideLayout2.xml"/><Relationship Id="rId23" Type="http://schemas.openxmlformats.org/officeDocument/2006/relationships/image" Target="../media/image10.png"/><Relationship Id="rId28" Type="http://schemas.openxmlformats.org/officeDocument/2006/relationships/image" Target="../media/image101.jpeg"/><Relationship Id="rId36" Type="http://schemas.openxmlformats.org/officeDocument/2006/relationships/image" Target="../media/image109.png"/><Relationship Id="rId10" Type="http://schemas.openxmlformats.org/officeDocument/2006/relationships/audio" Target="../media/media11.m4a"/><Relationship Id="rId19" Type="http://schemas.microsoft.com/office/2007/relationships/hdphoto" Target="../media/hdphoto8.wdp"/><Relationship Id="rId31" Type="http://schemas.openxmlformats.org/officeDocument/2006/relationships/image" Target="../media/image104.jpeg"/><Relationship Id="rId4" Type="http://schemas.openxmlformats.org/officeDocument/2006/relationships/audio" Target="../media/media4.m4a"/><Relationship Id="rId9" Type="http://schemas.microsoft.com/office/2007/relationships/media" Target="../media/media11.m4a"/><Relationship Id="rId14" Type="http://schemas.openxmlformats.org/officeDocument/2006/relationships/audio" Target="../media/media13.m4a"/><Relationship Id="rId22" Type="http://schemas.openxmlformats.org/officeDocument/2006/relationships/image" Target="../media/image96.png"/><Relationship Id="rId27" Type="http://schemas.openxmlformats.org/officeDocument/2006/relationships/image" Target="../media/image100.jpeg"/><Relationship Id="rId30" Type="http://schemas.openxmlformats.org/officeDocument/2006/relationships/image" Target="../media/image103.jpeg"/><Relationship Id="rId35" Type="http://schemas.openxmlformats.org/officeDocument/2006/relationships/image" Target="../media/image10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13" Type="http://schemas.openxmlformats.org/officeDocument/2006/relationships/image" Target="../media/image116.jpeg"/><Relationship Id="rId3" Type="http://schemas.openxmlformats.org/officeDocument/2006/relationships/image" Target="../media/image94.png"/><Relationship Id="rId7" Type="http://schemas.openxmlformats.org/officeDocument/2006/relationships/image" Target="../media/image110.jpeg"/><Relationship Id="rId12" Type="http://schemas.openxmlformats.org/officeDocument/2006/relationships/image" Target="../media/image1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image" Target="../media/image114.jpeg"/><Relationship Id="rId5" Type="http://schemas.microsoft.com/office/2007/relationships/hdphoto" Target="../media/hdphoto8.wdp"/><Relationship Id="rId10" Type="http://schemas.openxmlformats.org/officeDocument/2006/relationships/image" Target="../media/image113.jpeg"/><Relationship Id="rId4" Type="http://schemas.openxmlformats.org/officeDocument/2006/relationships/image" Target="../media/image95.png"/><Relationship Id="rId9" Type="http://schemas.openxmlformats.org/officeDocument/2006/relationships/image" Target="../media/image112.jpe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0.png"/><Relationship Id="rId12" Type="http://schemas.openxmlformats.org/officeDocument/2006/relationships/image" Target="../media/image124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19.png"/><Relationship Id="rId11" Type="http://schemas.openxmlformats.org/officeDocument/2006/relationships/image" Target="../media/image123.png"/><Relationship Id="rId5" Type="http://schemas.openxmlformats.org/officeDocument/2006/relationships/image" Target="../media/image118.png"/><Relationship Id="rId10" Type="http://schemas.openxmlformats.org/officeDocument/2006/relationships/image" Target="../media/image122.png"/><Relationship Id="rId4" Type="http://schemas.openxmlformats.org/officeDocument/2006/relationships/image" Target="../media/image117.png"/><Relationship Id="rId9" Type="http://schemas.openxmlformats.org/officeDocument/2006/relationships/image" Target="../media/image1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2.m4a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audio" Target="../media/media2.m4a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m4a"/><Relationship Id="rId7" Type="http://schemas.openxmlformats.org/officeDocument/2006/relationships/image" Target="../media/image11.png"/><Relationship Id="rId12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4" Type="http://schemas.openxmlformats.org/officeDocument/2006/relationships/audio" Target="../media/media2.m4a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m4a"/><Relationship Id="rId7" Type="http://schemas.openxmlformats.org/officeDocument/2006/relationships/image" Target="../media/image11.png"/><Relationship Id="rId12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7.png"/><Relationship Id="rId4" Type="http://schemas.openxmlformats.org/officeDocument/2006/relationships/audio" Target="../media/media2.m4a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A148ACBA-7BB2-4AEF-B5B9-34322DAB78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4266357" y="84908"/>
            <a:ext cx="3809595" cy="380157"/>
            <a:chOff x="3213342" y="6072247"/>
            <a:chExt cx="5912481" cy="590003"/>
          </a:xfrm>
        </p:grpSpPr>
        <p:pic>
          <p:nvPicPr>
            <p:cNvPr id="9" name="그림 8" descr="그리기이(가) 표시된 사진&#10;&#10;자동 생성된 설명">
              <a:extLst>
                <a:ext uri="{FF2B5EF4-FFF2-40B4-BE49-F238E27FC236}">
                  <a16:creationId xmlns:a16="http://schemas.microsoft.com/office/drawing/2014/main" xmlns="" id="{B2ED3916-8B56-4D38-BBF7-ED40F3AA2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3342" y="6072247"/>
              <a:ext cx="2772551" cy="590003"/>
            </a:xfrm>
            <a:prstGeom prst="rect">
              <a:avLst/>
            </a:prstGeom>
          </p:spPr>
        </p:pic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xmlns="" id="{82742160-95CC-4E23-969A-7A9382545049}"/>
                </a:ext>
              </a:extLst>
            </p:cNvPr>
            <p:cNvGrpSpPr/>
            <p:nvPr/>
          </p:nvGrpSpPr>
          <p:grpSpPr>
            <a:xfrm>
              <a:off x="6153482" y="6129059"/>
              <a:ext cx="2972341" cy="507339"/>
              <a:chOff x="6165174" y="6099198"/>
              <a:chExt cx="2972341" cy="507339"/>
            </a:xfrm>
          </p:grpSpPr>
          <p:pic>
            <p:nvPicPr>
              <p:cNvPr id="11" name="그림 10">
                <a:extLst>
                  <a:ext uri="{FF2B5EF4-FFF2-40B4-BE49-F238E27FC236}">
                    <a16:creationId xmlns:a16="http://schemas.microsoft.com/office/drawing/2014/main" xmlns="" id="{11FA77E5-DEFA-45EF-BC6E-4991C44B5D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23735" y="6127958"/>
                <a:ext cx="2613780" cy="478579"/>
              </a:xfrm>
              <a:prstGeom prst="rect">
                <a:avLst/>
              </a:prstGeom>
            </p:spPr>
          </p:pic>
          <p:pic>
            <p:nvPicPr>
              <p:cNvPr id="12" name="그림 11" descr="그리기이(가) 표시된 사진&#10;&#10;자동 생성된 설명">
                <a:extLst>
                  <a:ext uri="{FF2B5EF4-FFF2-40B4-BE49-F238E27FC236}">
                    <a16:creationId xmlns:a16="http://schemas.microsoft.com/office/drawing/2014/main" xmlns="" id="{EA863B5B-2BDE-4B9B-BE65-7CC0820364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65174" y="6099198"/>
                <a:ext cx="510194" cy="42204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7934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45. 빵빠레.wav"/>
          </p:stSnd>
        </p:sndAc>
      </p:transition>
    </mc:Choice>
    <mc:Fallback xmlns="">
      <p:transition spd="slow">
        <p:sndAc>
          <p:stSnd>
            <p:snd r:embed="rId8" name="45. 빵빠레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세상에 이런 집이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특색 있는 집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84300" y="1533467"/>
            <a:ext cx="10866981" cy="1136479"/>
            <a:chOff x="784300" y="1337522"/>
            <a:chExt cx="10866981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66936" y="1512831"/>
              <a:ext cx="101843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영화나 텔레비전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책 속에서 모양이 특별한 집을 본 적 있나요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5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050" name="Picture 2" descr="바람에 흔들리는 시소 집, ReActor">
            <a:extLst>
              <a:ext uri="{FF2B5EF4-FFF2-40B4-BE49-F238E27FC236}">
                <a16:creationId xmlns:a16="http://schemas.microsoft.com/office/drawing/2014/main" xmlns="" id="{FA06B981-EB07-4E71-850A-83F0F3C52F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63250" y="2355107"/>
            <a:ext cx="10296525" cy="38959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C623FA2F-76AC-458E-B936-DBE9270F0043}"/>
              </a:ext>
            </a:extLst>
          </p:cNvPr>
          <p:cNvGrpSpPr/>
          <p:nvPr/>
        </p:nvGrpSpPr>
        <p:grpSpPr>
          <a:xfrm>
            <a:off x="3456056" y="3762608"/>
            <a:ext cx="5279887" cy="2123658"/>
            <a:chOff x="3069769" y="4275798"/>
            <a:chExt cx="2052737" cy="1671952"/>
          </a:xfrm>
        </p:grpSpPr>
        <p:sp>
          <p:nvSpPr>
            <p:cNvPr id="14" name="사각형: 둥근 모서리 5">
              <a:extLst>
                <a:ext uri="{FF2B5EF4-FFF2-40B4-BE49-F238E27FC236}">
                  <a16:creationId xmlns:a16="http://schemas.microsoft.com/office/drawing/2014/main" xmlns="" id="{731CCC9E-0151-46D8-9A44-9425846A7D50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412EE87-E468-4A30-B866-1CAAE1465876}"/>
                </a:ext>
              </a:extLst>
            </p:cNvPr>
            <p:cNvSpPr txBox="1"/>
            <p:nvPr/>
          </p:nvSpPr>
          <p:spPr>
            <a:xfrm>
              <a:off x="3069769" y="4275798"/>
              <a:ext cx="2052737" cy="1671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바람에 흔들리는 시소 집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1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D87B5D8-4DB1-4585-8BC3-28EA3EE1D7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17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9F369251-72BA-401C-A4BD-93513ABAB12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513599" y="7590268"/>
            <a:ext cx="395143" cy="39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5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세상에 이런 집이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특색 있는 집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84300" y="1533467"/>
            <a:ext cx="10866981" cy="1136479"/>
            <a:chOff x="784300" y="1337522"/>
            <a:chExt cx="10866981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66936" y="1512831"/>
              <a:ext cx="101843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영화나 텔레비전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책 속에서 모양이 특별한 집을 본 적 있나요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5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5122" name="Picture 2" descr="attachment image">
            <a:extLst>
              <a:ext uri="{FF2B5EF4-FFF2-40B4-BE49-F238E27FC236}">
                <a16:creationId xmlns:a16="http://schemas.microsoft.com/office/drawing/2014/main" xmlns="" id="{97C01CCA-5CB2-4934-9729-F3A943BE3F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3119" y="2325234"/>
            <a:ext cx="4370621" cy="40875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ttachment image">
            <a:extLst>
              <a:ext uri="{FF2B5EF4-FFF2-40B4-BE49-F238E27FC236}">
                <a16:creationId xmlns:a16="http://schemas.microsoft.com/office/drawing/2014/main" xmlns="" id="{B1C18483-C54C-42D9-AFBC-A33CB46274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36220" y="2371401"/>
            <a:ext cx="5899117" cy="4041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B136CBA4-96CD-4D52-AEE5-19A7F9F7623F}"/>
              </a:ext>
            </a:extLst>
          </p:cNvPr>
          <p:cNvGrpSpPr/>
          <p:nvPr/>
        </p:nvGrpSpPr>
        <p:grpSpPr>
          <a:xfrm>
            <a:off x="1980781" y="3949803"/>
            <a:ext cx="2875296" cy="838432"/>
            <a:chOff x="3069769" y="4275798"/>
            <a:chExt cx="2052737" cy="660096"/>
          </a:xfrm>
        </p:grpSpPr>
        <p:sp>
          <p:nvSpPr>
            <p:cNvPr id="17" name="사각형: 둥근 모서리 5">
              <a:extLst>
                <a:ext uri="{FF2B5EF4-FFF2-40B4-BE49-F238E27FC236}">
                  <a16:creationId xmlns:a16="http://schemas.microsoft.com/office/drawing/2014/main" xmlns="" id="{F7821DF5-9C23-4AEA-8C55-8A7BED13B2F8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DB531A6D-3C98-4DB2-B0A3-CC54C7BF6E0E}"/>
                </a:ext>
              </a:extLst>
            </p:cNvPr>
            <p:cNvSpPr txBox="1"/>
            <p:nvPr/>
          </p:nvSpPr>
          <p:spPr>
            <a:xfrm>
              <a:off x="3069769" y="4275798"/>
              <a:ext cx="2052737" cy="605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헨젤과</a:t>
              </a:r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44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그레텔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AFCF3830-E7BD-4EC6-B118-BD945CCC3F41}"/>
              </a:ext>
            </a:extLst>
          </p:cNvPr>
          <p:cNvGrpSpPr/>
          <p:nvPr/>
        </p:nvGrpSpPr>
        <p:grpSpPr>
          <a:xfrm>
            <a:off x="7527650" y="4057007"/>
            <a:ext cx="2480289" cy="838432"/>
            <a:chOff x="3069769" y="4275798"/>
            <a:chExt cx="2052737" cy="660096"/>
          </a:xfrm>
        </p:grpSpPr>
        <p:sp>
          <p:nvSpPr>
            <p:cNvPr id="20" name="사각형: 둥근 모서리 5">
              <a:extLst>
                <a:ext uri="{FF2B5EF4-FFF2-40B4-BE49-F238E27FC236}">
                  <a16:creationId xmlns:a16="http://schemas.microsoft.com/office/drawing/2014/main" xmlns="" id="{53C6BEE3-44EC-4877-A55D-CC69245061E8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08480201-8BAA-4C56-8BDC-87341D506B13}"/>
                </a:ext>
              </a:extLst>
            </p:cNvPr>
            <p:cNvSpPr txBox="1"/>
            <p:nvPr/>
          </p:nvSpPr>
          <p:spPr>
            <a:xfrm>
              <a:off x="3069769" y="4275798"/>
              <a:ext cx="2052737" cy="605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과자의 집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2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88BDD1FD-6F82-492E-A21E-4452C4080C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61199" y="7437868"/>
            <a:ext cx="395143" cy="395143"/>
          </a:xfrm>
          <a:prstGeom prst="rect">
            <a:avLst/>
          </a:prstGeom>
        </p:spPr>
      </p:pic>
      <p:pic>
        <p:nvPicPr>
          <p:cNvPr id="23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3BB80F21-C880-4003-8822-6480B6E8EA8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79753" y="7458072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3540AE96-01F3-4933-B6F8-2B2E3E1A756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5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DB2B679A-9E9C-45FD-A7A9-50E0D84C4A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513599" y="7590268"/>
            <a:ext cx="395143" cy="39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30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두근두근 어떤 그림책일까요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14851" y="1611305"/>
            <a:ext cx="10932293" cy="1242709"/>
            <a:chOff x="784300" y="1337522"/>
            <a:chExt cx="10932293" cy="124270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01624" y="1379902"/>
              <a:ext cx="103149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 각양각색 사람들이 함께 꿈꾸는 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모두의 집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이야기를 들려 줄 거예요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kumimoji="0" lang="en-US" altLang="ko-KR" sz="3600" b="0" i="0" u="none" strike="noStrike" kern="1200" cap="none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6" name="그림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03" y="2745242"/>
            <a:ext cx="10640066" cy="377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6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xmlns="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8DE4D765-7932-46E1-B856-C327010D7A30}"/>
              </a:ext>
            </a:extLst>
          </p:cNvPr>
          <p:cNvSpPr/>
          <p:nvPr/>
        </p:nvSpPr>
        <p:spPr>
          <a:xfrm>
            <a:off x="9035854" y="3172040"/>
            <a:ext cx="1071532" cy="701040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6CD15C74-12CB-4C52-AAE7-43C4392B2E29}"/>
              </a:ext>
            </a:extLst>
          </p:cNvPr>
          <p:cNvSpPr/>
          <p:nvPr/>
        </p:nvSpPr>
        <p:spPr>
          <a:xfrm>
            <a:off x="1535785" y="3172040"/>
            <a:ext cx="2191264" cy="701040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xmlns="" id="{43B38CBE-1B3D-4A3B-856D-AADCF9807F5F}"/>
              </a:ext>
            </a:extLst>
          </p:cNvPr>
          <p:cNvSpPr/>
          <p:nvPr/>
        </p:nvSpPr>
        <p:spPr>
          <a:xfrm>
            <a:off x="4767945" y="3852075"/>
            <a:ext cx="1910444" cy="701040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0DB2E093-CB60-4EC3-B1E8-B21776C54F1D}"/>
              </a:ext>
            </a:extLst>
          </p:cNvPr>
          <p:cNvSpPr/>
          <p:nvPr/>
        </p:nvSpPr>
        <p:spPr>
          <a:xfrm>
            <a:off x="2114655" y="3843611"/>
            <a:ext cx="1065548" cy="701040"/>
          </a:xfrm>
          <a:prstGeom prst="roundRect">
            <a:avLst>
              <a:gd name="adj" fmla="val 239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AB7A31-F786-4F82-B5FF-BACACB98E335}"/>
              </a:ext>
            </a:extLst>
          </p:cNvPr>
          <p:cNvSpPr txBox="1"/>
          <p:nvPr/>
        </p:nvSpPr>
        <p:spPr>
          <a:xfrm>
            <a:off x="1436938" y="3149805"/>
            <a:ext cx="92887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모두의 집</a:t>
            </a:r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완성하는 과정에서 생긴 </a:t>
            </a:r>
            <a:r>
              <a:rPr lang="ko-KR" altLang="en-US" sz="4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차이</a:t>
            </a:r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 </a:t>
            </a:r>
            <a:r>
              <a:rPr lang="ko-KR" altLang="en-US" sz="4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갈등</a:t>
            </a:r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대한 </a:t>
            </a:r>
            <a:r>
              <a:rPr lang="ko-KR" altLang="en-US" sz="4400" dirty="0" smtClean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해결 방법</a:t>
            </a:r>
            <a:r>
              <a:rPr lang="ko-KR" altLang="en-US" sz="44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말할 수 있다</a:t>
            </a:r>
            <a:r>
              <a:rPr lang="en-US" altLang="ko-KR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. 띵 WAV.wav"/>
          </p:stSnd>
        </p:sndAc>
      </p:transition>
    </mc:Choice>
    <mc:Fallback xmlns="">
      <p:transition spd="slow">
        <p:sndAc>
          <p:stSnd>
            <p:snd r:embed="rId5" name="2. 띵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xmlns="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694CC0E-7742-474E-A023-372D625FE54C}"/>
              </a:ext>
            </a:extLst>
          </p:cNvPr>
          <p:cNvGrpSpPr/>
          <p:nvPr/>
        </p:nvGrpSpPr>
        <p:grpSpPr>
          <a:xfrm>
            <a:off x="2018929" y="22601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표지 보고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내용 상상하기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940A208-F0D6-4E93-BBF6-C05656768FE6}"/>
              </a:ext>
            </a:extLst>
          </p:cNvPr>
          <p:cNvGrpSpPr/>
          <p:nvPr/>
        </p:nvGrpSpPr>
        <p:grpSpPr>
          <a:xfrm>
            <a:off x="1867213" y="34729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en-US" altLang="ko-KR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행복을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찾은 </a:t>
              </a:r>
              <a:r>
                <a:rPr lang="ko-KR" altLang="en-US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건물</a:t>
              </a:r>
              <a:r>
                <a:rPr lang="en-US" altLang="ko-KR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  <a:r>
                <a:rPr lang="ko-KR" altLang="en-US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책 읽기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B4C5C22-0604-4F64-82D9-54B2820B7714}"/>
              </a:ext>
            </a:extLst>
          </p:cNvPr>
          <p:cNvGrpSpPr/>
          <p:nvPr/>
        </p:nvGrpSpPr>
        <p:grpSpPr>
          <a:xfrm>
            <a:off x="2122354" y="44920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갈등에 대한 </a:t>
              </a:r>
              <a:r>
                <a:rPr lang="ko-KR" altLang="en-US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해결 방법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찾기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65F2FD81-3772-4F7B-8444-148AECE5C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F9800406-C73E-49F8-8040-83AF4AF495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31120" y="7433106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A3540A1-BBFF-4398-AEEF-20702F13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83520" y="7585506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7598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528295" y="2892327"/>
            <a:ext cx="6047970" cy="1053025"/>
          </a:xfrm>
          <a:custGeom>
            <a:avLst/>
            <a:gdLst>
              <a:gd name="connsiteX0" fmla="*/ 0 w 6047970"/>
              <a:gd name="connsiteY0" fmla="*/ 330703 h 1053025"/>
              <a:gd name="connsiteX1" fmla="*/ 330703 w 6047970"/>
              <a:gd name="connsiteY1" fmla="*/ 0 h 1053025"/>
              <a:gd name="connsiteX2" fmla="*/ 821479 w 6047970"/>
              <a:gd name="connsiteY2" fmla="*/ 0 h 1053025"/>
              <a:gd name="connsiteX3" fmla="*/ 1258389 w 6047970"/>
              <a:gd name="connsiteY3" fmla="*/ 0 h 1053025"/>
              <a:gd name="connsiteX4" fmla="*/ 1910762 w 6047970"/>
              <a:gd name="connsiteY4" fmla="*/ 0 h 1053025"/>
              <a:gd name="connsiteX5" fmla="*/ 2401538 w 6047970"/>
              <a:gd name="connsiteY5" fmla="*/ 0 h 1053025"/>
              <a:gd name="connsiteX6" fmla="*/ 2946179 w 6047970"/>
              <a:gd name="connsiteY6" fmla="*/ 0 h 1053025"/>
              <a:gd name="connsiteX7" fmla="*/ 3544686 w 6047970"/>
              <a:gd name="connsiteY7" fmla="*/ 0 h 1053025"/>
              <a:gd name="connsiteX8" fmla="*/ 4143193 w 6047970"/>
              <a:gd name="connsiteY8" fmla="*/ 0 h 1053025"/>
              <a:gd name="connsiteX9" fmla="*/ 4795566 w 6047970"/>
              <a:gd name="connsiteY9" fmla="*/ 0 h 1053025"/>
              <a:gd name="connsiteX10" fmla="*/ 5717267 w 6047970"/>
              <a:gd name="connsiteY10" fmla="*/ 0 h 1053025"/>
              <a:gd name="connsiteX11" fmla="*/ 6047970 w 6047970"/>
              <a:gd name="connsiteY11" fmla="*/ 330703 h 1053025"/>
              <a:gd name="connsiteX12" fmla="*/ 6047970 w 6047970"/>
              <a:gd name="connsiteY12" fmla="*/ 722322 h 1053025"/>
              <a:gd name="connsiteX13" fmla="*/ 5717267 w 6047970"/>
              <a:gd name="connsiteY13" fmla="*/ 1053025 h 1053025"/>
              <a:gd name="connsiteX14" fmla="*/ 5226491 w 6047970"/>
              <a:gd name="connsiteY14" fmla="*/ 1053025 h 1053025"/>
              <a:gd name="connsiteX15" fmla="*/ 4627984 w 6047970"/>
              <a:gd name="connsiteY15" fmla="*/ 1053025 h 1053025"/>
              <a:gd name="connsiteX16" fmla="*/ 4137208 w 6047970"/>
              <a:gd name="connsiteY16" fmla="*/ 1053025 h 1053025"/>
              <a:gd name="connsiteX17" fmla="*/ 3646432 w 6047970"/>
              <a:gd name="connsiteY17" fmla="*/ 1053025 h 1053025"/>
              <a:gd name="connsiteX18" fmla="*/ 2994060 w 6047970"/>
              <a:gd name="connsiteY18" fmla="*/ 1053025 h 1053025"/>
              <a:gd name="connsiteX19" fmla="*/ 2341687 w 6047970"/>
              <a:gd name="connsiteY19" fmla="*/ 1053025 h 1053025"/>
              <a:gd name="connsiteX20" fmla="*/ 1904777 w 6047970"/>
              <a:gd name="connsiteY20" fmla="*/ 1053025 h 1053025"/>
              <a:gd name="connsiteX21" fmla="*/ 1252404 w 6047970"/>
              <a:gd name="connsiteY21" fmla="*/ 1053025 h 1053025"/>
              <a:gd name="connsiteX22" fmla="*/ 330703 w 6047970"/>
              <a:gd name="connsiteY22" fmla="*/ 1053025 h 1053025"/>
              <a:gd name="connsiteX23" fmla="*/ 0 w 6047970"/>
              <a:gd name="connsiteY23" fmla="*/ 722322 h 1053025"/>
              <a:gd name="connsiteX24" fmla="*/ 0 w 6047970"/>
              <a:gd name="connsiteY24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47970" h="1053025" fill="none" extrusionOk="0">
                <a:moveTo>
                  <a:pt x="0" y="330703"/>
                </a:moveTo>
                <a:cubicBezTo>
                  <a:pt x="33261" y="191058"/>
                  <a:pt x="124187" y="-10914"/>
                  <a:pt x="330703" y="0"/>
                </a:cubicBezTo>
                <a:cubicBezTo>
                  <a:pt x="511399" y="-34167"/>
                  <a:pt x="592504" y="16550"/>
                  <a:pt x="821479" y="0"/>
                </a:cubicBezTo>
                <a:cubicBezTo>
                  <a:pt x="1050454" y="-16550"/>
                  <a:pt x="1066060" y="26900"/>
                  <a:pt x="1258389" y="0"/>
                </a:cubicBezTo>
                <a:cubicBezTo>
                  <a:pt x="1450718" y="-26900"/>
                  <a:pt x="1661143" y="6786"/>
                  <a:pt x="1910762" y="0"/>
                </a:cubicBezTo>
                <a:cubicBezTo>
                  <a:pt x="2160381" y="-6786"/>
                  <a:pt x="2230151" y="4013"/>
                  <a:pt x="2401538" y="0"/>
                </a:cubicBezTo>
                <a:cubicBezTo>
                  <a:pt x="2572925" y="-4013"/>
                  <a:pt x="2707618" y="27630"/>
                  <a:pt x="2946179" y="0"/>
                </a:cubicBezTo>
                <a:cubicBezTo>
                  <a:pt x="3184740" y="-27630"/>
                  <a:pt x="3277300" y="21673"/>
                  <a:pt x="3544686" y="0"/>
                </a:cubicBezTo>
                <a:cubicBezTo>
                  <a:pt x="3812072" y="-21673"/>
                  <a:pt x="3930436" y="37906"/>
                  <a:pt x="4143193" y="0"/>
                </a:cubicBezTo>
                <a:cubicBezTo>
                  <a:pt x="4355950" y="-37906"/>
                  <a:pt x="4534270" y="1694"/>
                  <a:pt x="4795566" y="0"/>
                </a:cubicBezTo>
                <a:cubicBezTo>
                  <a:pt x="5056862" y="-1694"/>
                  <a:pt x="5418881" y="98008"/>
                  <a:pt x="5717267" y="0"/>
                </a:cubicBezTo>
                <a:cubicBezTo>
                  <a:pt x="5891888" y="9183"/>
                  <a:pt x="6043871" y="150382"/>
                  <a:pt x="6047970" y="330703"/>
                </a:cubicBezTo>
                <a:cubicBezTo>
                  <a:pt x="6078193" y="525221"/>
                  <a:pt x="6041349" y="591100"/>
                  <a:pt x="6047970" y="722322"/>
                </a:cubicBezTo>
                <a:cubicBezTo>
                  <a:pt x="6039986" y="897005"/>
                  <a:pt x="5884429" y="1044967"/>
                  <a:pt x="5717267" y="1053025"/>
                </a:cubicBezTo>
                <a:cubicBezTo>
                  <a:pt x="5535844" y="1088235"/>
                  <a:pt x="5407571" y="1005235"/>
                  <a:pt x="5226491" y="1053025"/>
                </a:cubicBezTo>
                <a:cubicBezTo>
                  <a:pt x="5045411" y="1100815"/>
                  <a:pt x="4909504" y="1011467"/>
                  <a:pt x="4627984" y="1053025"/>
                </a:cubicBezTo>
                <a:cubicBezTo>
                  <a:pt x="4346464" y="1094583"/>
                  <a:pt x="4376582" y="998956"/>
                  <a:pt x="4137208" y="1053025"/>
                </a:cubicBezTo>
                <a:cubicBezTo>
                  <a:pt x="3897834" y="1107094"/>
                  <a:pt x="3821424" y="1027938"/>
                  <a:pt x="3646432" y="1053025"/>
                </a:cubicBezTo>
                <a:cubicBezTo>
                  <a:pt x="3471440" y="1078112"/>
                  <a:pt x="3280960" y="976234"/>
                  <a:pt x="2994060" y="1053025"/>
                </a:cubicBezTo>
                <a:cubicBezTo>
                  <a:pt x="2707160" y="1129816"/>
                  <a:pt x="2580536" y="1016466"/>
                  <a:pt x="2341687" y="1053025"/>
                </a:cubicBezTo>
                <a:cubicBezTo>
                  <a:pt x="2102838" y="1089584"/>
                  <a:pt x="2070346" y="1016772"/>
                  <a:pt x="1904777" y="1053025"/>
                </a:cubicBezTo>
                <a:cubicBezTo>
                  <a:pt x="1739208" y="1089278"/>
                  <a:pt x="1511465" y="1032722"/>
                  <a:pt x="1252404" y="1053025"/>
                </a:cubicBezTo>
                <a:cubicBezTo>
                  <a:pt x="993343" y="1073328"/>
                  <a:pt x="519953" y="1041003"/>
                  <a:pt x="330703" y="1053025"/>
                </a:cubicBezTo>
                <a:cubicBezTo>
                  <a:pt x="124658" y="1078700"/>
                  <a:pt x="3023" y="881885"/>
                  <a:pt x="0" y="722322"/>
                </a:cubicBezTo>
                <a:cubicBezTo>
                  <a:pt x="-7743" y="642139"/>
                  <a:pt x="11171" y="472040"/>
                  <a:pt x="0" y="330703"/>
                </a:cubicBezTo>
                <a:close/>
              </a:path>
              <a:path w="604797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98739" y="-19497"/>
                  <a:pt x="802151" y="63484"/>
                  <a:pt x="1036941" y="0"/>
                </a:cubicBezTo>
                <a:cubicBezTo>
                  <a:pt x="1271731" y="-63484"/>
                  <a:pt x="1413256" y="21335"/>
                  <a:pt x="1527717" y="0"/>
                </a:cubicBezTo>
                <a:cubicBezTo>
                  <a:pt x="1642178" y="-21335"/>
                  <a:pt x="1815898" y="6776"/>
                  <a:pt x="2072359" y="0"/>
                </a:cubicBezTo>
                <a:cubicBezTo>
                  <a:pt x="2328820" y="-6776"/>
                  <a:pt x="2372470" y="51232"/>
                  <a:pt x="2563135" y="0"/>
                </a:cubicBezTo>
                <a:cubicBezTo>
                  <a:pt x="2753800" y="-51232"/>
                  <a:pt x="3029601" y="40451"/>
                  <a:pt x="3269373" y="0"/>
                </a:cubicBezTo>
                <a:cubicBezTo>
                  <a:pt x="3509145" y="-40451"/>
                  <a:pt x="3706180" y="34084"/>
                  <a:pt x="3921746" y="0"/>
                </a:cubicBezTo>
                <a:cubicBezTo>
                  <a:pt x="4137312" y="-34084"/>
                  <a:pt x="4331731" y="30246"/>
                  <a:pt x="4520253" y="0"/>
                </a:cubicBezTo>
                <a:cubicBezTo>
                  <a:pt x="4708775" y="-30246"/>
                  <a:pt x="4944664" y="1488"/>
                  <a:pt x="5118760" y="0"/>
                </a:cubicBezTo>
                <a:cubicBezTo>
                  <a:pt x="5292856" y="-1488"/>
                  <a:pt x="5488207" y="48508"/>
                  <a:pt x="5717267" y="0"/>
                </a:cubicBezTo>
                <a:cubicBezTo>
                  <a:pt x="5913139" y="-32833"/>
                  <a:pt x="6034191" y="131240"/>
                  <a:pt x="6047970" y="330703"/>
                </a:cubicBezTo>
                <a:cubicBezTo>
                  <a:pt x="6083660" y="425117"/>
                  <a:pt x="6028278" y="643618"/>
                  <a:pt x="6047970" y="722322"/>
                </a:cubicBezTo>
                <a:cubicBezTo>
                  <a:pt x="6042965" y="903798"/>
                  <a:pt x="5904014" y="1041373"/>
                  <a:pt x="5717267" y="1053025"/>
                </a:cubicBezTo>
                <a:cubicBezTo>
                  <a:pt x="5404472" y="1070731"/>
                  <a:pt x="5319434" y="1012153"/>
                  <a:pt x="5011029" y="1053025"/>
                </a:cubicBezTo>
                <a:cubicBezTo>
                  <a:pt x="4702624" y="1093897"/>
                  <a:pt x="4708097" y="1016862"/>
                  <a:pt x="4412521" y="1053025"/>
                </a:cubicBezTo>
                <a:cubicBezTo>
                  <a:pt x="4116945" y="1089188"/>
                  <a:pt x="3915685" y="990028"/>
                  <a:pt x="3760149" y="1053025"/>
                </a:cubicBezTo>
                <a:cubicBezTo>
                  <a:pt x="3604613" y="1116022"/>
                  <a:pt x="3380442" y="1006655"/>
                  <a:pt x="3107776" y="1053025"/>
                </a:cubicBezTo>
                <a:cubicBezTo>
                  <a:pt x="2835110" y="1099395"/>
                  <a:pt x="2798440" y="1017073"/>
                  <a:pt x="2509269" y="1053025"/>
                </a:cubicBezTo>
                <a:cubicBezTo>
                  <a:pt x="2220098" y="1088977"/>
                  <a:pt x="2222306" y="1026539"/>
                  <a:pt x="2018493" y="1053025"/>
                </a:cubicBezTo>
                <a:cubicBezTo>
                  <a:pt x="1814680" y="1079511"/>
                  <a:pt x="1788760" y="1051948"/>
                  <a:pt x="1581583" y="1053025"/>
                </a:cubicBezTo>
                <a:cubicBezTo>
                  <a:pt x="1374406" y="1054102"/>
                  <a:pt x="1225683" y="1041473"/>
                  <a:pt x="1090807" y="1053025"/>
                </a:cubicBezTo>
                <a:cubicBezTo>
                  <a:pt x="955931" y="1064577"/>
                  <a:pt x="640462" y="1045307"/>
                  <a:pt x="330703" y="1053025"/>
                </a:cubicBezTo>
                <a:cubicBezTo>
                  <a:pt x="187712" y="1053854"/>
                  <a:pt x="42754" y="933415"/>
                  <a:pt x="0" y="722322"/>
                </a:cubicBezTo>
                <a:cubicBezTo>
                  <a:pt x="-26253" y="558408"/>
                  <a:pt x="6179" y="477860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57310" y="2550733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C9C086D-9064-47B8-B03F-15401416F105}"/>
              </a:ext>
            </a:extLst>
          </p:cNvPr>
          <p:cNvGrpSpPr/>
          <p:nvPr/>
        </p:nvGrpSpPr>
        <p:grpSpPr>
          <a:xfrm>
            <a:off x="2258565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787829" y="2994843"/>
            <a:ext cx="5788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표지 보고 내용 상상하기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FCD902F-7C20-4DD8-B4C6-59D35E6A074A}"/>
              </a:ext>
            </a:extLst>
          </p:cNvPr>
          <p:cNvSpPr txBox="1"/>
          <p:nvPr/>
        </p:nvSpPr>
        <p:spPr>
          <a:xfrm>
            <a:off x="199067" y="24204"/>
            <a:ext cx="3156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읽기 전</a:t>
            </a:r>
            <a:r>
              <a:rPr lang="en-US" altLang="ko-KR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 활동</a:t>
            </a:r>
            <a:r>
              <a:rPr lang="en-US" altLang="ko-KR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endParaRPr lang="ko-KR" altLang="en-US" sz="2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72465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 함께 읽을 책 제목을 큰 목소리로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읽어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9A6D8AC0-1FE2-45CF-ACE3-11527CD798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23723" y="3490759"/>
            <a:ext cx="3440108" cy="344010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47" y="2918195"/>
            <a:ext cx="9586988" cy="34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99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016" y="2677071"/>
            <a:ext cx="7246864" cy="3812424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72465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표지의 그림을 보고 어떤 이야기일지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상상해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1901CFF-6615-49AD-B943-E43DFBF845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>
            <a:off x="7473139" y="1917513"/>
            <a:ext cx="4827061" cy="46809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C04AD40-D86D-4A54-8BF9-EAFE08521777}"/>
              </a:ext>
            </a:extLst>
          </p:cNvPr>
          <p:cNvSpPr txBox="1"/>
          <p:nvPr/>
        </p:nvSpPr>
        <p:spPr>
          <a:xfrm rot="284564">
            <a:off x="7994239" y="3013077"/>
            <a:ext cx="34476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앞표지를 살펴보며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이야기가 펼쳐 질지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상상하고 이야기 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나눠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C349B01F-5E84-4A39-8A4E-34077322765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00298" y="4944607"/>
            <a:ext cx="4014737" cy="190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1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55035" y="1657256"/>
            <a:ext cx="10748519" cy="952416"/>
            <a:chOff x="847494" y="1724655"/>
            <a:chExt cx="10748519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10023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속지의 건물을 보고 드는 생각을 자유롭게 이야기 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1901CFF-6615-49AD-B943-E43DFBF845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>
            <a:off x="7291494" y="1907282"/>
            <a:ext cx="5030031" cy="46809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C04AD40-D86D-4A54-8BF9-EAFE08521777}"/>
              </a:ext>
            </a:extLst>
          </p:cNvPr>
          <p:cNvSpPr txBox="1"/>
          <p:nvPr/>
        </p:nvSpPr>
        <p:spPr>
          <a:xfrm rot="284564">
            <a:off x="8082662" y="2915546"/>
            <a:ext cx="34476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건물을 보니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느낌이 드나요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사람들이 살고 있나요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왜 그럴까요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C349B01F-5E84-4A39-8A4E-34077322765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562729" y="4957615"/>
            <a:ext cx="4014737" cy="1900385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256801F8-5863-436B-8EF9-2481EB58B5B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8819" y="2544790"/>
            <a:ext cx="6259245" cy="38842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5968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55035" y="1570170"/>
            <a:ext cx="10748519" cy="952416"/>
            <a:chOff x="847494" y="1724655"/>
            <a:chExt cx="10748519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10023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낡은 건물 이야기에 귀 기울여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B31F9A83-D915-4728-A8AF-F693B59CF5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2369" y="2530970"/>
            <a:ext cx="5559436" cy="3700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8C8F358-0237-4229-BC71-7E5459F740C0}"/>
              </a:ext>
            </a:extLst>
          </p:cNvPr>
          <p:cNvSpPr txBox="1"/>
          <p:nvPr/>
        </p:nvSpPr>
        <p:spPr>
          <a:xfrm>
            <a:off x="6884276" y="2950121"/>
            <a:ext cx="46751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낡은 건물이 버려진 채 덩그러니 있었어요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 건물은 원래 아파트로 지을 예정이었어요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그런데 몇 년째 공사를 멈춘 채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그대로 내버려 두었지요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380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BAA8DF49-60A9-4390-B94C-8116C289A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89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wind"/>
        <p:sndAc>
          <p:stSnd>
            <p:snd r:embed="rId2" name="2. 띵 WAV.wav"/>
          </p:stSnd>
        </p:sndAc>
      </p:transition>
    </mc:Choice>
    <mc:Fallback xmlns="">
      <p:transition spd="slow">
        <p:fade/>
        <p:sndAc>
          <p:stSnd>
            <p:snd r:embed="rId4" name="2. 띵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55035" y="1570170"/>
            <a:ext cx="10748519" cy="952416"/>
            <a:chOff x="847494" y="1724655"/>
            <a:chExt cx="10748519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10023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낡은 건물 이야기에 귀 기울여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B31F9A83-D915-4728-A8AF-F693B59CF56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2369" y="2530970"/>
            <a:ext cx="5559436" cy="3700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타원 1">
            <a:extLst>
              <a:ext uri="{FF2B5EF4-FFF2-40B4-BE49-F238E27FC236}">
                <a16:creationId xmlns:a16="http://schemas.microsoft.com/office/drawing/2014/main" xmlns="" id="{75F462F2-6036-4E4E-9EF1-E2EC1A3B4959}"/>
              </a:ext>
            </a:extLst>
          </p:cNvPr>
          <p:cNvSpPr/>
          <p:nvPr/>
        </p:nvSpPr>
        <p:spPr>
          <a:xfrm>
            <a:off x="7115054" y="2439106"/>
            <a:ext cx="4164408" cy="212896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xmlns="" id="{0862E0AA-D0B5-48BA-8350-005CFBC8C6C0}"/>
              </a:ext>
            </a:extLst>
          </p:cNvPr>
          <p:cNvSpPr/>
          <p:nvPr/>
        </p:nvSpPr>
        <p:spPr>
          <a:xfrm>
            <a:off x="6822730" y="4238376"/>
            <a:ext cx="584649" cy="32899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xmlns="" id="{2DBF4951-A173-4DB9-989B-61220E1B3ADA}"/>
              </a:ext>
            </a:extLst>
          </p:cNvPr>
          <p:cNvSpPr/>
          <p:nvPr/>
        </p:nvSpPr>
        <p:spPr>
          <a:xfrm>
            <a:off x="6276602" y="4567370"/>
            <a:ext cx="290752" cy="16361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352DEF9-2EB2-43F9-8921-595C4AAE5BBF}"/>
              </a:ext>
            </a:extLst>
          </p:cNvPr>
          <p:cNvSpPr txBox="1"/>
          <p:nvPr/>
        </p:nvSpPr>
        <p:spPr>
          <a:xfrm>
            <a:off x="7473410" y="2867527"/>
            <a:ext cx="3447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왜 나만 멋진 건물이 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될 수 없는 걸까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…….’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E159EB6-3218-40CF-8389-716374042053}"/>
              </a:ext>
            </a:extLst>
          </p:cNvPr>
          <p:cNvSpPr txBox="1"/>
          <p:nvPr/>
        </p:nvSpPr>
        <p:spPr>
          <a:xfrm>
            <a:off x="7115054" y="4836908"/>
            <a:ext cx="4675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건물의 기분은 어땠을까요</a:t>
            </a:r>
            <a:r>
              <a:rPr lang="en-US" altLang="ko-KR" sz="4000" dirty="0">
                <a:solidFill>
                  <a:schemeClr val="bg2">
                    <a:lumMod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936B6F1-C5B5-4F97-A0A1-30BEA9EAC064}"/>
              </a:ext>
            </a:extLst>
          </p:cNvPr>
          <p:cNvSpPr txBox="1"/>
          <p:nvPr/>
        </p:nvSpPr>
        <p:spPr>
          <a:xfrm>
            <a:off x="7799021" y="5544794"/>
            <a:ext cx="4675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날마다 </a:t>
            </a:r>
            <a:r>
              <a:rPr lang="ko-KR" altLang="en-US" sz="3600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슬펐어요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6" name="실패">
            <a:hlinkClick r:id="" action="ppaction://media"/>
            <a:extLst>
              <a:ext uri="{FF2B5EF4-FFF2-40B4-BE49-F238E27FC236}">
                <a16:creationId xmlns:a16="http://schemas.microsoft.com/office/drawing/2014/main" xmlns="" id="{E3CA3368-F401-47F4-AD05-25E3A6A657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43375" y="8069553"/>
            <a:ext cx="315622" cy="31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49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9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0" grpId="0"/>
      <p:bldP spid="2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98" y="2512531"/>
            <a:ext cx="3325741" cy="3962658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55035" y="1570170"/>
            <a:ext cx="10748519" cy="952416"/>
            <a:chOff x="847494" y="1724655"/>
            <a:chExt cx="10748519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10023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낡은 건물 이야기에 귀 기울여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936B6F1-C5B5-4F97-A0A1-30BEA9EAC064}"/>
              </a:ext>
            </a:extLst>
          </p:cNvPr>
          <p:cNvSpPr txBox="1"/>
          <p:nvPr/>
        </p:nvSpPr>
        <p:spPr>
          <a:xfrm>
            <a:off x="5261414" y="3236980"/>
            <a:ext cx="61311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어느 날 누군가가 건물한테 말을 걸어왔어요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너는 왜 버려져 있니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?”</a:t>
            </a:r>
          </a:p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깜짝 놀란 건물이 주변을 살펴보니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</a:t>
            </a:r>
          </a:p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한 아저씨가 건물 앞에 서 있었어요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FDB8DA54-364E-4987-AD94-09943675F0C2}"/>
              </a:ext>
            </a:extLst>
          </p:cNvPr>
          <p:cNvGrpSpPr/>
          <p:nvPr/>
        </p:nvGrpSpPr>
        <p:grpSpPr>
          <a:xfrm>
            <a:off x="3064365" y="4427359"/>
            <a:ext cx="1162661" cy="1765382"/>
            <a:chOff x="3064365" y="4427359"/>
            <a:chExt cx="1162661" cy="1765382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xmlns="" id="{A1B75FE1-79B2-4870-B259-D762746E95C5}"/>
                </a:ext>
              </a:extLst>
            </p:cNvPr>
            <p:cNvSpPr/>
            <p:nvPr/>
          </p:nvSpPr>
          <p:spPr>
            <a:xfrm>
              <a:off x="3088276" y="4775948"/>
              <a:ext cx="1045029" cy="1416793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xmlns="" id="{42860FDD-6D53-4915-840F-289BFC2EFF04}"/>
                </a:ext>
              </a:extLst>
            </p:cNvPr>
            <p:cNvCxnSpPr/>
            <p:nvPr/>
          </p:nvCxnSpPr>
          <p:spPr>
            <a:xfrm flipV="1">
              <a:off x="3883706" y="4547284"/>
              <a:ext cx="121920" cy="164497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xmlns="" id="{F10C86AB-8623-4490-BA22-A051F20693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76499" y="4775948"/>
              <a:ext cx="150527" cy="93515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xmlns="" id="{C7A0FA6D-A9E6-4DD7-8A45-98E1CD484C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46783" y="4427359"/>
              <a:ext cx="12706" cy="189615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xmlns="" id="{4C724690-7F73-4FB0-B18B-266E5F24604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17747" y="4512982"/>
              <a:ext cx="86561" cy="17914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xmlns="" id="{03E0C4DA-1563-4D98-B9EA-D2E09CFD8AE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64365" y="4725960"/>
              <a:ext cx="154745" cy="99975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41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55035" y="1570170"/>
            <a:ext cx="10748519" cy="952416"/>
            <a:chOff x="847494" y="1724655"/>
            <a:chExt cx="10748519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10023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낡은 건물 이야기에 귀 기울여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936B6F1-C5B5-4F97-A0A1-30BEA9EAC064}"/>
              </a:ext>
            </a:extLst>
          </p:cNvPr>
          <p:cNvSpPr txBox="1"/>
          <p:nvPr/>
        </p:nvSpPr>
        <p:spPr>
          <a:xfrm>
            <a:off x="1375583" y="2597914"/>
            <a:ext cx="61311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아저씨는 건축가였어요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건축가 아저씨는 건물에게 딱한 사정을 듣고 말했어요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흐음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그것 참 안됐구나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도와 줄게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.”</a:t>
            </a:r>
          </a:p>
          <a:p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정말요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나도 멋진 건물이 될 수 있나요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건물이 기뻐하며 말했어요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482" y="3093998"/>
            <a:ext cx="2896157" cy="332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84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43. 딴딴단">
            <a:hlinkClick r:id="" action="ppaction://media"/>
            <a:extLst>
              <a:ext uri="{FF2B5EF4-FFF2-40B4-BE49-F238E27FC236}">
                <a16:creationId xmlns:a16="http://schemas.microsoft.com/office/drawing/2014/main" xmlns="" id="{7878579B-16C8-441D-8384-9B269DA13C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3937" y="859791"/>
            <a:ext cx="487362" cy="487362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55035" y="1570170"/>
            <a:ext cx="10748519" cy="952416"/>
            <a:chOff x="847494" y="1724655"/>
            <a:chExt cx="10748519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10023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낡은 건물 이야기에 귀 기울여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936B6F1-C5B5-4F97-A0A1-30BEA9EAC064}"/>
              </a:ext>
            </a:extLst>
          </p:cNvPr>
          <p:cNvSpPr txBox="1"/>
          <p:nvPr/>
        </p:nvSpPr>
        <p:spPr>
          <a:xfrm>
            <a:off x="2318799" y="2237039"/>
            <a:ext cx="86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건축가 아저씨가 건물에 커다란 안내물을 내걸었어요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546" y="2971209"/>
            <a:ext cx="7582188" cy="355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2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55035" y="1570170"/>
            <a:ext cx="10748519" cy="952416"/>
            <a:chOff x="847494" y="1724655"/>
            <a:chExt cx="10748519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10023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낡은 건물 이야기에 귀 기울여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936B6F1-C5B5-4F97-A0A1-30BEA9EAC064}"/>
              </a:ext>
            </a:extLst>
          </p:cNvPr>
          <p:cNvSpPr txBox="1"/>
          <p:nvPr/>
        </p:nvSpPr>
        <p:spPr>
          <a:xfrm>
            <a:off x="1268902" y="3166247"/>
            <a:ext cx="55128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건축가 아저씨가 직접 집을 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짓는 게 </a:t>
            </a:r>
            <a:r>
              <a:rPr lang="ko-KR" altLang="en-US" sz="3600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아니었어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?”</a:t>
            </a:r>
          </a:p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건물은 어리둥절했어요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며칠 뒤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사람들이 하나 둘 찾아왔어요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200" y="2505828"/>
            <a:ext cx="3286760" cy="375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1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표지 보고 내용 상상하기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3C1F2E86-0B60-4849-9CF7-F025825F88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408" y="1900385"/>
            <a:ext cx="6502391" cy="43283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6D126895-BEA1-44AF-873E-42B09ABAB891}"/>
              </a:ext>
            </a:extLst>
          </p:cNvPr>
          <p:cNvGrpSpPr/>
          <p:nvPr/>
        </p:nvGrpSpPr>
        <p:grpSpPr>
          <a:xfrm>
            <a:off x="6464766" y="1209692"/>
            <a:ext cx="5984070" cy="4779790"/>
            <a:chOff x="6464766" y="1209692"/>
            <a:chExt cx="5984070" cy="4779790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61901CFF-6615-49AD-B943-E43DFBF845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72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6464766" y="1209692"/>
              <a:ext cx="5984070" cy="477979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DC04AD40-D86D-4A54-8BF9-EAFE08521777}"/>
                </a:ext>
              </a:extLst>
            </p:cNvPr>
            <p:cNvSpPr txBox="1"/>
            <p:nvPr/>
          </p:nvSpPr>
          <p:spPr>
            <a:xfrm rot="284564">
              <a:off x="7426486" y="2663631"/>
              <a:ext cx="377883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사람들은 어떤 집을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짓기 시작할까요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건물이 어떻게 변신할까요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 생각을 말해봅시다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C349B01F-5E84-4A39-8A4E-34077322765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562729" y="4957615"/>
            <a:ext cx="4014737" cy="1900385"/>
          </a:xfrm>
          <a:prstGeom prst="rect">
            <a:avLst/>
          </a:prstGeom>
        </p:spPr>
      </p:pic>
      <p:pic>
        <p:nvPicPr>
          <p:cNvPr id="3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331393" y="-787401"/>
            <a:ext cx="320675" cy="3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1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476956" y="2929905"/>
            <a:ext cx="6176329" cy="1053025"/>
          </a:xfrm>
          <a:custGeom>
            <a:avLst/>
            <a:gdLst>
              <a:gd name="connsiteX0" fmla="*/ 0 w 6176329"/>
              <a:gd name="connsiteY0" fmla="*/ 330703 h 1053025"/>
              <a:gd name="connsiteX1" fmla="*/ 330703 w 6176329"/>
              <a:gd name="connsiteY1" fmla="*/ 0 h 1053025"/>
              <a:gd name="connsiteX2" fmla="*/ 827046 w 6176329"/>
              <a:gd name="connsiteY2" fmla="*/ 0 h 1053025"/>
              <a:gd name="connsiteX3" fmla="*/ 1268240 w 6176329"/>
              <a:gd name="connsiteY3" fmla="*/ 0 h 1053025"/>
              <a:gd name="connsiteX4" fmla="*/ 1764583 w 6176329"/>
              <a:gd name="connsiteY4" fmla="*/ 0 h 1053025"/>
              <a:gd name="connsiteX5" fmla="*/ 2316075 w 6176329"/>
              <a:gd name="connsiteY5" fmla="*/ 0 h 1053025"/>
              <a:gd name="connsiteX6" fmla="*/ 2867568 w 6176329"/>
              <a:gd name="connsiteY6" fmla="*/ 0 h 1053025"/>
              <a:gd name="connsiteX7" fmla="*/ 3474209 w 6176329"/>
              <a:gd name="connsiteY7" fmla="*/ 0 h 1053025"/>
              <a:gd name="connsiteX8" fmla="*/ 3915403 w 6176329"/>
              <a:gd name="connsiteY8" fmla="*/ 0 h 1053025"/>
              <a:gd name="connsiteX9" fmla="*/ 4522044 w 6176329"/>
              <a:gd name="connsiteY9" fmla="*/ 0 h 1053025"/>
              <a:gd name="connsiteX10" fmla="*/ 5183835 w 6176329"/>
              <a:gd name="connsiteY10" fmla="*/ 0 h 1053025"/>
              <a:gd name="connsiteX11" fmla="*/ 5845626 w 6176329"/>
              <a:gd name="connsiteY11" fmla="*/ 0 h 1053025"/>
              <a:gd name="connsiteX12" fmla="*/ 6176329 w 6176329"/>
              <a:gd name="connsiteY12" fmla="*/ 330703 h 1053025"/>
              <a:gd name="connsiteX13" fmla="*/ 6176329 w 6176329"/>
              <a:gd name="connsiteY13" fmla="*/ 722322 h 1053025"/>
              <a:gd name="connsiteX14" fmla="*/ 5845626 w 6176329"/>
              <a:gd name="connsiteY14" fmla="*/ 1053025 h 1053025"/>
              <a:gd name="connsiteX15" fmla="*/ 5459581 w 6176329"/>
              <a:gd name="connsiteY15" fmla="*/ 1053025 h 1053025"/>
              <a:gd name="connsiteX16" fmla="*/ 4852940 w 6176329"/>
              <a:gd name="connsiteY16" fmla="*/ 1053025 h 1053025"/>
              <a:gd name="connsiteX17" fmla="*/ 4246298 w 6176329"/>
              <a:gd name="connsiteY17" fmla="*/ 1053025 h 1053025"/>
              <a:gd name="connsiteX18" fmla="*/ 3860254 w 6176329"/>
              <a:gd name="connsiteY18" fmla="*/ 1053025 h 1053025"/>
              <a:gd name="connsiteX19" fmla="*/ 3253612 w 6176329"/>
              <a:gd name="connsiteY19" fmla="*/ 1053025 h 1053025"/>
              <a:gd name="connsiteX20" fmla="*/ 2757269 w 6176329"/>
              <a:gd name="connsiteY20" fmla="*/ 1053025 h 1053025"/>
              <a:gd name="connsiteX21" fmla="*/ 2205777 w 6176329"/>
              <a:gd name="connsiteY21" fmla="*/ 1053025 h 1053025"/>
              <a:gd name="connsiteX22" fmla="*/ 1819732 w 6176329"/>
              <a:gd name="connsiteY22" fmla="*/ 1053025 h 1053025"/>
              <a:gd name="connsiteX23" fmla="*/ 1323389 w 6176329"/>
              <a:gd name="connsiteY23" fmla="*/ 1053025 h 1053025"/>
              <a:gd name="connsiteX24" fmla="*/ 330703 w 6176329"/>
              <a:gd name="connsiteY24" fmla="*/ 1053025 h 1053025"/>
              <a:gd name="connsiteX25" fmla="*/ 0 w 6176329"/>
              <a:gd name="connsiteY25" fmla="*/ 722322 h 1053025"/>
              <a:gd name="connsiteX26" fmla="*/ 0 w 6176329"/>
              <a:gd name="connsiteY26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176329" h="1053025" fill="none" extrusionOk="0">
                <a:moveTo>
                  <a:pt x="0" y="330703"/>
                </a:moveTo>
                <a:cubicBezTo>
                  <a:pt x="22911" y="152491"/>
                  <a:pt x="141397" y="13076"/>
                  <a:pt x="330703" y="0"/>
                </a:cubicBezTo>
                <a:cubicBezTo>
                  <a:pt x="576664" y="-47772"/>
                  <a:pt x="617005" y="52883"/>
                  <a:pt x="827046" y="0"/>
                </a:cubicBezTo>
                <a:cubicBezTo>
                  <a:pt x="1037087" y="-52883"/>
                  <a:pt x="1148549" y="50189"/>
                  <a:pt x="1268240" y="0"/>
                </a:cubicBezTo>
                <a:cubicBezTo>
                  <a:pt x="1387931" y="-50189"/>
                  <a:pt x="1640045" y="51971"/>
                  <a:pt x="1764583" y="0"/>
                </a:cubicBezTo>
                <a:cubicBezTo>
                  <a:pt x="1889121" y="-51971"/>
                  <a:pt x="2049846" y="10782"/>
                  <a:pt x="2316075" y="0"/>
                </a:cubicBezTo>
                <a:cubicBezTo>
                  <a:pt x="2582304" y="-10782"/>
                  <a:pt x="2756736" y="14696"/>
                  <a:pt x="2867568" y="0"/>
                </a:cubicBezTo>
                <a:cubicBezTo>
                  <a:pt x="2978400" y="-14696"/>
                  <a:pt x="3235750" y="3794"/>
                  <a:pt x="3474209" y="0"/>
                </a:cubicBezTo>
                <a:cubicBezTo>
                  <a:pt x="3712668" y="-3794"/>
                  <a:pt x="3714596" y="20946"/>
                  <a:pt x="3915403" y="0"/>
                </a:cubicBezTo>
                <a:cubicBezTo>
                  <a:pt x="4116210" y="-20946"/>
                  <a:pt x="4311668" y="37979"/>
                  <a:pt x="4522044" y="0"/>
                </a:cubicBezTo>
                <a:cubicBezTo>
                  <a:pt x="4732420" y="-37979"/>
                  <a:pt x="5033174" y="37722"/>
                  <a:pt x="5183835" y="0"/>
                </a:cubicBezTo>
                <a:cubicBezTo>
                  <a:pt x="5334496" y="-37722"/>
                  <a:pt x="5588864" y="75487"/>
                  <a:pt x="5845626" y="0"/>
                </a:cubicBezTo>
                <a:cubicBezTo>
                  <a:pt x="6020284" y="-7959"/>
                  <a:pt x="6160849" y="140003"/>
                  <a:pt x="6176329" y="330703"/>
                </a:cubicBezTo>
                <a:cubicBezTo>
                  <a:pt x="6198953" y="509953"/>
                  <a:pt x="6162203" y="626774"/>
                  <a:pt x="6176329" y="722322"/>
                </a:cubicBezTo>
                <a:cubicBezTo>
                  <a:pt x="6162721" y="932775"/>
                  <a:pt x="6046433" y="1074382"/>
                  <a:pt x="5845626" y="1053025"/>
                </a:cubicBezTo>
                <a:cubicBezTo>
                  <a:pt x="5721058" y="1083014"/>
                  <a:pt x="5541561" y="1044962"/>
                  <a:pt x="5459581" y="1053025"/>
                </a:cubicBezTo>
                <a:cubicBezTo>
                  <a:pt x="5377601" y="1061088"/>
                  <a:pt x="5105474" y="995717"/>
                  <a:pt x="4852940" y="1053025"/>
                </a:cubicBezTo>
                <a:cubicBezTo>
                  <a:pt x="4600406" y="1110333"/>
                  <a:pt x="4545012" y="1026343"/>
                  <a:pt x="4246298" y="1053025"/>
                </a:cubicBezTo>
                <a:cubicBezTo>
                  <a:pt x="3947584" y="1079707"/>
                  <a:pt x="4008433" y="1013254"/>
                  <a:pt x="3860254" y="1053025"/>
                </a:cubicBezTo>
                <a:cubicBezTo>
                  <a:pt x="3712075" y="1092796"/>
                  <a:pt x="3417270" y="1018511"/>
                  <a:pt x="3253612" y="1053025"/>
                </a:cubicBezTo>
                <a:cubicBezTo>
                  <a:pt x="3089954" y="1087539"/>
                  <a:pt x="2963901" y="1025321"/>
                  <a:pt x="2757269" y="1053025"/>
                </a:cubicBezTo>
                <a:cubicBezTo>
                  <a:pt x="2550637" y="1080729"/>
                  <a:pt x="2461817" y="995206"/>
                  <a:pt x="2205777" y="1053025"/>
                </a:cubicBezTo>
                <a:cubicBezTo>
                  <a:pt x="1949737" y="1110844"/>
                  <a:pt x="1952940" y="1034010"/>
                  <a:pt x="1819732" y="1053025"/>
                </a:cubicBezTo>
                <a:cubicBezTo>
                  <a:pt x="1686524" y="1072040"/>
                  <a:pt x="1439809" y="1040671"/>
                  <a:pt x="1323389" y="1053025"/>
                </a:cubicBezTo>
                <a:cubicBezTo>
                  <a:pt x="1206969" y="1065379"/>
                  <a:pt x="792215" y="1014784"/>
                  <a:pt x="330703" y="1053025"/>
                </a:cubicBezTo>
                <a:cubicBezTo>
                  <a:pt x="127825" y="1041884"/>
                  <a:pt x="6319" y="866059"/>
                  <a:pt x="0" y="722322"/>
                </a:cubicBezTo>
                <a:cubicBezTo>
                  <a:pt x="-12358" y="591414"/>
                  <a:pt x="43699" y="492918"/>
                  <a:pt x="0" y="330703"/>
                </a:cubicBezTo>
                <a:close/>
              </a:path>
              <a:path w="6176329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90966" y="-65507"/>
                  <a:pt x="777678" y="21748"/>
                  <a:pt x="992494" y="0"/>
                </a:cubicBezTo>
                <a:cubicBezTo>
                  <a:pt x="1207310" y="-21748"/>
                  <a:pt x="1275627" y="49901"/>
                  <a:pt x="1433688" y="0"/>
                </a:cubicBezTo>
                <a:cubicBezTo>
                  <a:pt x="1591749" y="-49901"/>
                  <a:pt x="1795767" y="21803"/>
                  <a:pt x="1930031" y="0"/>
                </a:cubicBezTo>
                <a:cubicBezTo>
                  <a:pt x="2064295" y="-21803"/>
                  <a:pt x="2206271" y="3446"/>
                  <a:pt x="2371225" y="0"/>
                </a:cubicBezTo>
                <a:cubicBezTo>
                  <a:pt x="2536179" y="-3446"/>
                  <a:pt x="2892537" y="55612"/>
                  <a:pt x="3033015" y="0"/>
                </a:cubicBezTo>
                <a:cubicBezTo>
                  <a:pt x="3173493" y="-55612"/>
                  <a:pt x="3416736" y="44940"/>
                  <a:pt x="3639657" y="0"/>
                </a:cubicBezTo>
                <a:cubicBezTo>
                  <a:pt x="3862578" y="-44940"/>
                  <a:pt x="3961789" y="40812"/>
                  <a:pt x="4191149" y="0"/>
                </a:cubicBezTo>
                <a:cubicBezTo>
                  <a:pt x="4420509" y="-40812"/>
                  <a:pt x="4579874" y="12155"/>
                  <a:pt x="4742641" y="0"/>
                </a:cubicBezTo>
                <a:cubicBezTo>
                  <a:pt x="4905408" y="-12155"/>
                  <a:pt x="5029698" y="5118"/>
                  <a:pt x="5238984" y="0"/>
                </a:cubicBezTo>
                <a:cubicBezTo>
                  <a:pt x="5448270" y="-5118"/>
                  <a:pt x="5641742" y="51709"/>
                  <a:pt x="5845626" y="0"/>
                </a:cubicBezTo>
                <a:cubicBezTo>
                  <a:pt x="6060653" y="22387"/>
                  <a:pt x="6177512" y="137619"/>
                  <a:pt x="6176329" y="330703"/>
                </a:cubicBezTo>
                <a:cubicBezTo>
                  <a:pt x="6195263" y="464523"/>
                  <a:pt x="6138295" y="553006"/>
                  <a:pt x="6176329" y="722322"/>
                </a:cubicBezTo>
                <a:cubicBezTo>
                  <a:pt x="6198628" y="911169"/>
                  <a:pt x="6020212" y="1050674"/>
                  <a:pt x="5845626" y="1053025"/>
                </a:cubicBezTo>
                <a:cubicBezTo>
                  <a:pt x="5687201" y="1099132"/>
                  <a:pt x="5584756" y="1031611"/>
                  <a:pt x="5459581" y="1053025"/>
                </a:cubicBezTo>
                <a:cubicBezTo>
                  <a:pt x="5334407" y="1074439"/>
                  <a:pt x="5046235" y="991696"/>
                  <a:pt x="4852940" y="1053025"/>
                </a:cubicBezTo>
                <a:cubicBezTo>
                  <a:pt x="4659645" y="1114354"/>
                  <a:pt x="4389086" y="1014993"/>
                  <a:pt x="4246298" y="1053025"/>
                </a:cubicBezTo>
                <a:cubicBezTo>
                  <a:pt x="4103510" y="1091057"/>
                  <a:pt x="3865080" y="1016014"/>
                  <a:pt x="3694806" y="1053025"/>
                </a:cubicBezTo>
                <a:cubicBezTo>
                  <a:pt x="3524532" y="1090036"/>
                  <a:pt x="3343618" y="1011295"/>
                  <a:pt x="3253612" y="1053025"/>
                </a:cubicBezTo>
                <a:cubicBezTo>
                  <a:pt x="3163606" y="1094755"/>
                  <a:pt x="3043404" y="1019870"/>
                  <a:pt x="2867568" y="1053025"/>
                </a:cubicBezTo>
                <a:cubicBezTo>
                  <a:pt x="2691732" y="1086180"/>
                  <a:pt x="2630451" y="1048895"/>
                  <a:pt x="2426374" y="1053025"/>
                </a:cubicBezTo>
                <a:cubicBezTo>
                  <a:pt x="2222297" y="1057155"/>
                  <a:pt x="2107960" y="999711"/>
                  <a:pt x="1819732" y="1053025"/>
                </a:cubicBezTo>
                <a:cubicBezTo>
                  <a:pt x="1531504" y="1106339"/>
                  <a:pt x="1506227" y="1047245"/>
                  <a:pt x="1268240" y="1053025"/>
                </a:cubicBezTo>
                <a:cubicBezTo>
                  <a:pt x="1030253" y="1058805"/>
                  <a:pt x="777735" y="1040220"/>
                  <a:pt x="330703" y="1053025"/>
                </a:cubicBezTo>
                <a:cubicBezTo>
                  <a:pt x="114329" y="1062990"/>
                  <a:pt x="-18054" y="896057"/>
                  <a:pt x="0" y="722322"/>
                </a:cubicBezTo>
                <a:cubicBezTo>
                  <a:pt x="-13917" y="564197"/>
                  <a:pt x="27023" y="486274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311350" y="3066684"/>
            <a:ext cx="6646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48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찾은 </a:t>
            </a:r>
            <a:r>
              <a:rPr lang="ko-KR" altLang="en-US" sz="48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건물</a:t>
            </a:r>
            <a:r>
              <a:rPr lang="en-US" altLang="ko-KR" sz="48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48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읽기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0F6ACCBC-AA1C-4BEB-BDCF-93ACB3F16D7B}"/>
              </a:ext>
            </a:extLst>
          </p:cNvPr>
          <p:cNvGrpSpPr/>
          <p:nvPr/>
        </p:nvGrpSpPr>
        <p:grpSpPr>
          <a:xfrm>
            <a:off x="2051182" y="945785"/>
            <a:ext cx="2851548" cy="2442513"/>
            <a:chOff x="983032" y="767403"/>
            <a:chExt cx="2656116" cy="227511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CDA68BEC-8664-4A2E-A8C9-B71F8E529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45AAE69-1495-419F-932C-83DBA09BEF8E}"/>
                </a:ext>
              </a:extLst>
            </p:cNvPr>
            <p:cNvSpPr txBox="1"/>
            <p:nvPr/>
          </p:nvSpPr>
          <p:spPr>
            <a:xfrm>
              <a:off x="1622345" y="1586561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</a:p>
          </p:txBody>
        </p:sp>
        <p:pic>
          <p:nvPicPr>
            <p:cNvPr id="19" name="그림 18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D820B117-2825-493F-BC0F-3A0D8B39B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11090" y="1356955"/>
              <a:ext cx="756912" cy="981845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19E7F22B-F560-4A14-A4BB-0D82AE1C02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0184">
            <a:off x="9125696" y="2343299"/>
            <a:ext cx="359454" cy="797675"/>
          </a:xfrm>
          <a:prstGeom prst="rect">
            <a:avLst/>
          </a:prstGeom>
        </p:spPr>
      </p:pic>
      <p:pic>
        <p:nvPicPr>
          <p:cNvPr id="21" name="그림 2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AB06A215-EC4C-4B29-9187-7213155C05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2160" y="2596729"/>
            <a:ext cx="2240685" cy="22515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FCD902F-7C20-4DD8-B4C6-59D35E6A074A}"/>
              </a:ext>
            </a:extLst>
          </p:cNvPr>
          <p:cNvSpPr txBox="1"/>
          <p:nvPr/>
        </p:nvSpPr>
        <p:spPr>
          <a:xfrm>
            <a:off x="199067" y="24204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읽기 중 활동</a:t>
            </a:r>
            <a:r>
              <a:rPr lang="en-US" altLang="ko-KR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endParaRPr lang="ko-KR" altLang="en-US" sz="2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" y="2010732"/>
            <a:ext cx="8219440" cy="4294223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찾은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건물</a:t>
            </a:r>
            <a:r>
              <a:rPr lang="en-US" altLang="ko-KR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읽기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D2034BE-FA7B-443E-BEB0-BF787DFD66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 flipH="1">
            <a:off x="7073901" y="1449951"/>
            <a:ext cx="5255638" cy="45074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0EAAE-E12E-4AA5-9D4F-1A62FBBA08FC}"/>
              </a:ext>
            </a:extLst>
          </p:cNvPr>
          <p:cNvSpPr txBox="1"/>
          <p:nvPr/>
        </p:nvSpPr>
        <p:spPr>
          <a:xfrm rot="21154723">
            <a:off x="7869824" y="2716373"/>
            <a:ext cx="3778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철공소 사람들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은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여러가지 물건을 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쇠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’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로 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만들기 시작했어요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집이 될까요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689898BA-2A23-4BD6-B57E-F8818F9DFB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823810" y="4976186"/>
            <a:ext cx="4014737" cy="1900385"/>
          </a:xfrm>
          <a:prstGeom prst="rect">
            <a:avLst/>
          </a:prstGeom>
        </p:spPr>
      </p:pic>
      <p:pic>
        <p:nvPicPr>
          <p:cNvPr id="11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31393" y="-787401"/>
            <a:ext cx="320675" cy="3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2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62" y="2024226"/>
            <a:ext cx="8717280" cy="4497541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39" y="400528"/>
            <a:ext cx="97556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찾은 건물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읽기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D2034BE-FA7B-443E-BEB0-BF787DFD66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 flipH="1">
            <a:off x="7073901" y="1449951"/>
            <a:ext cx="5255638" cy="45074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0EAAE-E12E-4AA5-9D4F-1A62FBBA08FC}"/>
              </a:ext>
            </a:extLst>
          </p:cNvPr>
          <p:cNvSpPr txBox="1"/>
          <p:nvPr/>
        </p:nvSpPr>
        <p:spPr>
          <a:xfrm rot="21154723">
            <a:off x="7869824" y="2716373"/>
            <a:ext cx="3778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E1FCCE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꽃집 사람들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은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집 안 곳곳을 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E1FCCE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E1FCCE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꽃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E1FCCE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으로 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꾸몄어요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E1FCCE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집이 될까요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E1FCCE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689898BA-2A23-4BD6-B57E-F8818F9DFB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823810" y="4976186"/>
            <a:ext cx="4014737" cy="1900385"/>
          </a:xfrm>
          <a:prstGeom prst="rect">
            <a:avLst/>
          </a:prstGeom>
        </p:spPr>
      </p:pic>
      <p:pic>
        <p:nvPicPr>
          <p:cNvPr id="11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31393" y="-787401"/>
            <a:ext cx="320675" cy="3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2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840" y="1954849"/>
            <a:ext cx="8441880" cy="4708916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453553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637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찾은 건물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책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읽기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D2034BE-FA7B-443E-BEB0-BF787DFD66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/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 flipH="1">
            <a:off x="7073901" y="1449951"/>
            <a:ext cx="5255638" cy="45074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0EAAE-E12E-4AA5-9D4F-1A62FBBA08FC}"/>
              </a:ext>
            </a:extLst>
          </p:cNvPr>
          <p:cNvSpPr txBox="1"/>
          <p:nvPr/>
        </p:nvSpPr>
        <p:spPr>
          <a:xfrm rot="21154723">
            <a:off x="7869824" y="2716373"/>
            <a:ext cx="3778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E0CBF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양복점 재봉사들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은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집 안을 갖가지 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E0CBF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E0CBF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옷감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E0CBF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으로 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장식했어요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E0CBF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집이 될까요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E0CBF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689898BA-2A23-4BD6-B57E-F8818F9DFB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823810" y="4976186"/>
            <a:ext cx="4014737" cy="1900385"/>
          </a:xfrm>
          <a:prstGeom prst="rect">
            <a:avLst/>
          </a:prstGeom>
        </p:spPr>
      </p:pic>
      <p:pic>
        <p:nvPicPr>
          <p:cNvPr id="11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31393" y="-787401"/>
            <a:ext cx="320675" cy="3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04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3. 딴딴단.wav"/>
          </p:stSnd>
        </p:sndAc>
      </p:transition>
    </mc:Choice>
    <mc:Fallback xmlns="">
      <p:transition spd="slow">
        <p:fade/>
        <p:sndAc>
          <p:stSnd>
            <p:snd r:embed="rId4" name="43. 딴딴단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502" y="1968476"/>
            <a:ext cx="8252360" cy="4553291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438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찾은 건물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읽기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D2034BE-FA7B-443E-BEB0-BF787DFD66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/>
            <a:duotone>
              <a:prstClr val="black"/>
              <a:schemeClr val="accent5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 flipH="1">
            <a:off x="7073901" y="1449951"/>
            <a:ext cx="5255638" cy="45074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0EAAE-E12E-4AA5-9D4F-1A62FBBA08FC}"/>
              </a:ext>
            </a:extLst>
          </p:cNvPr>
          <p:cNvSpPr txBox="1"/>
          <p:nvPr/>
        </p:nvSpPr>
        <p:spPr>
          <a:xfrm rot="21154723">
            <a:off x="7812304" y="2768157"/>
            <a:ext cx="3778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과자 가게 사람들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은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세상에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집이 온통 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달콤한 과자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’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로 꾸며졌어요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집이 될까요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689898BA-2A23-4BD6-B57E-F8818F9DFB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823810" y="4976186"/>
            <a:ext cx="4014737" cy="1900385"/>
          </a:xfrm>
          <a:prstGeom prst="rect">
            <a:avLst/>
          </a:prstGeom>
        </p:spPr>
      </p:pic>
      <p:pic>
        <p:nvPicPr>
          <p:cNvPr id="11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31393" y="-787401"/>
            <a:ext cx="320675" cy="3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26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1878822"/>
            <a:ext cx="8686800" cy="4642945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247024" y="154883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6108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찾은 건물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읽기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D2034BE-FA7B-443E-BEB0-BF787DFD66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/>
            <a:duotone>
              <a:prstClr val="black"/>
              <a:srgbClr val="E0CBF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 flipH="1">
            <a:off x="7073901" y="1449951"/>
            <a:ext cx="5255638" cy="45074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0EAAE-E12E-4AA5-9D4F-1A62FBBA08FC}"/>
              </a:ext>
            </a:extLst>
          </p:cNvPr>
          <p:cNvSpPr txBox="1"/>
          <p:nvPr/>
        </p:nvSpPr>
        <p:spPr>
          <a:xfrm rot="21154723">
            <a:off x="7812304" y="2768157"/>
            <a:ext cx="3778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err="1">
                <a:solidFill>
                  <a:schemeClr val="bg2">
                    <a:lumMod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시계점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사람들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은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톱니바퀴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와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태엽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으로 여러 기계 장치를 만들었어요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집이 될까요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689898BA-2A23-4BD6-B57E-F8818F9DFB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823810" y="4976186"/>
            <a:ext cx="4014737" cy="1900385"/>
          </a:xfrm>
          <a:prstGeom prst="rect">
            <a:avLst/>
          </a:prstGeom>
        </p:spPr>
      </p:pic>
      <p:pic>
        <p:nvPicPr>
          <p:cNvPr id="11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31393" y="-787401"/>
            <a:ext cx="320675" cy="3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16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67" y="1681501"/>
            <a:ext cx="7586096" cy="4898582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7104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찾은 건물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읽기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D2034BE-FA7B-443E-BEB0-BF787DFD668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alphaModFix/>
            <a:duotone>
              <a:prstClr val="black"/>
              <a:srgbClr val="E1FCC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 flipH="1">
            <a:off x="7073901" y="1449951"/>
            <a:ext cx="5255638" cy="45074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0EAAE-E12E-4AA5-9D4F-1A62FBBA08FC}"/>
              </a:ext>
            </a:extLst>
          </p:cNvPr>
          <p:cNvSpPr txBox="1"/>
          <p:nvPr/>
        </p:nvSpPr>
        <p:spPr>
          <a:xfrm rot="21154723">
            <a:off x="7812304" y="2768157"/>
            <a:ext cx="3778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곡예사 식구들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은 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줄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’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과 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막대기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’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로만 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길을 만들었어요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집이 될까요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689898BA-2A23-4BD6-B57E-F8818F9DFB2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823810" y="4976186"/>
            <a:ext cx="4014737" cy="1900385"/>
          </a:xfrm>
          <a:prstGeom prst="rect">
            <a:avLst/>
          </a:prstGeom>
        </p:spPr>
      </p:pic>
      <p:pic>
        <p:nvPicPr>
          <p:cNvPr id="11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331393" y="-787401"/>
            <a:ext cx="320675" cy="3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53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627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찾은 건물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읽기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4AC3AB51-ACF9-4299-B5B7-2D50CED8142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6944" y="1745190"/>
            <a:ext cx="7079244" cy="4712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8F2D5D0F-7BCA-4672-B7A7-79B5D1F4A5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734" y="4800600"/>
            <a:ext cx="2173826" cy="1255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BCD2622E-8F7F-491C-9C59-4A4456F1816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9031" y="4800600"/>
            <a:ext cx="2119939" cy="1222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그림 17" descr="테이블, 여자, 앉아있는, 서있는이(가) 표시된 사진&#10;&#10;자동 생성된 설명">
            <a:extLst>
              <a:ext uri="{FF2B5EF4-FFF2-40B4-BE49-F238E27FC236}">
                <a16:creationId xmlns:a16="http://schemas.microsoft.com/office/drawing/2014/main" xmlns="" id="{5DC403B9-BBF4-49F4-A0B4-1A90A6E8503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9493" y="3543729"/>
            <a:ext cx="2089477" cy="1202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그림 18" descr="테이블이(가) 표시된 사진&#10;&#10;자동 생성된 설명">
            <a:extLst>
              <a:ext uri="{FF2B5EF4-FFF2-40B4-BE49-F238E27FC236}">
                <a16:creationId xmlns:a16="http://schemas.microsoft.com/office/drawing/2014/main" xmlns="" id="{D349C7B6-7847-4C38-9DB1-0EB6FC66A7F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535" y="3571670"/>
            <a:ext cx="2119940" cy="1181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그림 19" descr="테이블, 침대이(가) 표시된 사진&#10;&#10;자동 생성된 설명">
            <a:extLst>
              <a:ext uri="{FF2B5EF4-FFF2-40B4-BE49-F238E27FC236}">
                <a16:creationId xmlns:a16="http://schemas.microsoft.com/office/drawing/2014/main" xmlns="" id="{09783A0F-8B80-4D98-80C5-6DCDDEF3EFB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9340" y="2285689"/>
            <a:ext cx="2146675" cy="1228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그림 20" descr="테이블이(가) 표시된 사진&#10;&#10;자동 생성된 설명">
            <a:extLst>
              <a:ext uri="{FF2B5EF4-FFF2-40B4-BE49-F238E27FC236}">
                <a16:creationId xmlns:a16="http://schemas.microsoft.com/office/drawing/2014/main" xmlns="" id="{016DBDE6-38F0-45D8-91BD-02A54F33047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19493" y="2285689"/>
            <a:ext cx="2089477" cy="1207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AF189A51-4C5E-4FC6-A7C2-9C392BAA8FD6}"/>
              </a:ext>
            </a:extLst>
          </p:cNvPr>
          <p:cNvGrpSpPr/>
          <p:nvPr/>
        </p:nvGrpSpPr>
        <p:grpSpPr>
          <a:xfrm>
            <a:off x="4809227" y="5013537"/>
            <a:ext cx="1636099" cy="716635"/>
            <a:chOff x="2905033" y="4219259"/>
            <a:chExt cx="2304058" cy="716635"/>
          </a:xfrm>
        </p:grpSpPr>
        <p:sp>
          <p:nvSpPr>
            <p:cNvPr id="23" name="사각형: 둥근 모서리 5">
              <a:extLst>
                <a:ext uri="{FF2B5EF4-FFF2-40B4-BE49-F238E27FC236}">
                  <a16:creationId xmlns:a16="http://schemas.microsoft.com/office/drawing/2014/main" xmlns="" id="{30F8E4E3-3D89-4C11-9E67-CA328DD3752F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BB449BCB-9EEE-499E-8123-67C84719EF06}"/>
                </a:ext>
              </a:extLst>
            </p:cNvPr>
            <p:cNvSpPr txBox="1"/>
            <p:nvPr/>
          </p:nvSpPr>
          <p:spPr>
            <a:xfrm>
              <a:off x="2905033" y="4219259"/>
              <a:ext cx="2304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철공소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xmlns="" id="{DB967ED9-12DF-4497-A3AE-6DB6404FE113}"/>
              </a:ext>
            </a:extLst>
          </p:cNvPr>
          <p:cNvGrpSpPr/>
          <p:nvPr/>
        </p:nvGrpSpPr>
        <p:grpSpPr>
          <a:xfrm>
            <a:off x="8930950" y="5013537"/>
            <a:ext cx="1636099" cy="716635"/>
            <a:chOff x="2905033" y="4219259"/>
            <a:chExt cx="2304058" cy="716635"/>
          </a:xfrm>
        </p:grpSpPr>
        <p:sp>
          <p:nvSpPr>
            <p:cNvPr id="29" name="사각형: 둥근 모서리 5">
              <a:extLst>
                <a:ext uri="{FF2B5EF4-FFF2-40B4-BE49-F238E27FC236}">
                  <a16:creationId xmlns:a16="http://schemas.microsoft.com/office/drawing/2014/main" xmlns="" id="{6612939C-7A58-46BF-8F3D-3D86E037911B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B63FA90B-DED3-4473-926D-895EA7CFCD8A}"/>
                </a:ext>
              </a:extLst>
            </p:cNvPr>
            <p:cNvSpPr txBox="1"/>
            <p:nvPr/>
          </p:nvSpPr>
          <p:spPr>
            <a:xfrm>
              <a:off x="2905033" y="4219259"/>
              <a:ext cx="2304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꽃집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27A09BF8-41B9-471C-8E12-5F43E9D56F6F}"/>
              </a:ext>
            </a:extLst>
          </p:cNvPr>
          <p:cNvGrpSpPr/>
          <p:nvPr/>
        </p:nvGrpSpPr>
        <p:grpSpPr>
          <a:xfrm>
            <a:off x="8958697" y="3744170"/>
            <a:ext cx="1636099" cy="716635"/>
            <a:chOff x="2905033" y="4219259"/>
            <a:chExt cx="2304058" cy="716635"/>
          </a:xfrm>
        </p:grpSpPr>
        <p:sp>
          <p:nvSpPr>
            <p:cNvPr id="32" name="사각형: 둥근 모서리 5">
              <a:extLst>
                <a:ext uri="{FF2B5EF4-FFF2-40B4-BE49-F238E27FC236}">
                  <a16:creationId xmlns:a16="http://schemas.microsoft.com/office/drawing/2014/main" xmlns="" id="{975FE782-273B-47DD-B0F1-D6B3BD20D527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059ED503-8324-46B6-AF83-5C372FB9A6D4}"/>
                </a:ext>
              </a:extLst>
            </p:cNvPr>
            <p:cNvSpPr txBox="1"/>
            <p:nvPr/>
          </p:nvSpPr>
          <p:spPr>
            <a:xfrm>
              <a:off x="2905033" y="4219259"/>
              <a:ext cx="2304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양복집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xmlns="" id="{90B82E9C-ADF7-474B-979C-ACC6C3F2B011}"/>
              </a:ext>
            </a:extLst>
          </p:cNvPr>
          <p:cNvGrpSpPr/>
          <p:nvPr/>
        </p:nvGrpSpPr>
        <p:grpSpPr>
          <a:xfrm>
            <a:off x="4836974" y="3727480"/>
            <a:ext cx="1636099" cy="716635"/>
            <a:chOff x="2905033" y="4219259"/>
            <a:chExt cx="2304058" cy="716635"/>
          </a:xfrm>
        </p:grpSpPr>
        <p:sp>
          <p:nvSpPr>
            <p:cNvPr id="36" name="사각형: 둥근 모서리 5">
              <a:extLst>
                <a:ext uri="{FF2B5EF4-FFF2-40B4-BE49-F238E27FC236}">
                  <a16:creationId xmlns:a16="http://schemas.microsoft.com/office/drawing/2014/main" xmlns="" id="{DA3C4174-71DD-4F73-9C15-7BBDB8210FF8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5FD301C6-1404-4866-8355-BC68FA0FAA5C}"/>
                </a:ext>
              </a:extLst>
            </p:cNvPr>
            <p:cNvSpPr txBox="1"/>
            <p:nvPr/>
          </p:nvSpPr>
          <p:spPr>
            <a:xfrm>
              <a:off x="2905033" y="4219259"/>
              <a:ext cx="2304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과자점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4E260757-5ABA-4E0A-BF11-7E79F06B4D2B}"/>
              </a:ext>
            </a:extLst>
          </p:cNvPr>
          <p:cNvGrpSpPr/>
          <p:nvPr/>
        </p:nvGrpSpPr>
        <p:grpSpPr>
          <a:xfrm>
            <a:off x="4874627" y="2516167"/>
            <a:ext cx="1636099" cy="716635"/>
            <a:chOff x="2905033" y="4219259"/>
            <a:chExt cx="2304058" cy="716635"/>
          </a:xfrm>
        </p:grpSpPr>
        <p:sp>
          <p:nvSpPr>
            <p:cNvPr id="39" name="사각형: 둥근 모서리 5">
              <a:extLst>
                <a:ext uri="{FF2B5EF4-FFF2-40B4-BE49-F238E27FC236}">
                  <a16:creationId xmlns:a16="http://schemas.microsoft.com/office/drawing/2014/main" xmlns="" id="{5FCD8B5A-C61F-454F-BD26-6A77F199C567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C055D1A3-5D46-4D00-8CB1-2388A13CB90D}"/>
                </a:ext>
              </a:extLst>
            </p:cNvPr>
            <p:cNvSpPr txBox="1"/>
            <p:nvPr/>
          </p:nvSpPr>
          <p:spPr>
            <a:xfrm>
              <a:off x="2905033" y="4219259"/>
              <a:ext cx="2304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시계점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xmlns="" id="{BF27108E-4D7D-4BEF-BEB7-7D6D4471622F}"/>
              </a:ext>
            </a:extLst>
          </p:cNvPr>
          <p:cNvGrpSpPr/>
          <p:nvPr/>
        </p:nvGrpSpPr>
        <p:grpSpPr>
          <a:xfrm>
            <a:off x="8985876" y="2450578"/>
            <a:ext cx="1636099" cy="716635"/>
            <a:chOff x="2905033" y="4219259"/>
            <a:chExt cx="2304058" cy="716635"/>
          </a:xfrm>
        </p:grpSpPr>
        <p:sp>
          <p:nvSpPr>
            <p:cNvPr id="42" name="사각형: 둥근 모서리 5">
              <a:extLst>
                <a:ext uri="{FF2B5EF4-FFF2-40B4-BE49-F238E27FC236}">
                  <a16:creationId xmlns:a16="http://schemas.microsoft.com/office/drawing/2014/main" xmlns="" id="{695BDEA2-5E42-48FF-AB13-80FC666BE624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F0750B02-C221-45A3-BDE3-7A4D567FA580}"/>
                </a:ext>
              </a:extLst>
            </p:cNvPr>
            <p:cNvSpPr txBox="1"/>
            <p:nvPr/>
          </p:nvSpPr>
          <p:spPr>
            <a:xfrm>
              <a:off x="2905033" y="4219259"/>
              <a:ext cx="2304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곡예사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3099BAC5-C598-45B7-AF70-45CA0871BAFB}"/>
              </a:ext>
            </a:extLst>
          </p:cNvPr>
          <p:cNvGrpSpPr/>
          <p:nvPr/>
        </p:nvGrpSpPr>
        <p:grpSpPr>
          <a:xfrm>
            <a:off x="197969" y="2241540"/>
            <a:ext cx="4618198" cy="3960761"/>
            <a:chOff x="197969" y="2241540"/>
            <a:chExt cx="4618198" cy="3960761"/>
          </a:xfrm>
        </p:grpSpPr>
        <p:pic>
          <p:nvPicPr>
            <p:cNvPr id="44" name="그림 43">
              <a:extLst>
                <a:ext uri="{FF2B5EF4-FFF2-40B4-BE49-F238E27FC236}">
                  <a16:creationId xmlns:a16="http://schemas.microsoft.com/office/drawing/2014/main" xmlns="" id="{46EAFD68-A92B-42FD-A74D-7C4661D31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alphaModFix/>
              <a:duotone>
                <a:prstClr val="black"/>
                <a:schemeClr val="accent5">
                  <a:lumMod val="40000"/>
                  <a:lumOff val="60000"/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72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197969" y="2241540"/>
              <a:ext cx="4618198" cy="3960761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0DA57A8B-9767-4442-9151-5EEC1CD9AEFC}"/>
                </a:ext>
              </a:extLst>
            </p:cNvPr>
            <p:cNvSpPr txBox="1"/>
            <p:nvPr/>
          </p:nvSpPr>
          <p:spPr>
            <a:xfrm rot="441446">
              <a:off x="538235" y="3458884"/>
              <a:ext cx="377883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다양한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직업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을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가진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사람들의 꿈꾸는 집이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모였어요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46" name="그림 45">
            <a:extLst>
              <a:ext uri="{FF2B5EF4-FFF2-40B4-BE49-F238E27FC236}">
                <a16:creationId xmlns:a16="http://schemas.microsoft.com/office/drawing/2014/main" xmlns="" id="{1D959E4C-A8B1-4A23-A893-59550D3F768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05891" y="4800600"/>
            <a:ext cx="4380312" cy="2073431"/>
          </a:xfrm>
          <a:prstGeom prst="rect">
            <a:avLst/>
          </a:prstGeom>
        </p:spPr>
      </p:pic>
      <p:pic>
        <p:nvPicPr>
          <p:cNvPr id="47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31393" y="-787401"/>
            <a:ext cx="320675" cy="320675"/>
          </a:xfrm>
          <a:prstGeom prst="rect">
            <a:avLst/>
          </a:prstGeom>
        </p:spPr>
      </p:pic>
      <p:pic>
        <p:nvPicPr>
          <p:cNvPr id="48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83793" y="-635001"/>
            <a:ext cx="320675" cy="320675"/>
          </a:xfrm>
          <a:prstGeom prst="rect">
            <a:avLst/>
          </a:prstGeom>
        </p:spPr>
      </p:pic>
      <p:pic>
        <p:nvPicPr>
          <p:cNvPr id="49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636193" y="-482601"/>
            <a:ext cx="320675" cy="320675"/>
          </a:xfrm>
          <a:prstGeom prst="rect">
            <a:avLst/>
          </a:prstGeom>
        </p:spPr>
      </p:pic>
      <p:pic>
        <p:nvPicPr>
          <p:cNvPr id="50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788593" y="-330201"/>
            <a:ext cx="320675" cy="320675"/>
          </a:xfrm>
          <a:prstGeom prst="rect">
            <a:avLst/>
          </a:prstGeom>
        </p:spPr>
      </p:pic>
      <p:pic>
        <p:nvPicPr>
          <p:cNvPr id="51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940993" y="-177801"/>
            <a:ext cx="320675" cy="320675"/>
          </a:xfrm>
          <a:prstGeom prst="rect">
            <a:avLst/>
          </a:prstGeom>
        </p:spPr>
      </p:pic>
      <p:pic>
        <p:nvPicPr>
          <p:cNvPr id="52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093393" y="-25401"/>
            <a:ext cx="320675" cy="320675"/>
          </a:xfrm>
          <a:prstGeom prst="rect">
            <a:avLst/>
          </a:prstGeom>
        </p:spPr>
      </p:pic>
      <p:pic>
        <p:nvPicPr>
          <p:cNvPr id="53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245793" y="126999"/>
            <a:ext cx="320675" cy="320675"/>
          </a:xfrm>
          <a:prstGeom prst="rect">
            <a:avLst/>
          </a:prstGeom>
        </p:spPr>
      </p:pic>
      <p:pic>
        <p:nvPicPr>
          <p:cNvPr id="54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398193" y="279399"/>
            <a:ext cx="320675" cy="320675"/>
          </a:xfrm>
          <a:prstGeom prst="rect">
            <a:avLst/>
          </a:prstGeom>
        </p:spPr>
      </p:pic>
      <p:pic>
        <p:nvPicPr>
          <p:cNvPr id="55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550593" y="431799"/>
            <a:ext cx="320675" cy="320675"/>
          </a:xfrm>
          <a:prstGeom prst="rect">
            <a:avLst/>
          </a:prstGeom>
        </p:spPr>
      </p:pic>
      <p:pic>
        <p:nvPicPr>
          <p:cNvPr id="56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702993" y="584199"/>
            <a:ext cx="320675" cy="320675"/>
          </a:xfrm>
          <a:prstGeom prst="rect">
            <a:avLst/>
          </a:prstGeom>
        </p:spPr>
      </p:pic>
      <p:pic>
        <p:nvPicPr>
          <p:cNvPr id="57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855393" y="736599"/>
            <a:ext cx="320675" cy="320675"/>
          </a:xfrm>
          <a:prstGeom prst="rect">
            <a:avLst/>
          </a:prstGeom>
        </p:spPr>
      </p:pic>
      <p:pic>
        <p:nvPicPr>
          <p:cNvPr id="58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4007793" y="888999"/>
            <a:ext cx="320675" cy="3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05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89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789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789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789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789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789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89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789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789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789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89"/>
                            </p:stCondLst>
                            <p:childTnLst>
                              <p:par>
                                <p:cTn id="11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 vol="8000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vol="8000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665168"/>
            <a:ext cx="9672320" cy="5046036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701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찾은 건물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읽기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D2034BE-FA7B-443E-BEB0-BF787DFD66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/>
            <a:duotone>
              <a:prstClr val="black"/>
              <a:srgbClr val="E1FCC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>
            <a:off x="6415298" y="977271"/>
            <a:ext cx="5923800" cy="552730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0EAAE-E12E-4AA5-9D4F-1A62FBBA08FC}"/>
              </a:ext>
            </a:extLst>
          </p:cNvPr>
          <p:cNvSpPr txBox="1"/>
          <p:nvPr/>
        </p:nvSpPr>
        <p:spPr>
          <a:xfrm rot="639786">
            <a:off x="6247996" y="2561213"/>
            <a:ext cx="57748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그런데 마지막에 목수들이 </a:t>
            </a:r>
            <a:endParaRPr lang="en-US" altLang="ko-KR" sz="32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찾아왔어요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</a:p>
          <a:p>
            <a:pPr algn="ctr"/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미안합니다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남은 집이 없네요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.”</a:t>
            </a:r>
          </a:p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건축가 아저씨가 말했어요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괜찮아요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우리가 </a:t>
            </a:r>
            <a:endParaRPr lang="en-US" altLang="ko-KR" sz="32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새로 지으면 되니까요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50152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986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찾은 건물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읽기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56" name="그룹 55">
            <a:extLst>
              <a:ext uri="{FF2B5EF4-FFF2-40B4-BE49-F238E27FC236}">
                <a16:creationId xmlns:a16="http://schemas.microsoft.com/office/drawing/2014/main" xmlns="" id="{4F0C5715-2310-4803-85A1-B2F96C758683}"/>
              </a:ext>
            </a:extLst>
          </p:cNvPr>
          <p:cNvGrpSpPr/>
          <p:nvPr/>
        </p:nvGrpSpPr>
        <p:grpSpPr>
          <a:xfrm>
            <a:off x="663858" y="2020383"/>
            <a:ext cx="5195390" cy="3998626"/>
            <a:chOff x="631699" y="2238940"/>
            <a:chExt cx="5565238" cy="4283279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5ECF3ECE-C334-4FCA-9E0C-8E6C5B878EEA}"/>
                </a:ext>
              </a:extLst>
            </p:cNvPr>
            <p:cNvGrpSpPr/>
            <p:nvPr/>
          </p:nvGrpSpPr>
          <p:grpSpPr>
            <a:xfrm>
              <a:off x="631699" y="2817732"/>
              <a:ext cx="5565238" cy="3704487"/>
              <a:chOff x="4226944" y="1745190"/>
              <a:chExt cx="7079244" cy="4712282"/>
            </a:xfrm>
          </p:grpSpPr>
          <p:pic>
            <p:nvPicPr>
              <p:cNvPr id="48" name="그림 47">
                <a:extLst>
                  <a:ext uri="{FF2B5EF4-FFF2-40B4-BE49-F238E27FC236}">
                    <a16:creationId xmlns:a16="http://schemas.microsoft.com/office/drawing/2014/main" xmlns="" id="{81869C48-9909-4C7B-BA49-C0EAAD2551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26944" y="1745190"/>
                <a:ext cx="7079244" cy="471228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9" name="그림 48">
                <a:extLst>
                  <a:ext uri="{FF2B5EF4-FFF2-40B4-BE49-F238E27FC236}">
                    <a16:creationId xmlns:a16="http://schemas.microsoft.com/office/drawing/2014/main" xmlns="" id="{69C516FC-5E74-466C-827B-B52164D1A6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2734" y="4800600"/>
                <a:ext cx="2173826" cy="125551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50" name="그림 49">
                <a:extLst>
                  <a:ext uri="{FF2B5EF4-FFF2-40B4-BE49-F238E27FC236}">
                    <a16:creationId xmlns:a16="http://schemas.microsoft.com/office/drawing/2014/main" xmlns="" id="{94ED93A9-A2ED-456C-B18E-DF7052AA88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89031" y="4800600"/>
                <a:ext cx="2119939" cy="122216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51" name="그림 50" descr="테이블, 여자, 앉아있는, 서있는이(가) 표시된 사진&#10;&#10;자동 생성된 설명">
                <a:extLst>
                  <a:ext uri="{FF2B5EF4-FFF2-40B4-BE49-F238E27FC236}">
                    <a16:creationId xmlns:a16="http://schemas.microsoft.com/office/drawing/2014/main" xmlns="" id="{89D46A15-23FB-4671-A228-5BF3C354A6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19493" y="3543729"/>
                <a:ext cx="2089477" cy="120228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52" name="그림 51" descr="테이블이(가) 표시된 사진&#10;&#10;자동 생성된 설명">
                <a:extLst>
                  <a:ext uri="{FF2B5EF4-FFF2-40B4-BE49-F238E27FC236}">
                    <a16:creationId xmlns:a16="http://schemas.microsoft.com/office/drawing/2014/main" xmlns="" id="{A665E132-735A-4544-A715-F573E7D84E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43535" y="3571670"/>
                <a:ext cx="2119940" cy="118196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53" name="그림 52" descr="테이블, 침대이(가) 표시된 사진&#10;&#10;자동 생성된 설명">
                <a:extLst>
                  <a:ext uri="{FF2B5EF4-FFF2-40B4-BE49-F238E27FC236}">
                    <a16:creationId xmlns:a16="http://schemas.microsoft.com/office/drawing/2014/main" xmlns="" id="{7E14C18F-D1BE-44CC-94D3-CDFF17E520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19340" y="2285689"/>
                <a:ext cx="2146675" cy="122885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54" name="그림 53" descr="테이블이(가) 표시된 사진&#10;&#10;자동 생성된 설명">
                <a:extLst>
                  <a:ext uri="{FF2B5EF4-FFF2-40B4-BE49-F238E27FC236}">
                    <a16:creationId xmlns:a16="http://schemas.microsoft.com/office/drawing/2014/main" xmlns="" id="{4B5FCABC-EB8A-4E08-9650-3C749EB670F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19493" y="2285689"/>
                <a:ext cx="2089477" cy="120746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55" name="그림 54" descr="건물, 목재의, 침대, 방이(가) 표시된 사진&#10;&#10;자동 생성된 설명">
              <a:extLst>
                <a:ext uri="{FF2B5EF4-FFF2-40B4-BE49-F238E27FC236}">
                  <a16:creationId xmlns:a16="http://schemas.microsoft.com/office/drawing/2014/main" xmlns="" id="{B9374045-281F-46B2-BC55-CDF23D1EB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69013" y="2238940"/>
              <a:ext cx="1737044" cy="9607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7" name="타원 56">
            <a:extLst>
              <a:ext uri="{FF2B5EF4-FFF2-40B4-BE49-F238E27FC236}">
                <a16:creationId xmlns:a16="http://schemas.microsoft.com/office/drawing/2014/main" xmlns="" id="{FCD4506F-DC1A-4EEB-AE02-F93A61468942}"/>
              </a:ext>
            </a:extLst>
          </p:cNvPr>
          <p:cNvSpPr/>
          <p:nvPr/>
        </p:nvSpPr>
        <p:spPr>
          <a:xfrm>
            <a:off x="6470434" y="1846168"/>
            <a:ext cx="5195390" cy="3637031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8" name="타원 57">
            <a:extLst>
              <a:ext uri="{FF2B5EF4-FFF2-40B4-BE49-F238E27FC236}">
                <a16:creationId xmlns:a16="http://schemas.microsoft.com/office/drawing/2014/main" xmlns="" id="{B79FDEBF-0AD7-4310-82BF-C55302DCD3AF}"/>
              </a:ext>
            </a:extLst>
          </p:cNvPr>
          <p:cNvSpPr/>
          <p:nvPr/>
        </p:nvSpPr>
        <p:spPr>
          <a:xfrm>
            <a:off x="6019343" y="5047558"/>
            <a:ext cx="584649" cy="32899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xmlns="" id="{73C4FA07-01F7-4725-AA8C-D187556AE8F9}"/>
              </a:ext>
            </a:extLst>
          </p:cNvPr>
          <p:cNvSpPr/>
          <p:nvPr/>
        </p:nvSpPr>
        <p:spPr>
          <a:xfrm>
            <a:off x="5473215" y="5376552"/>
            <a:ext cx="290752" cy="16361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xmlns="" id="{8E3B4816-9DDD-4609-AFDB-72D104537906}"/>
              </a:ext>
            </a:extLst>
          </p:cNvPr>
          <p:cNvSpPr/>
          <p:nvPr/>
        </p:nvSpPr>
        <p:spPr>
          <a:xfrm>
            <a:off x="6407417" y="2998186"/>
            <a:ext cx="3593401" cy="2726271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CDC3CBD5-1627-4681-B913-E2C5319548A8}"/>
              </a:ext>
            </a:extLst>
          </p:cNvPr>
          <p:cNvSpPr txBox="1"/>
          <p:nvPr/>
        </p:nvSpPr>
        <p:spPr>
          <a:xfrm>
            <a:off x="6764005" y="2905931"/>
            <a:ext cx="4563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순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엉터리야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건축가라면서 사람들이 하는 대로 내버려 두고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 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집들도 전부 이상해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이런데 내가 어떻게 멋진 건물이 되겠어</a:t>
            </a:r>
            <a:r>
              <a:rPr lang="en-US" altLang="ko-KR" sz="32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…….</a:t>
            </a:r>
            <a:endParaRPr lang="en-US" altLang="ko-KR" sz="32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040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7999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행복을 찾은 건물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책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읽기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2EA5DA0-ED27-4645-B238-093F7964F764}"/>
              </a:ext>
            </a:extLst>
          </p:cNvPr>
          <p:cNvSpPr txBox="1"/>
          <p:nvPr/>
        </p:nvSpPr>
        <p:spPr>
          <a:xfrm>
            <a:off x="1000750" y="1880649"/>
            <a:ext cx="1039237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그때 여기저기 말다툼이 벌어졌어요</a:t>
            </a:r>
            <a:r>
              <a:rPr lang="en-US" altLang="ko-KR" sz="4000" dirty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endParaRPr lang="en-US" altLang="ko-KR" sz="1000" dirty="0">
              <a:solidFill>
                <a:srgbClr val="FF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DBDBDB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DBDBDB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정원을 모두 쇠로 만들 거예요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DBDBDB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!”</a:t>
            </a:r>
          </a:p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무슨 소리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정원에는 꽃을 심을 거예요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.”</a:t>
            </a:r>
          </a:p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과자로 난간을 꾸밀 거예요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C6EB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!”</a:t>
            </a:r>
          </a:p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안 돼요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 </a:t>
            </a:r>
            <a:r>
              <a:rPr lang="ko-KR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난간은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화려한 천으로 장식할 거라고요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DEB4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.”</a:t>
            </a:r>
          </a:p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E9FCC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E9FCC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기발한 기계 장치를 복도에 설치할 거예요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E9FCC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!”</a:t>
            </a:r>
          </a:p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E8C9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E8C9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싫어요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E8C9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E8C9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걸으면 삑삑 소리가 나는 복도를 만들 거예요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E8C9F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55857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38. 개슬픔.wav"/>
          </p:stSnd>
        </p:sndAc>
      </p:transition>
    </mc:Choice>
    <mc:Fallback xmlns="">
      <p:transition spd="slow">
        <p:sndAc>
          <p:stSnd>
            <p:snd r:embed="rId5" name="38. 개슬픔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xmlns="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199166" y="2906756"/>
            <a:ext cx="6799546" cy="1053025"/>
          </a:xfrm>
          <a:custGeom>
            <a:avLst/>
            <a:gdLst>
              <a:gd name="connsiteX0" fmla="*/ 0 w 6799546"/>
              <a:gd name="connsiteY0" fmla="*/ 330703 h 1053025"/>
              <a:gd name="connsiteX1" fmla="*/ 330703 w 6799546"/>
              <a:gd name="connsiteY1" fmla="*/ 0 h 1053025"/>
              <a:gd name="connsiteX2" fmla="*/ 765953 w 6799546"/>
              <a:gd name="connsiteY2" fmla="*/ 0 h 1053025"/>
              <a:gd name="connsiteX3" fmla="*/ 1323966 w 6799546"/>
              <a:gd name="connsiteY3" fmla="*/ 0 h 1053025"/>
              <a:gd name="connsiteX4" fmla="*/ 1881978 w 6799546"/>
              <a:gd name="connsiteY4" fmla="*/ 0 h 1053025"/>
              <a:gd name="connsiteX5" fmla="*/ 2501373 w 6799546"/>
              <a:gd name="connsiteY5" fmla="*/ 0 h 1053025"/>
              <a:gd name="connsiteX6" fmla="*/ 2936622 w 6799546"/>
              <a:gd name="connsiteY6" fmla="*/ 0 h 1053025"/>
              <a:gd name="connsiteX7" fmla="*/ 3556017 w 6799546"/>
              <a:gd name="connsiteY7" fmla="*/ 0 h 1053025"/>
              <a:gd name="connsiteX8" fmla="*/ 4236792 w 6799546"/>
              <a:gd name="connsiteY8" fmla="*/ 0 h 1053025"/>
              <a:gd name="connsiteX9" fmla="*/ 4610661 w 6799546"/>
              <a:gd name="connsiteY9" fmla="*/ 0 h 1053025"/>
              <a:gd name="connsiteX10" fmla="*/ 5107292 w 6799546"/>
              <a:gd name="connsiteY10" fmla="*/ 0 h 1053025"/>
              <a:gd name="connsiteX11" fmla="*/ 5665305 w 6799546"/>
              <a:gd name="connsiteY11" fmla="*/ 0 h 1053025"/>
              <a:gd name="connsiteX12" fmla="*/ 6468843 w 6799546"/>
              <a:gd name="connsiteY12" fmla="*/ 0 h 1053025"/>
              <a:gd name="connsiteX13" fmla="*/ 6799546 w 6799546"/>
              <a:gd name="connsiteY13" fmla="*/ 330703 h 1053025"/>
              <a:gd name="connsiteX14" fmla="*/ 6799546 w 6799546"/>
              <a:gd name="connsiteY14" fmla="*/ 722322 h 1053025"/>
              <a:gd name="connsiteX15" fmla="*/ 6468843 w 6799546"/>
              <a:gd name="connsiteY15" fmla="*/ 1053025 h 1053025"/>
              <a:gd name="connsiteX16" fmla="*/ 6094974 w 6799546"/>
              <a:gd name="connsiteY16" fmla="*/ 1053025 h 1053025"/>
              <a:gd name="connsiteX17" fmla="*/ 5475580 w 6799546"/>
              <a:gd name="connsiteY17" fmla="*/ 1053025 h 1053025"/>
              <a:gd name="connsiteX18" fmla="*/ 4978949 w 6799546"/>
              <a:gd name="connsiteY18" fmla="*/ 1053025 h 1053025"/>
              <a:gd name="connsiteX19" fmla="*/ 4420936 w 6799546"/>
              <a:gd name="connsiteY19" fmla="*/ 1053025 h 1053025"/>
              <a:gd name="connsiteX20" fmla="*/ 4047068 w 6799546"/>
              <a:gd name="connsiteY20" fmla="*/ 1053025 h 1053025"/>
              <a:gd name="connsiteX21" fmla="*/ 3550436 w 6799546"/>
              <a:gd name="connsiteY21" fmla="*/ 1053025 h 1053025"/>
              <a:gd name="connsiteX22" fmla="*/ 2992424 w 6799546"/>
              <a:gd name="connsiteY22" fmla="*/ 1053025 h 1053025"/>
              <a:gd name="connsiteX23" fmla="*/ 2495792 w 6799546"/>
              <a:gd name="connsiteY23" fmla="*/ 1053025 h 1053025"/>
              <a:gd name="connsiteX24" fmla="*/ 2060542 w 6799546"/>
              <a:gd name="connsiteY24" fmla="*/ 1053025 h 1053025"/>
              <a:gd name="connsiteX25" fmla="*/ 1686674 w 6799546"/>
              <a:gd name="connsiteY25" fmla="*/ 1053025 h 1053025"/>
              <a:gd name="connsiteX26" fmla="*/ 1190043 w 6799546"/>
              <a:gd name="connsiteY26" fmla="*/ 1053025 h 1053025"/>
              <a:gd name="connsiteX27" fmla="*/ 330703 w 6799546"/>
              <a:gd name="connsiteY27" fmla="*/ 1053025 h 1053025"/>
              <a:gd name="connsiteX28" fmla="*/ 0 w 6799546"/>
              <a:gd name="connsiteY28" fmla="*/ 722322 h 1053025"/>
              <a:gd name="connsiteX29" fmla="*/ 0 w 6799546"/>
              <a:gd name="connsiteY29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799546" h="1053025" fill="none" extrusionOk="0">
                <a:moveTo>
                  <a:pt x="0" y="330703"/>
                </a:moveTo>
                <a:cubicBezTo>
                  <a:pt x="16786" y="139617"/>
                  <a:pt x="173053" y="43939"/>
                  <a:pt x="330703" y="0"/>
                </a:cubicBezTo>
                <a:cubicBezTo>
                  <a:pt x="492244" y="-16804"/>
                  <a:pt x="656997" y="42278"/>
                  <a:pt x="765953" y="0"/>
                </a:cubicBezTo>
                <a:cubicBezTo>
                  <a:pt x="874909" y="-42278"/>
                  <a:pt x="1185973" y="57199"/>
                  <a:pt x="1323966" y="0"/>
                </a:cubicBezTo>
                <a:cubicBezTo>
                  <a:pt x="1461959" y="-57199"/>
                  <a:pt x="1700596" y="57627"/>
                  <a:pt x="1881978" y="0"/>
                </a:cubicBezTo>
                <a:cubicBezTo>
                  <a:pt x="2063360" y="-57627"/>
                  <a:pt x="2297205" y="43258"/>
                  <a:pt x="2501373" y="0"/>
                </a:cubicBezTo>
                <a:cubicBezTo>
                  <a:pt x="2705542" y="-43258"/>
                  <a:pt x="2753520" y="30818"/>
                  <a:pt x="2936622" y="0"/>
                </a:cubicBezTo>
                <a:cubicBezTo>
                  <a:pt x="3119724" y="-30818"/>
                  <a:pt x="3416255" y="25011"/>
                  <a:pt x="3556017" y="0"/>
                </a:cubicBezTo>
                <a:cubicBezTo>
                  <a:pt x="3695780" y="-25011"/>
                  <a:pt x="3971216" y="10642"/>
                  <a:pt x="4236792" y="0"/>
                </a:cubicBezTo>
                <a:cubicBezTo>
                  <a:pt x="4502368" y="-10642"/>
                  <a:pt x="4473587" y="24266"/>
                  <a:pt x="4610661" y="0"/>
                </a:cubicBezTo>
                <a:cubicBezTo>
                  <a:pt x="4747735" y="-24266"/>
                  <a:pt x="5000898" y="44723"/>
                  <a:pt x="5107292" y="0"/>
                </a:cubicBezTo>
                <a:cubicBezTo>
                  <a:pt x="5213686" y="-44723"/>
                  <a:pt x="5456299" y="28833"/>
                  <a:pt x="5665305" y="0"/>
                </a:cubicBezTo>
                <a:cubicBezTo>
                  <a:pt x="5874311" y="-28833"/>
                  <a:pt x="6092366" y="56301"/>
                  <a:pt x="6468843" y="0"/>
                </a:cubicBezTo>
                <a:cubicBezTo>
                  <a:pt x="6637877" y="27811"/>
                  <a:pt x="6817711" y="169418"/>
                  <a:pt x="6799546" y="330703"/>
                </a:cubicBezTo>
                <a:cubicBezTo>
                  <a:pt x="6823355" y="461926"/>
                  <a:pt x="6798755" y="544719"/>
                  <a:pt x="6799546" y="722322"/>
                </a:cubicBezTo>
                <a:cubicBezTo>
                  <a:pt x="6811760" y="863497"/>
                  <a:pt x="6656748" y="1089651"/>
                  <a:pt x="6468843" y="1053025"/>
                </a:cubicBezTo>
                <a:cubicBezTo>
                  <a:pt x="6289319" y="1079655"/>
                  <a:pt x="6269011" y="1037886"/>
                  <a:pt x="6094974" y="1053025"/>
                </a:cubicBezTo>
                <a:cubicBezTo>
                  <a:pt x="5920937" y="1068164"/>
                  <a:pt x="5625308" y="1031577"/>
                  <a:pt x="5475580" y="1053025"/>
                </a:cubicBezTo>
                <a:cubicBezTo>
                  <a:pt x="5325852" y="1074473"/>
                  <a:pt x="5172374" y="1013586"/>
                  <a:pt x="4978949" y="1053025"/>
                </a:cubicBezTo>
                <a:cubicBezTo>
                  <a:pt x="4785524" y="1092464"/>
                  <a:pt x="4650147" y="1052153"/>
                  <a:pt x="4420936" y="1053025"/>
                </a:cubicBezTo>
                <a:cubicBezTo>
                  <a:pt x="4191725" y="1053897"/>
                  <a:pt x="4223903" y="1048845"/>
                  <a:pt x="4047068" y="1053025"/>
                </a:cubicBezTo>
                <a:cubicBezTo>
                  <a:pt x="3870233" y="1057205"/>
                  <a:pt x="3684401" y="1024642"/>
                  <a:pt x="3550436" y="1053025"/>
                </a:cubicBezTo>
                <a:cubicBezTo>
                  <a:pt x="3416471" y="1081408"/>
                  <a:pt x="3137198" y="1000160"/>
                  <a:pt x="2992424" y="1053025"/>
                </a:cubicBezTo>
                <a:cubicBezTo>
                  <a:pt x="2847650" y="1105890"/>
                  <a:pt x="2732979" y="998199"/>
                  <a:pt x="2495792" y="1053025"/>
                </a:cubicBezTo>
                <a:cubicBezTo>
                  <a:pt x="2258605" y="1107851"/>
                  <a:pt x="2211257" y="1023435"/>
                  <a:pt x="2060542" y="1053025"/>
                </a:cubicBezTo>
                <a:cubicBezTo>
                  <a:pt x="1909827" y="1082615"/>
                  <a:pt x="1796396" y="1049431"/>
                  <a:pt x="1686674" y="1053025"/>
                </a:cubicBezTo>
                <a:cubicBezTo>
                  <a:pt x="1576952" y="1056619"/>
                  <a:pt x="1433510" y="1008588"/>
                  <a:pt x="1190043" y="1053025"/>
                </a:cubicBezTo>
                <a:cubicBezTo>
                  <a:pt x="946576" y="1097462"/>
                  <a:pt x="710038" y="1018893"/>
                  <a:pt x="330703" y="1053025"/>
                </a:cubicBezTo>
                <a:cubicBezTo>
                  <a:pt x="127575" y="1030116"/>
                  <a:pt x="4967" y="898515"/>
                  <a:pt x="0" y="722322"/>
                </a:cubicBezTo>
                <a:cubicBezTo>
                  <a:pt x="-5764" y="577947"/>
                  <a:pt x="11267" y="430611"/>
                  <a:pt x="0" y="330703"/>
                </a:cubicBezTo>
                <a:close/>
              </a:path>
              <a:path w="6799546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49088" y="-4250"/>
                  <a:pt x="775945" y="14642"/>
                  <a:pt x="1011479" y="0"/>
                </a:cubicBezTo>
                <a:cubicBezTo>
                  <a:pt x="1247013" y="-14642"/>
                  <a:pt x="1291869" y="28195"/>
                  <a:pt x="1446728" y="0"/>
                </a:cubicBezTo>
                <a:cubicBezTo>
                  <a:pt x="1601587" y="-28195"/>
                  <a:pt x="1714089" y="10662"/>
                  <a:pt x="1943360" y="0"/>
                </a:cubicBezTo>
                <a:cubicBezTo>
                  <a:pt x="2172631" y="-10662"/>
                  <a:pt x="2217821" y="46304"/>
                  <a:pt x="2378610" y="0"/>
                </a:cubicBezTo>
                <a:cubicBezTo>
                  <a:pt x="2539399" y="-46304"/>
                  <a:pt x="2873624" y="318"/>
                  <a:pt x="3059385" y="0"/>
                </a:cubicBezTo>
                <a:cubicBezTo>
                  <a:pt x="3245147" y="-318"/>
                  <a:pt x="3526009" y="40441"/>
                  <a:pt x="3678779" y="0"/>
                </a:cubicBezTo>
                <a:cubicBezTo>
                  <a:pt x="3831549" y="-40441"/>
                  <a:pt x="4015737" y="59801"/>
                  <a:pt x="4236792" y="0"/>
                </a:cubicBezTo>
                <a:cubicBezTo>
                  <a:pt x="4457847" y="-59801"/>
                  <a:pt x="4568429" y="10067"/>
                  <a:pt x="4794805" y="0"/>
                </a:cubicBezTo>
                <a:cubicBezTo>
                  <a:pt x="5021181" y="-10067"/>
                  <a:pt x="5160824" y="30995"/>
                  <a:pt x="5291436" y="0"/>
                </a:cubicBezTo>
                <a:cubicBezTo>
                  <a:pt x="5422048" y="-30995"/>
                  <a:pt x="5766913" y="35846"/>
                  <a:pt x="5910830" y="0"/>
                </a:cubicBezTo>
                <a:cubicBezTo>
                  <a:pt x="6054747" y="-35846"/>
                  <a:pt x="6213574" y="8755"/>
                  <a:pt x="6468843" y="0"/>
                </a:cubicBezTo>
                <a:cubicBezTo>
                  <a:pt x="6670964" y="-6219"/>
                  <a:pt x="6847373" y="169767"/>
                  <a:pt x="6799546" y="330703"/>
                </a:cubicBezTo>
                <a:cubicBezTo>
                  <a:pt x="6803380" y="427085"/>
                  <a:pt x="6768925" y="640949"/>
                  <a:pt x="6799546" y="722322"/>
                </a:cubicBezTo>
                <a:cubicBezTo>
                  <a:pt x="6767678" y="905720"/>
                  <a:pt x="6671384" y="1028100"/>
                  <a:pt x="6468843" y="1053025"/>
                </a:cubicBezTo>
                <a:cubicBezTo>
                  <a:pt x="6197921" y="1102210"/>
                  <a:pt x="6163300" y="1051820"/>
                  <a:pt x="5910830" y="1053025"/>
                </a:cubicBezTo>
                <a:cubicBezTo>
                  <a:pt x="5658360" y="1054230"/>
                  <a:pt x="5489565" y="1041200"/>
                  <a:pt x="5291436" y="1053025"/>
                </a:cubicBezTo>
                <a:cubicBezTo>
                  <a:pt x="5093307" y="1064850"/>
                  <a:pt x="4944709" y="1035898"/>
                  <a:pt x="4733423" y="1053025"/>
                </a:cubicBezTo>
                <a:cubicBezTo>
                  <a:pt x="4522137" y="1070152"/>
                  <a:pt x="4479873" y="1035625"/>
                  <a:pt x="4298173" y="1053025"/>
                </a:cubicBezTo>
                <a:cubicBezTo>
                  <a:pt x="4116473" y="1070425"/>
                  <a:pt x="4001816" y="1013654"/>
                  <a:pt x="3924305" y="1053025"/>
                </a:cubicBezTo>
                <a:cubicBezTo>
                  <a:pt x="3846794" y="1092396"/>
                  <a:pt x="3691950" y="1048367"/>
                  <a:pt x="3489055" y="1053025"/>
                </a:cubicBezTo>
                <a:cubicBezTo>
                  <a:pt x="3286160" y="1057683"/>
                  <a:pt x="3006998" y="1016051"/>
                  <a:pt x="2869661" y="1053025"/>
                </a:cubicBezTo>
                <a:cubicBezTo>
                  <a:pt x="2732324" y="1089999"/>
                  <a:pt x="2554629" y="1026157"/>
                  <a:pt x="2311648" y="1053025"/>
                </a:cubicBezTo>
                <a:cubicBezTo>
                  <a:pt x="2068667" y="1079893"/>
                  <a:pt x="2007510" y="1047868"/>
                  <a:pt x="1753635" y="1053025"/>
                </a:cubicBezTo>
                <a:cubicBezTo>
                  <a:pt x="1499760" y="1058182"/>
                  <a:pt x="1334275" y="987611"/>
                  <a:pt x="1195623" y="1053025"/>
                </a:cubicBezTo>
                <a:cubicBezTo>
                  <a:pt x="1056971" y="1118439"/>
                  <a:pt x="609287" y="1004598"/>
                  <a:pt x="330703" y="1053025"/>
                </a:cubicBezTo>
                <a:cubicBezTo>
                  <a:pt x="132677" y="1020195"/>
                  <a:pt x="39338" y="883980"/>
                  <a:pt x="0" y="722322"/>
                </a:cubicBezTo>
                <a:cubicBezTo>
                  <a:pt x="-28862" y="612158"/>
                  <a:pt x="10982" y="483385"/>
                  <a:pt x="0" y="330703"/>
                </a:cubicBezTo>
                <a:close/>
              </a:path>
            </a:pathLst>
          </a:custGeom>
          <a:solidFill>
            <a:srgbClr val="FD8968">
              <a:alpha val="33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435550" y="3009272"/>
            <a:ext cx="728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갈등에 대한 </a:t>
            </a:r>
            <a:r>
              <a:rPr lang="ko-KR" altLang="en-US" sz="48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해결방법 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찾기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6864FD-74D3-4EAA-AFA5-ACF5C2020D09}"/>
              </a:ext>
            </a:extLst>
          </p:cNvPr>
          <p:cNvGrpSpPr/>
          <p:nvPr/>
        </p:nvGrpSpPr>
        <p:grpSpPr>
          <a:xfrm>
            <a:off x="2117835" y="760255"/>
            <a:ext cx="2920697" cy="2501743"/>
            <a:chOff x="895437" y="835198"/>
            <a:chExt cx="2656116" cy="227511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95ACAEBC-869A-411B-B948-6136082A3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13F0F51-8113-414E-8AFA-3964DEFD6A44}"/>
                </a:ext>
              </a:extLst>
            </p:cNvPr>
            <p:cNvSpPr txBox="1"/>
            <p:nvPr/>
          </p:nvSpPr>
          <p:spPr>
            <a:xfrm>
              <a:off x="1527624" y="1650257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활동 </a:t>
              </a:r>
            </a:p>
          </p:txBody>
        </p:sp>
        <p:pic>
          <p:nvPicPr>
            <p:cNvPr id="23" name="그림 22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54ECB6FC-7C3E-45CF-A2F0-5955FAF38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820B26E7-89E5-4D44-BF7F-B8CBAA45DA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7260" y="2603532"/>
            <a:ext cx="530363" cy="572456"/>
          </a:xfrm>
          <a:prstGeom prst="rect">
            <a:avLst/>
          </a:prstGeom>
        </p:spPr>
      </p:pic>
      <p:pic>
        <p:nvPicPr>
          <p:cNvPr id="25" name="그림 2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4B8B681B-DAC1-4F95-AF28-CB31E244C7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815576" y="2047568"/>
            <a:ext cx="2069737" cy="303953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FCD902F-7C20-4DD8-B4C6-59D35E6A074A}"/>
              </a:ext>
            </a:extLst>
          </p:cNvPr>
          <p:cNvSpPr txBox="1"/>
          <p:nvPr/>
        </p:nvSpPr>
        <p:spPr>
          <a:xfrm>
            <a:off x="199067" y="24204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읽기 중 활동</a:t>
            </a:r>
            <a:r>
              <a:rPr lang="en-US" altLang="ko-KR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endParaRPr lang="ko-KR" altLang="en-US" sz="2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갈등에 대한 해결방법 찾기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14770" y="1596096"/>
            <a:ext cx="10553316" cy="1314195"/>
            <a:chOff x="916151" y="1744399"/>
            <a:chExt cx="10553316" cy="131419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공동의 장소를 서로 자기 방식대로 꾸미겠다며 사람들끼리 갈등과 다툼이 벌어졌습니다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어떻게 해결하면 좋을까요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6" name="그림 5" descr="시계, 방이(가) 표시된 사진&#10;&#10;자동 생성된 설명">
            <a:extLst>
              <a:ext uri="{FF2B5EF4-FFF2-40B4-BE49-F238E27FC236}">
                <a16:creationId xmlns:a16="http://schemas.microsoft.com/office/drawing/2014/main" xmlns="" id="{47C8C32C-F4D6-49D5-A323-813F2859DF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3683">
            <a:off x="957376" y="2207919"/>
            <a:ext cx="3240310" cy="3240310"/>
          </a:xfrm>
          <a:prstGeom prst="rect">
            <a:avLst/>
          </a:prstGeom>
        </p:spPr>
      </p:pic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E73022B5-7A28-47F5-95C7-D2111135C7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08166">
            <a:off x="3449420" y="3055536"/>
            <a:ext cx="3902055" cy="3902055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D2B7B4B8-5494-4A41-8F51-126403C46900}"/>
              </a:ext>
            </a:extLst>
          </p:cNvPr>
          <p:cNvGrpSpPr/>
          <p:nvPr/>
        </p:nvGrpSpPr>
        <p:grpSpPr>
          <a:xfrm>
            <a:off x="6414192" y="2274672"/>
            <a:ext cx="5028370" cy="4476030"/>
            <a:chOff x="6414192" y="2274672"/>
            <a:chExt cx="5028370" cy="4476030"/>
          </a:xfrm>
        </p:grpSpPr>
        <p:pic>
          <p:nvPicPr>
            <p:cNvPr id="89" name="그림 88">
              <a:extLst>
                <a:ext uri="{FF2B5EF4-FFF2-40B4-BE49-F238E27FC236}">
                  <a16:creationId xmlns:a16="http://schemas.microsoft.com/office/drawing/2014/main" xmlns="" id="{CBB691C8-3030-47BF-B4D0-4B3F5A806A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alphaModFix/>
              <a:duotone>
                <a:prstClr val="black"/>
                <a:schemeClr val="accent6">
                  <a:lumMod val="40000"/>
                  <a:lumOff val="60000"/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72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 flipH="1">
              <a:off x="6414192" y="2274672"/>
              <a:ext cx="5028370" cy="4476030"/>
            </a:xfrm>
            <a:prstGeom prst="rect">
              <a:avLst/>
            </a:prstGeom>
          </p:spPr>
        </p:pic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xmlns="" id="{4F55DFF5-E21E-49EE-8DB8-63E80D1D42F8}"/>
                </a:ext>
              </a:extLst>
            </p:cNvPr>
            <p:cNvSpPr txBox="1"/>
            <p:nvPr/>
          </p:nvSpPr>
          <p:spPr>
            <a:xfrm rot="21154723">
              <a:off x="7038960" y="3417081"/>
              <a:ext cx="377883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짝과 함께 또는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모둠과 함께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갈등에 대한 해결방법을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이야기 해보세요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91" name="그림 90">
            <a:extLst>
              <a:ext uri="{FF2B5EF4-FFF2-40B4-BE49-F238E27FC236}">
                <a16:creationId xmlns:a16="http://schemas.microsoft.com/office/drawing/2014/main" xmlns="" id="{40F8BBA9-D450-46A3-B6DD-64CF096DF5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823810" y="4976186"/>
            <a:ext cx="4014737" cy="190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갈등에 대한 해결방법 찾기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23914" y="1632672"/>
            <a:ext cx="10544172" cy="962097"/>
            <a:chOff x="925295" y="1780975"/>
            <a:chExt cx="10544172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927714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각자 생각한 갈등에 대한 해결방법을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발표해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25295" y="1780975"/>
              <a:ext cx="796732" cy="962097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6B19F051-CAF2-405E-8F8F-886D9FAFF7D5}"/>
              </a:ext>
            </a:extLst>
          </p:cNvPr>
          <p:cNvGrpSpPr/>
          <p:nvPr/>
        </p:nvGrpSpPr>
        <p:grpSpPr>
          <a:xfrm>
            <a:off x="1406445" y="1892831"/>
            <a:ext cx="4324303" cy="4891625"/>
            <a:chOff x="1406445" y="1892831"/>
            <a:chExt cx="4324303" cy="4891625"/>
          </a:xfrm>
        </p:grpSpPr>
        <p:pic>
          <p:nvPicPr>
            <p:cNvPr id="92" name="그림 91">
              <a:extLst>
                <a:ext uri="{FF2B5EF4-FFF2-40B4-BE49-F238E27FC236}">
                  <a16:creationId xmlns:a16="http://schemas.microsoft.com/office/drawing/2014/main" xmlns="" id="{B3DD5D80-45AA-4E96-8CE7-E6D1A11D1D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06445" y="1892831"/>
              <a:ext cx="4324303" cy="4891625"/>
            </a:xfrm>
            <a:prstGeom prst="rect">
              <a:avLst/>
            </a:prstGeom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xmlns="" id="{AEAEB915-C320-49AC-A8C3-9785F35AE11C}"/>
                </a:ext>
              </a:extLst>
            </p:cNvPr>
            <p:cNvSpPr txBox="1"/>
            <p:nvPr/>
          </p:nvSpPr>
          <p:spPr>
            <a:xfrm>
              <a:off x="2114833" y="3325216"/>
              <a:ext cx="344769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건축가 아저씨에게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ju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도움을 요청 하는 것이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ju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좋을 것 같습니다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85C0BF05-5830-4DF1-81F8-0198350BD6F9}"/>
              </a:ext>
            </a:extLst>
          </p:cNvPr>
          <p:cNvGrpSpPr/>
          <p:nvPr/>
        </p:nvGrpSpPr>
        <p:grpSpPr>
          <a:xfrm>
            <a:off x="4529450" y="2091845"/>
            <a:ext cx="7208481" cy="5294342"/>
            <a:chOff x="4529450" y="2091845"/>
            <a:chExt cx="7208481" cy="5294342"/>
          </a:xfrm>
        </p:grpSpPr>
        <p:pic>
          <p:nvPicPr>
            <p:cNvPr id="93" name="그림 92">
              <a:extLst>
                <a:ext uri="{FF2B5EF4-FFF2-40B4-BE49-F238E27FC236}">
                  <a16:creationId xmlns:a16="http://schemas.microsoft.com/office/drawing/2014/main" xmlns="" id="{A156F64E-8C74-4914-901D-CDB4EF28E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546"/>
            <a:stretch/>
          </p:blipFill>
          <p:spPr>
            <a:xfrm rot="11348344" flipH="1" flipV="1">
              <a:off x="4529450" y="2091845"/>
              <a:ext cx="7208481" cy="5294342"/>
            </a:xfrm>
            <a:prstGeom prst="rect">
              <a:avLst/>
            </a:prstGeom>
          </p:spPr>
        </p:pic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xmlns="" id="{6DEF6197-4221-4DE8-9402-E6477ACF1857}"/>
                </a:ext>
              </a:extLst>
            </p:cNvPr>
            <p:cNvSpPr txBox="1"/>
            <p:nvPr/>
          </p:nvSpPr>
          <p:spPr>
            <a:xfrm>
              <a:off x="6427359" y="3269826"/>
              <a:ext cx="4103386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3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 엄마가 아파트 </a:t>
              </a:r>
              <a:r>
                <a:rPr lang="ko-KR" altLang="en-US" sz="34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반상회에 </a:t>
              </a:r>
              <a:r>
                <a:rPr lang="ko-KR" altLang="en-US" sz="3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가는 것을 본 적 있어요</a:t>
              </a:r>
              <a:r>
                <a:rPr lang="en-US" altLang="ko-KR" sz="3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건물의 대표자를 뽑아 회의를 하는 것이 좋을 것 같아요</a:t>
              </a:r>
              <a:r>
                <a:rPr lang="en-US" altLang="ko-KR" sz="3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94" name="그림 93" descr="램프이(가) 표시된 사진&#10;&#10;자동 생성된 설명">
            <a:extLst>
              <a:ext uri="{FF2B5EF4-FFF2-40B4-BE49-F238E27FC236}">
                <a16:creationId xmlns:a16="http://schemas.microsoft.com/office/drawing/2014/main" xmlns="" id="{78F1D1AA-A0EA-4CA5-A5B4-ED8CBF10632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34" y="4278275"/>
            <a:ext cx="3045211" cy="3045211"/>
          </a:xfrm>
          <a:prstGeom prst="rect">
            <a:avLst/>
          </a:prstGeom>
        </p:spPr>
      </p:pic>
      <p:pic>
        <p:nvPicPr>
          <p:cNvPr id="96" name="그림 95">
            <a:extLst>
              <a:ext uri="{FF2B5EF4-FFF2-40B4-BE49-F238E27FC236}">
                <a16:creationId xmlns:a16="http://schemas.microsoft.com/office/drawing/2014/main" xmlns="" id="{890DCCFB-B6D4-41AE-BB6E-97F43373A2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195" y="4306762"/>
            <a:ext cx="2939351" cy="2939351"/>
          </a:xfrm>
          <a:prstGeom prst="rect">
            <a:avLst/>
          </a:prstGeom>
        </p:spPr>
      </p:pic>
      <p:pic>
        <p:nvPicPr>
          <p:cNvPr id="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7C9BB03-8FC5-4D62-95AF-1013E1508C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905000" y="2652713"/>
            <a:ext cx="487362" cy="487362"/>
          </a:xfrm>
          <a:prstGeom prst="rect">
            <a:avLst/>
          </a:prstGeom>
        </p:spPr>
      </p:pic>
      <p:pic>
        <p:nvPicPr>
          <p:cNvPr id="18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05308069-D058-4188-B290-8D789536F6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752600" y="280511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9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스크린샷, 표지판이(가) 표시된 사진&#10;&#10;자동 생성된 설명">
            <a:extLst>
              <a:ext uri="{FF2B5EF4-FFF2-40B4-BE49-F238E27FC236}">
                <a16:creationId xmlns:a16="http://schemas.microsoft.com/office/drawing/2014/main" xmlns="" id="{66CB94A3-B0CB-4C7A-B1B7-EE9D4F10A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94" y="1675238"/>
            <a:ext cx="8128878" cy="5249073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갈등에 대한 해결방법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23914" y="1528499"/>
            <a:ext cx="10544172" cy="962097"/>
            <a:chOff x="925295" y="1780975"/>
            <a:chExt cx="10544172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927714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그림책 이야기를 귀 기울여 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25295" y="1780975"/>
              <a:ext cx="796732" cy="962097"/>
            </a:xfrm>
            <a:prstGeom prst="rect">
              <a:avLst/>
            </a:prstGeom>
          </p:spPr>
        </p:pic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869E6022-AA54-4C93-A176-CEDD12CE2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/>
            <a:duotone>
              <a:prstClr val="black"/>
              <a:schemeClr val="accent5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 flipH="1">
            <a:off x="6364920" y="1816628"/>
            <a:ext cx="5440320" cy="466584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B3EF8DC-5D9B-4589-ADDC-0ECBC42E5793}"/>
              </a:ext>
            </a:extLst>
          </p:cNvPr>
          <p:cNvSpPr txBox="1"/>
          <p:nvPr/>
        </p:nvSpPr>
        <p:spPr>
          <a:xfrm rot="21154723">
            <a:off x="7194693" y="3157356"/>
            <a:ext cx="40104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 건물은 모두의 집이에요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그러니 정원도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난간도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복도도 다 같이 </a:t>
            </a:r>
            <a:r>
              <a:rPr lang="ko-KR" altLang="en-US" sz="32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만드는 게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어떨까요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?”</a:t>
            </a:r>
          </a:p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아저씨가 설계도를 그리기 </a:t>
            </a:r>
            <a:endParaRPr lang="en-US" altLang="ko-KR" sz="32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시작했어요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40FCBDA7-950B-4800-A882-2EFB714DC95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823810" y="4976186"/>
            <a:ext cx="4014737" cy="190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53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293" y="2391909"/>
            <a:ext cx="6224656" cy="4019457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갈등에 대한 해결방법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23914" y="1528499"/>
            <a:ext cx="10544172" cy="962097"/>
            <a:chOff x="925295" y="1780975"/>
            <a:chExt cx="10544172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927714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그림책 이야기를 귀 기울여 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25295" y="1780975"/>
              <a:ext cx="796732" cy="962097"/>
            </a:xfrm>
            <a:prstGeom prst="rect">
              <a:avLst/>
            </a:prstGeom>
          </p:spPr>
        </p:pic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5ECF292B-F25E-4B8A-83E1-794826F38E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/>
            <a:duotone>
              <a:prstClr val="black"/>
              <a:schemeClr val="accent5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>
            <a:off x="766986" y="1894809"/>
            <a:ext cx="5506798" cy="472286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5284679-F4FB-4FDE-9717-82512AD52F4D}"/>
              </a:ext>
            </a:extLst>
          </p:cNvPr>
          <p:cNvSpPr txBox="1"/>
          <p:nvPr/>
        </p:nvSpPr>
        <p:spPr>
          <a:xfrm rot="375675">
            <a:off x="1408446" y="3247476"/>
            <a:ext cx="3778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우아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멋져요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!”</a:t>
            </a: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모두들 환호성을 질렀어요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좋아요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그럼 함께</a:t>
            </a:r>
            <a:endParaRPr lang="en-US" altLang="ko-KR" sz="36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시작해 볼까요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?“</a:t>
            </a: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F74F88B0-DFD2-4486-B605-B8F98C65BB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63723" y="5039414"/>
            <a:ext cx="3890515" cy="184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0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갈등에 대한 해결방법 찾기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23914" y="1528499"/>
            <a:ext cx="10544172" cy="962097"/>
            <a:chOff x="925295" y="1780975"/>
            <a:chExt cx="10544172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927714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그림책 이야기를 귀 기울여 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25295" y="1780975"/>
              <a:ext cx="796732" cy="962097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93D930F-3B79-4832-B766-4C677C844BAA}"/>
              </a:ext>
            </a:extLst>
          </p:cNvPr>
          <p:cNvSpPr txBox="1"/>
          <p:nvPr/>
        </p:nvSpPr>
        <p:spPr>
          <a:xfrm>
            <a:off x="6995813" y="3429000"/>
            <a:ext cx="10392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드디어 모두의 집이 완성되었어요</a:t>
            </a:r>
            <a:r>
              <a: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우리 손으로 지은 우리 모두의 집이다</a:t>
            </a:r>
            <a:r>
              <a: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!”</a:t>
            </a:r>
          </a:p>
          <a:p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모두들 기뻐하며 크게 외쳤어요</a:t>
            </a:r>
            <a:r>
              <a: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en-US" altLang="ko-KR" sz="2800" dirty="0">
              <a:solidFill>
                <a:schemeClr val="tx1">
                  <a:lumMod val="85000"/>
                  <a:lumOff val="1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22" y="2479633"/>
            <a:ext cx="6302443" cy="406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9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갈등에 대한 해결방법 찾기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23914" y="1528499"/>
            <a:ext cx="10544172" cy="962097"/>
            <a:chOff x="925295" y="1780975"/>
            <a:chExt cx="10544172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927714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그림책 이야기를 귀 기울여 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25295" y="1780975"/>
              <a:ext cx="796732" cy="962097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93D930F-3B79-4832-B766-4C677C844BAA}"/>
              </a:ext>
            </a:extLst>
          </p:cNvPr>
          <p:cNvSpPr txBox="1"/>
          <p:nvPr/>
        </p:nvSpPr>
        <p:spPr>
          <a:xfrm>
            <a:off x="858220" y="3080250"/>
            <a:ext cx="103923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건물도 </a:t>
            </a:r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기뻐서</a:t>
            </a:r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어쩔 줄 몰랐어요</a:t>
            </a:r>
            <a:r>
              <a: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아저씨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정말 고마워요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  <a:p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이렇게 멋지고 즐거운 곳이 </a:t>
            </a:r>
            <a:r>
              <a:rPr lang="ko-KR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되다니</a:t>
            </a:r>
            <a:r>
              <a:rPr lang="en-US" altLang="ko-KR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…</a:t>
            </a:r>
            <a:endParaRPr lang="en-US" altLang="ko-KR" sz="2800" dirty="0">
              <a:solidFill>
                <a:schemeClr val="tx1">
                  <a:lumMod val="85000"/>
                  <a:lumOff val="1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사실은 아저씨가 사람들이 하고 싶은 대로 </a:t>
            </a:r>
            <a:endParaRPr lang="en-US" altLang="ko-KR" sz="2800" dirty="0">
              <a:solidFill>
                <a:schemeClr val="tx1">
                  <a:lumMod val="85000"/>
                  <a:lumOff val="1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내버려 둬서 </a:t>
            </a:r>
            <a:r>
              <a:rPr lang="ko-KR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걱정했어요</a:t>
            </a:r>
            <a:r>
              <a:rPr lang="en-US" altLang="ko-KR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.“</a:t>
            </a:r>
            <a:endParaRPr lang="en-US" altLang="ko-KR" sz="2800" dirty="0">
              <a:solidFill>
                <a:schemeClr val="tx1">
                  <a:lumMod val="85000"/>
                  <a:lumOff val="1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674" y="2449937"/>
            <a:ext cx="5838576" cy="377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75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34. 히히 웃음.wav"/>
          </p:stSnd>
        </p:sndAc>
      </p:transition>
    </mc:Choice>
    <mc:Fallback xmlns="">
      <p:transition spd="slow">
        <p:sndAc>
          <p:stSnd>
            <p:snd r:embed="rId6" name="34. 히히 웃음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갈등에 대한 해결방법 찾기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9FD55DE-46F3-493F-8E32-58C8B5CB541B}"/>
              </a:ext>
            </a:extLst>
          </p:cNvPr>
          <p:cNvGrpSpPr/>
          <p:nvPr/>
        </p:nvGrpSpPr>
        <p:grpSpPr>
          <a:xfrm>
            <a:off x="823914" y="1528499"/>
            <a:ext cx="10544172" cy="962097"/>
            <a:chOff x="925295" y="1780975"/>
            <a:chExt cx="10544172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33CB48A-0B8A-4C3C-8EF9-6E6FD48946E4}"/>
                </a:ext>
              </a:extLst>
            </p:cNvPr>
            <p:cNvSpPr txBox="1"/>
            <p:nvPr/>
          </p:nvSpPr>
          <p:spPr>
            <a:xfrm>
              <a:off x="1609390" y="1927714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선생님이 들려주는 그림책 이야기를 귀 기울여 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48B343DD-DDEE-46F7-8CBA-579F98AE2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25295" y="1780975"/>
              <a:ext cx="796732" cy="962097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93D930F-3B79-4832-B766-4C677C844BAA}"/>
              </a:ext>
            </a:extLst>
          </p:cNvPr>
          <p:cNvSpPr txBox="1"/>
          <p:nvPr/>
        </p:nvSpPr>
        <p:spPr>
          <a:xfrm>
            <a:off x="6986948" y="3392488"/>
            <a:ext cx="45197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그러자 아저씨가 말했어요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다 같이 만들어서 </a:t>
            </a:r>
            <a:endParaRPr lang="en-US" altLang="ko-KR" sz="3600" dirty="0">
              <a:solidFill>
                <a:schemeClr val="tx1">
                  <a:lumMod val="85000"/>
                  <a:lumOff val="15000"/>
                </a:schemeClr>
              </a:solidFill>
              <a:highlight>
                <a:srgbClr val="FFFFB7"/>
              </a:highlight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즐거운 건물이 된 거란다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B7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!” </a:t>
            </a:r>
          </a:p>
        </p:txBody>
      </p:sp>
      <p:pic>
        <p:nvPicPr>
          <p:cNvPr id="3" name="그림 2" descr="표지판이(가) 표시된 사진&#10;&#10;자동 생성된 설명">
            <a:extLst>
              <a:ext uri="{FF2B5EF4-FFF2-40B4-BE49-F238E27FC236}">
                <a16:creationId xmlns:a16="http://schemas.microsoft.com/office/drawing/2014/main" xmlns="" id="{BC05FF97-53E1-4841-B20A-F905FF0913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20" b="91134" l="6897" r="92616">
                        <a14:foregroundMark x1="20933" y1="17545" x2="21456" y2="29211"/>
                        <a14:foregroundMark x1="26855" y1="60103" x2="28109" y2="87587"/>
                        <a14:foregroundMark x1="10484" y1="47597" x2="21212" y2="43724"/>
                        <a14:foregroundMark x1="21212" y1="43724" x2="38593" y2="44190"/>
                        <a14:foregroundMark x1="38593" y1="44190" x2="39324" y2="44050"/>
                        <a14:foregroundMark x1="6966" y1="24965" x2="7454" y2="34578"/>
                        <a14:foregroundMark x1="69697" y1="18059" x2="76315" y2="35698"/>
                        <a14:foregroundMark x1="76315" y1="35698" x2="76001" y2="53616"/>
                        <a14:foregroundMark x1="76001" y1="53616" x2="76001" y2="51983"/>
                        <a14:foregroundMark x1="75374" y1="6066" x2="74608" y2="19412"/>
                        <a14:foregroundMark x1="74608" y1="19412" x2="74608" y2="19412"/>
                        <a14:foregroundMark x1="89725" y1="41531" x2="83037" y2="41531"/>
                        <a14:foregroundMark x1="83037" y1="41531" x2="83037" y2="41531"/>
                        <a14:foregroundMark x1="89725" y1="58049" x2="87844" y2="59403"/>
                        <a14:foregroundMark x1="91118" y1="77462" x2="82306" y2="78488"/>
                        <a14:foregroundMark x1="9718" y1="88754" x2="49913" y2="91087"/>
                        <a14:foregroundMark x1="49913" y1="91087" x2="65517" y2="88054"/>
                        <a14:foregroundMark x1="65517" y1="88054" x2="86695" y2="89641"/>
                        <a14:foregroundMark x1="92616" y1="91134" x2="85441" y2="899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4742" y="2201831"/>
            <a:ext cx="5768564" cy="430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47. 와우~~.wav"/>
          </p:stSnd>
        </p:sndAc>
      </p:transition>
    </mc:Choice>
    <mc:Fallback xmlns="">
      <p:transition spd="slow">
        <p:sndAc>
          <p:stSnd>
            <p:snd r:embed="rId7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803532" y="1569285"/>
            <a:ext cx="11122129" cy="962097"/>
            <a:chOff x="932480" y="1688020"/>
            <a:chExt cx="111221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597185" y="1793328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그림책 속 건물의 마음이 어떻게 바뀌었나요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32480" y="1688020"/>
              <a:ext cx="796732" cy="962097"/>
            </a:xfrm>
            <a:prstGeom prst="rect">
              <a:avLst/>
            </a:prstGeom>
          </p:spPr>
        </p:pic>
      </p:grpSp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5E021869-D105-4FAB-94C7-F60C2DFF6913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152" y="2869859"/>
            <a:ext cx="4846620" cy="3226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1840" y="3457156"/>
            <a:ext cx="1538318" cy="2091573"/>
          </a:xfrm>
          <a:prstGeom prst="rect">
            <a:avLst/>
          </a:prstGeom>
        </p:spPr>
      </p:pic>
      <p:pic>
        <p:nvPicPr>
          <p:cNvPr id="3" name="1. 뿅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3112750" y="-1219200"/>
            <a:ext cx="269285" cy="269285"/>
          </a:xfrm>
          <a:prstGeom prst="rect">
            <a:avLst/>
          </a:prstGeom>
        </p:spPr>
      </p:pic>
      <p:pic>
        <p:nvPicPr>
          <p:cNvPr id="35" name="1. 뿅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3265150" y="-1066800"/>
            <a:ext cx="269285" cy="269285"/>
          </a:xfrm>
          <a:prstGeom prst="rect">
            <a:avLst/>
          </a:prstGeom>
        </p:spPr>
      </p:pic>
      <p:pic>
        <p:nvPicPr>
          <p:cNvPr id="36" name="1. 뿅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3417550" y="-914400"/>
            <a:ext cx="269285" cy="269285"/>
          </a:xfrm>
          <a:prstGeom prst="rect">
            <a:avLst/>
          </a:prstGeom>
        </p:spPr>
      </p:pic>
      <p:pic>
        <p:nvPicPr>
          <p:cNvPr id="5" name="실패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143375" y="8069553"/>
            <a:ext cx="315622" cy="315622"/>
          </a:xfrm>
          <a:prstGeom prst="rect">
            <a:avLst/>
          </a:prstGeom>
        </p:spPr>
      </p:pic>
      <p:pic>
        <p:nvPicPr>
          <p:cNvPr id="14" name="으아아아ㅏ아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654675" y="7648575"/>
            <a:ext cx="609600" cy="609600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1987" y="3461983"/>
            <a:ext cx="1538318" cy="2091573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213537B1-6416-4B42-9DD7-F0B4E5185835}"/>
              </a:ext>
            </a:extLst>
          </p:cNvPr>
          <p:cNvGrpSpPr/>
          <p:nvPr/>
        </p:nvGrpSpPr>
        <p:grpSpPr>
          <a:xfrm>
            <a:off x="3827283" y="2336800"/>
            <a:ext cx="4884306" cy="3759200"/>
            <a:chOff x="631699" y="2238940"/>
            <a:chExt cx="5565238" cy="4283279"/>
          </a:xfrm>
        </p:grpSpPr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B8323141-DBAB-443C-B835-9CBB1972E161}"/>
                </a:ext>
              </a:extLst>
            </p:cNvPr>
            <p:cNvGrpSpPr/>
            <p:nvPr/>
          </p:nvGrpSpPr>
          <p:grpSpPr>
            <a:xfrm>
              <a:off x="631699" y="2817732"/>
              <a:ext cx="5565238" cy="3704487"/>
              <a:chOff x="4226944" y="1745190"/>
              <a:chExt cx="7079244" cy="4712282"/>
            </a:xfrm>
          </p:grpSpPr>
          <p:pic>
            <p:nvPicPr>
              <p:cNvPr id="27" name="그림 26">
                <a:extLst>
                  <a:ext uri="{FF2B5EF4-FFF2-40B4-BE49-F238E27FC236}">
                    <a16:creationId xmlns:a16="http://schemas.microsoft.com/office/drawing/2014/main" xmlns="" id="{7DC65142-7766-41F5-B037-D701D3151DA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26944" y="1745190"/>
                <a:ext cx="7079244" cy="471228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8" name="그림 27">
                <a:extLst>
                  <a:ext uri="{FF2B5EF4-FFF2-40B4-BE49-F238E27FC236}">
                    <a16:creationId xmlns:a16="http://schemas.microsoft.com/office/drawing/2014/main" xmlns="" id="{29AA5BDF-27DA-436C-8673-3919FF4AEB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2734" y="4800600"/>
                <a:ext cx="2173826" cy="125551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9" name="그림 28">
                <a:extLst>
                  <a:ext uri="{FF2B5EF4-FFF2-40B4-BE49-F238E27FC236}">
                    <a16:creationId xmlns:a16="http://schemas.microsoft.com/office/drawing/2014/main" xmlns="" id="{C23A38BE-743E-4C7B-A9B6-331B959AEC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89031" y="4800600"/>
                <a:ext cx="2119939" cy="122216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0" name="그림 29" descr="테이블, 여자, 앉아있는, 서있는이(가) 표시된 사진&#10;&#10;자동 생성된 설명">
                <a:extLst>
                  <a:ext uri="{FF2B5EF4-FFF2-40B4-BE49-F238E27FC236}">
                    <a16:creationId xmlns:a16="http://schemas.microsoft.com/office/drawing/2014/main" xmlns="" id="{7C57F7D3-26B9-425A-A4A8-C420C5F645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19493" y="3543729"/>
                <a:ext cx="2089477" cy="120228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1" name="그림 30" descr="테이블이(가) 표시된 사진&#10;&#10;자동 생성된 설명">
                <a:extLst>
                  <a:ext uri="{FF2B5EF4-FFF2-40B4-BE49-F238E27FC236}">
                    <a16:creationId xmlns:a16="http://schemas.microsoft.com/office/drawing/2014/main" xmlns="" id="{8F61060C-4390-4FF3-A8D3-72BEA03965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43535" y="3571670"/>
                <a:ext cx="2119940" cy="118196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2" name="그림 31" descr="테이블, 침대이(가) 표시된 사진&#10;&#10;자동 생성된 설명">
                <a:extLst>
                  <a:ext uri="{FF2B5EF4-FFF2-40B4-BE49-F238E27FC236}">
                    <a16:creationId xmlns:a16="http://schemas.microsoft.com/office/drawing/2014/main" xmlns="" id="{DE7EC146-40DE-4F50-9E8E-CEF34AB114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19340" y="2285689"/>
                <a:ext cx="2146675" cy="122885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3" name="그림 32" descr="테이블이(가) 표시된 사진&#10;&#10;자동 생성된 설명">
                <a:extLst>
                  <a:ext uri="{FF2B5EF4-FFF2-40B4-BE49-F238E27FC236}">
                    <a16:creationId xmlns:a16="http://schemas.microsoft.com/office/drawing/2014/main" xmlns="" id="{61F9384A-C315-48E4-8DE0-015E65813D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19493" y="2285689"/>
                <a:ext cx="2089477" cy="120746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26" name="그림 25" descr="건물, 목재의, 침대, 방이(가) 표시된 사진&#10;&#10;자동 생성된 설명">
              <a:extLst>
                <a:ext uri="{FF2B5EF4-FFF2-40B4-BE49-F238E27FC236}">
                  <a16:creationId xmlns:a16="http://schemas.microsoft.com/office/drawing/2014/main" xmlns="" id="{A7D10B14-DE28-4289-B6C5-F61E256FE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69013" y="2238940"/>
              <a:ext cx="1737044" cy="9607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2781" y="3467935"/>
            <a:ext cx="1548533" cy="208251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6491" y="3457156"/>
            <a:ext cx="1532610" cy="2090728"/>
          </a:xfrm>
          <a:prstGeom prst="rect">
            <a:avLst/>
          </a:prstGeom>
        </p:spPr>
      </p:pic>
      <p:pic>
        <p:nvPicPr>
          <p:cNvPr id="39" name="예에(짧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702675" y="7381875"/>
            <a:ext cx="609600" cy="609600"/>
          </a:xfrm>
          <a:prstGeom prst="rect">
            <a:avLst/>
          </a:prstGeom>
        </p:spPr>
      </p:pic>
      <p:pic>
        <p:nvPicPr>
          <p:cNvPr id="41" name="29. 실망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1991975" y="7381875"/>
            <a:ext cx="609600" cy="609600"/>
          </a:xfrm>
          <a:prstGeom prst="rect">
            <a:avLst/>
          </a:prstGeom>
        </p:spPr>
      </p:pic>
      <p:pic>
        <p:nvPicPr>
          <p:cNvPr id="42" name="47. 와우~~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1026775" y="7788275"/>
            <a:ext cx="609600" cy="609600"/>
          </a:xfrm>
          <a:prstGeom prst="rect">
            <a:avLst/>
          </a:prstGeom>
        </p:spPr>
      </p:pic>
      <p:pic>
        <p:nvPicPr>
          <p:cNvPr id="43" name="34. 히히 웃음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3071475" y="7953375"/>
            <a:ext cx="609600" cy="609600"/>
          </a:xfrm>
          <a:prstGeom prst="rect">
            <a:avLst/>
          </a:prstGeom>
        </p:spPr>
      </p:pic>
      <p:pic>
        <p:nvPicPr>
          <p:cNvPr id="34" name="그림 33" descr="테이블이(가) 표시된 사진&#10;&#10;자동 생성된 설명">
            <a:extLst>
              <a:ext uri="{FF2B5EF4-FFF2-40B4-BE49-F238E27FC236}">
                <a16:creationId xmlns:a16="http://schemas.microsoft.com/office/drawing/2014/main" xmlns="" id="{087911E6-AB88-485B-8FEF-BB165B152DF3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8391" y="2823959"/>
            <a:ext cx="4756151" cy="325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4521" y="3442808"/>
            <a:ext cx="1558293" cy="2080041"/>
          </a:xfrm>
          <a:prstGeom prst="rect">
            <a:avLst/>
          </a:prstGeom>
        </p:spPr>
      </p:pic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8310" y="3483297"/>
            <a:ext cx="1558293" cy="208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0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45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8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272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74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8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232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764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480011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768637" y="168995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어떤 집이 가장 기억에 남나요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 이유는 무엇인가요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067" y="2718935"/>
            <a:ext cx="2960780" cy="154463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095759" y="2712243"/>
            <a:ext cx="2412429" cy="155778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076100" y="2691505"/>
            <a:ext cx="2849949" cy="152324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77" y="4464136"/>
            <a:ext cx="2555085" cy="140978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070" y="4494538"/>
            <a:ext cx="2364281" cy="132368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759" y="4494538"/>
            <a:ext cx="2363733" cy="1318499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738899" y="4517813"/>
            <a:ext cx="2492941" cy="130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3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75000"/>
              <a:alpha val="16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141A6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259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 공부할 내용은</a:t>
            </a:r>
          </a:p>
        </p:txBody>
      </p:sp>
      <p:pic>
        <p:nvPicPr>
          <p:cNvPr id="9" name="그림 8" descr="개체이(가) 표시된 사진&#10;&#10;자동 생성된 설명">
            <a:extLst>
              <a:ext uri="{FF2B5EF4-FFF2-40B4-BE49-F238E27FC236}">
                <a16:creationId xmlns:a16="http://schemas.microsoft.com/office/drawing/2014/main" xmlns="" id="{B2E29351-D9C1-4E6A-9262-0A60C5CC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3124">
            <a:off x="9665947" y="501722"/>
            <a:ext cx="2064762" cy="1581094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CA0C3F7B-1F2B-4407-A0E6-1052127C8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460700" cy="18819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3228265-A0EC-41DC-8343-E9CBD30AEC91}"/>
              </a:ext>
            </a:extLst>
          </p:cNvPr>
          <p:cNvSpPr txBox="1"/>
          <p:nvPr/>
        </p:nvSpPr>
        <p:spPr>
          <a:xfrm>
            <a:off x="2672270" y="1883671"/>
            <a:ext cx="6795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오순도순 즐거운 우리 가족</a:t>
            </a:r>
            <a:endParaRPr lang="en-US" altLang="ko-KR" sz="32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41AAEFC-6DBA-4B28-8870-9BF0FC74E1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97" y="4242281"/>
            <a:ext cx="3339480" cy="2093801"/>
          </a:xfrm>
          <a:prstGeom prst="rect">
            <a:avLst/>
          </a:prstGeom>
        </p:spPr>
      </p:pic>
      <p:pic>
        <p:nvPicPr>
          <p:cNvPr id="11" name="그림 10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CB858F93-C67E-4CD1-A217-2BB64FB22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9722" l="2552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backgroundMark x1="11927" y1="36019" x2="85000" y2="55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031"/>
          <a:stretch/>
        </p:blipFill>
        <p:spPr>
          <a:xfrm>
            <a:off x="0" y="4665568"/>
            <a:ext cx="12192000" cy="219243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295CDAF-2D77-44BC-A6A5-648BD52EC3D2}"/>
              </a:ext>
            </a:extLst>
          </p:cNvPr>
          <p:cNvGrpSpPr/>
          <p:nvPr/>
        </p:nvGrpSpPr>
        <p:grpSpPr>
          <a:xfrm>
            <a:off x="1099870" y="2357185"/>
            <a:ext cx="4423384" cy="3788879"/>
            <a:chOff x="158956" y="2433537"/>
            <a:chExt cx="4117960" cy="352726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65DBFE46-1EA0-4FF5-941C-DC7F109E1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158956" y="2433537"/>
              <a:ext cx="4117960" cy="3527266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xmlns="" id="{EEC7A26F-05F7-46DB-A2E0-171980008DC3}"/>
                </a:ext>
              </a:extLst>
            </p:cNvPr>
            <p:cNvSpPr/>
            <p:nvPr/>
          </p:nvSpPr>
          <p:spPr>
            <a:xfrm>
              <a:off x="1196136" y="3270053"/>
              <a:ext cx="1722434" cy="16331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가족의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특징에 관해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이야기하기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C35D6A6-6544-4FC0-B82D-43512BED896D}"/>
              </a:ext>
            </a:extLst>
          </p:cNvPr>
          <p:cNvGrpSpPr/>
          <p:nvPr/>
        </p:nvGrpSpPr>
        <p:grpSpPr>
          <a:xfrm>
            <a:off x="7054393" y="2255926"/>
            <a:ext cx="3451146" cy="3826272"/>
            <a:chOff x="5467274" y="2271305"/>
            <a:chExt cx="3221037" cy="3571151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BA048A53-E1C2-4AFC-804C-EC8251AC9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xmlns="" id="{D300090F-08FB-4AD2-AA53-832952191D20}"/>
                </a:ext>
              </a:extLst>
            </p:cNvPr>
            <p:cNvSpPr/>
            <p:nvPr/>
          </p:nvSpPr>
          <p:spPr>
            <a:xfrm>
              <a:off x="6229857" y="3187223"/>
              <a:ext cx="1722334" cy="1637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특징 살려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숟가락 가족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만들기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16789">
            <a:off x="2752211" y="1494072"/>
            <a:ext cx="1286794" cy="142138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81038">
            <a:off x="8078363" y="1577121"/>
            <a:ext cx="1159527" cy="1449563"/>
          </a:xfrm>
          <a:prstGeom prst="rect">
            <a:avLst/>
          </a:prstGeom>
        </p:spPr>
      </p:pic>
      <p:pic>
        <p:nvPicPr>
          <p:cNvPr id="6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C2ABCDD8-4D41-4ABC-B688-9C2CAFAD7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261105" y="1478331"/>
            <a:ext cx="487362" cy="487363"/>
          </a:xfrm>
          <a:prstGeom prst="rect">
            <a:avLst/>
          </a:prstGeom>
        </p:spPr>
      </p:pic>
      <p:pic>
        <p:nvPicPr>
          <p:cNvPr id="21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E1157F4C-B683-4CB0-BFC7-2FCBC782E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108705" y="1630731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xmlns="" id="{7C8BAADB-60D2-4A8F-8279-0E8D1B6CA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7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F69D6D3E-8C62-4BEB-B936-975448B18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9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1DCFB083-1BCE-4D63-9FF1-2ECF8FCC6D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7232" y="1009990"/>
            <a:ext cx="395143" cy="395143"/>
          </a:xfrm>
          <a:prstGeom prst="rect">
            <a:avLst/>
          </a:prstGeom>
        </p:spPr>
      </p:pic>
      <p:pic>
        <p:nvPicPr>
          <p:cNvPr id="15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608D6065-3A90-4BB1-8738-B32D6A664BA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2594" y="798897"/>
            <a:ext cx="354734" cy="354734"/>
          </a:xfrm>
          <a:prstGeom prst="rect">
            <a:avLst/>
          </a:prstGeom>
        </p:spPr>
      </p:pic>
      <p:pic>
        <p:nvPicPr>
          <p:cNvPr id="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D031C12C-E8B3-4534-A083-F477CF00665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03556" y="960167"/>
            <a:ext cx="354734" cy="354734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세상에 이런 집이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특색 있는 집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84300" y="1533467"/>
            <a:ext cx="10866981" cy="1136479"/>
            <a:chOff x="784300" y="1337522"/>
            <a:chExt cx="10866981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66936" y="1512831"/>
              <a:ext cx="101843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영화나 텔레비전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책 속에서 모양이 특별한 집을 본 적 있나요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5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8F431D53-7EC3-4D62-A1FC-32CA3FFB63F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7232" y="2447201"/>
            <a:ext cx="4178245" cy="38658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F065869D-BDDA-459F-AA93-0A10B8208B9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97836" y="2434614"/>
            <a:ext cx="6095822" cy="38658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D8536D7F-A003-4501-B412-3BEC0F37E488}"/>
              </a:ext>
            </a:extLst>
          </p:cNvPr>
          <p:cNvGrpSpPr/>
          <p:nvPr/>
        </p:nvGrpSpPr>
        <p:grpSpPr>
          <a:xfrm>
            <a:off x="7209962" y="3828624"/>
            <a:ext cx="2271570" cy="838432"/>
            <a:chOff x="3069769" y="4275798"/>
            <a:chExt cx="2052737" cy="660096"/>
          </a:xfrm>
        </p:grpSpPr>
        <p:sp>
          <p:nvSpPr>
            <p:cNvPr id="22" name="사각형: 둥근 모서리 5">
              <a:extLst>
                <a:ext uri="{FF2B5EF4-FFF2-40B4-BE49-F238E27FC236}">
                  <a16:creationId xmlns:a16="http://schemas.microsoft.com/office/drawing/2014/main" xmlns="" id="{26781566-8A92-4F3D-9E73-6FCE0417EC15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08548A3-1CC9-47CB-BAA3-8E52E05183BF}"/>
                </a:ext>
              </a:extLst>
            </p:cNvPr>
            <p:cNvSpPr txBox="1"/>
            <p:nvPr/>
          </p:nvSpPr>
          <p:spPr>
            <a:xfrm>
              <a:off x="3069769" y="4275798"/>
              <a:ext cx="2052737" cy="60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거꾸로 집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455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세상에 이런 집이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특색 있는 집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84300" y="1533467"/>
            <a:ext cx="10866981" cy="1136479"/>
            <a:chOff x="784300" y="1337522"/>
            <a:chExt cx="10866981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66936" y="1512831"/>
              <a:ext cx="101843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영화나 텔레비전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책 속에서 모양이 특별한 집을 본 적 있나요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5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98D260A8-6CBE-4F9E-BB06-8F4AE16FA1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66936" y="2379828"/>
            <a:ext cx="3091835" cy="3973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262E17EE-8AC9-446F-808D-45F51A4FD5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11247" y="2397135"/>
            <a:ext cx="6614383" cy="3973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6178FBD9-4843-4C6B-B4E8-3E2D09915EDD}"/>
              </a:ext>
            </a:extLst>
          </p:cNvPr>
          <p:cNvGrpSpPr/>
          <p:nvPr/>
        </p:nvGrpSpPr>
        <p:grpSpPr>
          <a:xfrm>
            <a:off x="1917931" y="3799124"/>
            <a:ext cx="2271570" cy="838433"/>
            <a:chOff x="3069769" y="4275797"/>
            <a:chExt cx="2052737" cy="660097"/>
          </a:xfrm>
        </p:grpSpPr>
        <p:sp>
          <p:nvSpPr>
            <p:cNvPr id="15" name="사각형: 둥근 모서리 5">
              <a:extLst>
                <a:ext uri="{FF2B5EF4-FFF2-40B4-BE49-F238E27FC236}">
                  <a16:creationId xmlns:a16="http://schemas.microsoft.com/office/drawing/2014/main" xmlns="" id="{C988221E-FB8E-401C-AE98-937E4610482B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F1D54AA9-EC54-4823-A472-4D5BC78328A3}"/>
                </a:ext>
              </a:extLst>
            </p:cNvPr>
            <p:cNvSpPr txBox="1"/>
            <p:nvPr/>
          </p:nvSpPr>
          <p:spPr>
            <a:xfrm>
              <a:off x="3069769" y="4275797"/>
              <a:ext cx="2052737" cy="530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 err="1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아이스크림집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04C4180-9B72-4D88-9133-6DFE72DC3749}"/>
              </a:ext>
            </a:extLst>
          </p:cNvPr>
          <p:cNvGrpSpPr/>
          <p:nvPr/>
        </p:nvGrpSpPr>
        <p:grpSpPr>
          <a:xfrm>
            <a:off x="7211729" y="3799128"/>
            <a:ext cx="2099419" cy="1446550"/>
            <a:chOff x="3069769" y="4275798"/>
            <a:chExt cx="2052737" cy="1138866"/>
          </a:xfrm>
        </p:grpSpPr>
        <p:sp>
          <p:nvSpPr>
            <p:cNvPr id="18" name="사각형: 둥근 모서리 5">
              <a:extLst>
                <a:ext uri="{FF2B5EF4-FFF2-40B4-BE49-F238E27FC236}">
                  <a16:creationId xmlns:a16="http://schemas.microsoft.com/office/drawing/2014/main" xmlns="" id="{70A8E714-3B92-40FC-99D8-A85CB3F01C7F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CCC7FFD9-6FEA-4AA5-9A16-89E37282F1F5}"/>
                </a:ext>
              </a:extLst>
            </p:cNvPr>
            <p:cNvSpPr txBox="1"/>
            <p:nvPr/>
          </p:nvSpPr>
          <p:spPr>
            <a:xfrm>
              <a:off x="3069769" y="4275798"/>
              <a:ext cx="2052737" cy="1138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신발모양집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0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8BF27D23-8425-4195-9EAD-07CFBC38FD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61199" y="7437868"/>
            <a:ext cx="395143" cy="395143"/>
          </a:xfrm>
          <a:prstGeom prst="rect">
            <a:avLst/>
          </a:prstGeom>
        </p:spPr>
      </p:pic>
      <p:pic>
        <p:nvPicPr>
          <p:cNvPr id="21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0705554E-8009-408E-8949-FB278B3444F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79753" y="7458072"/>
            <a:ext cx="354734" cy="354734"/>
          </a:xfrm>
          <a:prstGeom prst="rect">
            <a:avLst/>
          </a:prstGeom>
        </p:spPr>
      </p:pic>
      <p:pic>
        <p:nvPicPr>
          <p:cNvPr id="22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5A0922FB-58A8-45EC-AFFB-FA10B1E8975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64834" y="7655644"/>
            <a:ext cx="354734" cy="354734"/>
          </a:xfrm>
          <a:prstGeom prst="rect">
            <a:avLst/>
          </a:prstGeom>
        </p:spPr>
      </p:pic>
      <p:pic>
        <p:nvPicPr>
          <p:cNvPr id="25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34766C3C-21CA-4557-8834-07C4DFDE73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513599" y="7590268"/>
            <a:ext cx="395143" cy="39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3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세상에 이런 집이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특색 있는 집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84300" y="1533467"/>
            <a:ext cx="10866981" cy="1136479"/>
            <a:chOff x="784300" y="1337522"/>
            <a:chExt cx="10866981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66936" y="1512831"/>
              <a:ext cx="101843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영화나 텔레비전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책 속에서 모양이 특별한 집을 본 적 있나요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5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0B60EA2F-4722-4CFF-B749-0A6E3732B7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36861" y="2357400"/>
            <a:ext cx="5587172" cy="39592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0BCB826-3AAD-46C1-8619-CA5DBD31593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8819" y="2357400"/>
            <a:ext cx="4324337" cy="39592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D3FA504-63E5-45E9-9B6D-07B73F007D2A}"/>
              </a:ext>
            </a:extLst>
          </p:cNvPr>
          <p:cNvGrpSpPr/>
          <p:nvPr/>
        </p:nvGrpSpPr>
        <p:grpSpPr>
          <a:xfrm>
            <a:off x="2628813" y="3999783"/>
            <a:ext cx="2492710" cy="1446550"/>
            <a:chOff x="3069769" y="4275798"/>
            <a:chExt cx="2052737" cy="1138866"/>
          </a:xfrm>
        </p:grpSpPr>
        <p:sp>
          <p:nvSpPr>
            <p:cNvPr id="15" name="사각형: 둥근 모서리 5">
              <a:extLst>
                <a:ext uri="{FF2B5EF4-FFF2-40B4-BE49-F238E27FC236}">
                  <a16:creationId xmlns:a16="http://schemas.microsoft.com/office/drawing/2014/main" xmlns="" id="{0EF175B3-EBF1-4547-A3EC-3841F5C46D43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12A19374-C150-4A5F-BF8D-FD94CA42E9B8}"/>
                </a:ext>
              </a:extLst>
            </p:cNvPr>
            <p:cNvSpPr txBox="1"/>
            <p:nvPr/>
          </p:nvSpPr>
          <p:spPr>
            <a:xfrm>
              <a:off x="3069769" y="4275798"/>
              <a:ext cx="2052737" cy="1138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주전자모양집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D4B3DA76-5EC7-4A48-85EB-B962B5647325}"/>
              </a:ext>
            </a:extLst>
          </p:cNvPr>
          <p:cNvGrpSpPr/>
          <p:nvPr/>
        </p:nvGrpSpPr>
        <p:grpSpPr>
          <a:xfrm>
            <a:off x="8320700" y="4019447"/>
            <a:ext cx="1720573" cy="838432"/>
            <a:chOff x="3069769" y="4275798"/>
            <a:chExt cx="2052737" cy="660096"/>
          </a:xfrm>
        </p:grpSpPr>
        <p:sp>
          <p:nvSpPr>
            <p:cNvPr id="18" name="사각형: 둥근 모서리 5">
              <a:extLst>
                <a:ext uri="{FF2B5EF4-FFF2-40B4-BE49-F238E27FC236}">
                  <a16:creationId xmlns:a16="http://schemas.microsoft.com/office/drawing/2014/main" xmlns="" id="{6C726A1C-3674-414E-960E-03BF4BE86F67}"/>
                </a:ext>
              </a:extLst>
            </p:cNvPr>
            <p:cNvSpPr/>
            <p:nvPr/>
          </p:nvSpPr>
          <p:spPr>
            <a:xfrm>
              <a:off x="3069770" y="4310743"/>
              <a:ext cx="2052736" cy="625151"/>
            </a:xfrm>
            <a:prstGeom prst="roundRect">
              <a:avLst>
                <a:gd name="adj" fmla="val 315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49DBDAC4-DA4D-44C6-9849-8B172AA98AB1}"/>
                </a:ext>
              </a:extLst>
            </p:cNvPr>
            <p:cNvSpPr txBox="1"/>
            <p:nvPr/>
          </p:nvSpPr>
          <p:spPr>
            <a:xfrm>
              <a:off x="3069769" y="4275798"/>
              <a:ext cx="2052737" cy="60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개모양집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0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673EF51E-8B2D-4936-A25E-0B5A6FDAED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61199" y="7437868"/>
            <a:ext cx="395143" cy="395143"/>
          </a:xfrm>
          <a:prstGeom prst="rect">
            <a:avLst/>
          </a:prstGeom>
        </p:spPr>
      </p:pic>
      <p:pic>
        <p:nvPicPr>
          <p:cNvPr id="21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AFA619A2-FE7D-431A-A74D-BC2D9B3D338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79753" y="7458072"/>
            <a:ext cx="354734" cy="354734"/>
          </a:xfrm>
          <a:prstGeom prst="rect">
            <a:avLst/>
          </a:prstGeom>
        </p:spPr>
      </p:pic>
      <p:pic>
        <p:nvPicPr>
          <p:cNvPr id="22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2D7C3EE7-1C4F-4C22-9B22-6DDA0C5D11B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3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D56A1AC3-266C-438C-AABF-BEFA6706D0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513599" y="7590268"/>
            <a:ext cx="395143" cy="39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0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1460</Words>
  <Application>Microsoft Office PowerPoint</Application>
  <PresentationFormat>와이드스크린</PresentationFormat>
  <Paragraphs>239</Paragraphs>
  <Slides>47</Slides>
  <Notes>26</Notes>
  <HiddenSlides>0</HiddenSlides>
  <MMClips>55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53" baseType="lpstr">
      <vt:lpstr>배달의민족 주아</vt:lpstr>
      <vt:lpstr>나눔손글씨 바른히피</vt:lpstr>
      <vt:lpstr>Arial</vt:lpstr>
      <vt:lpstr>맑은 고딕</vt:lpstr>
      <vt:lpstr>Black Han Sans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72</cp:revision>
  <cp:lastPrinted>2019-11-04T00:50:43Z</cp:lastPrinted>
  <dcterms:created xsi:type="dcterms:W3CDTF">2019-11-03T11:59:57Z</dcterms:created>
  <dcterms:modified xsi:type="dcterms:W3CDTF">2020-01-21T01:48:16Z</dcterms:modified>
</cp:coreProperties>
</file>