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69" r:id="rId3"/>
    <p:sldId id="283" r:id="rId4"/>
    <p:sldId id="270" r:id="rId5"/>
    <p:sldId id="459" r:id="rId6"/>
    <p:sldId id="491" r:id="rId7"/>
    <p:sldId id="465" r:id="rId8"/>
    <p:sldId id="492" r:id="rId9"/>
    <p:sldId id="493" r:id="rId10"/>
    <p:sldId id="272" r:id="rId11"/>
    <p:sldId id="273" r:id="rId12"/>
    <p:sldId id="275" r:id="rId13"/>
    <p:sldId id="467" r:id="rId14"/>
    <p:sldId id="494" r:id="rId15"/>
    <p:sldId id="495" r:id="rId16"/>
    <p:sldId id="496" r:id="rId17"/>
    <p:sldId id="276" r:id="rId18"/>
    <p:sldId id="279" r:id="rId19"/>
    <p:sldId id="497" r:id="rId20"/>
    <p:sldId id="473" r:id="rId21"/>
    <p:sldId id="499" r:id="rId22"/>
    <p:sldId id="501" r:id="rId23"/>
    <p:sldId id="500" r:id="rId24"/>
    <p:sldId id="502" r:id="rId25"/>
    <p:sldId id="277" r:id="rId26"/>
    <p:sldId id="503" r:id="rId27"/>
    <p:sldId id="477" r:id="rId28"/>
    <p:sldId id="504" r:id="rId29"/>
    <p:sldId id="282" r:id="rId30"/>
  </p:sldIdLst>
  <p:sldSz cx="12192000" cy="6858000"/>
  <p:notesSz cx="6858000" cy="9144000"/>
  <p:embeddedFontLst>
    <p:embeddedFont>
      <p:font typeface="Black Han Sans" panose="020B0600000101010101" charset="-127"/>
      <p:regular r:id="rId32"/>
    </p:embeddedFont>
    <p:embeddedFont>
      <p:font typeface="배달의민족 주아" panose="02020603020101020101" pitchFamily="18" charset="-127"/>
      <p:regular r:id="rId33"/>
    </p:embeddedFont>
    <p:embeddedFont>
      <p:font typeface="맑은 고딕" panose="020B0503020000020004" pitchFamily="50" charset="-127"/>
      <p:regular r:id="rId34"/>
      <p:bold r:id="rId35"/>
    </p:embeddedFont>
    <p:embeddedFont>
      <p:font typeface="나눔손글씨 바른히피" panose="02000503000000000000" pitchFamily="2" charset="-127"/>
      <p:regular r:id="rId3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79A"/>
    <a:srgbClr val="DFCDFF"/>
    <a:srgbClr val="C3AFFB"/>
    <a:srgbClr val="F7B7D4"/>
    <a:srgbClr val="B5F3DE"/>
    <a:srgbClr val="F0CDA6"/>
    <a:srgbClr val="FFFFFF"/>
    <a:srgbClr val="C6D1FE"/>
    <a:srgbClr val="2873D8"/>
    <a:srgbClr val="4BA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3" autoAdjust="0"/>
    <p:restoredTop sz="94444" autoAdjust="0"/>
  </p:normalViewPr>
  <p:slideViewPr>
    <p:cSldViewPr snapToGrid="0">
      <p:cViewPr varScale="1">
        <p:scale>
          <a:sx n="107" d="100"/>
          <a:sy n="107" d="100"/>
        </p:scale>
        <p:origin x="132" y="186"/>
      </p:cViewPr>
      <p:guideLst>
        <p:guide orient="horz" pos="2183"/>
        <p:guide pos="3863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</a:t>
            </a:r>
            <a:r>
              <a:rPr lang="ko-KR" altLang="en-US" dirty="0"/>
              <a:t>영화 </a:t>
            </a:r>
            <a:r>
              <a:rPr lang="en-US" altLang="ko-KR" dirty="0"/>
              <a:t>‘</a:t>
            </a:r>
            <a:r>
              <a:rPr lang="ko-KR" altLang="en-US" dirty="0" err="1"/>
              <a:t>토이스토리</a:t>
            </a:r>
            <a:r>
              <a:rPr lang="ko-KR" altLang="en-US" dirty="0"/>
              <a:t> </a:t>
            </a:r>
            <a:r>
              <a:rPr lang="en-US" altLang="ko-KR" dirty="0"/>
              <a:t>4’ </a:t>
            </a:r>
            <a:r>
              <a:rPr lang="ko-KR" altLang="en-US" dirty="0"/>
              <a:t>트위터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399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</a:t>
            </a:r>
            <a:r>
              <a:rPr lang="ko-KR" altLang="en-US" dirty="0"/>
              <a:t>영화 </a:t>
            </a:r>
            <a:r>
              <a:rPr lang="en-US" altLang="ko-KR" dirty="0"/>
              <a:t>‘</a:t>
            </a:r>
            <a:r>
              <a:rPr lang="ko-KR" altLang="en-US" dirty="0" err="1"/>
              <a:t>토이스토리</a:t>
            </a:r>
            <a:r>
              <a:rPr lang="ko-KR" altLang="en-US" dirty="0"/>
              <a:t> </a:t>
            </a:r>
            <a:r>
              <a:rPr lang="en-US" altLang="ko-KR" dirty="0"/>
              <a:t>4’ </a:t>
            </a:r>
            <a:r>
              <a:rPr lang="ko-KR" altLang="en-US" dirty="0"/>
              <a:t>트위터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989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</a:t>
            </a:r>
            <a:r>
              <a:rPr lang="ko-KR" altLang="en-US" dirty="0"/>
              <a:t>영화 </a:t>
            </a:r>
            <a:r>
              <a:rPr lang="en-US" altLang="ko-KR" dirty="0"/>
              <a:t>‘</a:t>
            </a:r>
            <a:r>
              <a:rPr lang="ko-KR" altLang="en-US" dirty="0" err="1"/>
              <a:t>토이스토리</a:t>
            </a:r>
            <a:r>
              <a:rPr lang="ko-KR" altLang="en-US" dirty="0"/>
              <a:t> </a:t>
            </a:r>
            <a:r>
              <a:rPr lang="en-US" altLang="ko-KR" dirty="0"/>
              <a:t>4’ </a:t>
            </a:r>
            <a:r>
              <a:rPr lang="ko-KR" altLang="en-US" dirty="0"/>
              <a:t>트위터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6616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가족사진을 준비하여</a:t>
            </a:r>
            <a:r>
              <a:rPr lang="en-US" altLang="ko-KR" dirty="0"/>
              <a:t>, </a:t>
            </a:r>
            <a:r>
              <a:rPr lang="ko-KR" altLang="en-US" dirty="0"/>
              <a:t>보면서 이야기 나누면 더욱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407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4496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177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7138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정답은 없습니다</a:t>
            </a:r>
            <a:r>
              <a:rPr lang="en-US" altLang="ko-KR" dirty="0"/>
              <a:t>. 1. </a:t>
            </a:r>
            <a:r>
              <a:rPr lang="ko-KR" altLang="en-US" dirty="0"/>
              <a:t>아파트를 짓기로 했던 낡은 건물이 내버려둔 채로 있었을 때 감정은 어땠을 지</a:t>
            </a:r>
            <a:r>
              <a:rPr lang="en-US" altLang="ko-KR" dirty="0"/>
              <a:t>. 2.</a:t>
            </a:r>
            <a:r>
              <a:rPr lang="en-US" altLang="ko-KR" baseline="0" dirty="0"/>
              <a:t> </a:t>
            </a:r>
            <a:r>
              <a:rPr lang="ko-KR" altLang="en-US" baseline="0" dirty="0"/>
              <a:t>건축가 아저씨를 만나고 집이 하나씩 채워져 갔을 때 기분</a:t>
            </a:r>
            <a:r>
              <a:rPr lang="en-US" altLang="ko-KR" baseline="0" dirty="0"/>
              <a:t>, </a:t>
            </a:r>
            <a:r>
              <a:rPr lang="ko-KR" altLang="en-US" baseline="0" dirty="0"/>
              <a:t>서로 </a:t>
            </a:r>
            <a:r>
              <a:rPr lang="ko-KR" altLang="en-US" baseline="0" dirty="0" err="1"/>
              <a:t>공동구역을</a:t>
            </a:r>
            <a:r>
              <a:rPr lang="ko-KR" altLang="en-US" baseline="0" dirty="0"/>
              <a:t> 자기마음대로 꾸민다고 싸웠을 때 감정은 어땠을 지</a:t>
            </a:r>
            <a:r>
              <a:rPr lang="en-US" altLang="ko-KR" baseline="0" dirty="0"/>
              <a:t>. 3. </a:t>
            </a:r>
            <a:r>
              <a:rPr lang="ko-KR" altLang="en-US" baseline="0" dirty="0"/>
              <a:t>모두가 힘을 모아 모두의 집이 완성되었을 때 감정은 어땠을 지를 아이들과 이야기 해주세요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9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3.wav"/><Relationship Id="rId7" Type="http://schemas.openxmlformats.org/officeDocument/2006/relationships/image" Target="../media/image34.png"/><Relationship Id="rId12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6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9.png"/><Relationship Id="rId10" Type="http://schemas.openxmlformats.org/officeDocument/2006/relationships/image" Target="../media/image42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41.png"/><Relationship Id="rId1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6.png"/><Relationship Id="rId5" Type="http://schemas.openxmlformats.org/officeDocument/2006/relationships/image" Target="../media/image37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47.png"/><Relationship Id="rId5" Type="http://schemas.openxmlformats.org/officeDocument/2006/relationships/image" Target="../media/image37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8.png"/><Relationship Id="rId11" Type="http://schemas.openxmlformats.org/officeDocument/2006/relationships/image" Target="../media/image9.png"/><Relationship Id="rId5" Type="http://schemas.openxmlformats.org/officeDocument/2006/relationships/image" Target="../media/image37.png"/><Relationship Id="rId10" Type="http://schemas.openxmlformats.org/officeDocument/2006/relationships/image" Target="../media/image50.png"/><Relationship Id="rId4" Type="http://schemas.openxmlformats.org/officeDocument/2006/relationships/notesSlide" Target="../notesSlides/notesSlide8.xml"/><Relationship Id="rId9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microsoft.com/office/2007/relationships/hdphoto" Target="../media/hdphoto8.wdp"/><Relationship Id="rId4" Type="http://schemas.openxmlformats.org/officeDocument/2006/relationships/image" Target="../media/image52.png"/><Relationship Id="rId9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55.png"/><Relationship Id="rId7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12" Type="http://schemas.openxmlformats.org/officeDocument/2006/relationships/image" Target="../media/image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audio" Target="../media/audio4.wav"/><Relationship Id="rId3" Type="http://schemas.openxmlformats.org/officeDocument/2006/relationships/image" Target="../media/image55.png"/><Relationship Id="rId7" Type="http://schemas.openxmlformats.org/officeDocument/2006/relationships/image" Target="../media/image64.png"/><Relationship Id="rId12" Type="http://schemas.openxmlformats.org/officeDocument/2006/relationships/image" Target="../media/image5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68.png"/><Relationship Id="rId5" Type="http://schemas.openxmlformats.org/officeDocument/2006/relationships/image" Target="../media/image63.png"/><Relationship Id="rId10" Type="http://schemas.openxmlformats.org/officeDocument/2006/relationships/image" Target="../media/image67.png"/><Relationship Id="rId4" Type="http://schemas.openxmlformats.org/officeDocument/2006/relationships/image" Target="../media/image56.png"/><Relationship Id="rId9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57.png"/><Relationship Id="rId3" Type="http://schemas.openxmlformats.org/officeDocument/2006/relationships/image" Target="../media/image55.png"/><Relationship Id="rId7" Type="http://schemas.openxmlformats.org/officeDocument/2006/relationships/image" Target="../media/image71.png"/><Relationship Id="rId12" Type="http://schemas.microsoft.com/office/2007/relationships/hdphoto" Target="../media/hdphoto10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56.png"/><Relationship Id="rId9" Type="http://schemas.openxmlformats.org/officeDocument/2006/relationships/image" Target="../media/image73.png"/><Relationship Id="rId14" Type="http://schemas.openxmlformats.org/officeDocument/2006/relationships/audio" Target="../media/audio4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7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audio" Target="../media/audio4.wav"/><Relationship Id="rId4" Type="http://schemas.openxmlformats.org/officeDocument/2006/relationships/audio" Target="../media/audio4.wav"/><Relationship Id="rId9" Type="http://schemas.openxmlformats.org/officeDocument/2006/relationships/image" Target="../media/image7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55.png"/><Relationship Id="rId7" Type="http://schemas.openxmlformats.org/officeDocument/2006/relationships/image" Target="../media/image7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audio" Target="../media/audio4.wav"/><Relationship Id="rId5" Type="http://schemas.openxmlformats.org/officeDocument/2006/relationships/image" Target="../media/image57.png"/><Relationship Id="rId10" Type="http://schemas.openxmlformats.org/officeDocument/2006/relationships/image" Target="../media/image82.png"/><Relationship Id="rId4" Type="http://schemas.openxmlformats.org/officeDocument/2006/relationships/image" Target="../media/image56.png"/><Relationship Id="rId9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55.png"/><Relationship Id="rId7" Type="http://schemas.openxmlformats.org/officeDocument/2006/relationships/image" Target="../media/image8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audio" Target="../media/audio4.wav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6.png"/><Relationship Id="rId7" Type="http://schemas.openxmlformats.org/officeDocument/2006/relationships/image" Target="../media/image8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microsoft.com/office/2007/relationships/hdphoto" Target="../media/hdphoto8.wdp"/><Relationship Id="rId4" Type="http://schemas.openxmlformats.org/officeDocument/2006/relationships/image" Target="../media/image87.png"/><Relationship Id="rId9" Type="http://schemas.openxmlformats.org/officeDocument/2006/relationships/audio" Target="../media/audio3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3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6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9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audio" Target="../media/audio5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audio" Target="../media/audio6.wav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openxmlformats.org/officeDocument/2006/relationships/audio" Target="../media/audio6.wav"/><Relationship Id="rId5" Type="http://schemas.openxmlformats.org/officeDocument/2006/relationships/image" Target="../media/image98.png"/><Relationship Id="rId10" Type="http://schemas.openxmlformats.org/officeDocument/2006/relationships/image" Target="../media/image101.jpeg"/><Relationship Id="rId4" Type="http://schemas.openxmlformats.org/officeDocument/2006/relationships/image" Target="../media/image97.png"/><Relationship Id="rId9" Type="http://schemas.openxmlformats.org/officeDocument/2006/relationships/image" Target="../media/image100.jpe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1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5.png"/><Relationship Id="rId12" Type="http://schemas.openxmlformats.org/officeDocument/2006/relationships/image" Target="../media/image108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04.png"/><Relationship Id="rId11" Type="http://schemas.openxmlformats.org/officeDocument/2006/relationships/image" Target="../media/image9.png"/><Relationship Id="rId5" Type="http://schemas.openxmlformats.org/officeDocument/2006/relationships/image" Target="../media/image103.png"/><Relationship Id="rId15" Type="http://schemas.microsoft.com/office/2007/relationships/hdphoto" Target="../media/hdphoto13.wdp"/><Relationship Id="rId10" Type="http://schemas.openxmlformats.org/officeDocument/2006/relationships/image" Target="../media/image107.png"/><Relationship Id="rId4" Type="http://schemas.openxmlformats.org/officeDocument/2006/relationships/image" Target="../media/image102.png"/><Relationship Id="rId9" Type="http://schemas.openxmlformats.org/officeDocument/2006/relationships/image" Target="../media/image106.png"/><Relationship Id="rId14" Type="http://schemas.openxmlformats.org/officeDocument/2006/relationships/image" Target="../media/image10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microsoft.com/office/2007/relationships/hdphoto" Target="../media/hdphoto2.wdp"/><Relationship Id="rId11" Type="http://schemas.openxmlformats.org/officeDocument/2006/relationships/image" Target="../media/image20.png"/><Relationship Id="rId5" Type="http://schemas.openxmlformats.org/officeDocument/2006/relationships/image" Target="../media/image12.png"/><Relationship Id="rId10" Type="http://schemas.openxmlformats.org/officeDocument/2006/relationships/image" Target="../media/image19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../media/audio2.wav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Relationship Id="rId9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3. 딴딴단.wav"/>
          </p:stSnd>
        </p:sndAc>
      </p:transition>
    </mc:Choice>
    <mc:Fallback xmlns="">
      <p:transition spd="slow">
        <p:fade/>
        <p:sndAc>
          <p:stSnd>
            <p:snd r:embed="rId4" name="43. 딴딴단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>
            <a:off x="2334153" y="3122345"/>
            <a:ext cx="5163928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0DB2E093-CB60-4EC3-B1E8-B21776C54F1D}"/>
              </a:ext>
            </a:extLst>
          </p:cNvPr>
          <p:cNvSpPr/>
          <p:nvPr/>
        </p:nvSpPr>
        <p:spPr>
          <a:xfrm flipH="1">
            <a:off x="2514600" y="3866761"/>
            <a:ext cx="4069080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51636" y="3081931"/>
            <a:ext cx="9288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</a:t>
            </a:r>
            <a:r>
              <a:rPr lang="ko-KR" altLang="en-US" sz="48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갖</a:t>
            </a:r>
            <a:r>
              <a:rPr lang="ko-KR" altLang="en-US" sz="4800" dirty="0" smtClean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 </a:t>
            </a:r>
            <a:r>
              <a:rPr lang="ko-KR" altLang="en-US" sz="48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싶은 </a:t>
            </a:r>
            <a:r>
              <a:rPr lang="ko-KR" altLang="en-US" sz="4800" dirty="0" smtClean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직업을 </a:t>
            </a:r>
            <a:r>
              <a: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생각하고</a:t>
            </a:r>
            <a:r>
              <a:rPr lang="en-US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  <a:p>
            <a:pPr algn="ctr"/>
            <a:r>
              <a:rPr lang="ko-KR" altLang="en-US" sz="48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나만의 집 만들기</a:t>
            </a:r>
            <a:r>
              <a: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할 수 있다</a:t>
            </a:r>
            <a:r>
              <a:rPr lang="en-US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1866529" y="227537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꿈꾸는 직업 생각하기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1730053" y="3503978"/>
            <a:ext cx="10265981" cy="1370586"/>
            <a:chOff x="1305641" y="348873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48873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5286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꿈꾸는 집 짓기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1969954" y="450729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내가 꿈꾸는 집 소개하기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C4EBF1A2-FDFC-4EC3-89A9-6D8B670391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4834" y="7655644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84F5D14-082F-47E9-9CE5-F071D1DBFB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17234" y="7808044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4913F5C-5038-4F15-844C-EF2C834C3E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8518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269215" y="2892327"/>
            <a:ext cx="6748091" cy="1053025"/>
          </a:xfrm>
          <a:custGeom>
            <a:avLst/>
            <a:gdLst>
              <a:gd name="connsiteX0" fmla="*/ 0 w 6748091"/>
              <a:gd name="connsiteY0" fmla="*/ 330703 h 1053025"/>
              <a:gd name="connsiteX1" fmla="*/ 330703 w 6748091"/>
              <a:gd name="connsiteY1" fmla="*/ 0 h 1053025"/>
              <a:gd name="connsiteX2" fmla="*/ 762304 w 6748091"/>
              <a:gd name="connsiteY2" fmla="*/ 0 h 1053025"/>
              <a:gd name="connsiteX3" fmla="*/ 1315639 w 6748091"/>
              <a:gd name="connsiteY3" fmla="*/ 0 h 1053025"/>
              <a:gd name="connsiteX4" fmla="*/ 1868974 w 6748091"/>
              <a:gd name="connsiteY4" fmla="*/ 0 h 1053025"/>
              <a:gd name="connsiteX5" fmla="*/ 2483176 w 6748091"/>
              <a:gd name="connsiteY5" fmla="*/ 0 h 1053025"/>
              <a:gd name="connsiteX6" fmla="*/ 2914777 w 6748091"/>
              <a:gd name="connsiteY6" fmla="*/ 0 h 1053025"/>
              <a:gd name="connsiteX7" fmla="*/ 3528979 w 6748091"/>
              <a:gd name="connsiteY7" fmla="*/ 0 h 1053025"/>
              <a:gd name="connsiteX8" fmla="*/ 4204048 w 6748091"/>
              <a:gd name="connsiteY8" fmla="*/ 0 h 1053025"/>
              <a:gd name="connsiteX9" fmla="*/ 4574782 w 6748091"/>
              <a:gd name="connsiteY9" fmla="*/ 0 h 1053025"/>
              <a:gd name="connsiteX10" fmla="*/ 5067251 w 6748091"/>
              <a:gd name="connsiteY10" fmla="*/ 0 h 1053025"/>
              <a:gd name="connsiteX11" fmla="*/ 5620586 w 6748091"/>
              <a:gd name="connsiteY11" fmla="*/ 0 h 1053025"/>
              <a:gd name="connsiteX12" fmla="*/ 6417388 w 6748091"/>
              <a:gd name="connsiteY12" fmla="*/ 0 h 1053025"/>
              <a:gd name="connsiteX13" fmla="*/ 6748091 w 6748091"/>
              <a:gd name="connsiteY13" fmla="*/ 330703 h 1053025"/>
              <a:gd name="connsiteX14" fmla="*/ 6748091 w 6748091"/>
              <a:gd name="connsiteY14" fmla="*/ 722322 h 1053025"/>
              <a:gd name="connsiteX15" fmla="*/ 6417388 w 6748091"/>
              <a:gd name="connsiteY15" fmla="*/ 1053025 h 1053025"/>
              <a:gd name="connsiteX16" fmla="*/ 6046654 w 6748091"/>
              <a:gd name="connsiteY16" fmla="*/ 1053025 h 1053025"/>
              <a:gd name="connsiteX17" fmla="*/ 5432452 w 6748091"/>
              <a:gd name="connsiteY17" fmla="*/ 1053025 h 1053025"/>
              <a:gd name="connsiteX18" fmla="*/ 4939984 w 6748091"/>
              <a:gd name="connsiteY18" fmla="*/ 1053025 h 1053025"/>
              <a:gd name="connsiteX19" fmla="*/ 4386649 w 6748091"/>
              <a:gd name="connsiteY19" fmla="*/ 1053025 h 1053025"/>
              <a:gd name="connsiteX20" fmla="*/ 4015914 w 6748091"/>
              <a:gd name="connsiteY20" fmla="*/ 1053025 h 1053025"/>
              <a:gd name="connsiteX21" fmla="*/ 3523446 w 6748091"/>
              <a:gd name="connsiteY21" fmla="*/ 1053025 h 1053025"/>
              <a:gd name="connsiteX22" fmla="*/ 2970111 w 6748091"/>
              <a:gd name="connsiteY22" fmla="*/ 1053025 h 1053025"/>
              <a:gd name="connsiteX23" fmla="*/ 2477643 w 6748091"/>
              <a:gd name="connsiteY23" fmla="*/ 1053025 h 1053025"/>
              <a:gd name="connsiteX24" fmla="*/ 2046041 w 6748091"/>
              <a:gd name="connsiteY24" fmla="*/ 1053025 h 1053025"/>
              <a:gd name="connsiteX25" fmla="*/ 1675307 w 6748091"/>
              <a:gd name="connsiteY25" fmla="*/ 1053025 h 1053025"/>
              <a:gd name="connsiteX26" fmla="*/ 1182839 w 6748091"/>
              <a:gd name="connsiteY26" fmla="*/ 1053025 h 1053025"/>
              <a:gd name="connsiteX27" fmla="*/ 330703 w 6748091"/>
              <a:gd name="connsiteY27" fmla="*/ 1053025 h 1053025"/>
              <a:gd name="connsiteX28" fmla="*/ 0 w 6748091"/>
              <a:gd name="connsiteY28" fmla="*/ 722322 h 1053025"/>
              <a:gd name="connsiteX29" fmla="*/ 0 w 6748091"/>
              <a:gd name="connsiteY29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748091" h="1053025" fill="none" extrusionOk="0">
                <a:moveTo>
                  <a:pt x="0" y="330703"/>
                </a:moveTo>
                <a:cubicBezTo>
                  <a:pt x="16786" y="139617"/>
                  <a:pt x="173053" y="43939"/>
                  <a:pt x="330703" y="0"/>
                </a:cubicBezTo>
                <a:cubicBezTo>
                  <a:pt x="443692" y="-2742"/>
                  <a:pt x="569423" y="6392"/>
                  <a:pt x="762304" y="0"/>
                </a:cubicBezTo>
                <a:cubicBezTo>
                  <a:pt x="955185" y="-6392"/>
                  <a:pt x="1118169" y="16615"/>
                  <a:pt x="1315639" y="0"/>
                </a:cubicBezTo>
                <a:cubicBezTo>
                  <a:pt x="1513109" y="-16615"/>
                  <a:pt x="1673921" y="33951"/>
                  <a:pt x="1868974" y="0"/>
                </a:cubicBezTo>
                <a:cubicBezTo>
                  <a:pt x="2064028" y="-33951"/>
                  <a:pt x="2255762" y="1759"/>
                  <a:pt x="2483176" y="0"/>
                </a:cubicBezTo>
                <a:cubicBezTo>
                  <a:pt x="2710590" y="-1759"/>
                  <a:pt x="2813987" y="9211"/>
                  <a:pt x="2914777" y="0"/>
                </a:cubicBezTo>
                <a:cubicBezTo>
                  <a:pt x="3015567" y="-9211"/>
                  <a:pt x="3357472" y="16647"/>
                  <a:pt x="3528979" y="0"/>
                </a:cubicBezTo>
                <a:cubicBezTo>
                  <a:pt x="3700486" y="-16647"/>
                  <a:pt x="4024044" y="76945"/>
                  <a:pt x="4204048" y="0"/>
                </a:cubicBezTo>
                <a:cubicBezTo>
                  <a:pt x="4384052" y="-76945"/>
                  <a:pt x="4432550" y="43429"/>
                  <a:pt x="4574782" y="0"/>
                </a:cubicBezTo>
                <a:cubicBezTo>
                  <a:pt x="4717014" y="-43429"/>
                  <a:pt x="4925080" y="17426"/>
                  <a:pt x="5067251" y="0"/>
                </a:cubicBezTo>
                <a:cubicBezTo>
                  <a:pt x="5209422" y="-17426"/>
                  <a:pt x="5390800" y="30594"/>
                  <a:pt x="5620586" y="0"/>
                </a:cubicBezTo>
                <a:cubicBezTo>
                  <a:pt x="5850372" y="-30594"/>
                  <a:pt x="6141230" y="93125"/>
                  <a:pt x="6417388" y="0"/>
                </a:cubicBezTo>
                <a:cubicBezTo>
                  <a:pt x="6586422" y="27811"/>
                  <a:pt x="6766256" y="169418"/>
                  <a:pt x="6748091" y="330703"/>
                </a:cubicBezTo>
                <a:cubicBezTo>
                  <a:pt x="6771900" y="461926"/>
                  <a:pt x="6747300" y="544719"/>
                  <a:pt x="6748091" y="722322"/>
                </a:cubicBezTo>
                <a:cubicBezTo>
                  <a:pt x="6760305" y="863497"/>
                  <a:pt x="6605293" y="1089651"/>
                  <a:pt x="6417388" y="1053025"/>
                </a:cubicBezTo>
                <a:cubicBezTo>
                  <a:pt x="6270955" y="1070004"/>
                  <a:pt x="6136180" y="1022074"/>
                  <a:pt x="6046654" y="1053025"/>
                </a:cubicBezTo>
                <a:cubicBezTo>
                  <a:pt x="5957128" y="1083976"/>
                  <a:pt x="5652395" y="1001944"/>
                  <a:pt x="5432452" y="1053025"/>
                </a:cubicBezTo>
                <a:cubicBezTo>
                  <a:pt x="5212509" y="1104106"/>
                  <a:pt x="5118686" y="1049971"/>
                  <a:pt x="4939984" y="1053025"/>
                </a:cubicBezTo>
                <a:cubicBezTo>
                  <a:pt x="4761282" y="1056079"/>
                  <a:pt x="4644537" y="1034519"/>
                  <a:pt x="4386649" y="1053025"/>
                </a:cubicBezTo>
                <a:cubicBezTo>
                  <a:pt x="4128761" y="1071531"/>
                  <a:pt x="4162359" y="1035734"/>
                  <a:pt x="4015914" y="1053025"/>
                </a:cubicBezTo>
                <a:cubicBezTo>
                  <a:pt x="3869470" y="1070316"/>
                  <a:pt x="3757964" y="998712"/>
                  <a:pt x="3523446" y="1053025"/>
                </a:cubicBezTo>
                <a:cubicBezTo>
                  <a:pt x="3288928" y="1107338"/>
                  <a:pt x="3226257" y="1021092"/>
                  <a:pt x="2970111" y="1053025"/>
                </a:cubicBezTo>
                <a:cubicBezTo>
                  <a:pt x="2713966" y="1084958"/>
                  <a:pt x="2582682" y="999230"/>
                  <a:pt x="2477643" y="1053025"/>
                </a:cubicBezTo>
                <a:cubicBezTo>
                  <a:pt x="2372604" y="1106820"/>
                  <a:pt x="2191879" y="1033782"/>
                  <a:pt x="2046041" y="1053025"/>
                </a:cubicBezTo>
                <a:cubicBezTo>
                  <a:pt x="1900203" y="1072268"/>
                  <a:pt x="1780672" y="1019373"/>
                  <a:pt x="1675307" y="1053025"/>
                </a:cubicBezTo>
                <a:cubicBezTo>
                  <a:pt x="1569942" y="1086677"/>
                  <a:pt x="1359642" y="1040116"/>
                  <a:pt x="1182839" y="1053025"/>
                </a:cubicBezTo>
                <a:cubicBezTo>
                  <a:pt x="1006036" y="1065934"/>
                  <a:pt x="720552" y="964187"/>
                  <a:pt x="330703" y="1053025"/>
                </a:cubicBezTo>
                <a:cubicBezTo>
                  <a:pt x="127575" y="1030116"/>
                  <a:pt x="4967" y="898515"/>
                  <a:pt x="0" y="722322"/>
                </a:cubicBezTo>
                <a:cubicBezTo>
                  <a:pt x="-5764" y="577947"/>
                  <a:pt x="11267" y="430611"/>
                  <a:pt x="0" y="330703"/>
                </a:cubicBezTo>
                <a:close/>
              </a:path>
              <a:path w="674809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88574" y="-3981"/>
                  <a:pt x="844372" y="7170"/>
                  <a:pt x="1005772" y="0"/>
                </a:cubicBezTo>
                <a:cubicBezTo>
                  <a:pt x="1167172" y="-7170"/>
                  <a:pt x="1261747" y="7351"/>
                  <a:pt x="1437373" y="0"/>
                </a:cubicBezTo>
                <a:cubicBezTo>
                  <a:pt x="1612999" y="-7351"/>
                  <a:pt x="1752607" y="9186"/>
                  <a:pt x="1929841" y="0"/>
                </a:cubicBezTo>
                <a:cubicBezTo>
                  <a:pt x="2107075" y="-9186"/>
                  <a:pt x="2184874" y="14543"/>
                  <a:pt x="2361442" y="0"/>
                </a:cubicBezTo>
                <a:cubicBezTo>
                  <a:pt x="2538010" y="-14543"/>
                  <a:pt x="2811855" y="76155"/>
                  <a:pt x="3036511" y="0"/>
                </a:cubicBezTo>
                <a:cubicBezTo>
                  <a:pt x="3261167" y="-76155"/>
                  <a:pt x="3385688" y="30880"/>
                  <a:pt x="3650713" y="0"/>
                </a:cubicBezTo>
                <a:cubicBezTo>
                  <a:pt x="3915738" y="-30880"/>
                  <a:pt x="4030363" y="30114"/>
                  <a:pt x="4204048" y="0"/>
                </a:cubicBezTo>
                <a:cubicBezTo>
                  <a:pt x="4377734" y="-30114"/>
                  <a:pt x="4599400" y="6880"/>
                  <a:pt x="4757383" y="0"/>
                </a:cubicBezTo>
                <a:cubicBezTo>
                  <a:pt x="4915366" y="-6880"/>
                  <a:pt x="5117553" y="57837"/>
                  <a:pt x="5249851" y="0"/>
                </a:cubicBezTo>
                <a:cubicBezTo>
                  <a:pt x="5382149" y="-57837"/>
                  <a:pt x="5703873" y="42516"/>
                  <a:pt x="5864053" y="0"/>
                </a:cubicBezTo>
                <a:cubicBezTo>
                  <a:pt x="6024233" y="-42516"/>
                  <a:pt x="6230060" y="48662"/>
                  <a:pt x="6417388" y="0"/>
                </a:cubicBezTo>
                <a:cubicBezTo>
                  <a:pt x="6619509" y="-6219"/>
                  <a:pt x="6795918" y="169767"/>
                  <a:pt x="6748091" y="330703"/>
                </a:cubicBezTo>
                <a:cubicBezTo>
                  <a:pt x="6751925" y="427085"/>
                  <a:pt x="6717470" y="640949"/>
                  <a:pt x="6748091" y="722322"/>
                </a:cubicBezTo>
                <a:cubicBezTo>
                  <a:pt x="6716223" y="905720"/>
                  <a:pt x="6619929" y="1028100"/>
                  <a:pt x="6417388" y="1053025"/>
                </a:cubicBezTo>
                <a:cubicBezTo>
                  <a:pt x="6158516" y="1107446"/>
                  <a:pt x="6106132" y="1019090"/>
                  <a:pt x="5864053" y="1053025"/>
                </a:cubicBezTo>
                <a:cubicBezTo>
                  <a:pt x="5621975" y="1086960"/>
                  <a:pt x="5515891" y="983310"/>
                  <a:pt x="5249851" y="1053025"/>
                </a:cubicBezTo>
                <a:cubicBezTo>
                  <a:pt x="4983811" y="1122740"/>
                  <a:pt x="4906184" y="1040495"/>
                  <a:pt x="4696516" y="1053025"/>
                </a:cubicBezTo>
                <a:cubicBezTo>
                  <a:pt x="4486848" y="1065555"/>
                  <a:pt x="4474205" y="1010037"/>
                  <a:pt x="4264915" y="1053025"/>
                </a:cubicBezTo>
                <a:cubicBezTo>
                  <a:pt x="4055625" y="1096013"/>
                  <a:pt x="4000202" y="1019143"/>
                  <a:pt x="3894180" y="1053025"/>
                </a:cubicBezTo>
                <a:cubicBezTo>
                  <a:pt x="3788159" y="1086907"/>
                  <a:pt x="3639527" y="1023249"/>
                  <a:pt x="3462579" y="1053025"/>
                </a:cubicBezTo>
                <a:cubicBezTo>
                  <a:pt x="3285631" y="1082801"/>
                  <a:pt x="2996448" y="1050763"/>
                  <a:pt x="2848377" y="1053025"/>
                </a:cubicBezTo>
                <a:cubicBezTo>
                  <a:pt x="2700306" y="1055287"/>
                  <a:pt x="2517370" y="987177"/>
                  <a:pt x="2295042" y="1053025"/>
                </a:cubicBezTo>
                <a:cubicBezTo>
                  <a:pt x="2072715" y="1118873"/>
                  <a:pt x="1869103" y="988889"/>
                  <a:pt x="1741707" y="1053025"/>
                </a:cubicBezTo>
                <a:cubicBezTo>
                  <a:pt x="1614311" y="1117161"/>
                  <a:pt x="1366033" y="1007025"/>
                  <a:pt x="1188372" y="1053025"/>
                </a:cubicBezTo>
                <a:cubicBezTo>
                  <a:pt x="1010712" y="1099025"/>
                  <a:pt x="688284" y="950230"/>
                  <a:pt x="330703" y="1053025"/>
                </a:cubicBezTo>
                <a:cubicBezTo>
                  <a:pt x="132677" y="1020195"/>
                  <a:pt x="39338" y="883980"/>
                  <a:pt x="0" y="722322"/>
                </a:cubicBezTo>
                <a:cubicBezTo>
                  <a:pt x="-28862" y="612158"/>
                  <a:pt x="10982" y="483385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0369" y="25507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1999485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615108" y="3032943"/>
            <a:ext cx="67480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꿈꾸는 직업 생각하기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내가 꿈꾸는 직업 생각하기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570029"/>
            <a:ext cx="10384386" cy="1348344"/>
            <a:chOff x="847494" y="1724655"/>
            <a:chExt cx="10384386" cy="134834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6598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좋아하는 과목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좋아하는 일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잘하는 일을 생각하여 머릿속에 적어봅시다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0C3BC831-B7A2-437E-80A0-F149B1D79093}"/>
              </a:ext>
            </a:extLst>
          </p:cNvPr>
          <p:cNvGrpSpPr/>
          <p:nvPr/>
        </p:nvGrpSpPr>
        <p:grpSpPr>
          <a:xfrm>
            <a:off x="8628241" y="2046237"/>
            <a:ext cx="3082816" cy="1242430"/>
            <a:chOff x="8563746" y="2008460"/>
            <a:chExt cx="3082816" cy="1242430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D95E5AFB-5F11-406E-BD21-994C77FD7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E37ED4A-5D82-496D-BDBB-61BD76B04486}"/>
                </a:ext>
              </a:extLst>
            </p:cNvPr>
            <p:cNvSpPr txBox="1"/>
            <p:nvPr/>
          </p:nvSpPr>
          <p:spPr>
            <a:xfrm>
              <a:off x="9400143" y="2260835"/>
              <a:ext cx="22464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1&gt;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xmlns="" id="{B88E8AED-FA3B-43F0-AEDB-0DD287AFFED0}"/>
              </a:ext>
            </a:extLst>
          </p:cNvPr>
          <p:cNvGrpSpPr/>
          <p:nvPr/>
        </p:nvGrpSpPr>
        <p:grpSpPr>
          <a:xfrm>
            <a:off x="1430046" y="3003789"/>
            <a:ext cx="4448240" cy="3149162"/>
            <a:chOff x="1430046" y="2993629"/>
            <a:chExt cx="4448240" cy="3149162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xmlns="" id="{1EDB17E2-57E3-468E-948C-06F531BABBE1}"/>
                </a:ext>
              </a:extLst>
            </p:cNvPr>
            <p:cNvSpPr/>
            <p:nvPr/>
          </p:nvSpPr>
          <p:spPr>
            <a:xfrm>
              <a:off x="1430046" y="3003302"/>
              <a:ext cx="4448240" cy="3139489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61378475-EF46-4A95-9166-0BA42A40D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109" y="4310400"/>
              <a:ext cx="1827121" cy="1827121"/>
            </a:xfrm>
            <a:prstGeom prst="rect">
              <a:avLst/>
            </a:prstGeom>
          </p:spPr>
        </p:pic>
        <p:pic>
          <p:nvPicPr>
            <p:cNvPr id="14" name="그림 13" descr="셔츠이(가) 표시된 사진&#10;&#10;자동 생성된 설명">
              <a:extLst>
                <a:ext uri="{FF2B5EF4-FFF2-40B4-BE49-F238E27FC236}">
                  <a16:creationId xmlns:a16="http://schemas.microsoft.com/office/drawing/2014/main" xmlns="" id="{800FCE49-B39D-489A-886D-0348BEE45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8509" y="2993629"/>
              <a:ext cx="1962321" cy="1570363"/>
            </a:xfrm>
            <a:prstGeom prst="rect">
              <a:avLst/>
            </a:prstGeom>
          </p:spPr>
        </p:pic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xmlns="" id="{87F92670-859C-48B1-90DF-08E047AF6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7884" y="4465708"/>
              <a:ext cx="1716507" cy="1570363"/>
            </a:xfrm>
            <a:prstGeom prst="rect">
              <a:avLst/>
            </a:prstGeom>
          </p:spPr>
        </p:pic>
        <p:pic>
          <p:nvPicPr>
            <p:cNvPr id="35" name="그림 34" descr="그리기이(가) 표시된 사진&#10;&#10;자동 생성된 설명">
              <a:extLst>
                <a:ext uri="{FF2B5EF4-FFF2-40B4-BE49-F238E27FC236}">
                  <a16:creationId xmlns:a16="http://schemas.microsoft.com/office/drawing/2014/main" xmlns="" id="{8D8E6DB5-3998-47E9-8EB2-A9CC65FD4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5908" y="3178925"/>
              <a:ext cx="2081550" cy="1385067"/>
            </a:xfrm>
            <a:prstGeom prst="rect">
              <a:avLst/>
            </a:prstGeom>
          </p:spPr>
        </p:pic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xmlns="" id="{3B926E1A-309B-4176-A82D-DDC3A871FB27}"/>
              </a:ext>
            </a:extLst>
          </p:cNvPr>
          <p:cNvGrpSpPr/>
          <p:nvPr/>
        </p:nvGrpSpPr>
        <p:grpSpPr>
          <a:xfrm>
            <a:off x="5513993" y="2115190"/>
            <a:ext cx="5722524" cy="4167637"/>
            <a:chOff x="5513993" y="2105030"/>
            <a:chExt cx="5722524" cy="4167637"/>
          </a:xfrm>
        </p:grpSpPr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xmlns="" id="{CAAAF14E-4D82-4C92-8132-ECDCA60695EE}"/>
                </a:ext>
              </a:extLst>
            </p:cNvPr>
            <p:cNvSpPr/>
            <p:nvPr/>
          </p:nvSpPr>
          <p:spPr>
            <a:xfrm>
              <a:off x="6401948" y="2980874"/>
              <a:ext cx="4448240" cy="3139489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47" name="그림 46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45EDD3C2-212C-4C13-8B2E-304207859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403142">
              <a:off x="5513993" y="2105030"/>
              <a:ext cx="3881729" cy="2909875"/>
            </a:xfrm>
            <a:prstGeom prst="rect">
              <a:avLst/>
            </a:prstGeom>
          </p:spPr>
        </p:pic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xmlns="" id="{D1009829-E2E1-4DE1-8640-2F2546DE80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02808" y="3145859"/>
              <a:ext cx="4138025" cy="289021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그림 51" descr="테이블, 의자, 보조의자이(가) 표시된 사진&#10;&#10;자동 생성된 설명">
              <a:extLst>
                <a:ext uri="{FF2B5EF4-FFF2-40B4-BE49-F238E27FC236}">
                  <a16:creationId xmlns:a16="http://schemas.microsoft.com/office/drawing/2014/main" xmlns="" id="{AFF01BC0-CEB4-46BF-BA5A-CB919BDC1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14456" y="3350606"/>
              <a:ext cx="2922061" cy="2922061"/>
            </a:xfrm>
            <a:prstGeom prst="rect">
              <a:avLst/>
            </a:prstGeom>
          </p:spPr>
        </p:pic>
      </p:grpSp>
      <p:pic>
        <p:nvPicPr>
          <p:cNvPr id="5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BE5FD737-D243-404F-BEED-B152CDEF76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17234" y="7808044"/>
            <a:ext cx="354734" cy="354734"/>
          </a:xfrm>
          <a:prstGeom prst="rect">
            <a:avLst/>
          </a:prstGeom>
        </p:spPr>
      </p:pic>
      <p:pic>
        <p:nvPicPr>
          <p:cNvPr id="5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BEA8E090-8F16-4BA6-883A-552C7A37BD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9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내가 꿈꾸는 직업 생각하기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C3E19354-F6AF-4D82-ADFB-4A049090053E}"/>
              </a:ext>
            </a:extLst>
          </p:cNvPr>
          <p:cNvGrpSpPr/>
          <p:nvPr/>
        </p:nvGrpSpPr>
        <p:grpSpPr>
          <a:xfrm>
            <a:off x="6755757" y="2027455"/>
            <a:ext cx="4138947" cy="4413853"/>
            <a:chOff x="3901146" y="1795129"/>
            <a:chExt cx="4138947" cy="4413853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xmlns="" id="{89FE7AF0-4C99-475E-97C6-135218AB69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01146" y="1795129"/>
              <a:ext cx="4138947" cy="44138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0DA9ED5F-378B-481F-9BC1-0CEDABA38489}"/>
                </a:ext>
              </a:extLst>
            </p:cNvPr>
            <p:cNvSpPr txBox="1"/>
            <p:nvPr/>
          </p:nvSpPr>
          <p:spPr>
            <a:xfrm rot="1914831">
              <a:off x="4793159" y="2603585"/>
              <a:ext cx="8579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미술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3B8E6C7C-B138-43FF-B966-3801CBA8C29F}"/>
                </a:ext>
              </a:extLst>
            </p:cNvPr>
            <p:cNvGrpSpPr/>
            <p:nvPr/>
          </p:nvGrpSpPr>
          <p:grpSpPr>
            <a:xfrm>
              <a:off x="5632192" y="2002694"/>
              <a:ext cx="903605" cy="835397"/>
              <a:chOff x="5652925" y="2109292"/>
              <a:chExt cx="903605" cy="835397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id="{6F39E281-CAF8-4F4B-8FCE-0B5512C8DA06}"/>
                  </a:ext>
                </a:extLst>
              </p:cNvPr>
              <p:cNvSpPr txBox="1"/>
              <p:nvPr/>
            </p:nvSpPr>
            <p:spPr>
              <a:xfrm rot="21119795">
                <a:off x="5652925" y="2109292"/>
                <a:ext cx="8579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536575" algn="l"/>
                  </a:tabLst>
                </a:pPr>
                <a:r>
                  <a:rPr lang="ko-KR" altLang="en-US" sz="2800" dirty="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유튜브</a:t>
                </a:r>
                <a:endPara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8A4F8903-E74E-4E79-88D5-AD5DD7573D6A}"/>
                  </a:ext>
                </a:extLst>
              </p:cNvPr>
              <p:cNvSpPr txBox="1"/>
              <p:nvPr/>
            </p:nvSpPr>
            <p:spPr>
              <a:xfrm rot="21119795">
                <a:off x="5698543" y="2421469"/>
                <a:ext cx="8579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536575" algn="l"/>
                  </a:tabLst>
                </a:pPr>
                <a:r>
                  <a:rPr lang="ko-KR" altLang="en-US" sz="2800" dirty="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시청</a:t>
                </a:r>
                <a:endPara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1AE2B3F8-F2AE-42D6-9FF0-95915BAF7285}"/>
                </a:ext>
              </a:extLst>
            </p:cNvPr>
            <p:cNvSpPr txBox="1"/>
            <p:nvPr/>
          </p:nvSpPr>
          <p:spPr>
            <a:xfrm>
              <a:off x="6720750" y="2500387"/>
              <a:ext cx="4656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280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종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2897FB16-4E93-4D73-81DD-FAB0685AFB5C}"/>
                </a:ext>
              </a:extLst>
            </p:cNvPr>
            <p:cNvSpPr txBox="1"/>
            <p:nvPr/>
          </p:nvSpPr>
          <p:spPr>
            <a:xfrm>
              <a:off x="6955352" y="2500387"/>
              <a:ext cx="4656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280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4D40D206-F237-4BFD-862A-15B3470FF295}"/>
                </a:ext>
              </a:extLst>
            </p:cNvPr>
            <p:cNvSpPr txBox="1"/>
            <p:nvPr/>
          </p:nvSpPr>
          <p:spPr>
            <a:xfrm>
              <a:off x="6836406" y="2804518"/>
              <a:ext cx="4656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280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접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0124DB74-B2E3-4621-A712-5D5BB753E80B}"/>
                </a:ext>
              </a:extLst>
            </p:cNvPr>
            <p:cNvSpPr txBox="1"/>
            <p:nvPr/>
          </p:nvSpPr>
          <p:spPr>
            <a:xfrm>
              <a:off x="7067944" y="2790826"/>
              <a:ext cx="4656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기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A66DB713-9455-4014-B10C-155B4955BA5D}"/>
                </a:ext>
              </a:extLst>
            </p:cNvPr>
            <p:cNvSpPr txBox="1"/>
            <p:nvPr/>
          </p:nvSpPr>
          <p:spPr>
            <a:xfrm>
              <a:off x="6684706" y="3634578"/>
              <a:ext cx="8579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사진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11BC3D67-0741-4B2F-9925-98D7C2381FC4}"/>
                </a:ext>
              </a:extLst>
            </p:cNvPr>
            <p:cNvSpPr txBox="1"/>
            <p:nvPr/>
          </p:nvSpPr>
          <p:spPr>
            <a:xfrm>
              <a:off x="6638950" y="3955110"/>
              <a:ext cx="8579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찍기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xmlns="" id="{41C9DFCD-B544-405C-8378-AF9197B02D91}"/>
                </a:ext>
              </a:extLst>
            </p:cNvPr>
            <p:cNvGrpSpPr/>
            <p:nvPr/>
          </p:nvGrpSpPr>
          <p:grpSpPr>
            <a:xfrm>
              <a:off x="5767943" y="3063784"/>
              <a:ext cx="871007" cy="836294"/>
              <a:chOff x="5767943" y="3063784"/>
              <a:chExt cx="871007" cy="836294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2C4A9497-9968-4385-909D-57D5888DE84F}"/>
                  </a:ext>
                </a:extLst>
              </p:cNvPr>
              <p:cNvSpPr txBox="1"/>
              <p:nvPr/>
            </p:nvSpPr>
            <p:spPr>
              <a:xfrm>
                <a:off x="5767943" y="3063784"/>
                <a:ext cx="8579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80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떡볶이</a:t>
                </a:r>
                <a:endPara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xmlns="" id="{924507F7-2CC0-4B00-ABC8-ABADC23D461A}"/>
                  </a:ext>
                </a:extLst>
              </p:cNvPr>
              <p:cNvSpPr txBox="1"/>
              <p:nvPr/>
            </p:nvSpPr>
            <p:spPr>
              <a:xfrm>
                <a:off x="5780963" y="3376858"/>
                <a:ext cx="8579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80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먹기</a:t>
                </a:r>
                <a:endPara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C2ADAD0B-369F-4B2D-AA87-B30AB262E497}"/>
              </a:ext>
            </a:extLst>
          </p:cNvPr>
          <p:cNvGrpSpPr/>
          <p:nvPr/>
        </p:nvGrpSpPr>
        <p:grpSpPr>
          <a:xfrm>
            <a:off x="664748" y="1402105"/>
            <a:ext cx="7084757" cy="4511297"/>
            <a:chOff x="664748" y="1402105"/>
            <a:chExt cx="7084757" cy="4511297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xmlns="" id="{E00E4CCA-3B50-4A2C-923B-E9A5D2B628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6355"/>
            <a:stretch/>
          </p:blipFill>
          <p:spPr>
            <a:xfrm rot="169634">
              <a:off x="664748" y="1402105"/>
              <a:ext cx="7084757" cy="4511297"/>
            </a:xfrm>
            <a:prstGeom prst="rect">
              <a:avLst/>
            </a:prstGeom>
          </p:spPr>
        </p:pic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xmlns="" id="{0C3BC831-B7A2-437E-80A0-F149B1D79093}"/>
                </a:ext>
              </a:extLst>
            </p:cNvPr>
            <p:cNvGrpSpPr/>
            <p:nvPr/>
          </p:nvGrpSpPr>
          <p:grpSpPr>
            <a:xfrm>
              <a:off x="2429829" y="1774013"/>
              <a:ext cx="3082816" cy="1242430"/>
              <a:chOff x="8563746" y="2008460"/>
              <a:chExt cx="3082816" cy="1242430"/>
            </a:xfrm>
          </p:grpSpPr>
          <p:pic>
            <p:nvPicPr>
              <p:cNvPr id="21" name="그림 20">
                <a:extLst>
                  <a:ext uri="{FF2B5EF4-FFF2-40B4-BE49-F238E27FC236}">
                    <a16:creationId xmlns:a16="http://schemas.microsoft.com/office/drawing/2014/main" xmlns="" id="{D95E5AFB-5F11-406E-BD21-994C77FD7A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63746" y="2008460"/>
                <a:ext cx="1242430" cy="1242430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6E37ED4A-5D82-496D-BDBB-61BD76B04486}"/>
                  </a:ext>
                </a:extLst>
              </p:cNvPr>
              <p:cNvSpPr txBox="1"/>
              <p:nvPr/>
            </p:nvSpPr>
            <p:spPr>
              <a:xfrm>
                <a:off x="9400143" y="2260835"/>
                <a:ext cx="22464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800" dirty="0">
                    <a:solidFill>
                      <a:schemeClr val="bg2">
                        <a:lumMod val="25000"/>
                      </a:schemeClr>
                    </a:solidFill>
                    <a:highlight>
                      <a:srgbClr val="FFF79A"/>
                    </a:highlight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&lt;</a:t>
                </a:r>
                <a:r>
                  <a:rPr lang="ko-KR" altLang="en-US" sz="2800" dirty="0">
                    <a:solidFill>
                      <a:schemeClr val="bg2">
                        <a:lumMod val="25000"/>
                      </a:schemeClr>
                    </a:solidFill>
                    <a:highlight>
                      <a:srgbClr val="FFF79A"/>
                    </a:highlight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활동</a:t>
                </a:r>
                <a:r>
                  <a:rPr lang="en-US" altLang="ko-KR" sz="2800" dirty="0">
                    <a:solidFill>
                      <a:schemeClr val="bg2">
                        <a:lumMod val="25000"/>
                      </a:schemeClr>
                    </a:solidFill>
                    <a:highlight>
                      <a:srgbClr val="FFF79A"/>
                    </a:highlight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1&gt;</a:t>
                </a:r>
                <a:r>
                  <a:rPr lang="ko-KR" altLang="en-US" sz="2800" dirty="0">
                    <a:solidFill>
                      <a:schemeClr val="bg2">
                        <a:lumMod val="25000"/>
                      </a:schemeClr>
                    </a:solidFill>
                    <a:highlight>
                      <a:srgbClr val="FFF79A"/>
                    </a:highlight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학습지</a:t>
                </a:r>
                <a:endPara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0F880321-6A79-45E3-9DB3-F587FBB73BCA}"/>
                </a:ext>
              </a:extLst>
            </p:cNvPr>
            <p:cNvSpPr txBox="1"/>
            <p:nvPr/>
          </p:nvSpPr>
          <p:spPr>
            <a:xfrm>
              <a:off x="2507111" y="2564660"/>
              <a:ext cx="3330833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 좋아하는 과목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</a:t>
              </a: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 좋아하는 일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 잘하는 일 등을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생각해 보고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머릿속에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채워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42" name="그림 41">
            <a:extLst>
              <a:ext uri="{FF2B5EF4-FFF2-40B4-BE49-F238E27FC236}">
                <a16:creationId xmlns:a16="http://schemas.microsoft.com/office/drawing/2014/main" xmlns="" id="{C571D8FE-962B-42E2-BBA8-AD844C44C62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30431" y="4710656"/>
            <a:ext cx="4627081" cy="2184560"/>
          </a:xfrm>
          <a:prstGeom prst="rect">
            <a:avLst/>
          </a:prstGeom>
        </p:spPr>
      </p:pic>
      <p:pic>
        <p:nvPicPr>
          <p:cNvPr id="18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30D8F564-9670-49CA-803C-4BDA1E81DD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69925" y="117475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7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1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내가 꿈꾸는 직업 생각하기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1FB6C2B-5987-4FB2-BC39-CBD18D1580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363" y="3105353"/>
            <a:ext cx="10805273" cy="3169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042241A8-3D23-4D39-A084-2886D88C6BC6}"/>
              </a:ext>
            </a:extLst>
          </p:cNvPr>
          <p:cNvGrpSpPr/>
          <p:nvPr/>
        </p:nvGrpSpPr>
        <p:grpSpPr>
          <a:xfrm>
            <a:off x="9522955" y="1298725"/>
            <a:ext cx="2260323" cy="2174199"/>
            <a:chOff x="3901146" y="1795129"/>
            <a:chExt cx="4138947" cy="3981241"/>
          </a:xfrm>
        </p:grpSpPr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xmlns="" id="{1400E553-07A8-4890-83D6-9659EB1D01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01146" y="1795129"/>
              <a:ext cx="4138947" cy="398124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45E41F61-F429-4E0F-8A37-699582BEB13B}"/>
                </a:ext>
              </a:extLst>
            </p:cNvPr>
            <p:cNvSpPr txBox="1"/>
            <p:nvPr/>
          </p:nvSpPr>
          <p:spPr>
            <a:xfrm rot="1914831">
              <a:off x="4793159" y="2617801"/>
              <a:ext cx="857987" cy="49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미술</a:t>
              </a:r>
              <a:endParaRPr lang="en-US" altLang="ko-KR" sz="1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xmlns="" id="{04568559-E2EC-485D-8165-501E4455BAB7}"/>
                </a:ext>
              </a:extLst>
            </p:cNvPr>
            <p:cNvGrpSpPr/>
            <p:nvPr/>
          </p:nvGrpSpPr>
          <p:grpSpPr>
            <a:xfrm>
              <a:off x="5632192" y="2016908"/>
              <a:ext cx="903605" cy="806966"/>
              <a:chOff x="5652925" y="2123506"/>
              <a:chExt cx="903605" cy="806966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xmlns="" id="{238B0C02-98C6-454F-A1F3-DFDE038CADD2}"/>
                  </a:ext>
                </a:extLst>
              </p:cNvPr>
              <p:cNvSpPr txBox="1"/>
              <p:nvPr/>
            </p:nvSpPr>
            <p:spPr>
              <a:xfrm rot="21119795">
                <a:off x="5652925" y="2123506"/>
                <a:ext cx="857986" cy="494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536575" algn="l"/>
                  </a:tabLst>
                </a:pPr>
                <a:r>
                  <a:rPr lang="ko-KR" altLang="en-US" sz="1200" dirty="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유튜브</a:t>
                </a:r>
                <a:endParaRPr lang="en-US" altLang="ko-KR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xmlns="" id="{42D28129-61B7-4C94-8B8B-C7444F4C28F4}"/>
                  </a:ext>
                </a:extLst>
              </p:cNvPr>
              <p:cNvSpPr txBox="1"/>
              <p:nvPr/>
            </p:nvSpPr>
            <p:spPr>
              <a:xfrm rot="21119795">
                <a:off x="5698544" y="2435684"/>
                <a:ext cx="857986" cy="494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536575" algn="l"/>
                  </a:tabLst>
                </a:pPr>
                <a:r>
                  <a:rPr lang="ko-KR" altLang="en-US" sz="1200" dirty="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시청</a:t>
                </a:r>
                <a:endParaRPr lang="en-US" altLang="ko-KR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4EB5B57A-0BE2-450D-A53C-E4A45ABA988C}"/>
                </a:ext>
              </a:extLst>
            </p:cNvPr>
            <p:cNvSpPr txBox="1"/>
            <p:nvPr/>
          </p:nvSpPr>
          <p:spPr>
            <a:xfrm>
              <a:off x="6720750" y="2500388"/>
              <a:ext cx="465615" cy="49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120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종</a:t>
              </a:r>
              <a:endParaRPr lang="en-US" altLang="ko-KR" sz="1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11391960-6196-4173-B7B1-A9943869D85F}"/>
                </a:ext>
              </a:extLst>
            </p:cNvPr>
            <p:cNvSpPr txBox="1"/>
            <p:nvPr/>
          </p:nvSpPr>
          <p:spPr>
            <a:xfrm>
              <a:off x="6955352" y="2500388"/>
              <a:ext cx="465615" cy="49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120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</a:t>
              </a:r>
              <a:endParaRPr lang="en-US" altLang="ko-KR" sz="1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D9FA7F1E-5D82-495F-9B21-47E8DAE5F1B0}"/>
                </a:ext>
              </a:extLst>
            </p:cNvPr>
            <p:cNvSpPr txBox="1"/>
            <p:nvPr/>
          </p:nvSpPr>
          <p:spPr>
            <a:xfrm>
              <a:off x="6836406" y="2804519"/>
              <a:ext cx="465615" cy="49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120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접</a:t>
              </a:r>
              <a:endParaRPr lang="en-US" altLang="ko-KR" sz="1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8C8383DC-E35A-4EB5-9F53-F4853F080F15}"/>
                </a:ext>
              </a:extLst>
            </p:cNvPr>
            <p:cNvSpPr txBox="1"/>
            <p:nvPr/>
          </p:nvSpPr>
          <p:spPr>
            <a:xfrm>
              <a:off x="7067944" y="2790827"/>
              <a:ext cx="465615" cy="49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536575" algn="l"/>
                </a:tabLst>
              </a:pPr>
              <a:r>
                <a:rPr lang="ko-KR" altLang="en-US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기</a:t>
              </a:r>
              <a:endParaRPr lang="en-US" altLang="ko-KR" sz="1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86E6C17F-609A-439B-8911-52DAE595415B}"/>
                </a:ext>
              </a:extLst>
            </p:cNvPr>
            <p:cNvSpPr txBox="1"/>
            <p:nvPr/>
          </p:nvSpPr>
          <p:spPr>
            <a:xfrm>
              <a:off x="6684705" y="3634579"/>
              <a:ext cx="857987" cy="49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사진</a:t>
              </a:r>
              <a:endParaRPr lang="en-US" altLang="ko-KR" sz="1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146574B9-CA0D-4852-8432-4C1EF2AC4A81}"/>
                </a:ext>
              </a:extLst>
            </p:cNvPr>
            <p:cNvSpPr txBox="1"/>
            <p:nvPr/>
          </p:nvSpPr>
          <p:spPr>
            <a:xfrm>
              <a:off x="6638951" y="3955111"/>
              <a:ext cx="857987" cy="494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찍기</a:t>
              </a:r>
              <a:endParaRPr lang="en-US" altLang="ko-KR" sz="1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xmlns="" id="{2A9D0D57-0E7F-4AF3-9330-4977D9516B08}"/>
                </a:ext>
              </a:extLst>
            </p:cNvPr>
            <p:cNvGrpSpPr/>
            <p:nvPr/>
          </p:nvGrpSpPr>
          <p:grpSpPr>
            <a:xfrm>
              <a:off x="5767943" y="3063784"/>
              <a:ext cx="871007" cy="807860"/>
              <a:chOff x="5767943" y="3063784"/>
              <a:chExt cx="871007" cy="807860"/>
            </a:xfrm>
          </p:grpSpPr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xmlns="" id="{2D38E1AD-A2BC-443E-A420-E182D2C8C1BF}"/>
                  </a:ext>
                </a:extLst>
              </p:cNvPr>
              <p:cNvSpPr txBox="1"/>
              <p:nvPr/>
            </p:nvSpPr>
            <p:spPr>
              <a:xfrm>
                <a:off x="5767943" y="3063784"/>
                <a:ext cx="857987" cy="494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떡볶이</a:t>
                </a:r>
                <a:endParaRPr lang="en-US" altLang="ko-KR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xmlns="" id="{26317C5E-7753-4E25-8722-410479F1E4F1}"/>
                  </a:ext>
                </a:extLst>
              </p:cNvPr>
              <p:cNvSpPr txBox="1"/>
              <p:nvPr/>
            </p:nvSpPr>
            <p:spPr>
              <a:xfrm>
                <a:off x="5780963" y="3376857"/>
                <a:ext cx="857987" cy="494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먹기</a:t>
                </a:r>
                <a:endParaRPr lang="en-US" altLang="ko-KR" sz="1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xmlns="" id="{3FF92CF2-4FEC-4D9F-8AE5-67552F052320}"/>
              </a:ext>
            </a:extLst>
          </p:cNvPr>
          <p:cNvGrpSpPr/>
          <p:nvPr/>
        </p:nvGrpSpPr>
        <p:grpSpPr>
          <a:xfrm>
            <a:off x="8801309" y="5762319"/>
            <a:ext cx="3082816" cy="1242430"/>
            <a:chOff x="8563746" y="2008460"/>
            <a:chExt cx="3082816" cy="1242430"/>
          </a:xfrm>
        </p:grpSpPr>
        <p:pic>
          <p:nvPicPr>
            <p:cNvPr id="57" name="그림 56">
              <a:extLst>
                <a:ext uri="{FF2B5EF4-FFF2-40B4-BE49-F238E27FC236}">
                  <a16:creationId xmlns:a16="http://schemas.microsoft.com/office/drawing/2014/main" xmlns="" id="{3EC43BC1-B34B-4B88-9D3C-A1A906E80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88057EB7-D982-4073-A367-25027F85EF87}"/>
                </a:ext>
              </a:extLst>
            </p:cNvPr>
            <p:cNvSpPr txBox="1"/>
            <p:nvPr/>
          </p:nvSpPr>
          <p:spPr>
            <a:xfrm>
              <a:off x="9400143" y="2260835"/>
              <a:ext cx="22464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1&gt;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xmlns="" id="{8BAD00CC-36E5-4FB7-99C1-44769595FCE4}"/>
              </a:ext>
            </a:extLst>
          </p:cNvPr>
          <p:cNvGrpSpPr/>
          <p:nvPr/>
        </p:nvGrpSpPr>
        <p:grpSpPr>
          <a:xfrm>
            <a:off x="847494" y="1570029"/>
            <a:ext cx="8961905" cy="1348344"/>
            <a:chOff x="847494" y="1724655"/>
            <a:chExt cx="8961905" cy="1348344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4651EDCC-1435-4906-B729-C4DEEC5BC5F2}"/>
                </a:ext>
              </a:extLst>
            </p:cNvPr>
            <p:cNvSpPr txBox="1"/>
            <p:nvPr/>
          </p:nvSpPr>
          <p:spPr>
            <a:xfrm>
              <a:off x="1572017" y="1872670"/>
              <a:ext cx="82373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좋아하고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잘하는 일을 바탕으로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어른이 되어 </a:t>
              </a:r>
              <a:endParaRPr lang="en-US" altLang="ko-KR" sz="36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가지고 싶은 직업의 이름과 이유를 적어 보세요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61" name="그림 6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0C2D84CE-0711-47A5-8A92-D967B19424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61508B95-B67D-485B-BEC4-8839287A1AB0}"/>
              </a:ext>
            </a:extLst>
          </p:cNvPr>
          <p:cNvSpPr txBox="1"/>
          <p:nvPr/>
        </p:nvSpPr>
        <p:spPr>
          <a:xfrm>
            <a:off x="1572017" y="4580085"/>
            <a:ext cx="33308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유튜브 크리에이터</a:t>
            </a:r>
            <a:endParaRPr lang="en-US" altLang="ko-KR" sz="4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C59562AD-FC82-485D-8FC8-3AB6BF65E768}"/>
              </a:ext>
            </a:extLst>
          </p:cNvPr>
          <p:cNvSpPr txBox="1"/>
          <p:nvPr/>
        </p:nvSpPr>
        <p:spPr>
          <a:xfrm>
            <a:off x="5801824" y="4276273"/>
            <a:ext cx="50790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저는 유튜브를 보는 것과 사진 찍는 것</a:t>
            </a:r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떡볶이 먹기를 좋아합니다</a:t>
            </a:r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그리고 종이접기와 만들기를 잘해요</a:t>
            </a:r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그래서 유튜브 </a:t>
            </a:r>
            <a:r>
              <a:rPr lang="ko-KR" altLang="en-US" sz="24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크리에이터가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되어 떡볶이 </a:t>
            </a:r>
            <a:r>
              <a:rPr lang="ko-KR" altLang="en-US" sz="24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먹방과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만들기 방송을 하고 싶습니다</a:t>
            </a:r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</a:p>
        </p:txBody>
      </p:sp>
      <p:pic>
        <p:nvPicPr>
          <p:cNvPr id="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8E0406FC-F4D7-4535-9DDE-387F686A16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20763" y="2622550"/>
            <a:ext cx="487363" cy="487363"/>
          </a:xfrm>
          <a:prstGeom prst="rect">
            <a:avLst/>
          </a:prstGeom>
        </p:spPr>
      </p:pic>
      <p:pic>
        <p:nvPicPr>
          <p:cNvPr id="6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4917A0B-CB0B-41DC-95A6-5FE0BD5D9C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68363" y="27749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3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내가 꿈꾸는 직업 생각하기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grpSp>
        <p:nvGrpSpPr>
          <p:cNvPr id="59" name="그룹 58">
            <a:extLst>
              <a:ext uri="{FF2B5EF4-FFF2-40B4-BE49-F238E27FC236}">
                <a16:creationId xmlns:a16="http://schemas.microsoft.com/office/drawing/2014/main" xmlns="" id="{8BAD00CC-36E5-4FB7-99C1-44769595FCE4}"/>
              </a:ext>
            </a:extLst>
          </p:cNvPr>
          <p:cNvGrpSpPr/>
          <p:nvPr/>
        </p:nvGrpSpPr>
        <p:grpSpPr>
          <a:xfrm>
            <a:off x="847494" y="1570029"/>
            <a:ext cx="10732537" cy="952416"/>
            <a:chOff x="847494" y="1724655"/>
            <a:chExt cx="10732537" cy="952416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4651EDCC-1435-4906-B729-C4DEEC5BC5F2}"/>
                </a:ext>
              </a:extLst>
            </p:cNvPr>
            <p:cNvSpPr txBox="1"/>
            <p:nvPr/>
          </p:nvSpPr>
          <p:spPr>
            <a:xfrm>
              <a:off x="1572017" y="1872670"/>
              <a:ext cx="100080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꿈꾸는 직업의 이름과 이유를 친구들에게 발표해 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61" name="그림 6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0C2D84CE-0711-47A5-8A92-D967B19424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29D2FAC6-DF82-40DA-A7C4-288E30E89B63}"/>
              </a:ext>
            </a:extLst>
          </p:cNvPr>
          <p:cNvGrpSpPr/>
          <p:nvPr/>
        </p:nvGrpSpPr>
        <p:grpSpPr>
          <a:xfrm>
            <a:off x="847494" y="1736348"/>
            <a:ext cx="11884006" cy="5634951"/>
            <a:chOff x="847494" y="1736348"/>
            <a:chExt cx="11884006" cy="5634951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xmlns="" id="{89E3D691-1DFB-47B8-8EAB-0F1CCAFD45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alphaModFix amt="50000"/>
              <a:duotone>
                <a:prstClr val="black"/>
                <a:srgbClr val="F0CDA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36348"/>
              <a:ext cx="11884006" cy="5634951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F10F1328-3283-4166-BD95-56D40494B48A}"/>
                </a:ext>
              </a:extLst>
            </p:cNvPr>
            <p:cNvSpPr txBox="1"/>
            <p:nvPr/>
          </p:nvSpPr>
          <p:spPr>
            <a:xfrm>
              <a:off x="2587673" y="3465513"/>
              <a:ext cx="8127362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유튜브를 보는 것과 사진 찍는 것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떡볶이 먹기를 좋아합니다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그리고 종이접기와 만들기를 잘해요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그래서 유튜브 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크리에이터가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되어 떡볶이 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먹방과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만들기 방송을 하고 싶습니다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100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 뷰 영상을 꼭 만들어 보고 싶어요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!!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플레이버튼도 받고 싶어요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!! </a:t>
              </a:r>
            </a:p>
          </p:txBody>
        </p:sp>
        <p:pic>
          <p:nvPicPr>
            <p:cNvPr id="1026" name="Picture 2" descr="유튜브에 대한 이미지 검색결과">
              <a:extLst>
                <a:ext uri="{FF2B5EF4-FFF2-40B4-BE49-F238E27FC236}">
                  <a16:creationId xmlns:a16="http://schemas.microsoft.com/office/drawing/2014/main" xmlns="" id="{F92C73A2-A61B-48C7-9C6F-01120368F8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904" b="92181" l="1786" r="96786">
                          <a14:foregroundMark x1="71357" y1="28323" x2="82857" y2="54561"/>
                          <a14:foregroundMark x1="82857" y1="54561" x2="83500" y2="62554"/>
                          <a14:foregroundMark x1="78143" y1="79496" x2="5571" y2="78975"/>
                          <a14:foregroundMark x1="5571" y1="78975" x2="5571" y2="78975"/>
                          <a14:foregroundMark x1="92214" y1="26151" x2="90429" y2="70895"/>
                          <a14:foregroundMark x1="2429" y1="49609" x2="1857" y2="50478"/>
                          <a14:foregroundMark x1="59214" y1="42919" x2="43143" y2="59600"/>
                          <a14:foregroundMark x1="43143" y1="59600" x2="41571" y2="63076"/>
                          <a14:foregroundMark x1="89714" y1="85491" x2="95071" y2="75500"/>
                          <a14:foregroundMark x1="95071" y1="75500" x2="96071" y2="71416"/>
                          <a14:foregroundMark x1="54143" y1="42050" x2="50500" y2="54996"/>
                          <a14:foregroundMark x1="50500" y1="54996" x2="37357" y2="50478"/>
                          <a14:foregroundMark x1="37357" y1="50478" x2="35929" y2="41355"/>
                          <a14:foregroundMark x1="35929" y1="41355" x2="47214" y2="34492"/>
                          <a14:foregroundMark x1="47214" y1="34492" x2="58714" y2="41008"/>
                          <a14:foregroundMark x1="58714" y1="41008" x2="64071" y2="51260"/>
                          <a14:foregroundMark x1="64071" y1="51260" x2="53143" y2="61512"/>
                          <a14:foregroundMark x1="53143" y1="61512" x2="43929" y2="59340"/>
                          <a14:foregroundMark x1="43929" y1="59340" x2="38857" y2="52476"/>
                          <a14:foregroundMark x1="38857" y1="52476" x2="39143" y2="42572"/>
                          <a14:foregroundMark x1="39143" y1="42572" x2="47571" y2="33362"/>
                          <a14:foregroundMark x1="47571" y1="33362" x2="65286" y2="33884"/>
                          <a14:foregroundMark x1="65286" y1="33884" x2="75857" y2="45526"/>
                          <a14:foregroundMark x1="75857" y1="45526" x2="74071" y2="59600"/>
                          <a14:foregroundMark x1="74071" y1="59600" x2="58357" y2="69157"/>
                          <a14:foregroundMark x1="58357" y1="69157" x2="36214" y2="65508"/>
                          <a14:foregroundMark x1="36214" y1="65508" x2="27357" y2="56733"/>
                          <a14:foregroundMark x1="27357" y1="56733" x2="27500" y2="49609"/>
                          <a14:foregroundMark x1="55071" y1="41442" x2="27357" y2="50999"/>
                          <a14:foregroundMark x1="93143" y1="45960" x2="95071" y2="69244"/>
                          <a14:foregroundMark x1="83929" y1="9991" x2="87786" y2="15552"/>
                          <a14:foregroundMark x1="94714" y1="47263" x2="97286" y2="59687"/>
                          <a14:foregroundMark x1="97286" y1="59687" x2="96714" y2="70547"/>
                          <a14:foregroundMark x1="96714" y1="70547" x2="96786" y2="70895"/>
                          <a14:foregroundMark x1="58857" y1="39878" x2="61714" y2="58384"/>
                          <a14:foregroundMark x1="61714" y1="58384" x2="59357" y2="73588"/>
                          <a14:foregroundMark x1="60500" y1="92268" x2="51929" y2="91573"/>
                          <a14:foregroundMark x1="52500" y1="35187" x2="50643" y2="45960"/>
                          <a14:foregroundMark x1="50643" y1="45960" x2="44071" y2="529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640655" y="2382679"/>
              <a:ext cx="1462629" cy="120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2" name="그림 31">
            <a:extLst>
              <a:ext uri="{FF2B5EF4-FFF2-40B4-BE49-F238E27FC236}">
                <a16:creationId xmlns:a16="http://schemas.microsoft.com/office/drawing/2014/main" xmlns="" id="{554166CF-36CA-496B-BB00-229B8BAF237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6162" y="3813021"/>
            <a:ext cx="3590003" cy="3590003"/>
          </a:xfrm>
          <a:prstGeom prst="rect">
            <a:avLst/>
          </a:prstGeom>
        </p:spPr>
      </p:pic>
      <p:pic>
        <p:nvPicPr>
          <p:cNvPr id="1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1331B96-E3C7-41AE-AFB1-F89B47D07B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752600" y="28051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66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923997" y="2929905"/>
            <a:ext cx="5133915" cy="1053025"/>
          </a:xfrm>
          <a:custGeom>
            <a:avLst/>
            <a:gdLst>
              <a:gd name="connsiteX0" fmla="*/ 0 w 5133915"/>
              <a:gd name="connsiteY0" fmla="*/ 330703 h 1053025"/>
              <a:gd name="connsiteX1" fmla="*/ 330703 w 5133915"/>
              <a:gd name="connsiteY1" fmla="*/ 0 h 1053025"/>
              <a:gd name="connsiteX2" fmla="*/ 755591 w 5133915"/>
              <a:gd name="connsiteY2" fmla="*/ 0 h 1053025"/>
              <a:gd name="connsiteX3" fmla="*/ 1314655 w 5133915"/>
              <a:gd name="connsiteY3" fmla="*/ 0 h 1053025"/>
              <a:gd name="connsiteX4" fmla="*/ 1739543 w 5133915"/>
              <a:gd name="connsiteY4" fmla="*/ 0 h 1053025"/>
              <a:gd name="connsiteX5" fmla="*/ 2164432 w 5133915"/>
              <a:gd name="connsiteY5" fmla="*/ 0 h 1053025"/>
              <a:gd name="connsiteX6" fmla="*/ 2768220 w 5133915"/>
              <a:gd name="connsiteY6" fmla="*/ 0 h 1053025"/>
              <a:gd name="connsiteX7" fmla="*/ 3237834 w 5133915"/>
              <a:gd name="connsiteY7" fmla="*/ 0 h 1053025"/>
              <a:gd name="connsiteX8" fmla="*/ 3752172 w 5133915"/>
              <a:gd name="connsiteY8" fmla="*/ 0 h 1053025"/>
              <a:gd name="connsiteX9" fmla="*/ 4311236 w 5133915"/>
              <a:gd name="connsiteY9" fmla="*/ 0 h 1053025"/>
              <a:gd name="connsiteX10" fmla="*/ 4803212 w 5133915"/>
              <a:gd name="connsiteY10" fmla="*/ 0 h 1053025"/>
              <a:gd name="connsiteX11" fmla="*/ 5133915 w 5133915"/>
              <a:gd name="connsiteY11" fmla="*/ 330703 h 1053025"/>
              <a:gd name="connsiteX12" fmla="*/ 5133915 w 5133915"/>
              <a:gd name="connsiteY12" fmla="*/ 722322 h 1053025"/>
              <a:gd name="connsiteX13" fmla="*/ 4803212 w 5133915"/>
              <a:gd name="connsiteY13" fmla="*/ 1053025 h 1053025"/>
              <a:gd name="connsiteX14" fmla="*/ 4333599 w 5133915"/>
              <a:gd name="connsiteY14" fmla="*/ 1053025 h 1053025"/>
              <a:gd name="connsiteX15" fmla="*/ 3774535 w 5133915"/>
              <a:gd name="connsiteY15" fmla="*/ 1053025 h 1053025"/>
              <a:gd name="connsiteX16" fmla="*/ 3215471 w 5133915"/>
              <a:gd name="connsiteY16" fmla="*/ 1053025 h 1053025"/>
              <a:gd name="connsiteX17" fmla="*/ 2656408 w 5133915"/>
              <a:gd name="connsiteY17" fmla="*/ 1053025 h 1053025"/>
              <a:gd name="connsiteX18" fmla="*/ 2186794 w 5133915"/>
              <a:gd name="connsiteY18" fmla="*/ 1053025 h 1053025"/>
              <a:gd name="connsiteX19" fmla="*/ 1717181 w 5133915"/>
              <a:gd name="connsiteY19" fmla="*/ 1053025 h 1053025"/>
              <a:gd name="connsiteX20" fmla="*/ 1113392 w 5133915"/>
              <a:gd name="connsiteY20" fmla="*/ 1053025 h 1053025"/>
              <a:gd name="connsiteX21" fmla="*/ 330703 w 5133915"/>
              <a:gd name="connsiteY21" fmla="*/ 1053025 h 1053025"/>
              <a:gd name="connsiteX22" fmla="*/ 0 w 5133915"/>
              <a:gd name="connsiteY22" fmla="*/ 722322 h 1053025"/>
              <a:gd name="connsiteX23" fmla="*/ 0 w 5133915"/>
              <a:gd name="connsiteY23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133915" h="1053025" fill="none" extrusionOk="0">
                <a:moveTo>
                  <a:pt x="0" y="330703"/>
                </a:moveTo>
                <a:cubicBezTo>
                  <a:pt x="35799" y="150714"/>
                  <a:pt x="171325" y="27477"/>
                  <a:pt x="330703" y="0"/>
                </a:cubicBezTo>
                <a:cubicBezTo>
                  <a:pt x="521514" y="-48577"/>
                  <a:pt x="575548" y="3689"/>
                  <a:pt x="755591" y="0"/>
                </a:cubicBezTo>
                <a:cubicBezTo>
                  <a:pt x="935634" y="-3689"/>
                  <a:pt x="1142245" y="52227"/>
                  <a:pt x="1314655" y="0"/>
                </a:cubicBezTo>
                <a:cubicBezTo>
                  <a:pt x="1487065" y="-52227"/>
                  <a:pt x="1568917" y="43401"/>
                  <a:pt x="1739543" y="0"/>
                </a:cubicBezTo>
                <a:cubicBezTo>
                  <a:pt x="1910169" y="-43401"/>
                  <a:pt x="2074443" y="14709"/>
                  <a:pt x="2164432" y="0"/>
                </a:cubicBezTo>
                <a:cubicBezTo>
                  <a:pt x="2254421" y="-14709"/>
                  <a:pt x="2488774" y="65407"/>
                  <a:pt x="2768220" y="0"/>
                </a:cubicBezTo>
                <a:cubicBezTo>
                  <a:pt x="3047666" y="-65407"/>
                  <a:pt x="3122534" y="5842"/>
                  <a:pt x="3237834" y="0"/>
                </a:cubicBezTo>
                <a:cubicBezTo>
                  <a:pt x="3353134" y="-5842"/>
                  <a:pt x="3621064" y="31699"/>
                  <a:pt x="3752172" y="0"/>
                </a:cubicBezTo>
                <a:cubicBezTo>
                  <a:pt x="3883280" y="-31699"/>
                  <a:pt x="4107227" y="2118"/>
                  <a:pt x="4311236" y="0"/>
                </a:cubicBezTo>
                <a:cubicBezTo>
                  <a:pt x="4515245" y="-2118"/>
                  <a:pt x="4635825" y="24453"/>
                  <a:pt x="4803212" y="0"/>
                </a:cubicBezTo>
                <a:cubicBezTo>
                  <a:pt x="4943333" y="9908"/>
                  <a:pt x="5179007" y="148435"/>
                  <a:pt x="5133915" y="330703"/>
                </a:cubicBezTo>
                <a:cubicBezTo>
                  <a:pt x="5166537" y="446189"/>
                  <a:pt x="5111351" y="634147"/>
                  <a:pt x="5133915" y="722322"/>
                </a:cubicBezTo>
                <a:cubicBezTo>
                  <a:pt x="5166987" y="926466"/>
                  <a:pt x="4958534" y="1061300"/>
                  <a:pt x="4803212" y="1053025"/>
                </a:cubicBezTo>
                <a:cubicBezTo>
                  <a:pt x="4704258" y="1088939"/>
                  <a:pt x="4556082" y="1004168"/>
                  <a:pt x="4333599" y="1053025"/>
                </a:cubicBezTo>
                <a:cubicBezTo>
                  <a:pt x="4111116" y="1101882"/>
                  <a:pt x="3909287" y="1041769"/>
                  <a:pt x="3774535" y="1053025"/>
                </a:cubicBezTo>
                <a:cubicBezTo>
                  <a:pt x="3639783" y="1064281"/>
                  <a:pt x="3368029" y="989806"/>
                  <a:pt x="3215471" y="1053025"/>
                </a:cubicBezTo>
                <a:cubicBezTo>
                  <a:pt x="3062913" y="1116244"/>
                  <a:pt x="2870361" y="1046222"/>
                  <a:pt x="2656408" y="1053025"/>
                </a:cubicBezTo>
                <a:cubicBezTo>
                  <a:pt x="2442455" y="1059828"/>
                  <a:pt x="2418286" y="1033569"/>
                  <a:pt x="2186794" y="1053025"/>
                </a:cubicBezTo>
                <a:cubicBezTo>
                  <a:pt x="1955302" y="1072481"/>
                  <a:pt x="1884115" y="1049392"/>
                  <a:pt x="1717181" y="1053025"/>
                </a:cubicBezTo>
                <a:cubicBezTo>
                  <a:pt x="1550247" y="1056658"/>
                  <a:pt x="1298513" y="1047320"/>
                  <a:pt x="1113392" y="1053025"/>
                </a:cubicBezTo>
                <a:cubicBezTo>
                  <a:pt x="928271" y="1058730"/>
                  <a:pt x="684801" y="1043204"/>
                  <a:pt x="330703" y="1053025"/>
                </a:cubicBezTo>
                <a:cubicBezTo>
                  <a:pt x="121989" y="1055527"/>
                  <a:pt x="-17055" y="938598"/>
                  <a:pt x="0" y="722322"/>
                </a:cubicBezTo>
                <a:cubicBezTo>
                  <a:pt x="-30442" y="589949"/>
                  <a:pt x="10609" y="442175"/>
                  <a:pt x="0" y="330703"/>
                </a:cubicBezTo>
                <a:close/>
              </a:path>
              <a:path w="5133915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16348" y="-9633"/>
                  <a:pt x="705041" y="19737"/>
                  <a:pt x="979217" y="0"/>
                </a:cubicBezTo>
                <a:cubicBezTo>
                  <a:pt x="1253393" y="-19737"/>
                  <a:pt x="1271077" y="37507"/>
                  <a:pt x="1448830" y="0"/>
                </a:cubicBezTo>
                <a:cubicBezTo>
                  <a:pt x="1626583" y="-37507"/>
                  <a:pt x="1852722" y="43066"/>
                  <a:pt x="1963169" y="0"/>
                </a:cubicBezTo>
                <a:cubicBezTo>
                  <a:pt x="2073616" y="-43066"/>
                  <a:pt x="2261410" y="4035"/>
                  <a:pt x="2432782" y="0"/>
                </a:cubicBezTo>
                <a:cubicBezTo>
                  <a:pt x="2604154" y="-4035"/>
                  <a:pt x="2855660" y="77641"/>
                  <a:pt x="3081296" y="0"/>
                </a:cubicBezTo>
                <a:cubicBezTo>
                  <a:pt x="3306932" y="-77641"/>
                  <a:pt x="3541664" y="21111"/>
                  <a:pt x="3685085" y="0"/>
                </a:cubicBezTo>
                <a:cubicBezTo>
                  <a:pt x="3828506" y="-21111"/>
                  <a:pt x="4107683" y="8346"/>
                  <a:pt x="4244148" y="0"/>
                </a:cubicBezTo>
                <a:cubicBezTo>
                  <a:pt x="4380613" y="-8346"/>
                  <a:pt x="4539450" y="20739"/>
                  <a:pt x="4803212" y="0"/>
                </a:cubicBezTo>
                <a:cubicBezTo>
                  <a:pt x="4964780" y="47104"/>
                  <a:pt x="5135493" y="152803"/>
                  <a:pt x="5133915" y="330703"/>
                </a:cubicBezTo>
                <a:cubicBezTo>
                  <a:pt x="5133948" y="409853"/>
                  <a:pt x="5096481" y="590218"/>
                  <a:pt x="5133915" y="722322"/>
                </a:cubicBezTo>
                <a:cubicBezTo>
                  <a:pt x="5153394" y="898745"/>
                  <a:pt x="5033681" y="1074731"/>
                  <a:pt x="4803212" y="1053025"/>
                </a:cubicBezTo>
                <a:cubicBezTo>
                  <a:pt x="4557732" y="1082505"/>
                  <a:pt x="4522732" y="1050115"/>
                  <a:pt x="4288873" y="1053025"/>
                </a:cubicBezTo>
                <a:cubicBezTo>
                  <a:pt x="4055014" y="1055935"/>
                  <a:pt x="3931011" y="984685"/>
                  <a:pt x="3685085" y="1053025"/>
                </a:cubicBezTo>
                <a:cubicBezTo>
                  <a:pt x="3439159" y="1121365"/>
                  <a:pt x="3306423" y="1031982"/>
                  <a:pt x="3126021" y="1053025"/>
                </a:cubicBezTo>
                <a:cubicBezTo>
                  <a:pt x="2945619" y="1074068"/>
                  <a:pt x="2764939" y="981260"/>
                  <a:pt x="2522232" y="1053025"/>
                </a:cubicBezTo>
                <a:cubicBezTo>
                  <a:pt x="2279525" y="1124790"/>
                  <a:pt x="2101516" y="982880"/>
                  <a:pt x="1918444" y="1053025"/>
                </a:cubicBezTo>
                <a:cubicBezTo>
                  <a:pt x="1735372" y="1123170"/>
                  <a:pt x="1555320" y="1024212"/>
                  <a:pt x="1359380" y="1053025"/>
                </a:cubicBezTo>
                <a:cubicBezTo>
                  <a:pt x="1163440" y="1081838"/>
                  <a:pt x="1032028" y="1016246"/>
                  <a:pt x="889767" y="1053025"/>
                </a:cubicBezTo>
                <a:cubicBezTo>
                  <a:pt x="747506" y="1089804"/>
                  <a:pt x="536562" y="995543"/>
                  <a:pt x="330703" y="1053025"/>
                </a:cubicBezTo>
                <a:cubicBezTo>
                  <a:pt x="178710" y="1054392"/>
                  <a:pt x="-42543" y="884133"/>
                  <a:pt x="0" y="722322"/>
                </a:cubicBezTo>
                <a:cubicBezTo>
                  <a:pt x="-5843" y="547648"/>
                  <a:pt x="45229" y="42225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4176455" y="3055571"/>
            <a:ext cx="5252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꿈꾸는 집 짓기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0F6ACCBC-AA1C-4BEB-BDCF-93ACB3F16D7B}"/>
              </a:ext>
            </a:extLst>
          </p:cNvPr>
          <p:cNvGrpSpPr/>
          <p:nvPr/>
        </p:nvGrpSpPr>
        <p:grpSpPr>
          <a:xfrm>
            <a:off x="2498222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8503911" y="2343238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9200" y="2596729"/>
            <a:ext cx="2240685" cy="22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내가 꿈꾸는 집 짓기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706324"/>
            <a:ext cx="10203107" cy="1200329"/>
            <a:chOff x="847494" y="1596910"/>
            <a:chExt cx="10203107" cy="1200329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78840" y="1596910"/>
              <a:ext cx="93717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이번에는 내가 원하는 직업을 가진 어른이 된다면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</a:p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꿈꾸는 나만의 집을 만들어 볼 거예요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 학습지 확인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3" name="그림 12" descr="작은, 냉장고, 테이블, 앉아있는이(가) 표시된 사진&#10;&#10;자동 생성된 설명">
            <a:extLst>
              <a:ext uri="{FF2B5EF4-FFF2-40B4-BE49-F238E27FC236}">
                <a16:creationId xmlns:a16="http://schemas.microsoft.com/office/drawing/2014/main" xmlns="" id="{75957F3F-1599-473C-B987-118BD6D293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335" y="2872050"/>
            <a:ext cx="4512665" cy="338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그림 13" descr="상자, 테이블이(가) 표시된 사진&#10;&#10;자동 생성된 설명">
            <a:extLst>
              <a:ext uri="{FF2B5EF4-FFF2-40B4-BE49-F238E27FC236}">
                <a16:creationId xmlns:a16="http://schemas.microsoft.com/office/drawing/2014/main" xmlns="" id="{72626E9A-3279-4EA3-ABC8-315309585F8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273" y="2872049"/>
            <a:ext cx="4512665" cy="338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452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45. 빵빠레.wav"/>
          </p:stSnd>
        </p:sndAc>
      </p:transition>
    </mc:Choice>
    <mc:Fallback xmlns="">
      <p:transition spd="slow">
        <p:sndAc>
          <p:stSnd>
            <p:snd r:embed="rId8" name="45. 빵빠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짓기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96910"/>
            <a:ext cx="10052669" cy="952416"/>
            <a:chOff x="847494" y="1596910"/>
            <a:chExt cx="10052669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528402" y="17957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준비물을 알아 봅시다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!</a:t>
              </a:r>
            </a:p>
          </p:txBody>
        </p:sp>
      </p:grpSp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EFD6B8A9-7B12-42D9-9917-BE96B8848F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BB891987-4370-4294-A8D6-4637C39E5DB3}"/>
              </a:ext>
            </a:extLst>
          </p:cNvPr>
          <p:cNvSpPr txBox="1"/>
          <p:nvPr/>
        </p:nvSpPr>
        <p:spPr>
          <a:xfrm>
            <a:off x="9816586" y="1309433"/>
            <a:ext cx="2246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 학습지 확인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xmlns="" id="{184267B5-3816-48D0-B95C-EC87FDDF283F}"/>
              </a:ext>
            </a:extLst>
          </p:cNvPr>
          <p:cNvGrpSpPr/>
          <p:nvPr/>
        </p:nvGrpSpPr>
        <p:grpSpPr>
          <a:xfrm>
            <a:off x="980711" y="2301644"/>
            <a:ext cx="4027710" cy="3389272"/>
            <a:chOff x="1255393" y="2228432"/>
            <a:chExt cx="4027710" cy="3389272"/>
          </a:xfrm>
        </p:grpSpPr>
        <p:pic>
          <p:nvPicPr>
            <p:cNvPr id="13" name="그림 12" descr="스크린샷, 지도이(가) 표시된 사진&#10;&#10;자동 생성된 설명">
              <a:extLst>
                <a:ext uri="{FF2B5EF4-FFF2-40B4-BE49-F238E27FC236}">
                  <a16:creationId xmlns:a16="http://schemas.microsoft.com/office/drawing/2014/main" xmlns="" id="{53780EB2-7B61-4707-AC0C-4BA31807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5393" y="2827949"/>
              <a:ext cx="4027710" cy="27897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xmlns="" id="{6AA5ADCF-0435-43D1-998F-2CCC6826B9C5}"/>
                </a:ext>
              </a:extLst>
            </p:cNvPr>
            <p:cNvGrpSpPr/>
            <p:nvPr/>
          </p:nvGrpSpPr>
          <p:grpSpPr>
            <a:xfrm>
              <a:off x="2500467" y="2228432"/>
              <a:ext cx="1677214" cy="584775"/>
              <a:chOff x="5151766" y="1766245"/>
              <a:chExt cx="1962200" cy="584775"/>
            </a:xfrm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xmlns="" id="{06726D1D-4721-4BE1-99EB-B582E8A50455}"/>
                  </a:ext>
                </a:extLst>
              </p:cNvPr>
              <p:cNvSpPr/>
              <p:nvPr/>
            </p:nvSpPr>
            <p:spPr>
              <a:xfrm>
                <a:off x="5171068" y="1978351"/>
                <a:ext cx="1472328" cy="275803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xmlns="" id="{90083FFF-FA57-4ED4-826C-EF1040F3BF99}"/>
                  </a:ext>
                </a:extLst>
              </p:cNvPr>
              <p:cNvSpPr txBox="1"/>
              <p:nvPr/>
            </p:nvSpPr>
            <p:spPr>
              <a:xfrm>
                <a:off x="5151766" y="1766245"/>
                <a:ext cx="1962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  <a:cs typeface="+mn-cs"/>
                  </a:rPr>
                  <a:t>집 학습지</a:t>
                </a:r>
                <a:endPara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endParaRPr>
              </a:p>
            </p:txBody>
          </p:sp>
        </p:grp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xmlns="" id="{6C93E8FD-AF30-404E-B4A9-AFF644560CC5}"/>
              </a:ext>
            </a:extLst>
          </p:cNvPr>
          <p:cNvGrpSpPr/>
          <p:nvPr/>
        </p:nvGrpSpPr>
        <p:grpSpPr>
          <a:xfrm>
            <a:off x="3124385" y="2880841"/>
            <a:ext cx="4027709" cy="3401746"/>
            <a:chOff x="4292309" y="2750885"/>
            <a:chExt cx="4027709" cy="3401746"/>
          </a:xfrm>
        </p:grpSpPr>
        <p:pic>
          <p:nvPicPr>
            <p:cNvPr id="15" name="그림 14" descr="텍스트, 그리기이(가) 표시된 사진&#10;&#10;자동 생성된 설명">
              <a:extLst>
                <a:ext uri="{FF2B5EF4-FFF2-40B4-BE49-F238E27FC236}">
                  <a16:creationId xmlns:a16="http://schemas.microsoft.com/office/drawing/2014/main" xmlns="" id="{440F148F-FF4D-4939-A85C-8971F8C9A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2309" y="3362876"/>
              <a:ext cx="4027709" cy="27897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xmlns="" id="{3C20B5F2-3F2B-4AE0-A3CE-60979D08566B}"/>
                </a:ext>
              </a:extLst>
            </p:cNvPr>
            <p:cNvGrpSpPr/>
            <p:nvPr/>
          </p:nvGrpSpPr>
          <p:grpSpPr>
            <a:xfrm>
              <a:off x="5693198" y="2750885"/>
              <a:ext cx="1677214" cy="584775"/>
              <a:chOff x="5138587" y="1766245"/>
              <a:chExt cx="1962200" cy="584775"/>
            </a:xfrm>
          </p:grpSpPr>
          <p:sp>
            <p:nvSpPr>
              <p:cNvPr id="51" name="직사각형 50">
                <a:extLst>
                  <a:ext uri="{FF2B5EF4-FFF2-40B4-BE49-F238E27FC236}">
                    <a16:creationId xmlns:a16="http://schemas.microsoft.com/office/drawing/2014/main" xmlns="" id="{30E681A8-59B1-4FEA-8352-477E9A62D3C2}"/>
                  </a:ext>
                </a:extLst>
              </p:cNvPr>
              <p:cNvSpPr/>
              <p:nvPr/>
            </p:nvSpPr>
            <p:spPr>
              <a:xfrm>
                <a:off x="5171068" y="1978351"/>
                <a:ext cx="1472328" cy="275803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xmlns="" id="{A280C759-F019-49A0-B416-4045D1983C27}"/>
                  </a:ext>
                </a:extLst>
              </p:cNvPr>
              <p:cNvSpPr txBox="1"/>
              <p:nvPr/>
            </p:nvSpPr>
            <p:spPr>
              <a:xfrm>
                <a:off x="5138587" y="1766245"/>
                <a:ext cx="1962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  <a:cs typeface="+mn-cs"/>
                  </a:rPr>
                  <a:t>집 </a:t>
                </a:r>
                <a:r>
                  <a:rPr kumimoji="0" lang="ko-KR" alt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  <a:cs typeface="+mn-cs"/>
                  </a:rPr>
                  <a:t>활동지</a:t>
                </a:r>
                <a:endPara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endParaRPr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F8B81C1A-BF50-49AF-A674-C79B99026885}"/>
              </a:ext>
            </a:extLst>
          </p:cNvPr>
          <p:cNvGrpSpPr/>
          <p:nvPr/>
        </p:nvGrpSpPr>
        <p:grpSpPr>
          <a:xfrm>
            <a:off x="6346090" y="1797510"/>
            <a:ext cx="2247900" cy="1144130"/>
            <a:chOff x="6346090" y="1797510"/>
            <a:chExt cx="2247900" cy="1144130"/>
          </a:xfrm>
        </p:grpSpPr>
        <p:pic>
          <p:nvPicPr>
            <p:cNvPr id="32" name="그림 31" descr="병, 사진, 책, 앉아있는이(가) 표시된 사진&#10;&#10;자동 생성된 설명">
              <a:extLst>
                <a:ext uri="{FF2B5EF4-FFF2-40B4-BE49-F238E27FC236}">
                  <a16:creationId xmlns:a16="http://schemas.microsoft.com/office/drawing/2014/main" xmlns="" id="{077EB16E-A6E2-4B69-A7A6-82C5D5BE63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081939" y="1061661"/>
              <a:ext cx="776201" cy="2247900"/>
            </a:xfrm>
            <a:prstGeom prst="rect">
              <a:avLst/>
            </a:prstGeom>
          </p:spPr>
        </p:pic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xmlns="" id="{BA342A12-16E3-46C5-AB38-EE0F77FCF803}"/>
                </a:ext>
              </a:extLst>
            </p:cNvPr>
            <p:cNvGrpSpPr/>
            <p:nvPr/>
          </p:nvGrpSpPr>
          <p:grpSpPr>
            <a:xfrm>
              <a:off x="7188941" y="2356865"/>
              <a:ext cx="892420" cy="584775"/>
              <a:chOff x="5118784" y="1766245"/>
              <a:chExt cx="1931401" cy="584775"/>
            </a:xfrm>
          </p:grpSpPr>
          <p:sp>
            <p:nvSpPr>
              <p:cNvPr id="56" name="직사각형 55">
                <a:extLst>
                  <a:ext uri="{FF2B5EF4-FFF2-40B4-BE49-F238E27FC236}">
                    <a16:creationId xmlns:a16="http://schemas.microsoft.com/office/drawing/2014/main" xmlns="" id="{D2FCA07E-D56E-42FD-A4DB-21EF8AFF0CF8}"/>
                  </a:ext>
                </a:extLst>
              </p:cNvPr>
              <p:cNvSpPr/>
              <p:nvPr/>
            </p:nvSpPr>
            <p:spPr>
              <a:xfrm>
                <a:off x="5171069" y="1978351"/>
                <a:ext cx="1472327" cy="275803"/>
              </a:xfrm>
              <a:prstGeom prst="rect">
                <a:avLst/>
              </a:prstGeom>
              <a:solidFill>
                <a:srgbClr val="B5F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xmlns="" id="{5FA4342E-8623-44E4-B465-AC7E414F0F97}"/>
                  </a:ext>
                </a:extLst>
              </p:cNvPr>
              <p:cNvSpPr txBox="1"/>
              <p:nvPr/>
            </p:nvSpPr>
            <p:spPr>
              <a:xfrm>
                <a:off x="5118784" y="1766245"/>
                <a:ext cx="193140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ko-KR" altLang="en-US" sz="3200" dirty="0" err="1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딱풀</a:t>
                </a:r>
                <a:endPara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D5A54885-CE0D-4779-8FA8-8381D97D4393}"/>
              </a:ext>
            </a:extLst>
          </p:cNvPr>
          <p:cNvGrpSpPr/>
          <p:nvPr/>
        </p:nvGrpSpPr>
        <p:grpSpPr>
          <a:xfrm>
            <a:off x="8658188" y="2281324"/>
            <a:ext cx="2585539" cy="1391354"/>
            <a:chOff x="8658188" y="2281324"/>
            <a:chExt cx="2585539" cy="1391354"/>
          </a:xfrm>
        </p:grpSpPr>
        <p:pic>
          <p:nvPicPr>
            <p:cNvPr id="23" name="그림 22" descr="개체이(가) 표시된 사진&#10;&#10;자동 생성된 설명">
              <a:extLst>
                <a:ext uri="{FF2B5EF4-FFF2-40B4-BE49-F238E27FC236}">
                  <a16:creationId xmlns:a16="http://schemas.microsoft.com/office/drawing/2014/main" xmlns="" id="{5C297C22-BABD-44D8-9A06-BF72D5F55E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037121">
              <a:off x="9330157" y="1759108"/>
              <a:ext cx="1241601" cy="2585539"/>
            </a:xfrm>
            <a:prstGeom prst="rect">
              <a:avLst/>
            </a:prstGeom>
          </p:spPr>
        </p:pic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xmlns="" id="{6863CFF0-90D4-43C7-8263-0533C3287B78}"/>
                </a:ext>
              </a:extLst>
            </p:cNvPr>
            <p:cNvGrpSpPr/>
            <p:nvPr/>
          </p:nvGrpSpPr>
          <p:grpSpPr>
            <a:xfrm>
              <a:off x="9216172" y="2281324"/>
              <a:ext cx="892420" cy="584775"/>
              <a:chOff x="5136792" y="1762287"/>
              <a:chExt cx="1931401" cy="584775"/>
            </a:xfrm>
          </p:grpSpPr>
          <p:sp>
            <p:nvSpPr>
              <p:cNvPr id="59" name="직사각형 58">
                <a:extLst>
                  <a:ext uri="{FF2B5EF4-FFF2-40B4-BE49-F238E27FC236}">
                    <a16:creationId xmlns:a16="http://schemas.microsoft.com/office/drawing/2014/main" xmlns="" id="{28932011-7E43-458D-A28A-57F162AD7432}"/>
                  </a:ext>
                </a:extLst>
              </p:cNvPr>
              <p:cNvSpPr/>
              <p:nvPr/>
            </p:nvSpPr>
            <p:spPr>
              <a:xfrm>
                <a:off x="5171069" y="1978351"/>
                <a:ext cx="1472327" cy="275803"/>
              </a:xfrm>
              <a:prstGeom prst="rect">
                <a:avLst/>
              </a:prstGeom>
              <a:solidFill>
                <a:srgbClr val="C3AF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="" id="{4762C814-46A7-4C7F-A1E8-60C15C602C2C}"/>
                  </a:ext>
                </a:extLst>
              </p:cNvPr>
              <p:cNvSpPr txBox="1"/>
              <p:nvPr/>
            </p:nvSpPr>
            <p:spPr>
              <a:xfrm>
                <a:off x="5136792" y="1762287"/>
                <a:ext cx="193140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가위</a:t>
                </a:r>
                <a:endPara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B5D07B0C-C04D-4095-AD1C-A70D1AAC201C}"/>
              </a:ext>
            </a:extLst>
          </p:cNvPr>
          <p:cNvGrpSpPr/>
          <p:nvPr/>
        </p:nvGrpSpPr>
        <p:grpSpPr>
          <a:xfrm>
            <a:off x="7227964" y="2900034"/>
            <a:ext cx="4311865" cy="4311865"/>
            <a:chOff x="7227964" y="2900034"/>
            <a:chExt cx="4311865" cy="4311865"/>
          </a:xfrm>
        </p:grpSpPr>
        <p:pic>
          <p:nvPicPr>
            <p:cNvPr id="17" name="그림 16" descr="문구, 테이블, 앉아있는, 컴퓨터이(가) 표시된 사진&#10;&#10;자동 생성된 설명">
              <a:extLst>
                <a:ext uri="{FF2B5EF4-FFF2-40B4-BE49-F238E27FC236}">
                  <a16:creationId xmlns:a16="http://schemas.microsoft.com/office/drawing/2014/main" xmlns="" id="{028EA9EC-B291-49EE-B964-5FA46BF91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7964" y="2900034"/>
              <a:ext cx="4311865" cy="4311865"/>
            </a:xfrm>
            <a:prstGeom prst="rect">
              <a:avLst/>
            </a:prstGeom>
          </p:spPr>
        </p:pic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xmlns="" id="{247EACA2-9587-4BB8-8775-A97D9AFD7F37}"/>
                </a:ext>
              </a:extLst>
            </p:cNvPr>
            <p:cNvGrpSpPr/>
            <p:nvPr/>
          </p:nvGrpSpPr>
          <p:grpSpPr>
            <a:xfrm>
              <a:off x="8042671" y="3340231"/>
              <a:ext cx="1158240" cy="584775"/>
              <a:chOff x="5171069" y="1766245"/>
              <a:chExt cx="2863418" cy="584775"/>
            </a:xfrm>
          </p:grpSpPr>
          <p:sp>
            <p:nvSpPr>
              <p:cNvPr id="62" name="직사각형 61">
                <a:extLst>
                  <a:ext uri="{FF2B5EF4-FFF2-40B4-BE49-F238E27FC236}">
                    <a16:creationId xmlns:a16="http://schemas.microsoft.com/office/drawing/2014/main" xmlns="" id="{ABA89926-4969-4AB8-8588-083BC5E8D72A}"/>
                  </a:ext>
                </a:extLst>
              </p:cNvPr>
              <p:cNvSpPr/>
              <p:nvPr/>
            </p:nvSpPr>
            <p:spPr>
              <a:xfrm>
                <a:off x="5171069" y="1978352"/>
                <a:ext cx="2860326" cy="270262"/>
              </a:xfrm>
              <a:prstGeom prst="rect">
                <a:avLst/>
              </a:prstGeom>
              <a:solidFill>
                <a:srgbClr val="F7B7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xmlns="" id="{0D58BA97-93DE-4C6F-8DD6-34AB5D6C33B3}"/>
                  </a:ext>
                </a:extLst>
              </p:cNvPr>
              <p:cNvSpPr txBox="1"/>
              <p:nvPr/>
            </p:nvSpPr>
            <p:spPr>
              <a:xfrm>
                <a:off x="5174162" y="1766245"/>
                <a:ext cx="286032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색칠도구</a:t>
                </a:r>
                <a:endPara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pic>
        <p:nvPicPr>
          <p:cNvPr id="6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47502B77-BF68-4F0B-91C0-B38109CD65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64834" y="7655644"/>
            <a:ext cx="354734" cy="354734"/>
          </a:xfrm>
          <a:prstGeom prst="rect">
            <a:avLst/>
          </a:prstGeom>
        </p:spPr>
      </p:pic>
      <p:pic>
        <p:nvPicPr>
          <p:cNvPr id="65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A015DE3F-82E5-4C7E-9CE7-45ADD40C72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517234" y="7808044"/>
            <a:ext cx="354734" cy="354734"/>
          </a:xfrm>
          <a:prstGeom prst="rect">
            <a:avLst/>
          </a:prstGeom>
        </p:spPr>
      </p:pic>
      <p:pic>
        <p:nvPicPr>
          <p:cNvPr id="6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2B5053F0-00F9-4115-9EE0-2F215C80AD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pic>
        <p:nvPicPr>
          <p:cNvPr id="6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9146B16B-064D-42C0-BC5C-1D698E289C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22034" y="8112844"/>
            <a:ext cx="354734" cy="354734"/>
          </a:xfrm>
          <a:prstGeom prst="rect">
            <a:avLst/>
          </a:prstGeom>
        </p:spPr>
      </p:pic>
      <p:pic>
        <p:nvPicPr>
          <p:cNvPr id="6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359E719F-B8B1-4376-9C86-4C33F0C6BA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74434" y="82652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7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7D44FB3A-A777-46C2-B1EB-C9C883603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짓기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96910"/>
            <a:ext cx="10078069" cy="952416"/>
            <a:chOff x="847494" y="1596910"/>
            <a:chExt cx="10078069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553802" y="17195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순서에 따라 나만의 집을 지어 봅시다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</p:grpSp>
      <p:sp>
        <p:nvSpPr>
          <p:cNvPr id="30" name="사각형: 둥근 모서리 1">
            <a:extLst>
              <a:ext uri="{FF2B5EF4-FFF2-40B4-BE49-F238E27FC236}">
                <a16:creationId xmlns:a16="http://schemas.microsoft.com/office/drawing/2014/main" xmlns="" id="{BAA298BE-EFCF-474B-A40C-FE554814CA51}"/>
              </a:ext>
            </a:extLst>
          </p:cNvPr>
          <p:cNvSpPr/>
          <p:nvPr/>
        </p:nvSpPr>
        <p:spPr>
          <a:xfrm>
            <a:off x="6343077" y="2764276"/>
            <a:ext cx="5224401" cy="2809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8950FBF-0E3D-4D7E-9C20-68E39A574F79}"/>
              </a:ext>
            </a:extLst>
          </p:cNvPr>
          <p:cNvSpPr txBox="1"/>
          <p:nvPr/>
        </p:nvSpPr>
        <p:spPr>
          <a:xfrm>
            <a:off x="6544841" y="2988644"/>
            <a:ext cx="486483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①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FB7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내가 어른이 되어 가지고 싶은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highlight>
                <a:srgbClr val="FFFFB7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dirty="0">
                <a:solidFill>
                  <a:srgbClr val="E7E6E6">
                    <a:lumMod val="25000"/>
                  </a:srgb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직업의 특징을 떠올리며 집을 구상한다</a:t>
            </a: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예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: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유튜브 크리에이터 집은 컴퓨터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,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조명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과 같은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시설이 </a:t>
            </a:r>
            <a:r>
              <a:rPr kumimoji="0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있어야겠지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?</a:t>
            </a:r>
          </a:p>
        </p:txBody>
      </p:sp>
      <p:pic>
        <p:nvPicPr>
          <p:cNvPr id="45" name="그림 44" descr="건물이(가) 표시된 사진&#10;&#10;자동 생성된 설명">
            <a:extLst>
              <a:ext uri="{FF2B5EF4-FFF2-40B4-BE49-F238E27FC236}">
                <a16:creationId xmlns:a16="http://schemas.microsoft.com/office/drawing/2014/main" xmlns="" id="{7DE116FA-C0F1-4509-B8FD-68985DA3CC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4524" y="1870072"/>
            <a:ext cx="5319756" cy="6941507"/>
          </a:xfrm>
          <a:prstGeom prst="rect">
            <a:avLst/>
          </a:prstGeom>
        </p:spPr>
      </p:pic>
      <p:pic>
        <p:nvPicPr>
          <p:cNvPr id="40" name="그림 39" descr="시계, 보조의자이(가) 표시된 사진&#10;&#10;자동 생성된 설명">
            <a:extLst>
              <a:ext uri="{FF2B5EF4-FFF2-40B4-BE49-F238E27FC236}">
                <a16:creationId xmlns:a16="http://schemas.microsoft.com/office/drawing/2014/main" xmlns="" id="{ACF9EF96-9CC9-488B-A63A-71A55BBCF2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42" y="4457027"/>
            <a:ext cx="1983398" cy="2232569"/>
          </a:xfrm>
          <a:prstGeom prst="rect">
            <a:avLst/>
          </a:prstGeom>
        </p:spPr>
      </p:pic>
      <p:pic>
        <p:nvPicPr>
          <p:cNvPr id="4" name="그림 3" descr="전자기기, 중지이(가) 표시된 사진&#10;&#10;자동 생성된 설명">
            <a:extLst>
              <a:ext uri="{FF2B5EF4-FFF2-40B4-BE49-F238E27FC236}">
                <a16:creationId xmlns:a16="http://schemas.microsoft.com/office/drawing/2014/main" xmlns="" id="{C378F20C-1D2D-44EE-96B2-F46C1233723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6143" y="3239420"/>
            <a:ext cx="1983398" cy="1858746"/>
          </a:xfrm>
          <a:prstGeom prst="rect">
            <a:avLst/>
          </a:prstGeom>
        </p:spPr>
      </p:pic>
      <p:pic>
        <p:nvPicPr>
          <p:cNvPr id="8" name="그림 7" descr="개체, 삼각대, 옅은이(가) 표시된 사진&#10;&#10;자동 생성된 설명">
            <a:extLst>
              <a:ext uri="{FF2B5EF4-FFF2-40B4-BE49-F238E27FC236}">
                <a16:creationId xmlns:a16="http://schemas.microsoft.com/office/drawing/2014/main" xmlns="" id="{BF30B8A9-07F7-49B8-AD70-62B13F9ABEC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4309" y="3970678"/>
            <a:ext cx="1087710" cy="1849503"/>
          </a:xfrm>
          <a:prstGeom prst="rect">
            <a:avLst/>
          </a:prstGeom>
        </p:spPr>
      </p:pic>
      <p:pic>
        <p:nvPicPr>
          <p:cNvPr id="14" name="그림 13" descr="노트북, 컴퓨터, 화면이(가) 표시된 사진&#10;&#10;자동 생성된 설명">
            <a:extLst>
              <a:ext uri="{FF2B5EF4-FFF2-40B4-BE49-F238E27FC236}">
                <a16:creationId xmlns:a16="http://schemas.microsoft.com/office/drawing/2014/main" xmlns="" id="{BDC0963C-47D4-4E28-B5BF-46935C0BA43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5926" y="2530335"/>
            <a:ext cx="1436696" cy="1418170"/>
          </a:xfrm>
          <a:prstGeom prst="rect">
            <a:avLst/>
          </a:prstGeom>
        </p:spPr>
      </p:pic>
      <p:pic>
        <p:nvPicPr>
          <p:cNvPr id="16" name="그림 15" descr="노트북, 컴퓨터, 화면이(가) 표시된 사진&#10;&#10;자동 생성된 설명">
            <a:extLst>
              <a:ext uri="{FF2B5EF4-FFF2-40B4-BE49-F238E27FC236}">
                <a16:creationId xmlns:a16="http://schemas.microsoft.com/office/drawing/2014/main" xmlns="" id="{6DCE2E93-BB9F-44AF-951B-27E77135B1F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4912">
            <a:off x="4850352" y="3911560"/>
            <a:ext cx="875029" cy="1223553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1BB8CDE9-A59A-422C-A724-ECEAF0FC7CF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310" y="1438175"/>
            <a:ext cx="990027" cy="99002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95CE875-99CD-4467-BDCB-101B94BC5BFB}"/>
              </a:ext>
            </a:extLst>
          </p:cNvPr>
          <p:cNvSpPr txBox="1"/>
          <p:nvPr/>
        </p:nvSpPr>
        <p:spPr>
          <a:xfrm>
            <a:off x="9802353" y="1645712"/>
            <a:ext cx="2246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 학습지 확인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58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>
      <p:transition spd="slow">
        <p:sndAc>
          <p:stSnd>
            <p:snd r:embed="rId1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짓기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96910"/>
            <a:ext cx="10078069" cy="952416"/>
            <a:chOff x="847494" y="1596910"/>
            <a:chExt cx="10078069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553802" y="17195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순서에 따라 나만의 집을 지어 봅시다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</p:grpSp>
      <p:sp>
        <p:nvSpPr>
          <p:cNvPr id="30" name="사각형: 둥근 모서리 1">
            <a:extLst>
              <a:ext uri="{FF2B5EF4-FFF2-40B4-BE49-F238E27FC236}">
                <a16:creationId xmlns:a16="http://schemas.microsoft.com/office/drawing/2014/main" xmlns="" id="{BAA298BE-EFCF-474B-A40C-FE554814CA51}"/>
              </a:ext>
            </a:extLst>
          </p:cNvPr>
          <p:cNvSpPr/>
          <p:nvPr/>
        </p:nvSpPr>
        <p:spPr>
          <a:xfrm>
            <a:off x="6343077" y="2764276"/>
            <a:ext cx="5224401" cy="2809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8950FBF-0E3D-4D7E-9C20-68E39A574F79}"/>
              </a:ext>
            </a:extLst>
          </p:cNvPr>
          <p:cNvSpPr txBox="1"/>
          <p:nvPr/>
        </p:nvSpPr>
        <p:spPr>
          <a:xfrm>
            <a:off x="6522857" y="3291630"/>
            <a:ext cx="48648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②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학습지에 색칠도구를 이용하여    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highlight>
                <a:srgbClr val="FFF79A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가구나 물건 등을 그려 벽면과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highlight>
                <a:srgbClr val="FFF79A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  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바닥을 꾸민다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821FB02A-1540-4054-B6A8-4747ECF5D171}"/>
              </a:ext>
            </a:extLst>
          </p:cNvPr>
          <p:cNvGrpSpPr/>
          <p:nvPr/>
        </p:nvGrpSpPr>
        <p:grpSpPr>
          <a:xfrm>
            <a:off x="847494" y="2623982"/>
            <a:ext cx="5153831" cy="3803010"/>
            <a:chOff x="847494" y="2623982"/>
            <a:chExt cx="5153831" cy="3803010"/>
          </a:xfrm>
        </p:grpSpPr>
        <p:pic>
          <p:nvPicPr>
            <p:cNvPr id="17" name="그림 16" descr="스크린샷, 지도이(가) 표시된 사진&#10;&#10;자동 생성된 설명">
              <a:extLst>
                <a:ext uri="{FF2B5EF4-FFF2-40B4-BE49-F238E27FC236}">
                  <a16:creationId xmlns:a16="http://schemas.microsoft.com/office/drawing/2014/main" xmlns="" id="{5F92B2C8-83F4-47D2-B9B7-56300DC2E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3271" y="2623982"/>
              <a:ext cx="4858054" cy="33648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xmlns="" id="{853B93FC-EE53-4C13-A658-9CED2E886462}"/>
                </a:ext>
              </a:extLst>
            </p:cNvPr>
            <p:cNvSpPr/>
            <p:nvPr/>
          </p:nvSpPr>
          <p:spPr>
            <a:xfrm>
              <a:off x="2390430" y="4472414"/>
              <a:ext cx="2363736" cy="1516451"/>
            </a:xfrm>
            <a:prstGeom prst="rect">
              <a:avLst/>
            </a:prstGeom>
            <a:solidFill>
              <a:srgbClr val="DFC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xmlns="" id="{71EA4C0B-F35D-4365-8F59-5EFF519799E5}"/>
                </a:ext>
              </a:extLst>
            </p:cNvPr>
            <p:cNvSpPr/>
            <p:nvPr/>
          </p:nvSpPr>
          <p:spPr>
            <a:xfrm>
              <a:off x="4767427" y="2999033"/>
              <a:ext cx="1220636" cy="14554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xmlns="" id="{64513610-B2A4-464D-8628-ABD1A6C0A329}"/>
                </a:ext>
              </a:extLst>
            </p:cNvPr>
            <p:cNvSpPr/>
            <p:nvPr/>
          </p:nvSpPr>
          <p:spPr>
            <a:xfrm>
              <a:off x="1143271" y="2996479"/>
              <a:ext cx="1220636" cy="14554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xmlns="" id="{50470F4A-CCC8-4CB1-80FC-D3020B070525}"/>
                </a:ext>
              </a:extLst>
            </p:cNvPr>
            <p:cNvSpPr/>
            <p:nvPr/>
          </p:nvSpPr>
          <p:spPr>
            <a:xfrm>
              <a:off x="2390430" y="2994660"/>
              <a:ext cx="2363736" cy="14554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54" name="Picture 6" descr="골든버튼에 대한 이미지 검색결과">
              <a:extLst>
                <a:ext uri="{FF2B5EF4-FFF2-40B4-BE49-F238E27FC236}">
                  <a16:creationId xmlns:a16="http://schemas.microsoft.com/office/drawing/2014/main" xmlns="" id="{D220263D-FDA8-44C4-8B09-4C5A1B3BB6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494" y="3113373"/>
              <a:ext cx="1833465" cy="1029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F13CC2F4-D0FA-42C3-A0F4-CF779AF3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90430" y="4044522"/>
              <a:ext cx="2363736" cy="2382470"/>
            </a:xfrm>
            <a:prstGeom prst="rect">
              <a:avLst/>
            </a:prstGeom>
          </p:spPr>
        </p:pic>
        <p:pic>
          <p:nvPicPr>
            <p:cNvPr id="22" name="그림 21" descr="컴퓨터, 노트북, 방, 테이블이(가) 표시된 사진&#10;&#10;자동 생성된 설명">
              <a:extLst>
                <a:ext uri="{FF2B5EF4-FFF2-40B4-BE49-F238E27FC236}">
                  <a16:creationId xmlns:a16="http://schemas.microsoft.com/office/drawing/2014/main" xmlns="" id="{35BFD8B6-120F-43F6-9D74-CA79AFB93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63564" y="2973324"/>
              <a:ext cx="2032987" cy="1577982"/>
            </a:xfrm>
            <a:prstGeom prst="rect">
              <a:avLst/>
            </a:prstGeom>
          </p:spPr>
        </p:pic>
        <p:pic>
          <p:nvPicPr>
            <p:cNvPr id="6" name="그림 5" descr="앉아있는, 모니터, 검은색, 화면이(가) 표시된 사진&#10;&#10;자동 생성된 설명">
              <a:extLst>
                <a:ext uri="{FF2B5EF4-FFF2-40B4-BE49-F238E27FC236}">
                  <a16:creationId xmlns:a16="http://schemas.microsoft.com/office/drawing/2014/main" xmlns="" id="{5112ECAF-9196-4358-AE97-3AD6967980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06401" y="3795230"/>
              <a:ext cx="958414" cy="694912"/>
            </a:xfrm>
            <a:prstGeom prst="rect">
              <a:avLst/>
            </a:prstGeom>
          </p:spPr>
        </p:pic>
        <p:pic>
          <p:nvPicPr>
            <p:cNvPr id="20" name="그림 19" descr="노트북, 컴퓨터, 화면이(가) 표시된 사진&#10;&#10;자동 생성된 설명">
              <a:extLst>
                <a:ext uri="{FF2B5EF4-FFF2-40B4-BE49-F238E27FC236}">
                  <a16:creationId xmlns:a16="http://schemas.microsoft.com/office/drawing/2014/main" xmlns="" id="{B95EC3F6-403E-4A9B-AC81-CDC2FE0475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40540" y="3414937"/>
              <a:ext cx="624275" cy="518875"/>
            </a:xfrm>
            <a:prstGeom prst="rect">
              <a:avLst/>
            </a:prstGeom>
          </p:spPr>
        </p:pic>
        <p:pic>
          <p:nvPicPr>
            <p:cNvPr id="21" name="Picture 2" descr="유튜브에 대한 이미지 검색결과">
              <a:extLst>
                <a:ext uri="{FF2B5EF4-FFF2-40B4-BE49-F238E27FC236}">
                  <a16:creationId xmlns:a16="http://schemas.microsoft.com/office/drawing/2014/main" xmlns="" id="{0D360BEC-8B19-4C98-8BFC-FB270C4984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904" b="92181" l="1786" r="96786">
                          <a14:foregroundMark x1="71357" y1="28323" x2="82857" y2="54561"/>
                          <a14:foregroundMark x1="82857" y1="54561" x2="83500" y2="62554"/>
                          <a14:foregroundMark x1="78143" y1="79496" x2="5571" y2="78975"/>
                          <a14:foregroundMark x1="5571" y1="78975" x2="5571" y2="78975"/>
                          <a14:foregroundMark x1="92214" y1="26151" x2="90429" y2="70895"/>
                          <a14:foregroundMark x1="2429" y1="49609" x2="1857" y2="50478"/>
                          <a14:foregroundMark x1="59214" y1="42919" x2="43143" y2="59600"/>
                          <a14:foregroundMark x1="43143" y1="59600" x2="41571" y2="63076"/>
                          <a14:foregroundMark x1="89714" y1="85491" x2="95071" y2="75500"/>
                          <a14:foregroundMark x1="95071" y1="75500" x2="96071" y2="71416"/>
                          <a14:foregroundMark x1="54143" y1="42050" x2="50500" y2="54996"/>
                          <a14:foregroundMark x1="50500" y1="54996" x2="37357" y2="50478"/>
                          <a14:foregroundMark x1="37357" y1="50478" x2="35929" y2="41355"/>
                          <a14:foregroundMark x1="35929" y1="41355" x2="47214" y2="34492"/>
                          <a14:foregroundMark x1="47214" y1="34492" x2="58714" y2="41008"/>
                          <a14:foregroundMark x1="58714" y1="41008" x2="64071" y2="51260"/>
                          <a14:foregroundMark x1="64071" y1="51260" x2="53143" y2="61512"/>
                          <a14:foregroundMark x1="53143" y1="61512" x2="43929" y2="59340"/>
                          <a14:foregroundMark x1="43929" y1="59340" x2="38857" y2="52476"/>
                          <a14:foregroundMark x1="38857" y1="52476" x2="39143" y2="42572"/>
                          <a14:foregroundMark x1="39143" y1="42572" x2="47571" y2="33362"/>
                          <a14:foregroundMark x1="47571" y1="33362" x2="65286" y2="33884"/>
                          <a14:foregroundMark x1="65286" y1="33884" x2="75857" y2="45526"/>
                          <a14:foregroundMark x1="75857" y1="45526" x2="74071" y2="59600"/>
                          <a14:foregroundMark x1="74071" y1="59600" x2="58357" y2="69157"/>
                          <a14:foregroundMark x1="58357" y1="69157" x2="36214" y2="65508"/>
                          <a14:foregroundMark x1="36214" y1="65508" x2="27357" y2="56733"/>
                          <a14:foregroundMark x1="27357" y1="56733" x2="27500" y2="49609"/>
                          <a14:foregroundMark x1="55071" y1="41442" x2="27357" y2="50999"/>
                          <a14:foregroundMark x1="93143" y1="45960" x2="95071" y2="69244"/>
                          <a14:foregroundMark x1="83929" y1="9991" x2="87786" y2="15552"/>
                          <a14:foregroundMark x1="94714" y1="47263" x2="97286" y2="59687"/>
                          <a14:foregroundMark x1="97286" y1="59687" x2="96714" y2="70547"/>
                          <a14:foregroundMark x1="96714" y1="70547" x2="96786" y2="70895"/>
                          <a14:foregroundMark x1="58857" y1="39878" x2="61714" y2="58384"/>
                          <a14:foregroundMark x1="61714" y1="58384" x2="59357" y2="73588"/>
                          <a14:foregroundMark x1="60500" y1="92268" x2="51929" y2="91573"/>
                          <a14:foregroundMark x1="52500" y1="35187" x2="50643" y2="45960"/>
                          <a14:foregroundMark x1="50643" y1="45960" x2="44071" y2="529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380470" y="3537176"/>
              <a:ext cx="282414" cy="23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그림 34">
            <a:extLst>
              <a:ext uri="{FF2B5EF4-FFF2-40B4-BE49-F238E27FC236}">
                <a16:creationId xmlns:a16="http://schemas.microsoft.com/office/drawing/2014/main" xmlns="" id="{8BBA22F6-0E34-4D12-BDB7-F7CB63865A9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310" y="1438175"/>
            <a:ext cx="990027" cy="99002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166C43C-3A53-45F4-AEB8-ED5430A19980}"/>
              </a:ext>
            </a:extLst>
          </p:cNvPr>
          <p:cNvSpPr txBox="1"/>
          <p:nvPr/>
        </p:nvSpPr>
        <p:spPr>
          <a:xfrm>
            <a:off x="9802353" y="1645712"/>
            <a:ext cx="2246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 학습지 확인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578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>
      <p:transition spd="slow">
        <p:sndAc>
          <p:stSnd>
            <p:snd r:embed="rId1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짓기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96910"/>
            <a:ext cx="10078069" cy="952416"/>
            <a:chOff x="847494" y="1596910"/>
            <a:chExt cx="10078069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553802" y="17195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순서에 따라 나만의 집을 지어 봅시다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</p:grpSp>
      <p:sp>
        <p:nvSpPr>
          <p:cNvPr id="30" name="사각형: 둥근 모서리 1">
            <a:extLst>
              <a:ext uri="{FF2B5EF4-FFF2-40B4-BE49-F238E27FC236}">
                <a16:creationId xmlns:a16="http://schemas.microsoft.com/office/drawing/2014/main" xmlns="" id="{BAA298BE-EFCF-474B-A40C-FE554814CA51}"/>
              </a:ext>
            </a:extLst>
          </p:cNvPr>
          <p:cNvSpPr/>
          <p:nvPr/>
        </p:nvSpPr>
        <p:spPr>
          <a:xfrm>
            <a:off x="6343077" y="2764276"/>
            <a:ext cx="5224401" cy="2809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8950FBF-0E3D-4D7E-9C20-68E39A574F79}"/>
              </a:ext>
            </a:extLst>
          </p:cNvPr>
          <p:cNvSpPr txBox="1"/>
          <p:nvPr/>
        </p:nvSpPr>
        <p:spPr>
          <a:xfrm>
            <a:off x="6411421" y="3291630"/>
            <a:ext cx="5067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③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학습지의 실선을 자르고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,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점선은 안으로 접습니다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그리고 회색 부분에 풀칠하고 안쪽으로 접어 주세요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xmlns="" id="{8BBA22F6-0E34-4D12-BDB7-F7CB63865A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310" y="1438175"/>
            <a:ext cx="990027" cy="99002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166C43C-3A53-45F4-AEB8-ED5430A19980}"/>
              </a:ext>
            </a:extLst>
          </p:cNvPr>
          <p:cNvSpPr txBox="1"/>
          <p:nvPr/>
        </p:nvSpPr>
        <p:spPr>
          <a:xfrm>
            <a:off x="9802353" y="1650267"/>
            <a:ext cx="2246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 학습지 확인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4" name="그림 3" descr="테이블이(가) 표시된 사진&#10;&#10;자동 생성된 설명">
            <a:extLst>
              <a:ext uri="{FF2B5EF4-FFF2-40B4-BE49-F238E27FC236}">
                <a16:creationId xmlns:a16="http://schemas.microsoft.com/office/drawing/2014/main" xmlns="" id="{26A269A9-33AE-434E-A8EC-1B713280B01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522" y="2568351"/>
            <a:ext cx="1766044" cy="1324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KakaoTalk_Video_20191105_2157_24_542">
            <a:hlinkClick r:id="" action="ppaction://media"/>
            <a:extLst>
              <a:ext uri="{FF2B5EF4-FFF2-40B4-BE49-F238E27FC236}">
                <a16:creationId xmlns:a16="http://schemas.microsoft.com/office/drawing/2014/main" xmlns="" id="{CE7891EC-ABB0-4A59-AC67-8F1BEEE265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5228" y="3429000"/>
            <a:ext cx="4957428" cy="280903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74D4156-C37A-460F-839D-8EB9BD839EC2}"/>
              </a:ext>
            </a:extLst>
          </p:cNvPr>
          <p:cNvSpPr txBox="1"/>
          <p:nvPr/>
        </p:nvSpPr>
        <p:spPr>
          <a:xfrm>
            <a:off x="2846959" y="2958117"/>
            <a:ext cx="3145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풀칠하고 안쪽으로 접기 안내 영상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6818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click.wav"/>
          </p:stSnd>
        </p:sndAc>
      </p:transition>
    </mc:Choice>
    <mc:Fallback xmlns="">
      <p:transition spd="slow">
        <p:sndAc>
          <p:stSnd>
            <p:snd r:embed="rId10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96910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짓기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96910"/>
            <a:ext cx="10078069" cy="952416"/>
            <a:chOff x="847494" y="1596910"/>
            <a:chExt cx="10078069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553802" y="17195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순서에 따라 나만의 집을 지어 봅시다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</p:grpSp>
      <p:sp>
        <p:nvSpPr>
          <p:cNvPr id="30" name="사각형: 둥근 모서리 1">
            <a:extLst>
              <a:ext uri="{FF2B5EF4-FFF2-40B4-BE49-F238E27FC236}">
                <a16:creationId xmlns:a16="http://schemas.microsoft.com/office/drawing/2014/main" xmlns="" id="{BAA298BE-EFCF-474B-A40C-FE554814CA51}"/>
              </a:ext>
            </a:extLst>
          </p:cNvPr>
          <p:cNvSpPr/>
          <p:nvPr/>
        </p:nvSpPr>
        <p:spPr>
          <a:xfrm>
            <a:off x="6196937" y="2723467"/>
            <a:ext cx="5224401" cy="2809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8950FBF-0E3D-4D7E-9C20-68E39A574F79}"/>
              </a:ext>
            </a:extLst>
          </p:cNvPr>
          <p:cNvSpPr txBox="1"/>
          <p:nvPr/>
        </p:nvSpPr>
        <p:spPr>
          <a:xfrm>
            <a:off x="6376717" y="3250821"/>
            <a:ext cx="48648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④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활동지에 색칠도구를 이용하여    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highlight>
                <a:srgbClr val="FFF79A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가구를 색칠하여 오린다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</a:t>
            </a:r>
          </a:p>
          <a:p>
            <a:pPr lvl="0" algn="just"/>
            <a:r>
              <a:rPr lang="en-US" altLang="ko-KR" sz="24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* </a:t>
            </a:r>
            <a:r>
              <a:rPr lang="ko-KR" altLang="en-US" sz="24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더 필요한 물건은 그려서 사용할 수 있음</a:t>
            </a:r>
            <a:r>
              <a:rPr lang="en-US" altLang="ko-KR" sz="24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  <a:p>
            <a:pPr lvl="0" algn="just"/>
            <a:r>
              <a:rPr lang="en-US" altLang="ko-KR" sz="24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</a:t>
            </a:r>
            <a:r>
              <a:rPr lang="ko-KR" altLang="en-US" sz="24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아래에 뒤로 접을 부분만 만들어주면 돼요</a:t>
            </a:r>
            <a:r>
              <a:rPr lang="en-US" altLang="ko-KR" sz="24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  <a:r>
              <a:rPr lang="ko-KR" altLang="en-US" sz="24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1D7AB7FE-D510-4120-B868-E6C4435B64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310" y="1438175"/>
            <a:ext cx="990027" cy="99002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0E5B0C3-BF1C-4E25-B8C8-3557F24449BF}"/>
              </a:ext>
            </a:extLst>
          </p:cNvPr>
          <p:cNvSpPr txBox="1"/>
          <p:nvPr/>
        </p:nvSpPr>
        <p:spPr>
          <a:xfrm>
            <a:off x="9802353" y="1645712"/>
            <a:ext cx="2246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 학습지 확인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33" name="그림 32" descr="소화전, 방이(가) 표시된 사진&#10;&#10;자동 생성된 설명">
            <a:extLst>
              <a:ext uri="{FF2B5EF4-FFF2-40B4-BE49-F238E27FC236}">
                <a16:creationId xmlns:a16="http://schemas.microsoft.com/office/drawing/2014/main" xmlns="" id="{9F122BE4-73AB-4C7A-A9C6-9DA3C05FC4A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607" y="2281601"/>
            <a:ext cx="2533426" cy="2027074"/>
          </a:xfrm>
          <a:prstGeom prst="rect">
            <a:avLst/>
          </a:prstGeom>
        </p:spPr>
      </p:pic>
      <p:pic>
        <p:nvPicPr>
          <p:cNvPr id="34" name="그림 33" descr="소화전, 방이(가) 표시된 사진&#10;&#10;자동 생성된 설명">
            <a:extLst>
              <a:ext uri="{FF2B5EF4-FFF2-40B4-BE49-F238E27FC236}">
                <a16:creationId xmlns:a16="http://schemas.microsoft.com/office/drawing/2014/main" xmlns="" id="{79A7A4A7-23F4-48EB-98C1-AB9461920D6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10638">
            <a:off x="10719606" y="3997211"/>
            <a:ext cx="1279573" cy="2774748"/>
          </a:xfrm>
          <a:prstGeom prst="rect">
            <a:avLst/>
          </a:prstGeom>
        </p:spPr>
      </p:pic>
      <p:pic>
        <p:nvPicPr>
          <p:cNvPr id="35" name="그림 34" descr="소화전, 방이(가) 표시된 사진&#10;&#10;자동 생성된 설명">
            <a:extLst>
              <a:ext uri="{FF2B5EF4-FFF2-40B4-BE49-F238E27FC236}">
                <a16:creationId xmlns:a16="http://schemas.microsoft.com/office/drawing/2014/main" xmlns="" id="{EB9960ED-6941-4755-BCFA-297413AAB24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7076" y="2888373"/>
            <a:ext cx="1514030" cy="3283167"/>
          </a:xfrm>
          <a:prstGeom prst="rect">
            <a:avLst/>
          </a:prstGeom>
        </p:spPr>
      </p:pic>
      <p:pic>
        <p:nvPicPr>
          <p:cNvPr id="36" name="그림 35" descr="소화전, 방이(가) 표시된 사진&#10;&#10;자동 생성된 설명">
            <a:extLst>
              <a:ext uri="{FF2B5EF4-FFF2-40B4-BE49-F238E27FC236}">
                <a16:creationId xmlns:a16="http://schemas.microsoft.com/office/drawing/2014/main" xmlns="" id="{C8276485-4019-4B6F-9FE4-606CB36FBF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333"/>
          <a:stretch/>
        </p:blipFill>
        <p:spPr>
          <a:xfrm>
            <a:off x="709934" y="4342190"/>
            <a:ext cx="2240685" cy="2652900"/>
          </a:xfrm>
          <a:prstGeom prst="rect">
            <a:avLst/>
          </a:prstGeom>
        </p:spPr>
      </p:pic>
      <p:pic>
        <p:nvPicPr>
          <p:cNvPr id="37" name="그림 36" descr="소화전, 방이(가) 표시된 사진&#10;&#10;자동 생성된 설명">
            <a:extLst>
              <a:ext uri="{FF2B5EF4-FFF2-40B4-BE49-F238E27FC236}">
                <a16:creationId xmlns:a16="http://schemas.microsoft.com/office/drawing/2014/main" xmlns="" id="{8B0C8BAB-53FF-491C-ADBF-5CDE5493B23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8672" y="4036277"/>
            <a:ext cx="2240685" cy="26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70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96910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짓기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596910"/>
            <a:ext cx="10078069" cy="952416"/>
            <a:chOff x="847494" y="1596910"/>
            <a:chExt cx="10078069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553802" y="17195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순서에 따라 나만의 집을 지어 봅시다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</p:grpSp>
      <p:sp>
        <p:nvSpPr>
          <p:cNvPr id="30" name="사각형: 둥근 모서리 1">
            <a:extLst>
              <a:ext uri="{FF2B5EF4-FFF2-40B4-BE49-F238E27FC236}">
                <a16:creationId xmlns:a16="http://schemas.microsoft.com/office/drawing/2014/main" xmlns="" id="{BAA298BE-EFCF-474B-A40C-FE554814CA51}"/>
              </a:ext>
            </a:extLst>
          </p:cNvPr>
          <p:cNvSpPr/>
          <p:nvPr/>
        </p:nvSpPr>
        <p:spPr>
          <a:xfrm>
            <a:off x="6542176" y="2660131"/>
            <a:ext cx="4542384" cy="13602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8950FBF-0E3D-4D7E-9C20-68E39A574F79}"/>
              </a:ext>
            </a:extLst>
          </p:cNvPr>
          <p:cNvSpPr txBox="1"/>
          <p:nvPr/>
        </p:nvSpPr>
        <p:spPr>
          <a:xfrm>
            <a:off x="6587928" y="2729937"/>
            <a:ext cx="48648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찐빵B" panose="02020600000000000000" pitchFamily="18" charset="-127"/>
                <a:ea typeface="a찐빵B" panose="02020600000000000000" pitchFamily="18" charset="-127"/>
                <a:cs typeface="+mn-cs"/>
              </a:rPr>
              <a:t>⑤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FF79A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색칠하여 오린 가구를 집에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highlight>
                <a:srgbClr val="FFF79A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</a:t>
            </a:r>
            <a:r>
              <a:rPr lang="ko-KR" altLang="en-US" sz="3600" dirty="0">
                <a:solidFill>
                  <a:srgbClr val="E7E6E6">
                    <a:lumMod val="25000"/>
                  </a:srgb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붙여서</a:t>
            </a: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dirty="0">
                <a:solidFill>
                  <a:srgbClr val="E7E6E6">
                    <a:lumMod val="25000"/>
                  </a:srgb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집을 완성한다</a:t>
            </a:r>
            <a:r>
              <a:rPr lang="en-US" altLang="ko-KR" sz="3600" dirty="0">
                <a:solidFill>
                  <a:srgbClr val="E7E6E6">
                    <a:lumMod val="25000"/>
                  </a:srgb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highlight>
                <a:srgbClr val="FFF79A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lvl="0" algn="just"/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1D7AB7FE-D510-4120-B868-E6C4435B64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310" y="1438175"/>
            <a:ext cx="990027" cy="99002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0E5B0C3-BF1C-4E25-B8C8-3557F24449BF}"/>
              </a:ext>
            </a:extLst>
          </p:cNvPr>
          <p:cNvSpPr txBox="1"/>
          <p:nvPr/>
        </p:nvSpPr>
        <p:spPr>
          <a:xfrm>
            <a:off x="9802353" y="1645712"/>
            <a:ext cx="2246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 학습지 확인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4" name="그림 3" descr="착용, 선글라스, 소년, 젊은이(가) 표시된 사진&#10;&#10;자동 생성된 설명">
            <a:extLst>
              <a:ext uri="{FF2B5EF4-FFF2-40B4-BE49-F238E27FC236}">
                <a16:creationId xmlns:a16="http://schemas.microsoft.com/office/drawing/2014/main" xmlns="" id="{945DBA0E-B4BA-4AF3-A9D2-5C4255F636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703" y="4293505"/>
            <a:ext cx="2752352" cy="2064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그림 7" descr="사람, 다채로운, 선글라스, 쥐고있는이(가) 표시된 사진&#10;&#10;자동 생성된 설명">
            <a:extLst>
              <a:ext uri="{FF2B5EF4-FFF2-40B4-BE49-F238E27FC236}">
                <a16:creationId xmlns:a16="http://schemas.microsoft.com/office/drawing/2014/main" xmlns="" id="{8703327F-9BB4-45EF-8D3C-6784C31111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9029" y="4293505"/>
            <a:ext cx="2742670" cy="2057003"/>
          </a:xfrm>
          <a:prstGeom prst="rect">
            <a:avLst/>
          </a:prstGeom>
        </p:spPr>
      </p:pic>
      <p:pic>
        <p:nvPicPr>
          <p:cNvPr id="14" name="그림 13" descr="사람, 소년, 젊은, 다채로운이(가) 표시된 사진&#10;&#10;자동 생성된 설명">
            <a:extLst>
              <a:ext uri="{FF2B5EF4-FFF2-40B4-BE49-F238E27FC236}">
                <a16:creationId xmlns:a16="http://schemas.microsoft.com/office/drawing/2014/main" xmlns="" id="{844D1B63-50EF-4E31-BA1D-C390BAC8247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45" y="2588208"/>
            <a:ext cx="5016400" cy="376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743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>
      <p:transition spd="slow">
        <p:sndAc>
          <p:stSnd>
            <p:snd r:embed="rId9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318906" y="2906756"/>
            <a:ext cx="6105216" cy="1053025"/>
          </a:xfrm>
          <a:custGeom>
            <a:avLst/>
            <a:gdLst>
              <a:gd name="connsiteX0" fmla="*/ 0 w 6105216"/>
              <a:gd name="connsiteY0" fmla="*/ 330703 h 1053025"/>
              <a:gd name="connsiteX1" fmla="*/ 330703 w 6105216"/>
              <a:gd name="connsiteY1" fmla="*/ 0 h 1053025"/>
              <a:gd name="connsiteX2" fmla="*/ 820646 w 6105216"/>
              <a:gd name="connsiteY2" fmla="*/ 0 h 1053025"/>
              <a:gd name="connsiteX3" fmla="*/ 1256151 w 6105216"/>
              <a:gd name="connsiteY3" fmla="*/ 0 h 1053025"/>
              <a:gd name="connsiteX4" fmla="*/ 1746094 w 6105216"/>
              <a:gd name="connsiteY4" fmla="*/ 0 h 1053025"/>
              <a:gd name="connsiteX5" fmla="*/ 2290475 w 6105216"/>
              <a:gd name="connsiteY5" fmla="*/ 0 h 1053025"/>
              <a:gd name="connsiteX6" fmla="*/ 2834856 w 6105216"/>
              <a:gd name="connsiteY6" fmla="*/ 0 h 1053025"/>
              <a:gd name="connsiteX7" fmla="*/ 3433675 w 6105216"/>
              <a:gd name="connsiteY7" fmla="*/ 0 h 1053025"/>
              <a:gd name="connsiteX8" fmla="*/ 3869179 w 6105216"/>
              <a:gd name="connsiteY8" fmla="*/ 0 h 1053025"/>
              <a:gd name="connsiteX9" fmla="*/ 4467999 w 6105216"/>
              <a:gd name="connsiteY9" fmla="*/ 0 h 1053025"/>
              <a:gd name="connsiteX10" fmla="*/ 5121256 w 6105216"/>
              <a:gd name="connsiteY10" fmla="*/ 0 h 1053025"/>
              <a:gd name="connsiteX11" fmla="*/ 5774513 w 6105216"/>
              <a:gd name="connsiteY11" fmla="*/ 0 h 1053025"/>
              <a:gd name="connsiteX12" fmla="*/ 6105216 w 6105216"/>
              <a:gd name="connsiteY12" fmla="*/ 330703 h 1053025"/>
              <a:gd name="connsiteX13" fmla="*/ 6105216 w 6105216"/>
              <a:gd name="connsiteY13" fmla="*/ 722322 h 1053025"/>
              <a:gd name="connsiteX14" fmla="*/ 5774513 w 6105216"/>
              <a:gd name="connsiteY14" fmla="*/ 1053025 h 1053025"/>
              <a:gd name="connsiteX15" fmla="*/ 5393446 w 6105216"/>
              <a:gd name="connsiteY15" fmla="*/ 1053025 h 1053025"/>
              <a:gd name="connsiteX16" fmla="*/ 4794627 w 6105216"/>
              <a:gd name="connsiteY16" fmla="*/ 1053025 h 1053025"/>
              <a:gd name="connsiteX17" fmla="*/ 4195808 w 6105216"/>
              <a:gd name="connsiteY17" fmla="*/ 1053025 h 1053025"/>
              <a:gd name="connsiteX18" fmla="*/ 3814741 w 6105216"/>
              <a:gd name="connsiteY18" fmla="*/ 1053025 h 1053025"/>
              <a:gd name="connsiteX19" fmla="*/ 3215922 w 6105216"/>
              <a:gd name="connsiteY19" fmla="*/ 1053025 h 1053025"/>
              <a:gd name="connsiteX20" fmla="*/ 2725979 w 6105216"/>
              <a:gd name="connsiteY20" fmla="*/ 1053025 h 1053025"/>
              <a:gd name="connsiteX21" fmla="*/ 2181598 w 6105216"/>
              <a:gd name="connsiteY21" fmla="*/ 1053025 h 1053025"/>
              <a:gd name="connsiteX22" fmla="*/ 1800532 w 6105216"/>
              <a:gd name="connsiteY22" fmla="*/ 1053025 h 1053025"/>
              <a:gd name="connsiteX23" fmla="*/ 1310589 w 6105216"/>
              <a:gd name="connsiteY23" fmla="*/ 1053025 h 1053025"/>
              <a:gd name="connsiteX24" fmla="*/ 330703 w 6105216"/>
              <a:gd name="connsiteY24" fmla="*/ 1053025 h 1053025"/>
              <a:gd name="connsiteX25" fmla="*/ 0 w 6105216"/>
              <a:gd name="connsiteY25" fmla="*/ 722322 h 1053025"/>
              <a:gd name="connsiteX26" fmla="*/ 0 w 6105216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05216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459925" y="-38228"/>
                  <a:pt x="667356" y="16839"/>
                  <a:pt x="820646" y="0"/>
                </a:cubicBezTo>
                <a:cubicBezTo>
                  <a:pt x="973936" y="-16839"/>
                  <a:pt x="1155347" y="36127"/>
                  <a:pt x="1256151" y="0"/>
                </a:cubicBezTo>
                <a:cubicBezTo>
                  <a:pt x="1356955" y="-36127"/>
                  <a:pt x="1564214" y="50618"/>
                  <a:pt x="1746094" y="0"/>
                </a:cubicBezTo>
                <a:cubicBezTo>
                  <a:pt x="1927974" y="-50618"/>
                  <a:pt x="2044365" y="8334"/>
                  <a:pt x="2290475" y="0"/>
                </a:cubicBezTo>
                <a:cubicBezTo>
                  <a:pt x="2536585" y="-8334"/>
                  <a:pt x="2700985" y="4438"/>
                  <a:pt x="2834856" y="0"/>
                </a:cubicBezTo>
                <a:cubicBezTo>
                  <a:pt x="2968727" y="-4438"/>
                  <a:pt x="3310926" y="65118"/>
                  <a:pt x="3433675" y="0"/>
                </a:cubicBezTo>
                <a:cubicBezTo>
                  <a:pt x="3556424" y="-65118"/>
                  <a:pt x="3686281" y="33644"/>
                  <a:pt x="3869179" y="0"/>
                </a:cubicBezTo>
                <a:cubicBezTo>
                  <a:pt x="4052077" y="-33644"/>
                  <a:pt x="4194978" y="27181"/>
                  <a:pt x="4467999" y="0"/>
                </a:cubicBezTo>
                <a:cubicBezTo>
                  <a:pt x="4741020" y="-27181"/>
                  <a:pt x="4941155" y="72096"/>
                  <a:pt x="5121256" y="0"/>
                </a:cubicBezTo>
                <a:cubicBezTo>
                  <a:pt x="5301357" y="-72096"/>
                  <a:pt x="5600577" y="39165"/>
                  <a:pt x="5774513" y="0"/>
                </a:cubicBezTo>
                <a:cubicBezTo>
                  <a:pt x="5949171" y="-7959"/>
                  <a:pt x="6089736" y="140003"/>
                  <a:pt x="6105216" y="330703"/>
                </a:cubicBezTo>
                <a:cubicBezTo>
                  <a:pt x="6127840" y="509953"/>
                  <a:pt x="6091090" y="626774"/>
                  <a:pt x="6105216" y="722322"/>
                </a:cubicBezTo>
                <a:cubicBezTo>
                  <a:pt x="6091608" y="932775"/>
                  <a:pt x="5975320" y="1074382"/>
                  <a:pt x="5774513" y="1053025"/>
                </a:cubicBezTo>
                <a:cubicBezTo>
                  <a:pt x="5621543" y="1058589"/>
                  <a:pt x="5542086" y="1046088"/>
                  <a:pt x="5393446" y="1053025"/>
                </a:cubicBezTo>
                <a:cubicBezTo>
                  <a:pt x="5244806" y="1059962"/>
                  <a:pt x="5028734" y="1013683"/>
                  <a:pt x="4794627" y="1053025"/>
                </a:cubicBezTo>
                <a:cubicBezTo>
                  <a:pt x="4560520" y="1092367"/>
                  <a:pt x="4409093" y="1048111"/>
                  <a:pt x="4195808" y="1053025"/>
                </a:cubicBezTo>
                <a:cubicBezTo>
                  <a:pt x="3982523" y="1057939"/>
                  <a:pt x="3916828" y="1047233"/>
                  <a:pt x="3814741" y="1053025"/>
                </a:cubicBezTo>
                <a:cubicBezTo>
                  <a:pt x="3712654" y="1058817"/>
                  <a:pt x="3403099" y="1007683"/>
                  <a:pt x="3215922" y="1053025"/>
                </a:cubicBezTo>
                <a:cubicBezTo>
                  <a:pt x="3028745" y="1098367"/>
                  <a:pt x="2956766" y="1004987"/>
                  <a:pt x="2725979" y="1053025"/>
                </a:cubicBezTo>
                <a:cubicBezTo>
                  <a:pt x="2495192" y="1101063"/>
                  <a:pt x="2387296" y="1041712"/>
                  <a:pt x="2181598" y="1053025"/>
                </a:cubicBezTo>
                <a:cubicBezTo>
                  <a:pt x="1975900" y="1064338"/>
                  <a:pt x="1937664" y="1037706"/>
                  <a:pt x="1800532" y="1053025"/>
                </a:cubicBezTo>
                <a:cubicBezTo>
                  <a:pt x="1663400" y="1068344"/>
                  <a:pt x="1444398" y="1033313"/>
                  <a:pt x="1310589" y="1053025"/>
                </a:cubicBezTo>
                <a:cubicBezTo>
                  <a:pt x="1176780" y="1072737"/>
                  <a:pt x="816300" y="977517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105216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8505" y="-43674"/>
                  <a:pt x="835656" y="15293"/>
                  <a:pt x="983960" y="0"/>
                </a:cubicBezTo>
                <a:cubicBezTo>
                  <a:pt x="1132264" y="-15293"/>
                  <a:pt x="1201783" y="30721"/>
                  <a:pt x="1419465" y="0"/>
                </a:cubicBezTo>
                <a:cubicBezTo>
                  <a:pt x="1637147" y="-30721"/>
                  <a:pt x="1790579" y="13863"/>
                  <a:pt x="1909408" y="0"/>
                </a:cubicBezTo>
                <a:cubicBezTo>
                  <a:pt x="2028237" y="-13863"/>
                  <a:pt x="2207550" y="35737"/>
                  <a:pt x="2344913" y="0"/>
                </a:cubicBezTo>
                <a:cubicBezTo>
                  <a:pt x="2482276" y="-35737"/>
                  <a:pt x="2847156" y="58507"/>
                  <a:pt x="2998170" y="0"/>
                </a:cubicBezTo>
                <a:cubicBezTo>
                  <a:pt x="3149184" y="-58507"/>
                  <a:pt x="3476627" y="22378"/>
                  <a:pt x="3596989" y="0"/>
                </a:cubicBezTo>
                <a:cubicBezTo>
                  <a:pt x="3717351" y="-22378"/>
                  <a:pt x="3908645" y="51213"/>
                  <a:pt x="4141370" y="0"/>
                </a:cubicBezTo>
                <a:cubicBezTo>
                  <a:pt x="4374095" y="-51213"/>
                  <a:pt x="4443014" y="36202"/>
                  <a:pt x="4685751" y="0"/>
                </a:cubicBezTo>
                <a:cubicBezTo>
                  <a:pt x="4928488" y="-36202"/>
                  <a:pt x="5019477" y="57099"/>
                  <a:pt x="5175694" y="0"/>
                </a:cubicBezTo>
                <a:cubicBezTo>
                  <a:pt x="5331911" y="-57099"/>
                  <a:pt x="5533802" y="33961"/>
                  <a:pt x="5774513" y="0"/>
                </a:cubicBezTo>
                <a:cubicBezTo>
                  <a:pt x="5989540" y="22387"/>
                  <a:pt x="6106399" y="137619"/>
                  <a:pt x="6105216" y="330703"/>
                </a:cubicBezTo>
                <a:cubicBezTo>
                  <a:pt x="6124150" y="464523"/>
                  <a:pt x="6067182" y="553006"/>
                  <a:pt x="6105216" y="722322"/>
                </a:cubicBezTo>
                <a:cubicBezTo>
                  <a:pt x="6127515" y="911169"/>
                  <a:pt x="5949099" y="1050674"/>
                  <a:pt x="5774513" y="1053025"/>
                </a:cubicBezTo>
                <a:cubicBezTo>
                  <a:pt x="5694381" y="1054553"/>
                  <a:pt x="5574057" y="1043025"/>
                  <a:pt x="5393446" y="1053025"/>
                </a:cubicBezTo>
                <a:cubicBezTo>
                  <a:pt x="5212835" y="1063025"/>
                  <a:pt x="4961690" y="993398"/>
                  <a:pt x="4794627" y="1053025"/>
                </a:cubicBezTo>
                <a:cubicBezTo>
                  <a:pt x="4627564" y="1112652"/>
                  <a:pt x="4419245" y="994858"/>
                  <a:pt x="4195808" y="1053025"/>
                </a:cubicBezTo>
                <a:cubicBezTo>
                  <a:pt x="3972371" y="1111192"/>
                  <a:pt x="3792419" y="1031105"/>
                  <a:pt x="3651427" y="1053025"/>
                </a:cubicBezTo>
                <a:cubicBezTo>
                  <a:pt x="3510435" y="1074945"/>
                  <a:pt x="3307833" y="1029263"/>
                  <a:pt x="3215922" y="1053025"/>
                </a:cubicBezTo>
                <a:cubicBezTo>
                  <a:pt x="3124012" y="1076787"/>
                  <a:pt x="2999445" y="1010050"/>
                  <a:pt x="2834856" y="1053025"/>
                </a:cubicBezTo>
                <a:cubicBezTo>
                  <a:pt x="2670267" y="1096000"/>
                  <a:pt x="2510448" y="1043763"/>
                  <a:pt x="2399351" y="1053025"/>
                </a:cubicBezTo>
                <a:cubicBezTo>
                  <a:pt x="2288254" y="1062287"/>
                  <a:pt x="2024987" y="983727"/>
                  <a:pt x="1800532" y="1053025"/>
                </a:cubicBezTo>
                <a:cubicBezTo>
                  <a:pt x="1576077" y="1122323"/>
                  <a:pt x="1437378" y="1005648"/>
                  <a:pt x="1256151" y="1053025"/>
                </a:cubicBezTo>
                <a:cubicBezTo>
                  <a:pt x="1074924" y="1100402"/>
                  <a:pt x="763971" y="1027727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555289" y="3009272"/>
            <a:ext cx="6105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꿈꾸는 집 소개하기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6864FD-74D3-4EAA-AFA5-ACF5C2020D09}"/>
              </a:ext>
            </a:extLst>
          </p:cNvPr>
          <p:cNvGrpSpPr/>
          <p:nvPr/>
        </p:nvGrpSpPr>
        <p:grpSpPr>
          <a:xfrm>
            <a:off x="2237575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6769" y="2574808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935316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3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소개하기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541598"/>
            <a:ext cx="10553316" cy="962097"/>
            <a:chOff x="916151" y="1744399"/>
            <a:chExt cx="10553316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내가 꿈꾸는 집을 친구들에게 소개해봅시다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!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CF0925A4-97AC-4E9A-BE1D-2B305C7F28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duotone>
              <a:prstClr val="black"/>
              <a:schemeClr val="accent4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43695">
            <a:off x="112612" y="1859401"/>
            <a:ext cx="6928270" cy="517240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71E6B0E-78C3-4245-A03D-BE8949F72275}"/>
              </a:ext>
            </a:extLst>
          </p:cNvPr>
          <p:cNvSpPr txBox="1"/>
          <p:nvPr/>
        </p:nvSpPr>
        <p:spPr>
          <a:xfrm rot="21265934">
            <a:off x="1108962" y="3258344"/>
            <a:ext cx="50622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저의 집 이름은 </a:t>
            </a:r>
            <a:r>
              <a:rPr lang="en-US" altLang="ko-KR" sz="28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2800" dirty="0" err="1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크리에이터의</a:t>
            </a:r>
            <a:r>
              <a:rPr lang="ko-KR" altLang="en-US" sz="28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집</a:t>
            </a:r>
            <a:r>
              <a:rPr lang="en-US" altLang="ko-KR" sz="28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28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입니다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노트북과 컴퓨터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,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음향시설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조명까지 모두</a:t>
            </a:r>
            <a:endParaRPr lang="en-US" altLang="ko-KR" sz="28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설치되어 있습니다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그리고 </a:t>
            </a:r>
            <a:r>
              <a:rPr lang="ko-KR" altLang="en-US" sz="2800" dirty="0" err="1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유튜브에서</a:t>
            </a:r>
            <a:r>
              <a:rPr lang="ko-KR" altLang="en-US" sz="28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실버</a:t>
            </a:r>
            <a:endParaRPr lang="en-US" altLang="ko-KR" sz="28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플레이버튼을 받아 벽에 걸어 두었습니다</a:t>
            </a:r>
            <a:r>
              <a:rPr lang="en-US" altLang="ko-KR" sz="28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3B470C2C-870F-41D4-BF44-8745BA8B05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6612" y="4956587"/>
            <a:ext cx="2628982" cy="1920207"/>
          </a:xfrm>
          <a:prstGeom prst="rect">
            <a:avLst/>
          </a:prstGeom>
        </p:spPr>
      </p:pic>
      <p:pic>
        <p:nvPicPr>
          <p:cNvPr id="9" name="그림 8" descr="실내, 앉아있는, 테이블, 작은이(가) 표시된 사진&#10;&#10;자동 생성된 설명">
            <a:extLst>
              <a:ext uri="{FF2B5EF4-FFF2-40B4-BE49-F238E27FC236}">
                <a16:creationId xmlns:a16="http://schemas.microsoft.com/office/drawing/2014/main" xmlns="" id="{75501050-49FA-45E7-925B-8AD29B1C55A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114" y="1498395"/>
            <a:ext cx="7186822" cy="5390117"/>
          </a:xfrm>
          <a:prstGeom prst="rect">
            <a:avLst/>
          </a:prstGeom>
        </p:spPr>
      </p:pic>
      <p:pic>
        <p:nvPicPr>
          <p:cNvPr id="10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978C1239-33D2-4D23-A4DF-0104E80E99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90600" y="51054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5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6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3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내가 꿈꾸는 집 소개하기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789370" y="1684996"/>
            <a:ext cx="10553316" cy="962097"/>
            <a:chOff x="916151" y="1744399"/>
            <a:chExt cx="10553316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8836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친구들이 만든 </a:t>
              </a:r>
              <a:r>
                <a:rPr kumimoji="0" lang="en-US" altLang="ko-KR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“</a:t>
              </a: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나만의 집</a:t>
              </a:r>
              <a:r>
                <a:rPr kumimoji="0" lang="en-US" altLang="ko-KR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”</a:t>
              </a: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소개를 듣고</a:t>
              </a:r>
              <a:r>
                <a:rPr kumimoji="0" lang="en-US" altLang="ko-KR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칭찬을 건네 봅시다</a:t>
              </a:r>
              <a:r>
                <a:rPr kumimoji="0" lang="en-US" altLang="ko-KR" sz="3600" b="0" i="0" u="none" strike="noStrike" kern="1200" cap="none" spc="-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그림 2" descr="사람, 실외, 다채로운, 선글라스이(가) 표시된 사진&#10;&#10;자동 생성된 설명">
            <a:extLst>
              <a:ext uri="{FF2B5EF4-FFF2-40B4-BE49-F238E27FC236}">
                <a16:creationId xmlns:a16="http://schemas.microsoft.com/office/drawing/2014/main" xmlns="" id="{02F6D378-CCE5-453B-B314-FF5C55EA56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6990" y="2626709"/>
            <a:ext cx="4695193" cy="352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그림 5" descr="사람, 젊은, 소년, 다채로운이(가) 표시된 사진&#10;&#10;자동 생성된 설명">
            <a:extLst>
              <a:ext uri="{FF2B5EF4-FFF2-40B4-BE49-F238E27FC236}">
                <a16:creationId xmlns:a16="http://schemas.microsoft.com/office/drawing/2014/main" xmlns="" id="{79DD50E7-CA23-4660-8925-725D9CA762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806" y="2626710"/>
            <a:ext cx="4695193" cy="352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767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47. 와우~~.wav"/>
          </p:stSnd>
        </p:sndAc>
      </p:transition>
    </mc:Choice>
    <mc:Fallback xmlns="">
      <p:transition spd="slow">
        <p:sndAc>
          <p:stSnd>
            <p:snd r:embed="rId7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정리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공부한 내용을 떠올려 봅시다</a:t>
            </a:r>
            <a:r>
              <a:rPr kumimoji="0" lang="en-US" altLang="ko-KR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.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612322" y="1906546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437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가장 기억에 남는 친구의 집은 무엇인가요</a:t>
              </a:r>
              <a:r>
                <a:rPr kumimoji="0" lang="en-US" altLang="ko-KR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  <a:r>
                <a:rPr kumimoji="0" lang="ko-KR" altLang="en-US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그 이유는 무엇인가요</a:t>
              </a:r>
              <a:r>
                <a:rPr kumimoji="0" lang="en-US" altLang="ko-KR" sz="3600" b="0" i="0" u="none" strike="noStrike" kern="1200" cap="none" spc="-20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BC33D6F5-2986-411C-B0DF-388FE473AFB9}"/>
              </a:ext>
            </a:extLst>
          </p:cNvPr>
          <p:cNvGrpSpPr/>
          <p:nvPr/>
        </p:nvGrpSpPr>
        <p:grpSpPr>
          <a:xfrm>
            <a:off x="1025763" y="3071189"/>
            <a:ext cx="10213500" cy="2596454"/>
            <a:chOff x="1060242" y="2762021"/>
            <a:chExt cx="13234414" cy="336442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E8F4B864-B373-407D-9D10-A8C4C9ABE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60242" y="2816961"/>
              <a:ext cx="4412646" cy="33094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그림 8" descr="상자, 테이블이(가) 표시된 사진&#10;&#10;자동 생성된 설명">
              <a:extLst>
                <a:ext uri="{FF2B5EF4-FFF2-40B4-BE49-F238E27FC236}">
                  <a16:creationId xmlns:a16="http://schemas.microsoft.com/office/drawing/2014/main" xmlns="" id="{220EC48E-4441-42AC-9F2D-F57BED14F6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6112" y="2816961"/>
              <a:ext cx="4412646" cy="33094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B01E71C5-7B9F-4BB2-A239-C457D0D01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8758" y="2762021"/>
              <a:ext cx="4485898" cy="3364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122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히허.wav"/>
          </p:stSnd>
        </p:sndAc>
      </p:transition>
    </mc:Choice>
    <mc:Fallback xmlns="">
      <p:transition spd="slow">
        <p:sndAc>
          <p:stSnd>
            <p:snd r:embed="rId11" name="히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xmlns="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3228265-A0EC-41DC-8343-E9CBD30AEC91}"/>
              </a:ext>
            </a:extLst>
          </p:cNvPr>
          <p:cNvSpPr txBox="1"/>
          <p:nvPr/>
        </p:nvSpPr>
        <p:spPr>
          <a:xfrm>
            <a:off x="2698347" y="1883671"/>
            <a:ext cx="6795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뚝딱뚝딱 모두의 집을 지읍시다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C35D6A6-6544-4FC0-B82D-43512BED896D}"/>
              </a:ext>
            </a:extLst>
          </p:cNvPr>
          <p:cNvGrpSpPr/>
          <p:nvPr/>
        </p:nvGrpSpPr>
        <p:grpSpPr>
          <a:xfrm>
            <a:off x="6855836" y="2344963"/>
            <a:ext cx="3826272" cy="3451146"/>
            <a:chOff x="5281956" y="2354405"/>
            <a:chExt cx="3571151" cy="3221037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738966">
              <a:off x="5281956" y="2354405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xmlns="" id="{D300090F-08FB-4AD2-AA53-832952191D20}"/>
                </a:ext>
              </a:extLst>
            </p:cNvPr>
            <p:cNvSpPr/>
            <p:nvPr/>
          </p:nvSpPr>
          <p:spPr>
            <a:xfrm>
              <a:off x="5811388" y="3101695"/>
              <a:ext cx="2512287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공동구역인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옥상정원과 놀이터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함께 꾸미기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8295CDAF-2D77-44BC-A6A5-648BD52EC3D2}"/>
              </a:ext>
            </a:extLst>
          </p:cNvPr>
          <p:cNvGrpSpPr/>
          <p:nvPr/>
        </p:nvGrpSpPr>
        <p:grpSpPr>
          <a:xfrm>
            <a:off x="1436650" y="2220000"/>
            <a:ext cx="4423383" cy="3788879"/>
            <a:chOff x="158956" y="2433537"/>
            <a:chExt cx="4117960" cy="3527266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xmlns="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xmlns="" id="{EEC7A26F-05F7-46DB-A2E0-171980008DC3}"/>
                </a:ext>
              </a:extLst>
            </p:cNvPr>
            <p:cNvSpPr/>
            <p:nvPr/>
          </p:nvSpPr>
          <p:spPr>
            <a:xfrm>
              <a:off x="1078856" y="3348590"/>
              <a:ext cx="2056715" cy="163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모둠원의</a:t>
              </a:r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</a:t>
              </a:r>
              <a:r>
                <a:rPr lang="en-US" altLang="ko-K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꿈꾸는 집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이어</a:t>
              </a:r>
              <a:r>
                <a:rPr lang="en-US" altLang="ko-K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붙이기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222E342B-670F-4C42-8B3A-721F943329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1189038"/>
            <a:ext cx="487362" cy="487362"/>
          </a:xfrm>
          <a:prstGeom prst="rect">
            <a:avLst/>
          </a:prstGeom>
        </p:spPr>
      </p:pic>
      <p:pic>
        <p:nvPicPr>
          <p:cNvPr id="2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2D5FD1-5158-4F41-BB9A-2BB3BEB226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8547" y="2144676"/>
            <a:ext cx="487362" cy="48736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904" b="100000" l="0" r="100000">
                        <a14:foregroundMark x1="62759" y1="66990" x2="63067" y2="16596"/>
                        <a14:foregroundMark x1="94932" y1="69352" x2="94138" y2="87947"/>
                        <a14:foregroundMark x1="89643" y1="57541" x2="92993" y2="61114"/>
                        <a14:foregroundMark x1="89158" y1="55966" x2="63464" y2="55421"/>
                        <a14:backgroundMark x1="64301" y1="53907" x2="64213" y2="46941"/>
                        <a14:backgroundMark x1="98281" y1="67595" x2="99559" y2="928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78" b="1389"/>
          <a:stretch/>
        </p:blipFill>
        <p:spPr>
          <a:xfrm>
            <a:off x="8503235" y="1687988"/>
            <a:ext cx="1341390" cy="837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그림 25" descr="실내, 앉아있는, 테이블, 작은이(가) 표시된 사진&#10;&#10;자동 생성된 설명">
            <a:extLst>
              <a:ext uri="{FF2B5EF4-FFF2-40B4-BE49-F238E27FC236}">
                <a16:creationId xmlns:a16="http://schemas.microsoft.com/office/drawing/2014/main" xmlns="" id="{75501050-49FA-45E7-925B-8AD29B1C55A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166" b="89977" l="10000" r="96821">
                        <a14:foregroundMark x1="12486" y1="19507" x2="81098" y2="17348"/>
                        <a14:foregroundMark x1="81734" y1="17810" x2="90809" y2="21126"/>
                        <a14:foregroundMark x1="30347" y1="17656" x2="47977" y2="18119"/>
                        <a14:backgroundMark x1="58092" y1="16731" x2="86358" y2="15652"/>
                        <a14:backgroundMark x1="84566" y1="17194" x2="81040" y2="15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778" y="1674170"/>
            <a:ext cx="1338368" cy="1003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xmlns="" id="{312F788D-CAFA-4B65-9C44-815DA6392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DBB0E5E4-853F-4BB8-AB07-67F126CE8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9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615406"/>
            <a:ext cx="11180619" cy="1261707"/>
            <a:chOff x="897585" y="1783285"/>
            <a:chExt cx="11180619" cy="126170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20780" y="1844663"/>
              <a:ext cx="1045742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조각으로 이루어진 도형을 이리저리 움직여 여러 가지 </a:t>
              </a:r>
              <a:endParaRPr lang="en-US" altLang="ko-KR" sz="3600" spc="-15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형상을 만드는 놀이를 무엇이라고 하나요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9F249FDD-A431-47D8-9045-9D8922FAA685}"/>
              </a:ext>
            </a:extLst>
          </p:cNvPr>
          <p:cNvGrpSpPr/>
          <p:nvPr/>
        </p:nvGrpSpPr>
        <p:grpSpPr>
          <a:xfrm>
            <a:off x="6869427" y="2738123"/>
            <a:ext cx="4073276" cy="3537106"/>
            <a:chOff x="1202388" y="1822548"/>
            <a:chExt cx="5047601" cy="4383179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1BB03EFF-3A59-4E4E-A373-D76BF3A6E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2388" y="1822548"/>
              <a:ext cx="4383179" cy="438317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0EC22BAF-9A2A-4FCD-A21C-C7D54A1BA351}"/>
                </a:ext>
              </a:extLst>
            </p:cNvPr>
            <p:cNvSpPr txBox="1"/>
            <p:nvPr/>
          </p:nvSpPr>
          <p:spPr>
            <a:xfrm>
              <a:off x="3176270" y="2500024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①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CA97D560-6324-4885-817B-01AC8E996872}"/>
                </a:ext>
              </a:extLst>
            </p:cNvPr>
            <p:cNvSpPr txBox="1"/>
            <p:nvPr/>
          </p:nvSpPr>
          <p:spPr>
            <a:xfrm>
              <a:off x="4657409" y="2761634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82B38571-5A40-465E-ACD0-347629032EE7}"/>
                </a:ext>
              </a:extLst>
            </p:cNvPr>
            <p:cNvSpPr txBox="1"/>
            <p:nvPr/>
          </p:nvSpPr>
          <p:spPr>
            <a:xfrm>
              <a:off x="1954849" y="3700720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②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7007C615-41B1-4D19-A0EE-7F3168824E31}"/>
                </a:ext>
              </a:extLst>
            </p:cNvPr>
            <p:cNvSpPr txBox="1"/>
            <p:nvPr/>
          </p:nvSpPr>
          <p:spPr>
            <a:xfrm>
              <a:off x="4063032" y="3698850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④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4DB2BC7-F861-4E18-8295-D7394ED5D4AC}"/>
                </a:ext>
              </a:extLst>
            </p:cNvPr>
            <p:cNvSpPr txBox="1"/>
            <p:nvPr/>
          </p:nvSpPr>
          <p:spPr>
            <a:xfrm>
              <a:off x="2632710" y="5154797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⑥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090CAFF2-32A2-4F7F-913E-53860944BA46}"/>
                </a:ext>
              </a:extLst>
            </p:cNvPr>
            <p:cNvSpPr txBox="1"/>
            <p:nvPr/>
          </p:nvSpPr>
          <p:spPr>
            <a:xfrm>
              <a:off x="3176270" y="4300644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AB180B0F-F693-4658-B5E8-8B2D8EAD48D5}"/>
                </a:ext>
              </a:extLst>
            </p:cNvPr>
            <p:cNvSpPr txBox="1"/>
            <p:nvPr/>
          </p:nvSpPr>
          <p:spPr>
            <a:xfrm>
              <a:off x="4469532" y="5010339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⑦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7" name="그림 26" descr="문구이(가) 표시된 사진&#10;&#10;자동 생성된 설명">
            <a:extLst>
              <a:ext uri="{FF2B5EF4-FFF2-40B4-BE49-F238E27FC236}">
                <a16:creationId xmlns:a16="http://schemas.microsoft.com/office/drawing/2014/main" xmlns="" id="{413A19C1-106D-473D-98CA-930ED6BEC3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0725" y="2276948"/>
            <a:ext cx="4459456" cy="4459456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5777B158-3C99-4991-AF09-849282D2C966}"/>
              </a:ext>
            </a:extLst>
          </p:cNvPr>
          <p:cNvGrpSpPr/>
          <p:nvPr/>
        </p:nvGrpSpPr>
        <p:grpSpPr>
          <a:xfrm>
            <a:off x="4652950" y="3662297"/>
            <a:ext cx="3516145" cy="3977285"/>
            <a:chOff x="3069770" y="4219699"/>
            <a:chExt cx="2060919" cy="2024409"/>
          </a:xfrm>
        </p:grpSpPr>
        <p:sp>
          <p:nvSpPr>
            <p:cNvPr id="29" name="사각형: 둥근 모서리 5">
              <a:extLst>
                <a:ext uri="{FF2B5EF4-FFF2-40B4-BE49-F238E27FC236}">
                  <a16:creationId xmlns:a16="http://schemas.microsoft.com/office/drawing/2014/main" xmlns="" id="{6D7E93A0-C27F-44E5-B544-709CBBBDC8D5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921BC450-ABF6-448A-869F-958579112FA3}"/>
                </a:ext>
              </a:extLst>
            </p:cNvPr>
            <p:cNvSpPr txBox="1"/>
            <p:nvPr/>
          </p:nvSpPr>
          <p:spPr>
            <a:xfrm>
              <a:off x="3077952" y="4219699"/>
              <a:ext cx="2052737" cy="202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칠교놀이</a:t>
              </a:r>
              <a:endParaRPr lang="en-US" altLang="ko-KR" sz="8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3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C41A1A48-3B4C-4DEE-93B7-3F8E5F980F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615406"/>
            <a:ext cx="11180619" cy="962097"/>
            <a:chOff x="897585" y="1783285"/>
            <a:chExt cx="1118061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20780" y="1844663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조각을 모두 이용하여 집 모양을 만들어 봅시다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22" name="그림 21" descr="표지판, 컴퓨터, 시계, 빨간색이(가) 표시된 사진&#10;&#10;자동 생성된 설명">
            <a:extLst>
              <a:ext uri="{FF2B5EF4-FFF2-40B4-BE49-F238E27FC236}">
                <a16:creationId xmlns:a16="http://schemas.microsoft.com/office/drawing/2014/main" xmlns="" id="{30CF802A-9067-461F-AAED-DE67BF433F4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8126" y="2150420"/>
            <a:ext cx="5057874" cy="4371799"/>
          </a:xfrm>
          <a:prstGeom prst="rect">
            <a:avLst/>
          </a:prstGeom>
        </p:spPr>
      </p:pic>
      <p:pic>
        <p:nvPicPr>
          <p:cNvPr id="31" name="그림 30" descr="표지판, 컴퓨터, 시계, 빨간색이(가) 표시된 사진&#10;&#10;자동 생성된 설명">
            <a:extLst>
              <a:ext uri="{FF2B5EF4-FFF2-40B4-BE49-F238E27FC236}">
                <a16:creationId xmlns:a16="http://schemas.microsoft.com/office/drawing/2014/main" xmlns="" id="{82E1EECE-812B-4A77-985B-4F322536AAC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254053"/>
            <a:ext cx="4508369" cy="4309352"/>
          </a:xfrm>
          <a:prstGeom prst="rect">
            <a:avLst/>
          </a:prstGeom>
        </p:spPr>
      </p:pic>
      <p:pic>
        <p:nvPicPr>
          <p:cNvPr id="32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531B0650-585F-4F0E-BEA9-CA25108DC5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45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2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79776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동네 사람들이 하는 일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17625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2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동네에서 볼 수 있는 직업에 대해 자유롭게 </a:t>
              </a:r>
              <a:r>
                <a:rPr lang="ko-KR" altLang="en-US" sz="3600" spc="-2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이야기해 봅시다</a:t>
              </a:r>
              <a:r>
                <a:rPr lang="en-US" altLang="ko-KR" sz="3600" spc="-2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20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C750D0C5-1120-4812-AB24-6030B790A861}"/>
              </a:ext>
            </a:extLst>
          </p:cNvPr>
          <p:cNvGrpSpPr/>
          <p:nvPr/>
        </p:nvGrpSpPr>
        <p:grpSpPr>
          <a:xfrm>
            <a:off x="694731" y="1932407"/>
            <a:ext cx="11580490" cy="4511297"/>
            <a:chOff x="694731" y="1932407"/>
            <a:chExt cx="11580490" cy="451129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41C8553C-B30F-4346-B2A0-BEEDDB6721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6355"/>
            <a:stretch/>
          </p:blipFill>
          <p:spPr>
            <a:xfrm rot="169634">
              <a:off x="694731" y="1932407"/>
              <a:ext cx="11580490" cy="451129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52660AFA-49E3-4CDD-B075-BBD67B4B58C5}"/>
                </a:ext>
              </a:extLst>
            </p:cNvPr>
            <p:cNvSpPr txBox="1"/>
            <p:nvPr/>
          </p:nvSpPr>
          <p:spPr>
            <a:xfrm>
              <a:off x="3569318" y="3561500"/>
              <a:ext cx="55954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부모님이나 친척이 하는 일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직업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), </a:t>
              </a:r>
            </a:p>
            <a:p>
              <a:pPr algn="di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동네 사람들이 하는 일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직업</a:t>
              </a:r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)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에 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di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대해 자유롭게 이야기 나눠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4A60C9D1-0113-4EEB-BF1C-7478FE9F28A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10094" y="4699420"/>
            <a:ext cx="4627081" cy="2184560"/>
          </a:xfrm>
          <a:prstGeom prst="rect">
            <a:avLst/>
          </a:prstGeom>
        </p:spPr>
      </p:pic>
      <p:pic>
        <p:nvPicPr>
          <p:cNvPr id="1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1331B96-E3C7-41AE-AFB1-F89B47D07B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752600" y="28051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0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79776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동네 사람들이 하는 일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E3BB6072-8D41-423D-A3C7-236AB519D628}"/>
              </a:ext>
            </a:extLst>
          </p:cNvPr>
          <p:cNvGrpSpPr/>
          <p:nvPr/>
        </p:nvGrpSpPr>
        <p:grpSpPr>
          <a:xfrm>
            <a:off x="5378551" y="-265387"/>
            <a:ext cx="7628791" cy="7138824"/>
            <a:chOff x="5378551" y="-265387"/>
            <a:chExt cx="7628791" cy="7138824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CB842710-39B1-46B6-B1A3-F0960B9DAA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alphaModFix/>
              <a:duotone>
                <a:prstClr val="black"/>
                <a:srgbClr val="C6D1FE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378551" y="1109055"/>
              <a:ext cx="6403353" cy="576438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C3F29E7-93E6-4A3E-97B3-525B122B9784}"/>
                </a:ext>
              </a:extLst>
            </p:cNvPr>
            <p:cNvSpPr txBox="1"/>
            <p:nvPr/>
          </p:nvSpPr>
          <p:spPr>
            <a:xfrm>
              <a:off x="6668152" y="2693428"/>
              <a:ext cx="431338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어제 엄마를 따라 미용실을 다녀왔어요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할머니가 머리 모양을 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바꾸신대요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미용실에 있는 미용사는 손님들이 원하는 머리 모양으로 변신 </a:t>
              </a:r>
              <a:r>
                <a:rPr lang="ko-KR" altLang="en-US" sz="32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시켜 줍니다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  <p:pic>
          <p:nvPicPr>
            <p:cNvPr id="3" name="그림 2" descr="셔츠이(가) 표시된 사진&#10;&#10;자동 생성된 설명">
              <a:extLst>
                <a:ext uri="{FF2B5EF4-FFF2-40B4-BE49-F238E27FC236}">
                  <a16:creationId xmlns:a16="http://schemas.microsoft.com/office/drawing/2014/main" xmlns="" id="{DCC3C45D-256F-49B2-A38D-C009754A6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33654" y="-265387"/>
              <a:ext cx="4173688" cy="3128738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6F305AA3-E4FA-4D41-8609-7673FD62DB56}"/>
              </a:ext>
            </a:extLst>
          </p:cNvPr>
          <p:cNvGrpSpPr/>
          <p:nvPr/>
        </p:nvGrpSpPr>
        <p:grpSpPr>
          <a:xfrm>
            <a:off x="-69754" y="1034139"/>
            <a:ext cx="6856201" cy="6669794"/>
            <a:chOff x="-69754" y="1064619"/>
            <a:chExt cx="6856201" cy="6669794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1CB6B397-3E2F-4C98-BB79-D7E7D29D4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546"/>
            <a:stretch/>
          </p:blipFill>
          <p:spPr>
            <a:xfrm rot="1817640">
              <a:off x="-69754" y="1064619"/>
              <a:ext cx="6856201" cy="6669794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39D303AE-7BE1-43FB-AD48-0C1F844ECC71}"/>
                </a:ext>
              </a:extLst>
            </p:cNvPr>
            <p:cNvSpPr txBox="1"/>
            <p:nvPr/>
          </p:nvSpPr>
          <p:spPr>
            <a:xfrm>
              <a:off x="1566577" y="2786281"/>
              <a:ext cx="431338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 아빠는 경찰관입니다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파출소에서 근무해요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그래서 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112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신고가 들어오면 출동하거나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동네를 순찰하며 사건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사고가 일어나지 </a:t>
              </a:r>
              <a:r>
                <a:rPr lang="ko-KR" altLang="en-US" sz="32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않는지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살피는 일을 합니다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xmlns="" id="{54FC5499-ABA4-4901-9F24-593AE4F68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9317">
              <a:off x="4526929" y="5231759"/>
              <a:ext cx="1451582" cy="1034372"/>
            </a:xfrm>
            <a:prstGeom prst="rect">
              <a:avLst/>
            </a:prstGeom>
          </p:spPr>
        </p:pic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F482CD7C-D4EC-415A-9A7A-7262271693B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8528" y="4105488"/>
            <a:ext cx="3405072" cy="340507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03EFE53E-C4C7-4399-8CBE-41E502555B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45755" y="4240528"/>
            <a:ext cx="3136962" cy="3136962"/>
          </a:xfrm>
          <a:prstGeom prst="rect">
            <a:avLst/>
          </a:prstGeom>
        </p:spPr>
      </p:pic>
      <p:pic>
        <p:nvPicPr>
          <p:cNvPr id="2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1C3BE86-3002-4CFD-AD78-51CF4A9C19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905000" y="2652713"/>
            <a:ext cx="487362" cy="487362"/>
          </a:xfrm>
          <a:prstGeom prst="rect">
            <a:avLst/>
          </a:prstGeom>
        </p:spPr>
      </p:pic>
      <p:pic>
        <p:nvPicPr>
          <p:cNvPr id="2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1331B96-E3C7-41AE-AFB1-F89B47D07B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52600" y="28051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79776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직업을 가진 어른이 될까요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17625" y="1533467"/>
            <a:ext cx="10866981" cy="1314678"/>
            <a:chOff x="784300" y="1337522"/>
            <a:chExt cx="10866981" cy="13146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451871"/>
              <a:ext cx="101843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7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내가 가지고 싶은 직업을 </a:t>
              </a:r>
              <a:r>
                <a:rPr lang="ko-KR" altLang="en-US" sz="3600" spc="-7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생각해 보고</a:t>
              </a:r>
              <a:r>
                <a:rPr lang="en-US" altLang="ko-KR" sz="3600" spc="-7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7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 직업을 가진 </a:t>
              </a:r>
              <a:endParaRPr lang="en-US" altLang="ko-KR" sz="3600" spc="-7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7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어른이 되어 나만의 집을 만드는 활동을 해 볼 거예요</a:t>
              </a:r>
              <a:r>
                <a:rPr lang="en-US" altLang="ko-KR" sz="3600" spc="-7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7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3" name="그림 2" descr="작은, 냉장고, 테이블, 앉아있는이(가) 표시된 사진&#10;&#10;자동 생성된 설명">
            <a:extLst>
              <a:ext uri="{FF2B5EF4-FFF2-40B4-BE49-F238E27FC236}">
                <a16:creationId xmlns:a16="http://schemas.microsoft.com/office/drawing/2014/main" xmlns="" id="{34255BAB-DBEA-44D9-841D-9BE60EEEDD1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335" y="2933010"/>
            <a:ext cx="4512665" cy="338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그림 7" descr="상자, 테이블이(가) 표시된 사진&#10;&#10;자동 생성된 설명">
            <a:extLst>
              <a:ext uri="{FF2B5EF4-FFF2-40B4-BE49-F238E27FC236}">
                <a16:creationId xmlns:a16="http://schemas.microsoft.com/office/drawing/2014/main" xmlns="" id="{9ED4C0ED-C35E-427D-99BE-5AD1F4DE69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273" y="2933009"/>
            <a:ext cx="4512665" cy="338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862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45. 빵빠레.wav"/>
          </p:stSnd>
        </p:sndAc>
      </p:transition>
    </mc:Choice>
    <mc:Fallback xmlns="">
      <p:transition spd="slow">
        <p:sndAc>
          <p:stSnd>
            <p:snd r:embed="rId9" name="45. 빵빠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853</Words>
  <Application>Microsoft Office PowerPoint</Application>
  <PresentationFormat>와이드스크린</PresentationFormat>
  <Paragraphs>149</Paragraphs>
  <Slides>29</Slides>
  <Notes>9</Notes>
  <HiddenSlides>0</HiddenSlides>
  <MMClips>23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6" baseType="lpstr">
      <vt:lpstr>Black Han Sans</vt:lpstr>
      <vt:lpstr>a찐빵B</vt:lpstr>
      <vt:lpstr>배달의민족 주아</vt:lpstr>
      <vt:lpstr>Arial</vt:lpstr>
      <vt:lpstr>맑은 고딕</vt:lpstr>
      <vt:lpstr>나눔손글씨 바른히피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88</cp:revision>
  <dcterms:created xsi:type="dcterms:W3CDTF">2019-11-03T11:59:57Z</dcterms:created>
  <dcterms:modified xsi:type="dcterms:W3CDTF">2020-01-21T02:19:52Z</dcterms:modified>
</cp:coreProperties>
</file>