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030" y="90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035" y="9621947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8312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 smtClean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우리 가족의 특징을 이야기해요</a:t>
              </a:r>
              <a:r>
                <a:rPr lang="en-US" altLang="ko-KR" sz="4000" spc="-104" dirty="0" smtClean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!</a:t>
              </a:r>
              <a:endParaRPr lang="ko-KR" altLang="en-US" sz="4000" spc="-104" dirty="0">
                <a:latin typeface="나눔손글씨 장미체" panose="02000503000000000000" pitchFamily="2" charset="-127"/>
                <a:ea typeface="나눔손글씨 장미체" panose="02000503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409504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9D0F72-D3BF-4FAE-B496-6837AABFDCB4}"/>
              </a:ext>
            </a:extLst>
          </p:cNvPr>
          <p:cNvSpPr txBox="1"/>
          <p:nvPr/>
        </p:nvSpPr>
        <p:spPr>
          <a:xfrm>
            <a:off x="501376" y="1851260"/>
            <a:ext cx="63059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우리 가족 사진을 네모 위에 붙이고</a:t>
            </a:r>
            <a:r>
              <a:rPr lang="en-US" altLang="ko-KR" sz="17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7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가족의 특징을 적어봅시다</a:t>
            </a:r>
            <a:r>
              <a:rPr lang="en-US" altLang="ko-KR" sz="17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17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5" name="그림 24" descr="방이(가) 표시된 사진&#10;&#10;자동 생성된 설명">
            <a:extLst>
              <a:ext uri="{FF2B5EF4-FFF2-40B4-BE49-F238E27FC236}">
                <a16:creationId xmlns:a16="http://schemas.microsoft.com/office/drawing/2014/main" id="{A4548213-0C88-4988-A324-1C8B61961D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260704" y="1892342"/>
            <a:ext cx="331499" cy="311999"/>
          </a:xfrm>
          <a:prstGeom prst="rect">
            <a:avLst/>
          </a:prstGeom>
        </p:spPr>
      </p:pic>
      <p:pic>
        <p:nvPicPr>
          <p:cNvPr id="40" name="그림 39" descr="검은색, 앉아있는, 어두운, 하얀색이(가) 표시된 사진&#10;&#10;자동 생성된 설명">
            <a:extLst>
              <a:ext uri="{FF2B5EF4-FFF2-40B4-BE49-F238E27FC236}">
                <a16:creationId xmlns:a16="http://schemas.microsoft.com/office/drawing/2014/main" id="{A34176EC-C829-4C36-A3B9-0876F1740E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065" y="3118811"/>
            <a:ext cx="6437870" cy="412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8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</TotalTime>
  <Words>28</Words>
  <Application>Microsoft Office PowerPoint</Application>
  <PresentationFormat>A4 용지(210x297mm)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나눔손글씨 바른히피</vt:lpstr>
      <vt:lpstr>나눔손글씨 장미체</vt:lpstr>
      <vt:lpstr>맑은 고딕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설성정</cp:lastModifiedBy>
  <cp:revision>21</cp:revision>
  <cp:lastPrinted>2019-10-10T02:30:53Z</cp:lastPrinted>
  <dcterms:created xsi:type="dcterms:W3CDTF">2019-10-09T10:59:40Z</dcterms:created>
  <dcterms:modified xsi:type="dcterms:W3CDTF">2019-11-04T05:23:01Z</dcterms:modified>
</cp:coreProperties>
</file>