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ADFD"/>
    <a:srgbClr val="FEEEA8"/>
    <a:srgbClr val="F3D1B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571" y="53"/>
      </p:cViewPr>
      <p:guideLst>
        <p:guide orient="horz" pos="30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06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884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72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85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58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51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71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2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53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352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93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6BFA-E83C-41F6-BD86-D5ED153B1417}" type="datetimeFigureOut">
              <a:rPr lang="ko-KR" altLang="en-US" smtClean="0"/>
              <a:t>2019-11-05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96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035" y="9621947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[</a:t>
              </a:r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활동 </a:t>
              </a:r>
              <a:r>
                <a:rPr lang="en-US" altLang="ko-KR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1] </a:t>
              </a:r>
              <a:r>
                <a:rPr lang="ko-KR" altLang="en-US" sz="4000" spc="-104" dirty="0" err="1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칠교판</a:t>
              </a:r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 알아보기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C1C81E-A19A-486F-B4F8-C0FDA37272BA}"/>
              </a:ext>
            </a:extLst>
          </p:cNvPr>
          <p:cNvSpPr txBox="1"/>
          <p:nvPr/>
        </p:nvSpPr>
        <p:spPr>
          <a:xfrm>
            <a:off x="961635" y="6151939"/>
            <a:ext cx="6305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칠교판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조각은 모두 몇 개인가요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4" name="그림 13" descr="방이(가) 표시된 사진&#10;&#10;자동 생성된 설명">
            <a:extLst>
              <a:ext uri="{FF2B5EF4-FFF2-40B4-BE49-F238E27FC236}">
                <a16:creationId xmlns:a16="http://schemas.microsoft.com/office/drawing/2014/main" id="{CD07F20D-C0C9-4526-A514-C5BBF51E18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t="63537" r="84067" b="27755"/>
          <a:stretch/>
        </p:blipFill>
        <p:spPr>
          <a:xfrm>
            <a:off x="630136" y="6237003"/>
            <a:ext cx="331499" cy="311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341D15-FAAF-4787-973E-091B36029269}"/>
              </a:ext>
            </a:extLst>
          </p:cNvPr>
          <p:cNvSpPr txBox="1"/>
          <p:nvPr/>
        </p:nvSpPr>
        <p:spPr>
          <a:xfrm>
            <a:off x="3840480" y="6167328"/>
            <a:ext cx="1592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개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EE8F54E-B6BF-4EC7-B042-05E96CF16F46}"/>
              </a:ext>
            </a:extLst>
          </p:cNvPr>
          <p:cNvGrpSpPr/>
          <p:nvPr/>
        </p:nvGrpSpPr>
        <p:grpSpPr>
          <a:xfrm>
            <a:off x="1202388" y="1822548"/>
            <a:ext cx="5047601" cy="4383179"/>
            <a:chOff x="1202388" y="1822548"/>
            <a:chExt cx="5047601" cy="438317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B4366BB3-0023-4D56-A72F-1CF9AD6A1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2388" y="1822548"/>
              <a:ext cx="4383179" cy="438317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E17C560-7A63-4EEF-9CA8-07F4D0462DE5}"/>
                </a:ext>
              </a:extLst>
            </p:cNvPr>
            <p:cNvSpPr txBox="1"/>
            <p:nvPr/>
          </p:nvSpPr>
          <p:spPr>
            <a:xfrm>
              <a:off x="3176270" y="2500024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①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E39423D-C6CD-4A8E-96C6-825C670EBF83}"/>
                </a:ext>
              </a:extLst>
            </p:cNvPr>
            <p:cNvSpPr txBox="1"/>
            <p:nvPr/>
          </p:nvSpPr>
          <p:spPr>
            <a:xfrm>
              <a:off x="4657409" y="2761634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③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F540671-1D64-4DD9-83BF-0F53553A05DF}"/>
                </a:ext>
              </a:extLst>
            </p:cNvPr>
            <p:cNvSpPr txBox="1"/>
            <p:nvPr/>
          </p:nvSpPr>
          <p:spPr>
            <a:xfrm>
              <a:off x="1954849" y="3700720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②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D88B67-1989-447E-B7D9-BA345E83C501}"/>
                </a:ext>
              </a:extLst>
            </p:cNvPr>
            <p:cNvSpPr txBox="1"/>
            <p:nvPr/>
          </p:nvSpPr>
          <p:spPr>
            <a:xfrm>
              <a:off x="4063032" y="3698850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④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A1B57D1-2306-4713-B0F0-1AADF79368CD}"/>
                </a:ext>
              </a:extLst>
            </p:cNvPr>
            <p:cNvSpPr txBox="1"/>
            <p:nvPr/>
          </p:nvSpPr>
          <p:spPr>
            <a:xfrm>
              <a:off x="2632710" y="5154797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⑥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C27E3A9-45BB-495B-B7AC-3A34FA0C4151}"/>
                </a:ext>
              </a:extLst>
            </p:cNvPr>
            <p:cNvSpPr txBox="1"/>
            <p:nvPr/>
          </p:nvSpPr>
          <p:spPr>
            <a:xfrm>
              <a:off x="3176270" y="4300644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⑤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3E1A00C-DB63-46A2-AB4A-AA7F3EFB9341}"/>
                </a:ext>
              </a:extLst>
            </p:cNvPr>
            <p:cNvSpPr txBox="1"/>
            <p:nvPr/>
          </p:nvSpPr>
          <p:spPr>
            <a:xfrm>
              <a:off x="4469532" y="5010339"/>
              <a:ext cx="1592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a찐빵B" panose="02020600000000000000" pitchFamily="18" charset="-127"/>
                  <a:ea typeface="a찐빵B" panose="02020600000000000000" pitchFamily="18" charset="-127"/>
                </a:rPr>
                <a:t>⑦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71E86CA-7975-4089-842A-5F1C6A176F6B}"/>
              </a:ext>
            </a:extLst>
          </p:cNvPr>
          <p:cNvSpPr txBox="1"/>
          <p:nvPr/>
        </p:nvSpPr>
        <p:spPr>
          <a:xfrm>
            <a:off x="961635" y="6634273"/>
            <a:ext cx="6305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highlight>
                  <a:srgbClr val="FEEEA8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삼각형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과 </a:t>
            </a:r>
            <a:r>
              <a:rPr lang="ko-KR" altLang="en-US" sz="2000" dirty="0">
                <a:highlight>
                  <a:srgbClr val="CDAD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사각형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을 찾아 번호를 써 보세요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6" name="그림 25" descr="방이(가) 표시된 사진&#10;&#10;자동 생성된 설명">
            <a:extLst>
              <a:ext uri="{FF2B5EF4-FFF2-40B4-BE49-F238E27FC236}">
                <a16:creationId xmlns:a16="http://schemas.microsoft.com/office/drawing/2014/main" id="{D59E0843-E990-4947-89BC-977523361E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t="63537" r="84067" b="27755"/>
          <a:stretch/>
        </p:blipFill>
        <p:spPr>
          <a:xfrm>
            <a:off x="630136" y="6719337"/>
            <a:ext cx="331499" cy="311999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B4F159E-A0DD-4F4D-B6DB-B0EA13A037BA}"/>
              </a:ext>
            </a:extLst>
          </p:cNvPr>
          <p:cNvSpPr/>
          <p:nvPr/>
        </p:nvSpPr>
        <p:spPr>
          <a:xfrm>
            <a:off x="668236" y="7242851"/>
            <a:ext cx="5526824" cy="1118912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6033A3AD-E100-43D9-B3A6-EF339F1B3362}"/>
              </a:ext>
            </a:extLst>
          </p:cNvPr>
          <p:cNvCxnSpPr/>
          <p:nvPr/>
        </p:nvCxnSpPr>
        <p:spPr>
          <a:xfrm>
            <a:off x="668236" y="7600570"/>
            <a:ext cx="552682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4E911B59-E97D-43D8-B527-A351AEBE5825}"/>
              </a:ext>
            </a:extLst>
          </p:cNvPr>
          <p:cNvCxnSpPr>
            <a:stCxn id="5" idx="0"/>
            <a:endCxn id="5" idx="2"/>
          </p:cNvCxnSpPr>
          <p:nvPr/>
        </p:nvCxnSpPr>
        <p:spPr>
          <a:xfrm>
            <a:off x="3431648" y="7242851"/>
            <a:ext cx="0" cy="111891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22E65F9-4242-4EA2-B91F-1557891F8FF0}"/>
              </a:ext>
            </a:extLst>
          </p:cNvPr>
          <p:cNvSpPr txBox="1"/>
          <p:nvPr/>
        </p:nvSpPr>
        <p:spPr>
          <a:xfrm>
            <a:off x="1728045" y="7215700"/>
            <a:ext cx="82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highlight>
                  <a:srgbClr val="FEEEA8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삼각형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AA18A61-9AA4-426D-AC2C-BB1DFF5D35C4}"/>
              </a:ext>
            </a:extLst>
          </p:cNvPr>
          <p:cNvSpPr txBox="1"/>
          <p:nvPr/>
        </p:nvSpPr>
        <p:spPr>
          <a:xfrm>
            <a:off x="4440590" y="7215700"/>
            <a:ext cx="82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highlight>
                  <a:srgbClr val="CDAD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사각형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A08813-963A-4E60-BC38-EDCE8E085C3A}"/>
              </a:ext>
            </a:extLst>
          </p:cNvPr>
          <p:cNvSpPr txBox="1"/>
          <p:nvPr/>
        </p:nvSpPr>
        <p:spPr>
          <a:xfrm>
            <a:off x="996244" y="8601407"/>
            <a:ext cx="6305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칠교판에는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2000" dirty="0">
                <a:highlight>
                  <a:srgbClr val="FEEEA8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삼각형 모양 조각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개 있고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2000" dirty="0">
                <a:highlight>
                  <a:srgbClr val="CDADF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사각형 모양 조각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)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개 있다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34" name="그림 33" descr="방이(가) 표시된 사진&#10;&#10;자동 생성된 설명">
            <a:extLst>
              <a:ext uri="{FF2B5EF4-FFF2-40B4-BE49-F238E27FC236}">
                <a16:creationId xmlns:a16="http://schemas.microsoft.com/office/drawing/2014/main" id="{FFE9D5CB-5AF2-4F66-92EF-292A11C6C9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t="63537" r="84067" b="27755"/>
          <a:stretch/>
        </p:blipFill>
        <p:spPr>
          <a:xfrm>
            <a:off x="664745" y="8686471"/>
            <a:ext cx="331499" cy="31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183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740</TotalTime>
  <Words>60</Words>
  <Application>Microsoft Office PowerPoint</Application>
  <PresentationFormat>A4 용지(210x297mm)</PresentationFormat>
  <Paragraphs>16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Arial</vt:lpstr>
      <vt:lpstr>a찐빵B</vt:lpstr>
      <vt:lpstr>Calibri</vt:lpstr>
      <vt:lpstr>Calibri Light</vt:lpstr>
      <vt:lpstr>나눔손글씨 바른히피</vt:lpstr>
      <vt:lpstr>나눔손글씨 장미체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성정 설</cp:lastModifiedBy>
  <cp:revision>27</cp:revision>
  <cp:lastPrinted>2019-10-10T02:30:53Z</cp:lastPrinted>
  <dcterms:created xsi:type="dcterms:W3CDTF">2019-10-09T10:59:40Z</dcterms:created>
  <dcterms:modified xsi:type="dcterms:W3CDTF">2019-11-05T14:46:01Z</dcterms:modified>
</cp:coreProperties>
</file>