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7" r:id="rId2"/>
  </p:sldIdLst>
  <p:sldSz cx="6858000" cy="9906000" type="A4"/>
  <p:notesSz cx="6858000" cy="9144000"/>
  <p:embeddedFontLst>
    <p:embeddedFont>
      <p:font typeface="Calibri" panose="020F0502020204030204" pitchFamily="34" charset="0"/>
      <p:regular r:id="rId3"/>
      <p:bold r:id="rId4"/>
      <p:italic r:id="rId5"/>
      <p:boldItalic r:id="rId6"/>
    </p:embeddedFont>
    <p:embeddedFont>
      <p:font typeface="Calibri Light" panose="020F0302020204030204" pitchFamily="34" charset="0"/>
      <p:regular r:id="rId7"/>
      <p:italic r:id="rId8"/>
    </p:embeddedFont>
    <p:embeddedFont>
      <p:font typeface="배달의민족 주아" panose="02020603020101020101" pitchFamily="18" charset="-127"/>
      <p:regular r:id="rId9"/>
    </p:embeddedFont>
    <p:embeddedFont>
      <p:font typeface="야놀자 야체 R" panose="02020603020101020101" pitchFamily="18" charset="-127"/>
      <p:regular r:id="rId1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A4E4"/>
    <a:srgbClr val="615B5B"/>
    <a:srgbClr val="ECA4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50" d="100"/>
          <a:sy n="50" d="100"/>
        </p:scale>
        <p:origin x="3212" y="4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heme" Target="theme/theme1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presProps" Target="presProps.xml"/><Relationship Id="rId5" Type="http://schemas.openxmlformats.org/officeDocument/2006/relationships/font" Target="fonts/font3.fntdata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8424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765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8890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90630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2015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6239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3485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717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2630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0951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5701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C7DF6-89E3-41F3-AF7A-932ACF7BE61F}" type="datetimeFigureOut">
              <a:rPr lang="ko-KR" altLang="en-US" smtClean="0"/>
              <a:t>2020-02-06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83DB6-A2EC-46D5-BE91-233D7626A37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8075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그림 24" descr="램프이(가) 표시된 사진&#10;&#10;자동 생성된 설명">
            <a:extLst>
              <a:ext uri="{FF2B5EF4-FFF2-40B4-BE49-F238E27FC236}">
                <a16:creationId xmlns:a16="http://schemas.microsoft.com/office/drawing/2014/main" id="{C52B1524-C43C-4521-9D97-E9A33B5662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92"/>
          <a:stretch/>
        </p:blipFill>
        <p:spPr>
          <a:xfrm>
            <a:off x="12581" y="3330"/>
            <a:ext cx="6858000" cy="110771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D30950D-5B2B-4C27-BBC4-4AA7D6DAE0D4}"/>
              </a:ext>
            </a:extLst>
          </p:cNvPr>
          <p:cNvSpPr txBox="1"/>
          <p:nvPr/>
        </p:nvSpPr>
        <p:spPr>
          <a:xfrm>
            <a:off x="2420915" y="511279"/>
            <a:ext cx="21419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000" dirty="0">
                <a:latin typeface="야놀자 야체 R" panose="02020603020101020101" pitchFamily="18" charset="-127"/>
                <a:ea typeface="야놀자 야체 R" panose="02020603020101020101" pitchFamily="18" charset="-127"/>
              </a:rPr>
              <a:t>배려와 이해의 사탕 바구니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F3B01F1-8CB6-4F53-9896-292C21D4DADC}"/>
              </a:ext>
            </a:extLst>
          </p:cNvPr>
          <p:cNvGrpSpPr/>
          <p:nvPr/>
        </p:nvGrpSpPr>
        <p:grpSpPr>
          <a:xfrm>
            <a:off x="450420" y="546099"/>
            <a:ext cx="4000454" cy="5658707"/>
            <a:chOff x="1504979" y="107292"/>
            <a:chExt cx="3773505" cy="5337684"/>
          </a:xfrm>
        </p:grpSpPr>
        <p:pic>
          <p:nvPicPr>
            <p:cNvPr id="3" name="그림 2" descr="그리기이(가) 표시된 사진&#10;&#10;자동 생성된 설명">
              <a:extLst>
                <a:ext uri="{FF2B5EF4-FFF2-40B4-BE49-F238E27FC236}">
                  <a16:creationId xmlns:a16="http://schemas.microsoft.com/office/drawing/2014/main" id="{2C6B1D45-BF71-4BF4-96AB-59C9ABECBB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566562">
              <a:off x="1504979" y="107292"/>
              <a:ext cx="3773505" cy="533768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9D212F-03A6-40F9-8AE9-F669BEF784CA}"/>
                </a:ext>
              </a:extLst>
            </p:cNvPr>
            <p:cNvSpPr txBox="1"/>
            <p:nvPr/>
          </p:nvSpPr>
          <p:spPr>
            <a:xfrm>
              <a:off x="2599267" y="2200501"/>
              <a:ext cx="11768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1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</a:t>
              </a:r>
              <a:endParaRPr lang="ko-KR" altLang="en-US" sz="1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B94E9004-9C27-4CC7-84B5-56D5781D016E}"/>
              </a:ext>
            </a:extLst>
          </p:cNvPr>
          <p:cNvGrpSpPr/>
          <p:nvPr/>
        </p:nvGrpSpPr>
        <p:grpSpPr>
          <a:xfrm>
            <a:off x="766018" y="3681967"/>
            <a:ext cx="6104563" cy="4315655"/>
            <a:chOff x="649845" y="2896641"/>
            <a:chExt cx="5758246" cy="4070824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98EA05F4-25CE-478E-B703-A9AB9D9BE00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031372">
              <a:off x="1493556" y="2052930"/>
              <a:ext cx="4070824" cy="5758246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592B6BCA-D451-4951-9540-9B13322DA0EA}"/>
                </a:ext>
              </a:extLst>
            </p:cNvPr>
            <p:cNvSpPr txBox="1"/>
            <p:nvPr/>
          </p:nvSpPr>
          <p:spPr>
            <a:xfrm>
              <a:off x="2420915" y="4289988"/>
              <a:ext cx="11768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1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</a:t>
              </a:r>
              <a:endParaRPr lang="ko-KR" altLang="en-US" sz="1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21044615-C9A1-4E39-BFDA-C7D962D5F6DD}"/>
              </a:ext>
            </a:extLst>
          </p:cNvPr>
          <p:cNvGrpSpPr/>
          <p:nvPr/>
        </p:nvGrpSpPr>
        <p:grpSpPr>
          <a:xfrm>
            <a:off x="0" y="5857006"/>
            <a:ext cx="5910832" cy="4178695"/>
            <a:chOff x="753796" y="5003771"/>
            <a:chExt cx="5575505" cy="3941634"/>
          </a:xfrm>
        </p:grpSpPr>
        <p:pic>
          <p:nvPicPr>
            <p:cNvPr id="10" name="그림 9" descr="텍스트이(가) 표시된 사진&#10;&#10;자동 생성된 설명">
              <a:extLst>
                <a:ext uri="{FF2B5EF4-FFF2-40B4-BE49-F238E27FC236}">
                  <a16:creationId xmlns:a16="http://schemas.microsoft.com/office/drawing/2014/main" id="{7F51C306-4194-4FC2-A9A1-E21AD12449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62764">
              <a:off x="1570732" y="4186835"/>
              <a:ext cx="3941634" cy="5575505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A39A3D0E-F211-4FF5-915F-D1C1C3729C28}"/>
                </a:ext>
              </a:extLst>
            </p:cNvPr>
            <p:cNvSpPr txBox="1"/>
            <p:nvPr/>
          </p:nvSpPr>
          <p:spPr>
            <a:xfrm>
              <a:off x="2116115" y="6314705"/>
              <a:ext cx="11768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1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이름</a:t>
              </a:r>
              <a:r>
                <a:rPr lang="en-US" altLang="ko-KR" sz="1600" dirty="0"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:</a:t>
              </a:r>
              <a:endParaRPr lang="ko-KR" altLang="en-US" sz="1600" dirty="0">
                <a:latin typeface="배달의민족 주아" panose="02020603020101020101" pitchFamily="18" charset="-127"/>
                <a:ea typeface="배달의민족 주아" panose="02020603020101020101" pitchFamily="18" charset="-127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89F07E35-B1E0-4944-91F8-216B8C0B4F0A}"/>
              </a:ext>
            </a:extLst>
          </p:cNvPr>
          <p:cNvSpPr txBox="1"/>
          <p:nvPr/>
        </p:nvSpPr>
        <p:spPr>
          <a:xfrm>
            <a:off x="393700" y="1432867"/>
            <a:ext cx="6134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다양한 사탕 중 한 개를 골라 나누고 싶은 배려를 적고 꾸며 봅시다</a:t>
            </a:r>
            <a:r>
              <a:rPr lang="en-US" altLang="ko-KR" dirty="0">
                <a:latin typeface="배달의민족 주아" panose="02020603020101020101" pitchFamily="18" charset="-127"/>
                <a:ea typeface="배달의민족 주아" panose="02020603020101020101" pitchFamily="18" charset="-127"/>
              </a:rPr>
              <a:t>.</a:t>
            </a:r>
            <a:endParaRPr lang="ko-KR" altLang="en-US" dirty="0">
              <a:latin typeface="배달의민족 주아" panose="02020603020101020101" pitchFamily="18" charset="-127"/>
              <a:ea typeface="배달의민족 주아" panose="02020603020101020101" pitchFamily="18" charset="-127"/>
            </a:endParaRPr>
          </a:p>
        </p:txBody>
      </p:sp>
      <p:pic>
        <p:nvPicPr>
          <p:cNvPr id="29" name="그림 28" descr="그리기이(가) 표시된 사진&#10;&#10;자동 생성된 설명">
            <a:extLst>
              <a:ext uri="{FF2B5EF4-FFF2-40B4-BE49-F238E27FC236}">
                <a16:creationId xmlns:a16="http://schemas.microsoft.com/office/drawing/2014/main" id="{4411249A-64AB-477A-81E1-DD11AE3ADE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4423" b="34101"/>
          <a:stretch/>
        </p:blipFill>
        <p:spPr>
          <a:xfrm>
            <a:off x="4252581" y="8232897"/>
            <a:ext cx="2618000" cy="1319554"/>
          </a:xfrm>
          <a:prstGeom prst="rect">
            <a:avLst/>
          </a:prstGeom>
        </p:spPr>
      </p:pic>
      <p:pic>
        <p:nvPicPr>
          <p:cNvPr id="33" name="그림 32" descr="그리기, 옅은이(가) 표시된 사진&#10;&#10;자동 생성된 설명">
            <a:extLst>
              <a:ext uri="{FF2B5EF4-FFF2-40B4-BE49-F238E27FC236}">
                <a16:creationId xmlns:a16="http://schemas.microsoft.com/office/drawing/2014/main" id="{8F10995E-6AFD-45DA-88CE-F0D25FC747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06244">
            <a:off x="4686714" y="1993095"/>
            <a:ext cx="2032631" cy="2875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051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271</TotalTime>
  <Words>23</Words>
  <Application>Microsoft Office PowerPoint</Application>
  <PresentationFormat>A4 용지(210x297mm)</PresentationFormat>
  <Paragraphs>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배달의민족 주아</vt:lpstr>
      <vt:lpstr>Calibri</vt:lpstr>
      <vt:lpstr>야놀자 야체 R</vt:lpstr>
      <vt:lpstr>Arial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seo hk</dc:creator>
  <cp:lastModifiedBy>seo hk</cp:lastModifiedBy>
  <cp:revision>19</cp:revision>
  <dcterms:created xsi:type="dcterms:W3CDTF">2019-10-14T15:20:55Z</dcterms:created>
  <dcterms:modified xsi:type="dcterms:W3CDTF">2020-02-05T15:22:24Z</dcterms:modified>
</cp:coreProperties>
</file>