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3"/>
  </p:notesMasterIdLst>
  <p:sldIdLst>
    <p:sldId id="256" r:id="rId2"/>
    <p:sldId id="278" r:id="rId3"/>
    <p:sldId id="297" r:id="rId4"/>
    <p:sldId id="264" r:id="rId5"/>
    <p:sldId id="257" r:id="rId6"/>
    <p:sldId id="259" r:id="rId7"/>
    <p:sldId id="301" r:id="rId8"/>
    <p:sldId id="288" r:id="rId9"/>
    <p:sldId id="328" r:id="rId10"/>
    <p:sldId id="331" r:id="rId11"/>
    <p:sldId id="329" r:id="rId12"/>
    <p:sldId id="330" r:id="rId13"/>
    <p:sldId id="312" r:id="rId14"/>
    <p:sldId id="325" r:id="rId15"/>
    <p:sldId id="313" r:id="rId16"/>
    <p:sldId id="326" r:id="rId17"/>
    <p:sldId id="319" r:id="rId18"/>
    <p:sldId id="320" r:id="rId19"/>
    <p:sldId id="333" r:id="rId20"/>
    <p:sldId id="334" r:id="rId21"/>
    <p:sldId id="262" r:id="rId22"/>
  </p:sldIdLst>
  <p:sldSz cx="12192000" cy="6858000"/>
  <p:notesSz cx="6858000" cy="9144000"/>
  <p:embeddedFontLst>
    <p:embeddedFont>
      <p:font typeface="HY견고딕" panose="02030600000101010101" pitchFamily="18" charset="-127"/>
      <p:regular r:id="rId24"/>
    </p:embeddedFont>
    <p:embeddedFont>
      <p:font typeface="HY엽서M" panose="02030600000101010101" pitchFamily="18" charset="-127"/>
      <p:regular r:id="rId25"/>
    </p:embeddedFont>
    <p:embeddedFont>
      <p:font typeface="나눔손글씨 암스테르담" panose="020B0600000101010101" charset="-127"/>
      <p:regular r:id="rId26"/>
    </p:embeddedFont>
    <p:embeddedFont>
      <p:font typeface="배달의민족 도현" panose="020B0600000101010101" pitchFamily="50" charset="-127"/>
      <p:regular r:id="rId27"/>
    </p:embeddedFont>
    <p:embeddedFont>
      <p:font typeface="맑은 고딕" panose="020B0503020000020004" pitchFamily="50" charset="-127"/>
      <p:regular r:id="rId28"/>
      <p:bold r:id="rId29"/>
    </p:embeddedFont>
    <p:embeddedFont>
      <p:font typeface="함초롬돋움" panose="02030504000101010101" pitchFamily="18" charset="-127"/>
      <p:regular r:id="rId30"/>
      <p:bold r:id="rId31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o hk" initials="sh" lastIdx="2" clrIdx="0">
    <p:extLst>
      <p:ext uri="{19B8F6BF-5375-455C-9EA6-DF929625EA0E}">
        <p15:presenceInfo xmlns:p15="http://schemas.microsoft.com/office/powerpoint/2012/main" userId="cd16d2da7e0f6b7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2CC"/>
    <a:srgbClr val="FFF8E5"/>
    <a:srgbClr val="FFF9E9"/>
    <a:srgbClr val="DC5A3C"/>
    <a:srgbClr val="F2E8C5"/>
    <a:srgbClr val="FFF4D4"/>
    <a:srgbClr val="EECF33"/>
    <a:srgbClr val="F9C271"/>
    <a:srgbClr val="ECA594"/>
    <a:srgbClr val="FEF8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493" autoAdjust="0"/>
    <p:restoredTop sz="84608" autoAdjust="0"/>
  </p:normalViewPr>
  <p:slideViewPr>
    <p:cSldViewPr snapToGrid="0">
      <p:cViewPr varScale="1">
        <p:scale>
          <a:sx n="91" d="100"/>
          <a:sy n="91" d="100"/>
        </p:scale>
        <p:origin x="84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3568" y="8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BCDF7A-2146-4657-A653-60C48DD5509C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45B2FA-69D3-4280-AE8A-1677538FBD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301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39249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45B2FA-69D3-4280-AE8A-1677538FBD4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54847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45B2FA-69D3-4280-AE8A-1677538FBD4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33117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유튜브 아이콘을 클릭하면 해당 영상으로 이동합니다</a:t>
            </a:r>
            <a:r>
              <a:rPr lang="en-US" altLang="ko-KR" dirty="0"/>
              <a:t>.</a:t>
            </a: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dirty="0"/>
              <a:t>(</a:t>
            </a:r>
            <a:r>
              <a:rPr lang="ko-KR" altLang="en-US" dirty="0"/>
              <a:t>출처</a:t>
            </a:r>
            <a:r>
              <a:rPr lang="en-US" altLang="ko-KR" dirty="0"/>
              <a:t>: </a:t>
            </a:r>
            <a:r>
              <a:rPr lang="ko-KR" altLang="en-US" dirty="0"/>
              <a:t>법무부 행복나무 학교폭력 </a:t>
            </a:r>
            <a:r>
              <a:rPr lang="ko-KR" altLang="en-US" dirty="0" err="1"/>
              <a:t>예방극</a:t>
            </a:r>
            <a:r>
              <a:rPr lang="ko-KR" altLang="en-US" dirty="0"/>
              <a:t> </a:t>
            </a:r>
            <a:r>
              <a:rPr lang="en-US" altLang="ko-KR" dirty="0"/>
              <a:t>https://www.youtube.com/watch?v=OtsQJZ1vxas)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45B2FA-69D3-4280-AE8A-1677538FBD4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74712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45B2FA-69D3-4280-AE8A-1677538FBD4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58852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개인정보 유출</a:t>
            </a:r>
            <a:r>
              <a:rPr lang="en-US" altLang="ko-KR" dirty="0"/>
              <a:t>, </a:t>
            </a:r>
            <a:r>
              <a:rPr lang="ko-KR" altLang="en-US" dirty="0"/>
              <a:t>편견</a:t>
            </a:r>
            <a:r>
              <a:rPr lang="en-US" altLang="ko-KR" dirty="0"/>
              <a:t>,</a:t>
            </a:r>
            <a:r>
              <a:rPr lang="ko-KR" altLang="en-US" dirty="0"/>
              <a:t> 차별</a:t>
            </a:r>
            <a:r>
              <a:rPr lang="en-US" altLang="ko-KR" dirty="0"/>
              <a:t>, </a:t>
            </a:r>
            <a:r>
              <a:rPr lang="ko-KR" altLang="en-US" dirty="0"/>
              <a:t>사생활 침해</a:t>
            </a:r>
            <a:r>
              <a:rPr lang="en-US" altLang="ko-KR" dirty="0"/>
              <a:t>, </a:t>
            </a:r>
            <a:r>
              <a:rPr lang="ko-KR" altLang="en-US" dirty="0"/>
              <a:t>사이버 폭력 등 다양한 학생들의 사례를 살펴보며 이것이 왜 인권 침해에 해당하는지 함께 이야기 나누는 활동입니다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인권 침해 사례인지 여부가 확실하지 않을 경우</a:t>
            </a:r>
            <a:r>
              <a:rPr lang="en-US" altLang="ko-KR" dirty="0"/>
              <a:t>, </a:t>
            </a:r>
            <a:r>
              <a:rPr lang="ko-KR" altLang="en-US" dirty="0"/>
              <a:t>세계 인권 선언</a:t>
            </a:r>
            <a:r>
              <a:rPr lang="en-US" altLang="ko-KR" dirty="0"/>
              <a:t>(</a:t>
            </a:r>
            <a:r>
              <a:rPr lang="ko-KR" altLang="en-US" dirty="0"/>
              <a:t>학습지 참고</a:t>
            </a:r>
            <a:r>
              <a:rPr lang="en-US" altLang="ko-KR" dirty="0"/>
              <a:t>)</a:t>
            </a:r>
            <a:r>
              <a:rPr lang="ko-KR" altLang="en-US" dirty="0"/>
              <a:t>을 참고하여 이를 위반하는지 여부를 살펴보시면 좋습니다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45B2FA-69D3-4280-AE8A-1677538FBD4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80743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45B2FA-69D3-4280-AE8A-1677538FBD4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2650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45B2FA-69D3-4280-AE8A-1677538FBD4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57794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사과모양</a:t>
            </a:r>
            <a:r>
              <a:rPr lang="en-US" altLang="ko-KR" dirty="0"/>
              <a:t>, </a:t>
            </a:r>
            <a:r>
              <a:rPr lang="ko-KR" altLang="en-US" dirty="0" err="1"/>
              <a:t>별모양</a:t>
            </a:r>
            <a:r>
              <a:rPr lang="ko-KR" altLang="en-US" dirty="0"/>
              <a:t> 등 다양한 모양 </a:t>
            </a:r>
            <a:r>
              <a:rPr lang="ko-KR" altLang="en-US" dirty="0" err="1"/>
              <a:t>포스트잇을</a:t>
            </a:r>
            <a:r>
              <a:rPr lang="ko-KR" altLang="en-US" dirty="0"/>
              <a:t> 활용하시면 더욱 예쁩니다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45B2FA-69D3-4280-AE8A-1677538FBD4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7529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인권 존중 나무 도안은 학생 수를 고려하여 확대 복사하여 활용하시거나</a:t>
            </a:r>
            <a:r>
              <a:rPr lang="en-US" altLang="ko-KR" dirty="0"/>
              <a:t>, </a:t>
            </a:r>
            <a:r>
              <a:rPr lang="ko-KR" altLang="en-US" dirty="0"/>
              <a:t>간단하게 전지에 따라 그려 활용하시면 좋습니다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시간이 부족하거나 인권 나무 도안 활용이 어려울 경우 </a:t>
            </a:r>
            <a:r>
              <a:rPr lang="ko-KR" altLang="en-US" dirty="0" err="1"/>
              <a:t>포스트잇을</a:t>
            </a:r>
            <a:r>
              <a:rPr lang="ko-KR" altLang="en-US" dirty="0"/>
              <a:t> 바로 칠판에 붙여 </a:t>
            </a:r>
            <a:r>
              <a:rPr lang="ko-KR" altLang="en-US" dirty="0" err="1"/>
              <a:t>활용하셔도</a:t>
            </a:r>
            <a:r>
              <a:rPr lang="ko-KR" altLang="en-US" dirty="0"/>
              <a:t> 좋습니다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45B2FA-69D3-4280-AE8A-1677538FBD4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532741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70753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87366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31558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33490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45B2FA-69D3-4280-AE8A-1677538FBD4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82319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137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45B2FA-69D3-4280-AE8A-1677538FBD4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58709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45B2FA-69D3-4280-AE8A-1677538FBD4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39589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45B2FA-69D3-4280-AE8A-1677538FBD4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04565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FEA172B1-8FE1-4791-84EF-02385B35A5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="" xmlns:a16="http://schemas.microsoft.com/office/drawing/2014/main" id="{F46DFB33-DC86-444D-849C-165FA6C999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0DCD6212-EE69-4914-A406-116A50219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4F8FD6BD-B8B7-47BB-96F3-DC29DCFE6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2D669DDA-7F0D-40F1-A240-FE130D4B9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2978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F64148DC-E2ED-42F4-AA90-A694D655B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="" xmlns:a16="http://schemas.microsoft.com/office/drawing/2014/main" id="{A03BE403-24B5-45B6-8811-354E493142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06FBD483-1ABF-423E-9A3F-6D8085E5A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0925894C-79A8-4E5D-AF96-8EAE050C2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AA753526-E5F7-447C-B41C-8DCAB1875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2528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="" xmlns:a16="http://schemas.microsoft.com/office/drawing/2014/main" id="{9B7FCC47-280B-4FD6-96BA-F87376472B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="" xmlns:a16="http://schemas.microsoft.com/office/drawing/2014/main" id="{BBEDFEE7-91D0-474B-AACA-D31FBC93C9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167C6122-86FD-40CB-A9E1-FD16912D8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D79DC7ED-F9E3-46DD-A78F-B6A38F3C3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CED546DB-C02D-4E5A-B2E5-1CDB83379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7211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CBEC0975-3B63-4B15-B7E8-EE37127A2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="" xmlns:a16="http://schemas.microsoft.com/office/drawing/2014/main" id="{D4C77B49-27F5-43E4-BF0F-676FA467E5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F60925BF-1B8A-4ED6-AF71-3E210AB328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814F7472-4922-46EF-816B-387A56EB8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1E760D5F-12EA-4A7D-A48E-CB9926F25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079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25E669C0-498A-4FC7-93FF-BEA3A277C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="" xmlns:a16="http://schemas.microsoft.com/office/drawing/2014/main" id="{7FFCA168-0BEF-4618-852A-4A43B05836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882A0836-A6F2-4B2F-8E5A-DBA02DD43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053918B7-3A65-471F-A380-A91B9F452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4CB64F97-62ED-4438-8099-92F00C8A0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8540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76901662-AA0A-42EA-8AC0-86E869643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="" xmlns:a16="http://schemas.microsoft.com/office/drawing/2014/main" id="{CF6BC412-8178-4E64-9747-D744501989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="" xmlns:a16="http://schemas.microsoft.com/office/drawing/2014/main" id="{0C714244-8638-41BD-B6D8-F0E5BD2576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="" xmlns:a16="http://schemas.microsoft.com/office/drawing/2014/main" id="{457DA934-2B22-43F2-AADF-862B3328F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="" xmlns:a16="http://schemas.microsoft.com/office/drawing/2014/main" id="{AFD3C71E-4BD0-45F5-9C03-ADF3D3161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="" xmlns:a16="http://schemas.microsoft.com/office/drawing/2014/main" id="{42B64780-339B-4AD5-B93C-79ABD7A86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5646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D1AADAA6-3738-44F6-B999-498FD4F4B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="" xmlns:a16="http://schemas.microsoft.com/office/drawing/2014/main" id="{CFA3A528-8255-4779-BBF4-4CE5C48125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="" xmlns:a16="http://schemas.microsoft.com/office/drawing/2014/main" id="{3D904EC3-AB94-423D-9EA3-6B39AD51E9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="" xmlns:a16="http://schemas.microsoft.com/office/drawing/2014/main" id="{E64B262F-9340-4F41-AAD3-52DAA30574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="" xmlns:a16="http://schemas.microsoft.com/office/drawing/2014/main" id="{D931AEEB-6A2A-433A-9C35-4D705A0054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="" xmlns:a16="http://schemas.microsoft.com/office/drawing/2014/main" id="{B4A337A2-AAFB-46D4-B374-C0D89CEAB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="" xmlns:a16="http://schemas.microsoft.com/office/drawing/2014/main" id="{35045E0E-3124-47E1-AD83-2E6721C78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="" xmlns:a16="http://schemas.microsoft.com/office/drawing/2014/main" id="{4B0559BA-ACE2-44C6-990F-6BF773FF6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5003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4068E444-B5B9-4B53-82EB-E17776869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="" xmlns:a16="http://schemas.microsoft.com/office/drawing/2014/main" id="{607DBEAD-5790-46CC-977D-1AFC778CF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="" xmlns:a16="http://schemas.microsoft.com/office/drawing/2014/main" id="{A606EB41-2D75-4CBD-AB8D-915C6AF3C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="" xmlns:a16="http://schemas.microsoft.com/office/drawing/2014/main" id="{445FE3F4-749A-4E21-B223-BE870834D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2422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="" xmlns:a16="http://schemas.microsoft.com/office/drawing/2014/main" id="{087F6302-4141-412A-BA80-4F837DEAD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="" xmlns:a16="http://schemas.microsoft.com/office/drawing/2014/main" id="{E4625102-0658-4B1A-98AF-7FA91D8AE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="" xmlns:a16="http://schemas.microsoft.com/office/drawing/2014/main" id="{6F4386B0-0A6D-48F7-BA71-E5086112B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3399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8A1C51F5-B8BE-4352-A9DE-E81584506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="" xmlns:a16="http://schemas.microsoft.com/office/drawing/2014/main" id="{11B212D0-FCDA-4BE8-8B01-BA2420183D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="" xmlns:a16="http://schemas.microsoft.com/office/drawing/2014/main" id="{78989EC0-B6BD-4214-A4E7-1FF52A0121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="" xmlns:a16="http://schemas.microsoft.com/office/drawing/2014/main" id="{98C99835-8F73-4A7F-85EF-940245D08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="" xmlns:a16="http://schemas.microsoft.com/office/drawing/2014/main" id="{2E9D6CFF-3481-42F6-83EA-E39203F64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="" xmlns:a16="http://schemas.microsoft.com/office/drawing/2014/main" id="{C6F1A566-A0BA-40AC-83FF-1E2F81D15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901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="" xmlns:a16="http://schemas.microsoft.com/office/drawing/2014/main" id="{74501781-8433-4483-9772-03C8A84ED2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="" xmlns:a16="http://schemas.microsoft.com/office/drawing/2014/main" id="{BADC8A34-CE1B-4FAA-BCE9-C9BECCC071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="" xmlns:a16="http://schemas.microsoft.com/office/drawing/2014/main" id="{BB188653-E93A-4BAB-8D17-E1DC0E908E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="" xmlns:a16="http://schemas.microsoft.com/office/drawing/2014/main" id="{B6C7B6BB-48EA-408F-9958-4108BB102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="" xmlns:a16="http://schemas.microsoft.com/office/drawing/2014/main" id="{8D88BC66-89D1-4FF8-B938-A7A0C32E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="" xmlns:a16="http://schemas.microsoft.com/office/drawing/2014/main" id="{942A7A0F-8AE8-4924-B665-9951836E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9570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="" xmlns:a16="http://schemas.microsoft.com/office/drawing/2014/main" id="{F081BAF1-0990-474A-BC0F-9F41973EC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="" xmlns:a16="http://schemas.microsoft.com/office/drawing/2014/main" id="{4BC0FD6A-3637-4AA1-A427-FCA5770393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="" xmlns:a16="http://schemas.microsoft.com/office/drawing/2014/main" id="{AB348EEC-3C01-48F0-9C27-E360E53478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="" xmlns:a16="http://schemas.microsoft.com/office/drawing/2014/main" id="{A4FDFD4C-3FE9-4F10-8D09-5A9D9DA99A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="" xmlns:a16="http://schemas.microsoft.com/office/drawing/2014/main" id="{D7841FF4-EA9B-4578-9DBA-68F4C4023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5244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hyperlink" Target="https://www.youtube.com/watch?v=OtsQJZ1vxas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EF8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그리기, 옅은이(가) 표시된 사진&#10;&#10;자동 생성된 설명">
            <a:extLst>
              <a:ext uri="{FF2B5EF4-FFF2-40B4-BE49-F238E27FC236}">
                <a16:creationId xmlns="" xmlns:a16="http://schemas.microsoft.com/office/drawing/2014/main" id="{FA850F86-F86A-4CE6-B384-DA98891B4E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420" y="6028189"/>
            <a:ext cx="2176461" cy="463336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1DB14ADF-F3D6-441F-84FF-435F83A813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0222" y="6028267"/>
            <a:ext cx="2176092" cy="463258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="" xmlns:a16="http://schemas.microsoft.com/office/drawing/2014/main" id="{79A10309-2B64-4F30-AB2A-E5F6A1C30C5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7" t="15168" r="9399" b="14370"/>
          <a:stretch/>
        </p:blipFill>
        <p:spPr>
          <a:xfrm flipH="1">
            <a:off x="5190418" y="1051670"/>
            <a:ext cx="3308379" cy="2192489"/>
          </a:xfrm>
          <a:prstGeom prst="rect">
            <a:avLst/>
          </a:prstGeom>
        </p:spPr>
      </p:pic>
      <p:pic>
        <p:nvPicPr>
          <p:cNvPr id="46" name="그림 45" descr="음식, 조각, 앉아있는, 건물이(가) 표시된 사진&#10;&#10;자동 생성된 설명">
            <a:extLst>
              <a:ext uri="{FF2B5EF4-FFF2-40B4-BE49-F238E27FC236}">
                <a16:creationId xmlns="" xmlns:a16="http://schemas.microsoft.com/office/drawing/2014/main" id="{C6AC8E5C-50F7-41FE-BEAB-42DF73C667A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4608" y="1764598"/>
            <a:ext cx="1922633" cy="1601202"/>
          </a:xfrm>
          <a:prstGeom prst="rect">
            <a:avLst/>
          </a:prstGeom>
        </p:spPr>
      </p:pic>
      <p:pic>
        <p:nvPicPr>
          <p:cNvPr id="12" name="그림 11" descr="앉아있는, 장난감, 작은, 곰인형이(가) 표시된 사진&#10;&#10;자동 생성된 설명">
            <a:extLst>
              <a:ext uri="{FF2B5EF4-FFF2-40B4-BE49-F238E27FC236}">
                <a16:creationId xmlns="" xmlns:a16="http://schemas.microsoft.com/office/drawing/2014/main" id="{D1581B75-F79B-434C-A7E0-1E0583347A3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3" t="7213" r="12393"/>
          <a:stretch/>
        </p:blipFill>
        <p:spPr>
          <a:xfrm>
            <a:off x="7501466" y="540955"/>
            <a:ext cx="5350933" cy="6488295"/>
          </a:xfrm>
          <a:prstGeom prst="rect">
            <a:avLst/>
          </a:prstGeom>
        </p:spPr>
      </p:pic>
      <p:sp>
        <p:nvSpPr>
          <p:cNvPr id="14" name="직사각형 13">
            <a:extLst>
              <a:ext uri="{FF2B5EF4-FFF2-40B4-BE49-F238E27FC236}">
                <a16:creationId xmlns="" xmlns:a16="http://schemas.microsoft.com/office/drawing/2014/main" id="{4AE5212D-7F73-40F6-A10F-8EBD9DC90DEF}"/>
              </a:ext>
            </a:extLst>
          </p:cNvPr>
          <p:cNvSpPr/>
          <p:nvPr/>
        </p:nvSpPr>
        <p:spPr>
          <a:xfrm>
            <a:off x="1900846" y="3987230"/>
            <a:ext cx="5905078" cy="1371600"/>
          </a:xfrm>
          <a:prstGeom prst="rect">
            <a:avLst/>
          </a:prstGeom>
          <a:solidFill>
            <a:srgbClr val="DC5A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7" name="그림 16" descr="화면, 건물, 시계, 음식이(가) 표시된 사진&#10;&#10;자동 생성된 설명">
            <a:extLst>
              <a:ext uri="{FF2B5EF4-FFF2-40B4-BE49-F238E27FC236}">
                <a16:creationId xmlns="" xmlns:a16="http://schemas.microsoft.com/office/drawing/2014/main" id="{1F32B953-46BF-4251-B8A3-B7E18513F50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3633" y="3119192"/>
            <a:ext cx="9087574" cy="2387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258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4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사각형: 둥근 모서리 24">
            <a:extLst>
              <a:ext uri="{FF2B5EF4-FFF2-40B4-BE49-F238E27FC236}">
                <a16:creationId xmlns="" xmlns:a16="http://schemas.microsoft.com/office/drawing/2014/main" id="{E0C0C48B-7D85-4958-94DA-426B04AF3A06}"/>
              </a:ext>
            </a:extLst>
          </p:cNvPr>
          <p:cNvSpPr/>
          <p:nvPr/>
        </p:nvSpPr>
        <p:spPr>
          <a:xfrm>
            <a:off x="222420" y="1425426"/>
            <a:ext cx="11747159" cy="5253315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ECCDA43B-2584-447C-840F-9EE40674FC1C}"/>
              </a:ext>
            </a:extLst>
          </p:cNvPr>
          <p:cNvSpPr/>
          <p:nvPr/>
        </p:nvSpPr>
        <p:spPr>
          <a:xfrm>
            <a:off x="57784" y="179259"/>
            <a:ext cx="12017339" cy="1053025"/>
          </a:xfrm>
          <a:custGeom>
            <a:avLst/>
            <a:gdLst>
              <a:gd name="connsiteX0" fmla="*/ 0 w 12017339"/>
              <a:gd name="connsiteY0" fmla="*/ 175508 h 1053025"/>
              <a:gd name="connsiteX1" fmla="*/ 175508 w 12017339"/>
              <a:gd name="connsiteY1" fmla="*/ 0 h 1053025"/>
              <a:gd name="connsiteX2" fmla="*/ 1095089 w 12017339"/>
              <a:gd name="connsiteY2" fmla="*/ 0 h 1053025"/>
              <a:gd name="connsiteX3" fmla="*/ 1664680 w 12017339"/>
              <a:gd name="connsiteY3" fmla="*/ 0 h 1053025"/>
              <a:gd name="connsiteX4" fmla="*/ 2117608 w 12017339"/>
              <a:gd name="connsiteY4" fmla="*/ 0 h 1053025"/>
              <a:gd name="connsiteX5" fmla="*/ 2920525 w 12017339"/>
              <a:gd name="connsiteY5" fmla="*/ 0 h 1053025"/>
              <a:gd name="connsiteX6" fmla="*/ 3606779 w 12017339"/>
              <a:gd name="connsiteY6" fmla="*/ 0 h 1053025"/>
              <a:gd name="connsiteX7" fmla="*/ 4293034 w 12017339"/>
              <a:gd name="connsiteY7" fmla="*/ 0 h 1053025"/>
              <a:gd name="connsiteX8" fmla="*/ 4979288 w 12017339"/>
              <a:gd name="connsiteY8" fmla="*/ 0 h 1053025"/>
              <a:gd name="connsiteX9" fmla="*/ 5665542 w 12017339"/>
              <a:gd name="connsiteY9" fmla="*/ 0 h 1053025"/>
              <a:gd name="connsiteX10" fmla="*/ 6118470 w 12017339"/>
              <a:gd name="connsiteY10" fmla="*/ 0 h 1053025"/>
              <a:gd name="connsiteX11" fmla="*/ 6454735 w 12017339"/>
              <a:gd name="connsiteY11" fmla="*/ 0 h 1053025"/>
              <a:gd name="connsiteX12" fmla="*/ 7024326 w 12017339"/>
              <a:gd name="connsiteY12" fmla="*/ 0 h 1053025"/>
              <a:gd name="connsiteX13" fmla="*/ 7477254 w 12017339"/>
              <a:gd name="connsiteY13" fmla="*/ 0 h 1053025"/>
              <a:gd name="connsiteX14" fmla="*/ 8046845 w 12017339"/>
              <a:gd name="connsiteY14" fmla="*/ 0 h 1053025"/>
              <a:gd name="connsiteX15" fmla="*/ 8383109 w 12017339"/>
              <a:gd name="connsiteY15" fmla="*/ 0 h 1053025"/>
              <a:gd name="connsiteX16" fmla="*/ 9069364 w 12017339"/>
              <a:gd name="connsiteY16" fmla="*/ 0 h 1053025"/>
              <a:gd name="connsiteX17" fmla="*/ 9872281 w 12017339"/>
              <a:gd name="connsiteY17" fmla="*/ 0 h 1053025"/>
              <a:gd name="connsiteX18" fmla="*/ 10325209 w 12017339"/>
              <a:gd name="connsiteY18" fmla="*/ 0 h 1053025"/>
              <a:gd name="connsiteX19" fmla="*/ 11128127 w 12017339"/>
              <a:gd name="connsiteY19" fmla="*/ 0 h 1053025"/>
              <a:gd name="connsiteX20" fmla="*/ 11841831 w 12017339"/>
              <a:gd name="connsiteY20" fmla="*/ 0 h 1053025"/>
              <a:gd name="connsiteX21" fmla="*/ 12017339 w 12017339"/>
              <a:gd name="connsiteY21" fmla="*/ 175508 h 1053025"/>
              <a:gd name="connsiteX22" fmla="*/ 12017339 w 12017339"/>
              <a:gd name="connsiteY22" fmla="*/ 505452 h 1053025"/>
              <a:gd name="connsiteX23" fmla="*/ 12017339 w 12017339"/>
              <a:gd name="connsiteY23" fmla="*/ 877517 h 1053025"/>
              <a:gd name="connsiteX24" fmla="*/ 11841831 w 12017339"/>
              <a:gd name="connsiteY24" fmla="*/ 1053025 h 1053025"/>
              <a:gd name="connsiteX25" fmla="*/ 11038913 w 12017339"/>
              <a:gd name="connsiteY25" fmla="*/ 1053025 h 1053025"/>
              <a:gd name="connsiteX26" fmla="*/ 10235996 w 12017339"/>
              <a:gd name="connsiteY26" fmla="*/ 1053025 h 1053025"/>
              <a:gd name="connsiteX27" fmla="*/ 9433078 w 12017339"/>
              <a:gd name="connsiteY27" fmla="*/ 1053025 h 1053025"/>
              <a:gd name="connsiteX28" fmla="*/ 8630161 w 12017339"/>
              <a:gd name="connsiteY28" fmla="*/ 1053025 h 1053025"/>
              <a:gd name="connsiteX29" fmla="*/ 7710580 w 12017339"/>
              <a:gd name="connsiteY29" fmla="*/ 1053025 h 1053025"/>
              <a:gd name="connsiteX30" fmla="*/ 7257652 w 12017339"/>
              <a:gd name="connsiteY30" fmla="*/ 1053025 h 1053025"/>
              <a:gd name="connsiteX31" fmla="*/ 6921388 w 12017339"/>
              <a:gd name="connsiteY31" fmla="*/ 1053025 h 1053025"/>
              <a:gd name="connsiteX32" fmla="*/ 6235133 w 12017339"/>
              <a:gd name="connsiteY32" fmla="*/ 1053025 h 1053025"/>
              <a:gd name="connsiteX33" fmla="*/ 5782206 w 12017339"/>
              <a:gd name="connsiteY33" fmla="*/ 1053025 h 1053025"/>
              <a:gd name="connsiteX34" fmla="*/ 5095951 w 12017339"/>
              <a:gd name="connsiteY34" fmla="*/ 1053025 h 1053025"/>
              <a:gd name="connsiteX35" fmla="*/ 4409697 w 12017339"/>
              <a:gd name="connsiteY35" fmla="*/ 1053025 h 1053025"/>
              <a:gd name="connsiteX36" fmla="*/ 3956769 w 12017339"/>
              <a:gd name="connsiteY36" fmla="*/ 1053025 h 1053025"/>
              <a:gd name="connsiteX37" fmla="*/ 3620505 w 12017339"/>
              <a:gd name="connsiteY37" fmla="*/ 1053025 h 1053025"/>
              <a:gd name="connsiteX38" fmla="*/ 3167577 w 12017339"/>
              <a:gd name="connsiteY38" fmla="*/ 1053025 h 1053025"/>
              <a:gd name="connsiteX39" fmla="*/ 2364659 w 12017339"/>
              <a:gd name="connsiteY39" fmla="*/ 1053025 h 1053025"/>
              <a:gd name="connsiteX40" fmla="*/ 1561742 w 12017339"/>
              <a:gd name="connsiteY40" fmla="*/ 1053025 h 1053025"/>
              <a:gd name="connsiteX41" fmla="*/ 1108814 w 12017339"/>
              <a:gd name="connsiteY41" fmla="*/ 1053025 h 1053025"/>
              <a:gd name="connsiteX42" fmla="*/ 175508 w 12017339"/>
              <a:gd name="connsiteY42" fmla="*/ 1053025 h 1053025"/>
              <a:gd name="connsiteX43" fmla="*/ 0 w 12017339"/>
              <a:gd name="connsiteY43" fmla="*/ 877517 h 1053025"/>
              <a:gd name="connsiteX44" fmla="*/ 0 w 12017339"/>
              <a:gd name="connsiteY44" fmla="*/ 519492 h 1053025"/>
              <a:gd name="connsiteX45" fmla="*/ 0 w 12017339"/>
              <a:gd name="connsiteY45" fmla="*/ 175508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17339" h="1053025" fill="none" extrusionOk="0">
                <a:moveTo>
                  <a:pt x="0" y="175508"/>
                </a:moveTo>
                <a:cubicBezTo>
                  <a:pt x="6989" y="66082"/>
                  <a:pt x="79325" y="-2677"/>
                  <a:pt x="175508" y="0"/>
                </a:cubicBezTo>
                <a:cubicBezTo>
                  <a:pt x="485314" y="26317"/>
                  <a:pt x="814426" y="-34247"/>
                  <a:pt x="1095089" y="0"/>
                </a:cubicBezTo>
                <a:cubicBezTo>
                  <a:pt x="1375752" y="34247"/>
                  <a:pt x="1421820" y="13902"/>
                  <a:pt x="1664680" y="0"/>
                </a:cubicBezTo>
                <a:cubicBezTo>
                  <a:pt x="1907540" y="-13902"/>
                  <a:pt x="1914590" y="-20478"/>
                  <a:pt x="2117608" y="0"/>
                </a:cubicBezTo>
                <a:cubicBezTo>
                  <a:pt x="2320626" y="20478"/>
                  <a:pt x="2697967" y="17073"/>
                  <a:pt x="2920525" y="0"/>
                </a:cubicBezTo>
                <a:cubicBezTo>
                  <a:pt x="3143083" y="-17073"/>
                  <a:pt x="3347692" y="-20178"/>
                  <a:pt x="3606779" y="0"/>
                </a:cubicBezTo>
                <a:cubicBezTo>
                  <a:pt x="3865866" y="20178"/>
                  <a:pt x="4052758" y="-11993"/>
                  <a:pt x="4293034" y="0"/>
                </a:cubicBezTo>
                <a:cubicBezTo>
                  <a:pt x="4533311" y="11993"/>
                  <a:pt x="4780671" y="15178"/>
                  <a:pt x="4979288" y="0"/>
                </a:cubicBezTo>
                <a:cubicBezTo>
                  <a:pt x="5177905" y="-15178"/>
                  <a:pt x="5462699" y="33230"/>
                  <a:pt x="5665542" y="0"/>
                </a:cubicBezTo>
                <a:cubicBezTo>
                  <a:pt x="5868385" y="-33230"/>
                  <a:pt x="6023634" y="19043"/>
                  <a:pt x="6118470" y="0"/>
                </a:cubicBezTo>
                <a:cubicBezTo>
                  <a:pt x="6213306" y="-19043"/>
                  <a:pt x="6322503" y="-4363"/>
                  <a:pt x="6454735" y="0"/>
                </a:cubicBezTo>
                <a:cubicBezTo>
                  <a:pt x="6586968" y="4363"/>
                  <a:pt x="6894856" y="-27733"/>
                  <a:pt x="7024326" y="0"/>
                </a:cubicBezTo>
                <a:cubicBezTo>
                  <a:pt x="7153796" y="27733"/>
                  <a:pt x="7331210" y="20516"/>
                  <a:pt x="7477254" y="0"/>
                </a:cubicBezTo>
                <a:cubicBezTo>
                  <a:pt x="7623298" y="-20516"/>
                  <a:pt x="7814900" y="-10224"/>
                  <a:pt x="8046845" y="0"/>
                </a:cubicBezTo>
                <a:cubicBezTo>
                  <a:pt x="8278790" y="10224"/>
                  <a:pt x="8226440" y="5339"/>
                  <a:pt x="8383109" y="0"/>
                </a:cubicBezTo>
                <a:cubicBezTo>
                  <a:pt x="8539778" y="-5339"/>
                  <a:pt x="8751826" y="17490"/>
                  <a:pt x="9069364" y="0"/>
                </a:cubicBezTo>
                <a:cubicBezTo>
                  <a:pt x="9386902" y="-17490"/>
                  <a:pt x="9555199" y="38523"/>
                  <a:pt x="9872281" y="0"/>
                </a:cubicBezTo>
                <a:cubicBezTo>
                  <a:pt x="10189363" y="-38523"/>
                  <a:pt x="10195246" y="7147"/>
                  <a:pt x="10325209" y="0"/>
                </a:cubicBezTo>
                <a:cubicBezTo>
                  <a:pt x="10455172" y="-7147"/>
                  <a:pt x="10900100" y="-5317"/>
                  <a:pt x="11128127" y="0"/>
                </a:cubicBezTo>
                <a:cubicBezTo>
                  <a:pt x="11356154" y="5317"/>
                  <a:pt x="11649774" y="-32376"/>
                  <a:pt x="11841831" y="0"/>
                </a:cubicBezTo>
                <a:cubicBezTo>
                  <a:pt x="11934142" y="-12508"/>
                  <a:pt x="12030450" y="88470"/>
                  <a:pt x="12017339" y="175508"/>
                </a:cubicBezTo>
                <a:cubicBezTo>
                  <a:pt x="12011305" y="285874"/>
                  <a:pt x="12005367" y="351717"/>
                  <a:pt x="12017339" y="505452"/>
                </a:cubicBezTo>
                <a:cubicBezTo>
                  <a:pt x="12029311" y="659187"/>
                  <a:pt x="12025438" y="732426"/>
                  <a:pt x="12017339" y="877517"/>
                </a:cubicBezTo>
                <a:cubicBezTo>
                  <a:pt x="12008159" y="956892"/>
                  <a:pt x="11926397" y="1051460"/>
                  <a:pt x="11841831" y="1053025"/>
                </a:cubicBezTo>
                <a:cubicBezTo>
                  <a:pt x="11553467" y="1083722"/>
                  <a:pt x="11248298" y="1036617"/>
                  <a:pt x="11038913" y="1053025"/>
                </a:cubicBezTo>
                <a:cubicBezTo>
                  <a:pt x="10829528" y="1069433"/>
                  <a:pt x="10552291" y="1033819"/>
                  <a:pt x="10235996" y="1053025"/>
                </a:cubicBezTo>
                <a:cubicBezTo>
                  <a:pt x="9919701" y="1072231"/>
                  <a:pt x="9830416" y="1015579"/>
                  <a:pt x="9433078" y="1053025"/>
                </a:cubicBezTo>
                <a:cubicBezTo>
                  <a:pt x="9035740" y="1090471"/>
                  <a:pt x="8963912" y="1066925"/>
                  <a:pt x="8630161" y="1053025"/>
                </a:cubicBezTo>
                <a:cubicBezTo>
                  <a:pt x="8296410" y="1039125"/>
                  <a:pt x="7988047" y="1057955"/>
                  <a:pt x="7710580" y="1053025"/>
                </a:cubicBezTo>
                <a:cubicBezTo>
                  <a:pt x="7433113" y="1048095"/>
                  <a:pt x="7375501" y="1044992"/>
                  <a:pt x="7257652" y="1053025"/>
                </a:cubicBezTo>
                <a:cubicBezTo>
                  <a:pt x="7139803" y="1061058"/>
                  <a:pt x="7081172" y="1047846"/>
                  <a:pt x="6921388" y="1053025"/>
                </a:cubicBezTo>
                <a:cubicBezTo>
                  <a:pt x="6761604" y="1058204"/>
                  <a:pt x="6454925" y="1040948"/>
                  <a:pt x="6235133" y="1053025"/>
                </a:cubicBezTo>
                <a:cubicBezTo>
                  <a:pt x="6015341" y="1065102"/>
                  <a:pt x="5949524" y="1034380"/>
                  <a:pt x="5782206" y="1053025"/>
                </a:cubicBezTo>
                <a:cubicBezTo>
                  <a:pt x="5614888" y="1071670"/>
                  <a:pt x="5237860" y="1028001"/>
                  <a:pt x="5095951" y="1053025"/>
                </a:cubicBezTo>
                <a:cubicBezTo>
                  <a:pt x="4954042" y="1078049"/>
                  <a:pt x="4716521" y="1056662"/>
                  <a:pt x="4409697" y="1053025"/>
                </a:cubicBezTo>
                <a:cubicBezTo>
                  <a:pt x="4102873" y="1049388"/>
                  <a:pt x="4119816" y="1063301"/>
                  <a:pt x="3956769" y="1053025"/>
                </a:cubicBezTo>
                <a:cubicBezTo>
                  <a:pt x="3793722" y="1042749"/>
                  <a:pt x="3749166" y="1067841"/>
                  <a:pt x="3620505" y="1053025"/>
                </a:cubicBezTo>
                <a:cubicBezTo>
                  <a:pt x="3491844" y="1038209"/>
                  <a:pt x="3294259" y="1060772"/>
                  <a:pt x="3167577" y="1053025"/>
                </a:cubicBezTo>
                <a:cubicBezTo>
                  <a:pt x="3040895" y="1045278"/>
                  <a:pt x="2659063" y="1056239"/>
                  <a:pt x="2364659" y="1053025"/>
                </a:cubicBezTo>
                <a:cubicBezTo>
                  <a:pt x="2070255" y="1049811"/>
                  <a:pt x="1829243" y="1044538"/>
                  <a:pt x="1561742" y="1053025"/>
                </a:cubicBezTo>
                <a:cubicBezTo>
                  <a:pt x="1294241" y="1061512"/>
                  <a:pt x="1315594" y="1042959"/>
                  <a:pt x="1108814" y="1053025"/>
                </a:cubicBezTo>
                <a:cubicBezTo>
                  <a:pt x="902034" y="1063091"/>
                  <a:pt x="558018" y="1037845"/>
                  <a:pt x="175508" y="1053025"/>
                </a:cubicBezTo>
                <a:cubicBezTo>
                  <a:pt x="79639" y="1050313"/>
                  <a:pt x="5347" y="980339"/>
                  <a:pt x="0" y="877517"/>
                </a:cubicBezTo>
                <a:cubicBezTo>
                  <a:pt x="3304" y="729535"/>
                  <a:pt x="-17179" y="661089"/>
                  <a:pt x="0" y="519492"/>
                </a:cubicBezTo>
                <a:cubicBezTo>
                  <a:pt x="17179" y="377895"/>
                  <a:pt x="-15116" y="280009"/>
                  <a:pt x="0" y="175508"/>
                </a:cubicBezTo>
                <a:close/>
              </a:path>
              <a:path w="12017339" h="1053025" stroke="0" extrusionOk="0">
                <a:moveTo>
                  <a:pt x="0" y="175508"/>
                </a:moveTo>
                <a:cubicBezTo>
                  <a:pt x="-9630" y="75194"/>
                  <a:pt x="55749" y="-3925"/>
                  <a:pt x="175508" y="0"/>
                </a:cubicBezTo>
                <a:cubicBezTo>
                  <a:pt x="566169" y="-28624"/>
                  <a:pt x="798264" y="40505"/>
                  <a:pt x="1095089" y="0"/>
                </a:cubicBezTo>
                <a:cubicBezTo>
                  <a:pt x="1391914" y="-40505"/>
                  <a:pt x="1712789" y="33665"/>
                  <a:pt x="1898006" y="0"/>
                </a:cubicBezTo>
                <a:cubicBezTo>
                  <a:pt x="2083223" y="-33665"/>
                  <a:pt x="2416493" y="-21785"/>
                  <a:pt x="2817587" y="0"/>
                </a:cubicBezTo>
                <a:cubicBezTo>
                  <a:pt x="3218681" y="21785"/>
                  <a:pt x="3045357" y="3285"/>
                  <a:pt x="3270515" y="0"/>
                </a:cubicBezTo>
                <a:cubicBezTo>
                  <a:pt x="3495673" y="-3285"/>
                  <a:pt x="3645931" y="-19292"/>
                  <a:pt x="3956769" y="0"/>
                </a:cubicBezTo>
                <a:cubicBezTo>
                  <a:pt x="4267607" y="19292"/>
                  <a:pt x="4152420" y="4788"/>
                  <a:pt x="4293034" y="0"/>
                </a:cubicBezTo>
                <a:cubicBezTo>
                  <a:pt x="4433649" y="-4788"/>
                  <a:pt x="4787649" y="-7057"/>
                  <a:pt x="5212615" y="0"/>
                </a:cubicBezTo>
                <a:cubicBezTo>
                  <a:pt x="5637581" y="7057"/>
                  <a:pt x="5464367" y="-215"/>
                  <a:pt x="5548879" y="0"/>
                </a:cubicBezTo>
                <a:cubicBezTo>
                  <a:pt x="5633391" y="215"/>
                  <a:pt x="6116120" y="-30573"/>
                  <a:pt x="6468460" y="0"/>
                </a:cubicBezTo>
                <a:cubicBezTo>
                  <a:pt x="6820800" y="30573"/>
                  <a:pt x="6710669" y="-10296"/>
                  <a:pt x="6804724" y="0"/>
                </a:cubicBezTo>
                <a:cubicBezTo>
                  <a:pt x="6898779" y="10296"/>
                  <a:pt x="7499261" y="-19918"/>
                  <a:pt x="7724305" y="0"/>
                </a:cubicBezTo>
                <a:cubicBezTo>
                  <a:pt x="7949349" y="19918"/>
                  <a:pt x="8120676" y="21586"/>
                  <a:pt x="8410560" y="0"/>
                </a:cubicBezTo>
                <a:cubicBezTo>
                  <a:pt x="8700445" y="-21586"/>
                  <a:pt x="9041236" y="-25870"/>
                  <a:pt x="9213477" y="0"/>
                </a:cubicBezTo>
                <a:cubicBezTo>
                  <a:pt x="9385718" y="25870"/>
                  <a:pt x="9480063" y="-3124"/>
                  <a:pt x="9549742" y="0"/>
                </a:cubicBezTo>
                <a:cubicBezTo>
                  <a:pt x="9619422" y="3124"/>
                  <a:pt x="10044423" y="26299"/>
                  <a:pt x="10352659" y="0"/>
                </a:cubicBezTo>
                <a:cubicBezTo>
                  <a:pt x="10660895" y="-26299"/>
                  <a:pt x="10575008" y="14561"/>
                  <a:pt x="10688924" y="0"/>
                </a:cubicBezTo>
                <a:cubicBezTo>
                  <a:pt x="10802840" y="-14561"/>
                  <a:pt x="11569101" y="17653"/>
                  <a:pt x="11841831" y="0"/>
                </a:cubicBezTo>
                <a:cubicBezTo>
                  <a:pt x="11917186" y="8008"/>
                  <a:pt x="12016679" y="62766"/>
                  <a:pt x="12017339" y="175508"/>
                </a:cubicBezTo>
                <a:cubicBezTo>
                  <a:pt x="12003952" y="341906"/>
                  <a:pt x="12003989" y="374615"/>
                  <a:pt x="12017339" y="512472"/>
                </a:cubicBezTo>
                <a:cubicBezTo>
                  <a:pt x="12030689" y="650329"/>
                  <a:pt x="12021389" y="795041"/>
                  <a:pt x="12017339" y="877517"/>
                </a:cubicBezTo>
                <a:cubicBezTo>
                  <a:pt x="12010615" y="961690"/>
                  <a:pt x="11938887" y="1040675"/>
                  <a:pt x="11841831" y="1053025"/>
                </a:cubicBezTo>
                <a:cubicBezTo>
                  <a:pt x="11516827" y="1029837"/>
                  <a:pt x="11299700" y="1072034"/>
                  <a:pt x="11155577" y="1053025"/>
                </a:cubicBezTo>
                <a:cubicBezTo>
                  <a:pt x="11011454" y="1034016"/>
                  <a:pt x="10689364" y="1087636"/>
                  <a:pt x="10352659" y="1053025"/>
                </a:cubicBezTo>
                <a:cubicBezTo>
                  <a:pt x="10015954" y="1018414"/>
                  <a:pt x="9927288" y="1090372"/>
                  <a:pt x="9549742" y="1053025"/>
                </a:cubicBezTo>
                <a:cubicBezTo>
                  <a:pt x="9172196" y="1015678"/>
                  <a:pt x="9331023" y="1051410"/>
                  <a:pt x="9213477" y="1053025"/>
                </a:cubicBezTo>
                <a:cubicBezTo>
                  <a:pt x="9095932" y="1054640"/>
                  <a:pt x="8886729" y="1037304"/>
                  <a:pt x="8760549" y="1053025"/>
                </a:cubicBezTo>
                <a:cubicBezTo>
                  <a:pt x="8634369" y="1068746"/>
                  <a:pt x="8557576" y="1041970"/>
                  <a:pt x="8424285" y="1053025"/>
                </a:cubicBezTo>
                <a:cubicBezTo>
                  <a:pt x="8290994" y="1064080"/>
                  <a:pt x="7986411" y="1041561"/>
                  <a:pt x="7854694" y="1053025"/>
                </a:cubicBezTo>
                <a:cubicBezTo>
                  <a:pt x="7722977" y="1064489"/>
                  <a:pt x="7544350" y="1037880"/>
                  <a:pt x="7401766" y="1053025"/>
                </a:cubicBezTo>
                <a:cubicBezTo>
                  <a:pt x="7259182" y="1068170"/>
                  <a:pt x="6852919" y="1046044"/>
                  <a:pt x="6598848" y="1053025"/>
                </a:cubicBezTo>
                <a:cubicBezTo>
                  <a:pt x="6344777" y="1060006"/>
                  <a:pt x="6244082" y="1064662"/>
                  <a:pt x="6145920" y="1053025"/>
                </a:cubicBezTo>
                <a:cubicBezTo>
                  <a:pt x="6047758" y="1041388"/>
                  <a:pt x="5666756" y="1076622"/>
                  <a:pt x="5226340" y="1053025"/>
                </a:cubicBezTo>
                <a:cubicBezTo>
                  <a:pt x="4785924" y="1029428"/>
                  <a:pt x="4576756" y="1077633"/>
                  <a:pt x="4306759" y="1053025"/>
                </a:cubicBezTo>
                <a:cubicBezTo>
                  <a:pt x="4036762" y="1028417"/>
                  <a:pt x="4072216" y="1059164"/>
                  <a:pt x="3970494" y="1053025"/>
                </a:cubicBezTo>
                <a:cubicBezTo>
                  <a:pt x="3868773" y="1046886"/>
                  <a:pt x="3529473" y="1056681"/>
                  <a:pt x="3400903" y="1053025"/>
                </a:cubicBezTo>
                <a:cubicBezTo>
                  <a:pt x="3272333" y="1049369"/>
                  <a:pt x="3072413" y="1064884"/>
                  <a:pt x="2831312" y="1053025"/>
                </a:cubicBezTo>
                <a:cubicBezTo>
                  <a:pt x="2590211" y="1041166"/>
                  <a:pt x="2662022" y="1050947"/>
                  <a:pt x="2495048" y="1053025"/>
                </a:cubicBezTo>
                <a:cubicBezTo>
                  <a:pt x="2328074" y="1055103"/>
                  <a:pt x="1924203" y="1031056"/>
                  <a:pt x="1575467" y="1053025"/>
                </a:cubicBezTo>
                <a:cubicBezTo>
                  <a:pt x="1226731" y="1074994"/>
                  <a:pt x="1050858" y="1057469"/>
                  <a:pt x="889212" y="1053025"/>
                </a:cubicBezTo>
                <a:cubicBezTo>
                  <a:pt x="727567" y="1048581"/>
                  <a:pt x="395512" y="1030422"/>
                  <a:pt x="175508" y="1053025"/>
                </a:cubicBezTo>
                <a:cubicBezTo>
                  <a:pt x="92523" y="1055553"/>
                  <a:pt x="2257" y="987109"/>
                  <a:pt x="0" y="877517"/>
                </a:cubicBezTo>
                <a:cubicBezTo>
                  <a:pt x="17731" y="787340"/>
                  <a:pt x="14037" y="664119"/>
                  <a:pt x="0" y="512472"/>
                </a:cubicBezTo>
                <a:cubicBezTo>
                  <a:pt x="-14037" y="360825"/>
                  <a:pt x="2874" y="282703"/>
                  <a:pt x="0" y="17550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82998522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1.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인권이란 무엇일까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0" name="그림 9" descr="위성이(가) 표시된 사진&#10;&#10;자동 생성된 설명">
            <a:extLst>
              <a:ext uri="{FF2B5EF4-FFF2-40B4-BE49-F238E27FC236}">
                <a16:creationId xmlns="" xmlns:a16="http://schemas.microsoft.com/office/drawing/2014/main" id="{3E215C53-018F-4DD8-B19D-C34EF73A6F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5001" y="64411"/>
            <a:ext cx="1613542" cy="1356692"/>
          </a:xfrm>
          <a:prstGeom prst="rect">
            <a:avLst/>
          </a:prstGeom>
        </p:spPr>
      </p:pic>
      <p:sp>
        <p:nvSpPr>
          <p:cNvPr id="11" name="말풍선: 모서리가 둥근 사각형 10">
            <a:extLst>
              <a:ext uri="{FF2B5EF4-FFF2-40B4-BE49-F238E27FC236}">
                <a16:creationId xmlns="" xmlns:a16="http://schemas.microsoft.com/office/drawing/2014/main" id="{675634CF-8279-4E1B-B94B-819882DA7524}"/>
              </a:ext>
            </a:extLst>
          </p:cNvPr>
          <p:cNvSpPr/>
          <p:nvPr/>
        </p:nvSpPr>
        <p:spPr>
          <a:xfrm>
            <a:off x="313507" y="1421103"/>
            <a:ext cx="4611208" cy="2425567"/>
          </a:xfrm>
          <a:custGeom>
            <a:avLst/>
            <a:gdLst>
              <a:gd name="connsiteX0" fmla="*/ 0 w 4611208"/>
              <a:gd name="connsiteY0" fmla="*/ 404269 h 2425567"/>
              <a:gd name="connsiteX1" fmla="*/ 404269 w 4611208"/>
              <a:gd name="connsiteY1" fmla="*/ 0 h 2425567"/>
              <a:gd name="connsiteX2" fmla="*/ 768535 w 4611208"/>
              <a:gd name="connsiteY2" fmla="*/ 0 h 2425567"/>
              <a:gd name="connsiteX3" fmla="*/ 768535 w 4611208"/>
              <a:gd name="connsiteY3" fmla="*/ 0 h 2425567"/>
              <a:gd name="connsiteX4" fmla="*/ 1367992 w 4611208"/>
              <a:gd name="connsiteY4" fmla="*/ 0 h 2425567"/>
              <a:gd name="connsiteX5" fmla="*/ 1921337 w 4611208"/>
              <a:gd name="connsiteY5" fmla="*/ 0 h 2425567"/>
              <a:gd name="connsiteX6" fmla="*/ 2424169 w 4611208"/>
              <a:gd name="connsiteY6" fmla="*/ 0 h 2425567"/>
              <a:gd name="connsiteX7" fmla="*/ 3018426 w 4611208"/>
              <a:gd name="connsiteY7" fmla="*/ 0 h 2425567"/>
              <a:gd name="connsiteX8" fmla="*/ 3635539 w 4611208"/>
              <a:gd name="connsiteY8" fmla="*/ 0 h 2425567"/>
              <a:gd name="connsiteX9" fmla="*/ 4206939 w 4611208"/>
              <a:gd name="connsiteY9" fmla="*/ 0 h 2425567"/>
              <a:gd name="connsiteX10" fmla="*/ 4611208 w 4611208"/>
              <a:gd name="connsiteY10" fmla="*/ 404269 h 2425567"/>
              <a:gd name="connsiteX11" fmla="*/ 4611208 w 4611208"/>
              <a:gd name="connsiteY11" fmla="*/ 889379 h 2425567"/>
              <a:gd name="connsiteX12" fmla="*/ 4611208 w 4611208"/>
              <a:gd name="connsiteY12" fmla="*/ 1414914 h 2425567"/>
              <a:gd name="connsiteX13" fmla="*/ 4611208 w 4611208"/>
              <a:gd name="connsiteY13" fmla="*/ 1414914 h 2425567"/>
              <a:gd name="connsiteX14" fmla="*/ 4611208 w 4611208"/>
              <a:gd name="connsiteY14" fmla="*/ 2021306 h 2425567"/>
              <a:gd name="connsiteX15" fmla="*/ 4611208 w 4611208"/>
              <a:gd name="connsiteY15" fmla="*/ 2021298 h 2425567"/>
              <a:gd name="connsiteX16" fmla="*/ 4206939 w 4611208"/>
              <a:gd name="connsiteY16" fmla="*/ 2425567 h 2425567"/>
              <a:gd name="connsiteX17" fmla="*/ 3681251 w 4611208"/>
              <a:gd name="connsiteY17" fmla="*/ 2425567 h 2425567"/>
              <a:gd name="connsiteX18" fmla="*/ 3086994 w 4611208"/>
              <a:gd name="connsiteY18" fmla="*/ 2425567 h 2425567"/>
              <a:gd name="connsiteX19" fmla="*/ 2584162 w 4611208"/>
              <a:gd name="connsiteY19" fmla="*/ 2425567 h 2425567"/>
              <a:gd name="connsiteX20" fmla="*/ 1921337 w 4611208"/>
              <a:gd name="connsiteY20" fmla="*/ 2425567 h 2425567"/>
              <a:gd name="connsiteX21" fmla="*/ 2218959 w 4611208"/>
              <a:gd name="connsiteY21" fmla="*/ 2809025 h 2425567"/>
              <a:gd name="connsiteX22" fmla="*/ 1749989 w 4611208"/>
              <a:gd name="connsiteY22" fmla="*/ 2685040 h 2425567"/>
              <a:gd name="connsiteX23" fmla="*/ 1237505 w 4611208"/>
              <a:gd name="connsiteY23" fmla="*/ 2549552 h 2425567"/>
              <a:gd name="connsiteX24" fmla="*/ 768535 w 4611208"/>
              <a:gd name="connsiteY24" fmla="*/ 2425567 h 2425567"/>
              <a:gd name="connsiteX25" fmla="*/ 404269 w 4611208"/>
              <a:gd name="connsiteY25" fmla="*/ 2425567 h 2425567"/>
              <a:gd name="connsiteX26" fmla="*/ 0 w 4611208"/>
              <a:gd name="connsiteY26" fmla="*/ 2021298 h 2425567"/>
              <a:gd name="connsiteX27" fmla="*/ 0 w 4611208"/>
              <a:gd name="connsiteY27" fmla="*/ 2021306 h 2425567"/>
              <a:gd name="connsiteX28" fmla="*/ 0 w 4611208"/>
              <a:gd name="connsiteY28" fmla="*/ 1414914 h 2425567"/>
              <a:gd name="connsiteX29" fmla="*/ 0 w 4611208"/>
              <a:gd name="connsiteY29" fmla="*/ 1414914 h 2425567"/>
              <a:gd name="connsiteX30" fmla="*/ 0 w 4611208"/>
              <a:gd name="connsiteY30" fmla="*/ 889379 h 2425567"/>
              <a:gd name="connsiteX31" fmla="*/ 0 w 4611208"/>
              <a:gd name="connsiteY31" fmla="*/ 404269 h 2425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611208" h="2425567" fill="none" extrusionOk="0">
                <a:moveTo>
                  <a:pt x="0" y="404269"/>
                </a:moveTo>
                <a:cubicBezTo>
                  <a:pt x="-2506" y="203156"/>
                  <a:pt x="194310" y="29565"/>
                  <a:pt x="404269" y="0"/>
                </a:cubicBezTo>
                <a:cubicBezTo>
                  <a:pt x="533498" y="1875"/>
                  <a:pt x="657506" y="12775"/>
                  <a:pt x="768535" y="0"/>
                </a:cubicBezTo>
                <a:lnTo>
                  <a:pt x="768535" y="0"/>
                </a:lnTo>
                <a:cubicBezTo>
                  <a:pt x="1032414" y="-13192"/>
                  <a:pt x="1195878" y="14755"/>
                  <a:pt x="1367992" y="0"/>
                </a:cubicBezTo>
                <a:cubicBezTo>
                  <a:pt x="1540106" y="-14755"/>
                  <a:pt x="1655714" y="-3734"/>
                  <a:pt x="1921337" y="0"/>
                </a:cubicBezTo>
                <a:cubicBezTo>
                  <a:pt x="2066075" y="-2845"/>
                  <a:pt x="2257772" y="-1989"/>
                  <a:pt x="2424169" y="0"/>
                </a:cubicBezTo>
                <a:cubicBezTo>
                  <a:pt x="2590566" y="1989"/>
                  <a:pt x="2860335" y="17720"/>
                  <a:pt x="3018426" y="0"/>
                </a:cubicBezTo>
                <a:cubicBezTo>
                  <a:pt x="3176517" y="-17720"/>
                  <a:pt x="3424577" y="-10237"/>
                  <a:pt x="3635539" y="0"/>
                </a:cubicBezTo>
                <a:cubicBezTo>
                  <a:pt x="3846501" y="10237"/>
                  <a:pt x="4022773" y="3129"/>
                  <a:pt x="4206939" y="0"/>
                </a:cubicBezTo>
                <a:cubicBezTo>
                  <a:pt x="4469713" y="-29110"/>
                  <a:pt x="4647560" y="213537"/>
                  <a:pt x="4611208" y="404269"/>
                </a:cubicBezTo>
                <a:cubicBezTo>
                  <a:pt x="4608193" y="540228"/>
                  <a:pt x="4608030" y="776267"/>
                  <a:pt x="4611208" y="889379"/>
                </a:cubicBezTo>
                <a:cubicBezTo>
                  <a:pt x="4614387" y="1002491"/>
                  <a:pt x="4589620" y="1221948"/>
                  <a:pt x="4611208" y="1414914"/>
                </a:cubicBezTo>
                <a:lnTo>
                  <a:pt x="4611208" y="1414914"/>
                </a:lnTo>
                <a:cubicBezTo>
                  <a:pt x="4591121" y="1627013"/>
                  <a:pt x="4615834" y="1811485"/>
                  <a:pt x="4611208" y="2021306"/>
                </a:cubicBezTo>
                <a:lnTo>
                  <a:pt x="4611208" y="2021298"/>
                </a:lnTo>
                <a:cubicBezTo>
                  <a:pt x="4663198" y="2261269"/>
                  <a:pt x="4449332" y="2462876"/>
                  <a:pt x="4206939" y="2425567"/>
                </a:cubicBezTo>
                <a:cubicBezTo>
                  <a:pt x="4069595" y="2442797"/>
                  <a:pt x="3883810" y="2411324"/>
                  <a:pt x="3681251" y="2425567"/>
                </a:cubicBezTo>
                <a:cubicBezTo>
                  <a:pt x="3478692" y="2439810"/>
                  <a:pt x="3321890" y="2421236"/>
                  <a:pt x="3086994" y="2425567"/>
                </a:cubicBezTo>
                <a:cubicBezTo>
                  <a:pt x="2852098" y="2429898"/>
                  <a:pt x="2783186" y="2438248"/>
                  <a:pt x="2584162" y="2425567"/>
                </a:cubicBezTo>
                <a:cubicBezTo>
                  <a:pt x="2385138" y="2412886"/>
                  <a:pt x="2107626" y="2408859"/>
                  <a:pt x="1921337" y="2425567"/>
                </a:cubicBezTo>
                <a:cubicBezTo>
                  <a:pt x="2065498" y="2613895"/>
                  <a:pt x="2163452" y="2711272"/>
                  <a:pt x="2218959" y="2809025"/>
                </a:cubicBezTo>
                <a:cubicBezTo>
                  <a:pt x="2010918" y="2769162"/>
                  <a:pt x="1909802" y="2736153"/>
                  <a:pt x="1749989" y="2685040"/>
                </a:cubicBezTo>
                <a:cubicBezTo>
                  <a:pt x="1590176" y="2633928"/>
                  <a:pt x="1473030" y="2627213"/>
                  <a:pt x="1237505" y="2549552"/>
                </a:cubicBezTo>
                <a:cubicBezTo>
                  <a:pt x="1001980" y="2471890"/>
                  <a:pt x="878393" y="2457769"/>
                  <a:pt x="768535" y="2425567"/>
                </a:cubicBezTo>
                <a:cubicBezTo>
                  <a:pt x="614116" y="2413197"/>
                  <a:pt x="505214" y="2426439"/>
                  <a:pt x="404269" y="2425567"/>
                </a:cubicBezTo>
                <a:cubicBezTo>
                  <a:pt x="185792" y="2451302"/>
                  <a:pt x="14716" y="2288215"/>
                  <a:pt x="0" y="2021298"/>
                </a:cubicBezTo>
                <a:lnTo>
                  <a:pt x="0" y="2021306"/>
                </a:lnTo>
                <a:cubicBezTo>
                  <a:pt x="4555" y="1842101"/>
                  <a:pt x="-24188" y="1673911"/>
                  <a:pt x="0" y="1414914"/>
                </a:cubicBezTo>
                <a:lnTo>
                  <a:pt x="0" y="1414914"/>
                </a:lnTo>
                <a:cubicBezTo>
                  <a:pt x="12239" y="1267443"/>
                  <a:pt x="8117" y="1144593"/>
                  <a:pt x="0" y="889379"/>
                </a:cubicBezTo>
                <a:cubicBezTo>
                  <a:pt x="-8117" y="634166"/>
                  <a:pt x="8606" y="607683"/>
                  <a:pt x="0" y="404269"/>
                </a:cubicBezTo>
                <a:close/>
              </a:path>
              <a:path w="4611208" h="2425567" stroke="0" extrusionOk="0">
                <a:moveTo>
                  <a:pt x="0" y="404269"/>
                </a:moveTo>
                <a:cubicBezTo>
                  <a:pt x="15099" y="200524"/>
                  <a:pt x="186582" y="-2343"/>
                  <a:pt x="404269" y="0"/>
                </a:cubicBezTo>
                <a:cubicBezTo>
                  <a:pt x="564863" y="14746"/>
                  <a:pt x="591053" y="-620"/>
                  <a:pt x="768535" y="0"/>
                </a:cubicBezTo>
                <a:lnTo>
                  <a:pt x="768535" y="0"/>
                </a:lnTo>
                <a:cubicBezTo>
                  <a:pt x="999431" y="7365"/>
                  <a:pt x="1119780" y="25232"/>
                  <a:pt x="1333408" y="0"/>
                </a:cubicBezTo>
                <a:cubicBezTo>
                  <a:pt x="1547036" y="-25232"/>
                  <a:pt x="1633991" y="-671"/>
                  <a:pt x="1921337" y="0"/>
                </a:cubicBezTo>
                <a:cubicBezTo>
                  <a:pt x="2055106" y="10251"/>
                  <a:pt x="2210791" y="-12235"/>
                  <a:pt x="2424169" y="0"/>
                </a:cubicBezTo>
                <a:cubicBezTo>
                  <a:pt x="2637547" y="12235"/>
                  <a:pt x="2761855" y="10498"/>
                  <a:pt x="2995570" y="0"/>
                </a:cubicBezTo>
                <a:cubicBezTo>
                  <a:pt x="3229285" y="-10498"/>
                  <a:pt x="3303129" y="-18006"/>
                  <a:pt x="3498402" y="0"/>
                </a:cubicBezTo>
                <a:cubicBezTo>
                  <a:pt x="3693675" y="18006"/>
                  <a:pt x="4027547" y="-19986"/>
                  <a:pt x="4206939" y="0"/>
                </a:cubicBezTo>
                <a:cubicBezTo>
                  <a:pt x="4416968" y="8318"/>
                  <a:pt x="4603256" y="173813"/>
                  <a:pt x="4611208" y="404269"/>
                </a:cubicBezTo>
                <a:cubicBezTo>
                  <a:pt x="4590798" y="608773"/>
                  <a:pt x="4617139" y="662058"/>
                  <a:pt x="4611208" y="909592"/>
                </a:cubicBezTo>
                <a:cubicBezTo>
                  <a:pt x="4605277" y="1157126"/>
                  <a:pt x="4603862" y="1292081"/>
                  <a:pt x="4611208" y="1414914"/>
                </a:cubicBezTo>
                <a:lnTo>
                  <a:pt x="4611208" y="1414914"/>
                </a:lnTo>
                <a:cubicBezTo>
                  <a:pt x="4583938" y="1651430"/>
                  <a:pt x="4600215" y="1769491"/>
                  <a:pt x="4611208" y="2021306"/>
                </a:cubicBezTo>
                <a:lnTo>
                  <a:pt x="4611208" y="2021298"/>
                </a:lnTo>
                <a:cubicBezTo>
                  <a:pt x="4562561" y="2252722"/>
                  <a:pt x="4480005" y="2407614"/>
                  <a:pt x="4206939" y="2425567"/>
                </a:cubicBezTo>
                <a:cubicBezTo>
                  <a:pt x="4051598" y="2448983"/>
                  <a:pt x="3927154" y="2439872"/>
                  <a:pt x="3658395" y="2425567"/>
                </a:cubicBezTo>
                <a:cubicBezTo>
                  <a:pt x="3389636" y="2411262"/>
                  <a:pt x="3372378" y="2422538"/>
                  <a:pt x="3109850" y="2425567"/>
                </a:cubicBezTo>
                <a:cubicBezTo>
                  <a:pt x="2847322" y="2428596"/>
                  <a:pt x="2744034" y="2450527"/>
                  <a:pt x="2607018" y="2425567"/>
                </a:cubicBezTo>
                <a:cubicBezTo>
                  <a:pt x="2470002" y="2400607"/>
                  <a:pt x="2109145" y="2452853"/>
                  <a:pt x="1921337" y="2425567"/>
                </a:cubicBezTo>
                <a:cubicBezTo>
                  <a:pt x="1974533" y="2516590"/>
                  <a:pt x="2065783" y="2621591"/>
                  <a:pt x="2218959" y="2809025"/>
                </a:cubicBezTo>
                <a:cubicBezTo>
                  <a:pt x="2029066" y="2741349"/>
                  <a:pt x="1953683" y="2759707"/>
                  <a:pt x="1778997" y="2692709"/>
                </a:cubicBezTo>
                <a:cubicBezTo>
                  <a:pt x="1604310" y="2625711"/>
                  <a:pt x="1459534" y="2628594"/>
                  <a:pt x="1295522" y="2564890"/>
                </a:cubicBezTo>
                <a:cubicBezTo>
                  <a:pt x="1131510" y="2501186"/>
                  <a:pt x="882269" y="2433355"/>
                  <a:pt x="768535" y="2425567"/>
                </a:cubicBezTo>
                <a:cubicBezTo>
                  <a:pt x="604423" y="2424459"/>
                  <a:pt x="557362" y="2440927"/>
                  <a:pt x="404269" y="2425567"/>
                </a:cubicBezTo>
                <a:cubicBezTo>
                  <a:pt x="182385" y="2419756"/>
                  <a:pt x="21600" y="2295430"/>
                  <a:pt x="0" y="2021298"/>
                </a:cubicBezTo>
                <a:lnTo>
                  <a:pt x="0" y="2021306"/>
                </a:lnTo>
                <a:cubicBezTo>
                  <a:pt x="23948" y="1734365"/>
                  <a:pt x="-517" y="1718040"/>
                  <a:pt x="0" y="1414914"/>
                </a:cubicBezTo>
                <a:lnTo>
                  <a:pt x="0" y="1414914"/>
                </a:lnTo>
                <a:cubicBezTo>
                  <a:pt x="8578" y="1279833"/>
                  <a:pt x="20869" y="1117650"/>
                  <a:pt x="0" y="889379"/>
                </a:cubicBezTo>
                <a:cubicBezTo>
                  <a:pt x="-20869" y="661108"/>
                  <a:pt x="-15578" y="569234"/>
                  <a:pt x="0" y="40426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302018887">
                  <a:prstGeom prst="wedgeRoundRectCallout">
                    <a:avLst>
                      <a:gd name="adj1" fmla="val -1879"/>
                      <a:gd name="adj2" fmla="val 65809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세계 인권 선언 </a:t>
            </a:r>
            <a:r>
              <a:rPr kumimoji="0" lang="ko-KR" alt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제</a:t>
            </a:r>
            <a:r>
              <a:rPr kumimoji="0" lang="en-US" altLang="ko-KR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</a:t>
            </a:r>
            <a:r>
              <a:rPr kumimoji="0" lang="ko-KR" alt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조</a:t>
            </a:r>
            <a:r>
              <a:rPr kumimoji="0" lang="ko-KR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를</a:t>
            </a:r>
            <a:endParaRPr kumimoji="0" lang="en-US" altLang="ko-KR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함께 읽으며 인권에 대해</a:t>
            </a:r>
            <a:endParaRPr kumimoji="0" lang="en-US" altLang="ko-KR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생각해 봅시다</a:t>
            </a:r>
            <a:r>
              <a:rPr kumimoji="0" lang="en-US" altLang="ko-KR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kumimoji="0" lang="ko-KR" alt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3" name="그림 2" descr="그리기이(가) 표시된 사진&#10;&#10;자동 생성된 설명">
            <a:extLst>
              <a:ext uri="{FF2B5EF4-FFF2-40B4-BE49-F238E27FC236}">
                <a16:creationId xmlns="" xmlns:a16="http://schemas.microsoft.com/office/drawing/2014/main" id="{E06877BF-2750-4D1D-8C00-3DDB87104BF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1" t="24543" r="52753" b="29204"/>
          <a:stretch/>
        </p:blipFill>
        <p:spPr>
          <a:xfrm>
            <a:off x="2205791" y="3506663"/>
            <a:ext cx="2718924" cy="3172078"/>
          </a:xfrm>
          <a:prstGeom prst="rect">
            <a:avLst/>
          </a:prstGeom>
        </p:spPr>
      </p:pic>
      <p:sp>
        <p:nvSpPr>
          <p:cNvPr id="15" name="말풍선: 모서리가 둥근 사각형 14">
            <a:extLst>
              <a:ext uri="{FF2B5EF4-FFF2-40B4-BE49-F238E27FC236}">
                <a16:creationId xmlns="" xmlns:a16="http://schemas.microsoft.com/office/drawing/2014/main" id="{39F04964-A095-401D-9E19-B3B06CF20D39}"/>
              </a:ext>
            </a:extLst>
          </p:cNvPr>
          <p:cNvSpPr/>
          <p:nvPr/>
        </p:nvSpPr>
        <p:spPr>
          <a:xfrm>
            <a:off x="5263366" y="1623752"/>
            <a:ext cx="6540815" cy="4856661"/>
          </a:xfrm>
          <a:custGeom>
            <a:avLst/>
            <a:gdLst>
              <a:gd name="connsiteX0" fmla="*/ 0 w 6540815"/>
              <a:gd name="connsiteY0" fmla="*/ 809460 h 4856661"/>
              <a:gd name="connsiteX1" fmla="*/ 809460 w 6540815"/>
              <a:gd name="connsiteY1" fmla="*/ 0 h 4856661"/>
              <a:gd name="connsiteX2" fmla="*/ 1350543 w 6540815"/>
              <a:gd name="connsiteY2" fmla="*/ 0 h 4856661"/>
              <a:gd name="connsiteX3" fmla="*/ 1921686 w 6540815"/>
              <a:gd name="connsiteY3" fmla="*/ 0 h 4856661"/>
              <a:gd name="connsiteX4" fmla="*/ 2522889 w 6540815"/>
              <a:gd name="connsiteY4" fmla="*/ 0 h 4856661"/>
              <a:gd name="connsiteX5" fmla="*/ 3184212 w 6540815"/>
              <a:gd name="connsiteY5" fmla="*/ 0 h 4856661"/>
              <a:gd name="connsiteX6" fmla="*/ 3815475 w 6540815"/>
              <a:gd name="connsiteY6" fmla="*/ 0 h 4856661"/>
              <a:gd name="connsiteX7" fmla="*/ 3815475 w 6540815"/>
              <a:gd name="connsiteY7" fmla="*/ 0 h 4856661"/>
              <a:gd name="connsiteX8" fmla="*/ 4327839 w 6540815"/>
              <a:gd name="connsiteY8" fmla="*/ 0 h 4856661"/>
              <a:gd name="connsiteX9" fmla="*/ 4889259 w 6540815"/>
              <a:gd name="connsiteY9" fmla="*/ 0 h 4856661"/>
              <a:gd name="connsiteX10" fmla="*/ 5450679 w 6540815"/>
              <a:gd name="connsiteY10" fmla="*/ 0 h 4856661"/>
              <a:gd name="connsiteX11" fmla="*/ 5731355 w 6540815"/>
              <a:gd name="connsiteY11" fmla="*/ 0 h 4856661"/>
              <a:gd name="connsiteX12" fmla="*/ 6540815 w 6540815"/>
              <a:gd name="connsiteY12" fmla="*/ 809460 h 4856661"/>
              <a:gd name="connsiteX13" fmla="*/ 6540815 w 6540815"/>
              <a:gd name="connsiteY13" fmla="*/ 1443519 h 4856661"/>
              <a:gd name="connsiteX14" fmla="*/ 6540815 w 6540815"/>
              <a:gd name="connsiteY14" fmla="*/ 2057342 h 4856661"/>
              <a:gd name="connsiteX15" fmla="*/ 6540815 w 6540815"/>
              <a:gd name="connsiteY15" fmla="*/ 2833052 h 4856661"/>
              <a:gd name="connsiteX16" fmla="*/ 6540815 w 6540815"/>
              <a:gd name="connsiteY16" fmla="*/ 3116714 h 4856661"/>
              <a:gd name="connsiteX17" fmla="*/ 6540815 w 6540815"/>
              <a:gd name="connsiteY17" fmla="*/ 3581966 h 4856661"/>
              <a:gd name="connsiteX18" fmla="*/ 6540815 w 6540815"/>
              <a:gd name="connsiteY18" fmla="*/ 4047218 h 4856661"/>
              <a:gd name="connsiteX19" fmla="*/ 6540815 w 6540815"/>
              <a:gd name="connsiteY19" fmla="*/ 4047201 h 4856661"/>
              <a:gd name="connsiteX20" fmla="*/ 5731355 w 6540815"/>
              <a:gd name="connsiteY20" fmla="*/ 4856661 h 4856661"/>
              <a:gd name="connsiteX21" fmla="*/ 5450679 w 6540815"/>
              <a:gd name="connsiteY21" fmla="*/ 4856661 h 4856661"/>
              <a:gd name="connsiteX22" fmla="*/ 4954667 w 6540815"/>
              <a:gd name="connsiteY22" fmla="*/ 4856661 h 4856661"/>
              <a:gd name="connsiteX23" fmla="*/ 4425951 w 6540815"/>
              <a:gd name="connsiteY23" fmla="*/ 4856661 h 4856661"/>
              <a:gd name="connsiteX24" fmla="*/ 3815475 w 6540815"/>
              <a:gd name="connsiteY24" fmla="*/ 4856661 h 4856661"/>
              <a:gd name="connsiteX25" fmla="*/ 3815475 w 6540815"/>
              <a:gd name="connsiteY25" fmla="*/ 4856661 h 4856661"/>
              <a:gd name="connsiteX26" fmla="*/ 3214272 w 6540815"/>
              <a:gd name="connsiteY26" fmla="*/ 4856661 h 4856661"/>
              <a:gd name="connsiteX27" fmla="*/ 2673189 w 6540815"/>
              <a:gd name="connsiteY27" fmla="*/ 4856661 h 4856661"/>
              <a:gd name="connsiteX28" fmla="*/ 2041926 w 6540815"/>
              <a:gd name="connsiteY28" fmla="*/ 4856661 h 4856661"/>
              <a:gd name="connsiteX29" fmla="*/ 1440723 w 6540815"/>
              <a:gd name="connsiteY29" fmla="*/ 4856661 h 4856661"/>
              <a:gd name="connsiteX30" fmla="*/ 809460 w 6540815"/>
              <a:gd name="connsiteY30" fmla="*/ 4856661 h 4856661"/>
              <a:gd name="connsiteX31" fmla="*/ 0 w 6540815"/>
              <a:gd name="connsiteY31" fmla="*/ 4047201 h 4856661"/>
              <a:gd name="connsiteX32" fmla="*/ 0 w 6540815"/>
              <a:gd name="connsiteY32" fmla="*/ 4047218 h 4856661"/>
              <a:gd name="connsiteX33" fmla="*/ 0 w 6540815"/>
              <a:gd name="connsiteY33" fmla="*/ 3452277 h 4856661"/>
              <a:gd name="connsiteX34" fmla="*/ 0 w 6540815"/>
              <a:gd name="connsiteY34" fmla="*/ 2833052 h 4856661"/>
              <a:gd name="connsiteX35" fmla="*/ 0 w 6540815"/>
              <a:gd name="connsiteY35" fmla="*/ 2833052 h 4856661"/>
              <a:gd name="connsiteX36" fmla="*/ 0 w 6540815"/>
              <a:gd name="connsiteY36" fmla="*/ 2198993 h 4856661"/>
              <a:gd name="connsiteX37" fmla="*/ 0 w 6540815"/>
              <a:gd name="connsiteY37" fmla="*/ 1564934 h 4856661"/>
              <a:gd name="connsiteX38" fmla="*/ 0 w 6540815"/>
              <a:gd name="connsiteY38" fmla="*/ 809460 h 4856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540815" h="4856661" fill="none" extrusionOk="0">
                <a:moveTo>
                  <a:pt x="0" y="809460"/>
                </a:moveTo>
                <a:cubicBezTo>
                  <a:pt x="14442" y="351766"/>
                  <a:pt x="423929" y="55069"/>
                  <a:pt x="809460" y="0"/>
                </a:cubicBezTo>
                <a:cubicBezTo>
                  <a:pt x="1014222" y="-8323"/>
                  <a:pt x="1176569" y="15701"/>
                  <a:pt x="1350543" y="0"/>
                </a:cubicBezTo>
                <a:cubicBezTo>
                  <a:pt x="1524517" y="-15701"/>
                  <a:pt x="1753894" y="-14036"/>
                  <a:pt x="1921686" y="0"/>
                </a:cubicBezTo>
                <a:cubicBezTo>
                  <a:pt x="2089478" y="14036"/>
                  <a:pt x="2314136" y="-23430"/>
                  <a:pt x="2522889" y="0"/>
                </a:cubicBezTo>
                <a:cubicBezTo>
                  <a:pt x="2731642" y="23430"/>
                  <a:pt x="2982796" y="7257"/>
                  <a:pt x="3184212" y="0"/>
                </a:cubicBezTo>
                <a:cubicBezTo>
                  <a:pt x="3385628" y="-7257"/>
                  <a:pt x="3674220" y="18920"/>
                  <a:pt x="3815475" y="0"/>
                </a:cubicBezTo>
                <a:lnTo>
                  <a:pt x="3815475" y="0"/>
                </a:lnTo>
                <a:cubicBezTo>
                  <a:pt x="3924871" y="13414"/>
                  <a:pt x="4193448" y="-16787"/>
                  <a:pt x="4327839" y="0"/>
                </a:cubicBezTo>
                <a:cubicBezTo>
                  <a:pt x="4462230" y="16787"/>
                  <a:pt x="4628069" y="-27222"/>
                  <a:pt x="4889259" y="0"/>
                </a:cubicBezTo>
                <a:cubicBezTo>
                  <a:pt x="5150449" y="27222"/>
                  <a:pt x="5237129" y="-27361"/>
                  <a:pt x="5450679" y="0"/>
                </a:cubicBezTo>
                <a:cubicBezTo>
                  <a:pt x="5572718" y="11069"/>
                  <a:pt x="5629105" y="-1202"/>
                  <a:pt x="5731355" y="0"/>
                </a:cubicBezTo>
                <a:cubicBezTo>
                  <a:pt x="6233960" y="17942"/>
                  <a:pt x="6618099" y="349818"/>
                  <a:pt x="6540815" y="809460"/>
                </a:cubicBezTo>
                <a:cubicBezTo>
                  <a:pt x="6542454" y="1112188"/>
                  <a:pt x="6525801" y="1133137"/>
                  <a:pt x="6540815" y="1443519"/>
                </a:cubicBezTo>
                <a:cubicBezTo>
                  <a:pt x="6555829" y="1753901"/>
                  <a:pt x="6535863" y="1825835"/>
                  <a:pt x="6540815" y="2057342"/>
                </a:cubicBezTo>
                <a:cubicBezTo>
                  <a:pt x="6545767" y="2288849"/>
                  <a:pt x="6573374" y="2452723"/>
                  <a:pt x="6540815" y="2833052"/>
                </a:cubicBezTo>
                <a:cubicBezTo>
                  <a:pt x="6546482" y="2973824"/>
                  <a:pt x="6531125" y="3038979"/>
                  <a:pt x="6540815" y="3116714"/>
                </a:cubicBezTo>
                <a:cubicBezTo>
                  <a:pt x="6526354" y="3299296"/>
                  <a:pt x="6535027" y="3448740"/>
                  <a:pt x="6540815" y="3581966"/>
                </a:cubicBezTo>
                <a:cubicBezTo>
                  <a:pt x="6546603" y="3715192"/>
                  <a:pt x="6541704" y="3872095"/>
                  <a:pt x="6540815" y="4047218"/>
                </a:cubicBezTo>
                <a:cubicBezTo>
                  <a:pt x="6540816" y="4047213"/>
                  <a:pt x="6540816" y="4047207"/>
                  <a:pt x="6540815" y="4047201"/>
                </a:cubicBezTo>
                <a:cubicBezTo>
                  <a:pt x="6501392" y="4444134"/>
                  <a:pt x="6112335" y="4900623"/>
                  <a:pt x="5731355" y="4856661"/>
                </a:cubicBezTo>
                <a:cubicBezTo>
                  <a:pt x="5625990" y="4845779"/>
                  <a:pt x="5560715" y="4854227"/>
                  <a:pt x="5450679" y="4856661"/>
                </a:cubicBezTo>
                <a:cubicBezTo>
                  <a:pt x="5322405" y="4860166"/>
                  <a:pt x="5187729" y="4842731"/>
                  <a:pt x="4954667" y="4856661"/>
                </a:cubicBezTo>
                <a:cubicBezTo>
                  <a:pt x="4721605" y="4870591"/>
                  <a:pt x="4599096" y="4878710"/>
                  <a:pt x="4425951" y="4856661"/>
                </a:cubicBezTo>
                <a:cubicBezTo>
                  <a:pt x="4252806" y="4834612"/>
                  <a:pt x="4119720" y="4843265"/>
                  <a:pt x="3815475" y="4856661"/>
                </a:cubicBezTo>
                <a:lnTo>
                  <a:pt x="3815475" y="4856661"/>
                </a:lnTo>
                <a:cubicBezTo>
                  <a:pt x="3579582" y="4850551"/>
                  <a:pt x="3462469" y="4856780"/>
                  <a:pt x="3214272" y="4856661"/>
                </a:cubicBezTo>
                <a:cubicBezTo>
                  <a:pt x="2966075" y="4856542"/>
                  <a:pt x="2833407" y="4841185"/>
                  <a:pt x="2673189" y="4856661"/>
                </a:cubicBezTo>
                <a:cubicBezTo>
                  <a:pt x="2512971" y="4872137"/>
                  <a:pt x="2196953" y="4870430"/>
                  <a:pt x="2041926" y="4856661"/>
                </a:cubicBezTo>
                <a:cubicBezTo>
                  <a:pt x="1886899" y="4842892"/>
                  <a:pt x="1569806" y="4854470"/>
                  <a:pt x="1440723" y="4856661"/>
                </a:cubicBezTo>
                <a:cubicBezTo>
                  <a:pt x="1311640" y="4858852"/>
                  <a:pt x="1077054" y="4830695"/>
                  <a:pt x="809460" y="4856661"/>
                </a:cubicBezTo>
                <a:cubicBezTo>
                  <a:pt x="356094" y="4872865"/>
                  <a:pt x="-3451" y="4508299"/>
                  <a:pt x="0" y="4047201"/>
                </a:cubicBezTo>
                <a:cubicBezTo>
                  <a:pt x="1" y="4047207"/>
                  <a:pt x="0" y="4047215"/>
                  <a:pt x="0" y="4047218"/>
                </a:cubicBezTo>
                <a:cubicBezTo>
                  <a:pt x="27083" y="3759666"/>
                  <a:pt x="15348" y="3659092"/>
                  <a:pt x="0" y="3452277"/>
                </a:cubicBezTo>
                <a:cubicBezTo>
                  <a:pt x="-15348" y="3245462"/>
                  <a:pt x="-4697" y="3019305"/>
                  <a:pt x="0" y="2833052"/>
                </a:cubicBezTo>
                <a:lnTo>
                  <a:pt x="0" y="2833052"/>
                </a:lnTo>
                <a:cubicBezTo>
                  <a:pt x="8515" y="2666454"/>
                  <a:pt x="-12534" y="2427873"/>
                  <a:pt x="0" y="2198993"/>
                </a:cubicBezTo>
                <a:cubicBezTo>
                  <a:pt x="12534" y="1970113"/>
                  <a:pt x="-27084" y="1844716"/>
                  <a:pt x="0" y="1564934"/>
                </a:cubicBezTo>
                <a:cubicBezTo>
                  <a:pt x="27084" y="1285152"/>
                  <a:pt x="8951" y="1023288"/>
                  <a:pt x="0" y="809460"/>
                </a:cubicBezTo>
                <a:close/>
              </a:path>
              <a:path w="6540815" h="4856661" stroke="0" extrusionOk="0">
                <a:moveTo>
                  <a:pt x="0" y="809460"/>
                </a:moveTo>
                <a:cubicBezTo>
                  <a:pt x="54729" y="433187"/>
                  <a:pt x="388234" y="-10836"/>
                  <a:pt x="809460" y="0"/>
                </a:cubicBezTo>
                <a:cubicBezTo>
                  <a:pt x="1068778" y="-15912"/>
                  <a:pt x="1144408" y="20885"/>
                  <a:pt x="1350543" y="0"/>
                </a:cubicBezTo>
                <a:cubicBezTo>
                  <a:pt x="1556678" y="-20885"/>
                  <a:pt x="1680970" y="2756"/>
                  <a:pt x="1921686" y="0"/>
                </a:cubicBezTo>
                <a:cubicBezTo>
                  <a:pt x="2162402" y="-2756"/>
                  <a:pt x="2385730" y="-15188"/>
                  <a:pt x="2522889" y="0"/>
                </a:cubicBezTo>
                <a:cubicBezTo>
                  <a:pt x="2660048" y="15188"/>
                  <a:pt x="2905843" y="15312"/>
                  <a:pt x="3184212" y="0"/>
                </a:cubicBezTo>
                <a:cubicBezTo>
                  <a:pt x="3462581" y="-15312"/>
                  <a:pt x="3571819" y="29544"/>
                  <a:pt x="3815475" y="0"/>
                </a:cubicBezTo>
                <a:lnTo>
                  <a:pt x="3815475" y="0"/>
                </a:lnTo>
                <a:cubicBezTo>
                  <a:pt x="4068510" y="-19776"/>
                  <a:pt x="4167921" y="-9352"/>
                  <a:pt x="4327839" y="0"/>
                </a:cubicBezTo>
                <a:cubicBezTo>
                  <a:pt x="4487757" y="9352"/>
                  <a:pt x="4746806" y="-26982"/>
                  <a:pt x="4905611" y="0"/>
                </a:cubicBezTo>
                <a:cubicBezTo>
                  <a:pt x="5064416" y="26982"/>
                  <a:pt x="5328783" y="-12841"/>
                  <a:pt x="5450679" y="0"/>
                </a:cubicBezTo>
                <a:cubicBezTo>
                  <a:pt x="5534454" y="8651"/>
                  <a:pt x="5622298" y="13362"/>
                  <a:pt x="5731355" y="0"/>
                </a:cubicBezTo>
                <a:cubicBezTo>
                  <a:pt x="6202636" y="-14577"/>
                  <a:pt x="6584795" y="376262"/>
                  <a:pt x="6540815" y="809460"/>
                </a:cubicBezTo>
                <a:cubicBezTo>
                  <a:pt x="6519709" y="1129715"/>
                  <a:pt x="6522209" y="1350912"/>
                  <a:pt x="6540815" y="1524463"/>
                </a:cubicBezTo>
                <a:cubicBezTo>
                  <a:pt x="6559421" y="1698014"/>
                  <a:pt x="6569123" y="1992257"/>
                  <a:pt x="6540815" y="2198993"/>
                </a:cubicBezTo>
                <a:cubicBezTo>
                  <a:pt x="6512508" y="2405729"/>
                  <a:pt x="6537014" y="2545050"/>
                  <a:pt x="6540815" y="2833052"/>
                </a:cubicBezTo>
                <a:cubicBezTo>
                  <a:pt x="6534596" y="2942945"/>
                  <a:pt x="6541888" y="3052658"/>
                  <a:pt x="6540815" y="3116714"/>
                </a:cubicBezTo>
                <a:cubicBezTo>
                  <a:pt x="6552264" y="3314085"/>
                  <a:pt x="6555147" y="3381027"/>
                  <a:pt x="6540815" y="3572661"/>
                </a:cubicBezTo>
                <a:cubicBezTo>
                  <a:pt x="6526483" y="3764295"/>
                  <a:pt x="6541586" y="3940711"/>
                  <a:pt x="6540815" y="4047218"/>
                </a:cubicBezTo>
                <a:cubicBezTo>
                  <a:pt x="6540815" y="4047209"/>
                  <a:pt x="6540816" y="4047204"/>
                  <a:pt x="6540815" y="4047201"/>
                </a:cubicBezTo>
                <a:cubicBezTo>
                  <a:pt x="6449377" y="4467026"/>
                  <a:pt x="6124931" y="4772111"/>
                  <a:pt x="5731355" y="4856661"/>
                </a:cubicBezTo>
                <a:cubicBezTo>
                  <a:pt x="5660960" y="4868125"/>
                  <a:pt x="5510425" y="4855051"/>
                  <a:pt x="5450679" y="4856661"/>
                </a:cubicBezTo>
                <a:cubicBezTo>
                  <a:pt x="5263795" y="4855329"/>
                  <a:pt x="5182727" y="4878899"/>
                  <a:pt x="4938315" y="4856661"/>
                </a:cubicBezTo>
                <a:cubicBezTo>
                  <a:pt x="4693903" y="4834423"/>
                  <a:pt x="4538416" y="4871140"/>
                  <a:pt x="4376895" y="4856661"/>
                </a:cubicBezTo>
                <a:cubicBezTo>
                  <a:pt x="4215374" y="4842182"/>
                  <a:pt x="4026470" y="4854652"/>
                  <a:pt x="3815475" y="4856661"/>
                </a:cubicBezTo>
                <a:lnTo>
                  <a:pt x="3815475" y="4856661"/>
                </a:lnTo>
                <a:cubicBezTo>
                  <a:pt x="3652453" y="4839055"/>
                  <a:pt x="3392480" y="4852472"/>
                  <a:pt x="3274392" y="4856661"/>
                </a:cubicBezTo>
                <a:cubicBezTo>
                  <a:pt x="3156304" y="4860850"/>
                  <a:pt x="2833276" y="4863086"/>
                  <a:pt x="2613069" y="4856661"/>
                </a:cubicBezTo>
                <a:cubicBezTo>
                  <a:pt x="2392862" y="4850236"/>
                  <a:pt x="2337310" y="4852005"/>
                  <a:pt x="2102046" y="4856661"/>
                </a:cubicBezTo>
                <a:cubicBezTo>
                  <a:pt x="1866782" y="4861317"/>
                  <a:pt x="1766509" y="4875312"/>
                  <a:pt x="1530904" y="4856661"/>
                </a:cubicBezTo>
                <a:cubicBezTo>
                  <a:pt x="1295299" y="4838010"/>
                  <a:pt x="984809" y="4842345"/>
                  <a:pt x="809460" y="4856661"/>
                </a:cubicBezTo>
                <a:cubicBezTo>
                  <a:pt x="360856" y="4807974"/>
                  <a:pt x="-80594" y="4479740"/>
                  <a:pt x="0" y="4047201"/>
                </a:cubicBezTo>
                <a:cubicBezTo>
                  <a:pt x="-1" y="4047207"/>
                  <a:pt x="0" y="4047210"/>
                  <a:pt x="0" y="4047218"/>
                </a:cubicBezTo>
                <a:cubicBezTo>
                  <a:pt x="-21609" y="3912029"/>
                  <a:pt x="16533" y="3668648"/>
                  <a:pt x="0" y="3452277"/>
                </a:cubicBezTo>
                <a:cubicBezTo>
                  <a:pt x="-16533" y="3235906"/>
                  <a:pt x="14932" y="2998184"/>
                  <a:pt x="0" y="2833052"/>
                </a:cubicBezTo>
                <a:lnTo>
                  <a:pt x="0" y="2833052"/>
                </a:lnTo>
                <a:cubicBezTo>
                  <a:pt x="26376" y="2553036"/>
                  <a:pt x="9423" y="2393621"/>
                  <a:pt x="0" y="2118049"/>
                </a:cubicBezTo>
                <a:cubicBezTo>
                  <a:pt x="-9423" y="1842477"/>
                  <a:pt x="-10258" y="1614539"/>
                  <a:pt x="0" y="1403047"/>
                </a:cubicBezTo>
                <a:cubicBezTo>
                  <a:pt x="10258" y="1191555"/>
                  <a:pt x="-15941" y="1088343"/>
                  <a:pt x="0" y="80946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302018887">
                  <a:prstGeom prst="wedgeRoundRectCallout">
                    <a:avLst>
                      <a:gd name="adj1" fmla="val 43856"/>
                      <a:gd name="adj2" fmla="val 14174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모든 사람은 태어날 때부터 </a:t>
            </a:r>
            <a:r>
              <a:rPr kumimoji="0" lang="ko-KR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DC5A3C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자유</a:t>
            </a: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롭고</a:t>
            </a:r>
            <a:r>
              <a:rPr kumimoji="0" lang="en-US" altLang="ko-K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 </a:t>
            </a:r>
            <a:r>
              <a:rPr kumimoji="0" lang="ko-KR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DC5A3C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존엄</a:t>
            </a: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하며</a:t>
            </a:r>
            <a:r>
              <a:rPr kumimoji="0" lang="en-US" altLang="ko-K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 </a:t>
            </a:r>
            <a:r>
              <a:rPr kumimoji="0" lang="ko-KR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DC5A3C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평등</a:t>
            </a: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하다</a:t>
            </a:r>
            <a:r>
              <a:rPr kumimoji="0" lang="en-US" altLang="ko-K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 </a:t>
            </a: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모든 사람은 이성과 양심을 가지고 있으므로</a:t>
            </a:r>
            <a:endParaRPr kumimoji="0" lang="en-US" altLang="ko-KR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DC5A3C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서로에게 형제애의 정신</a:t>
            </a:r>
            <a:endParaRPr kumimoji="0" lang="en-US" altLang="ko-KR" sz="4000" b="1" i="0" u="none" strike="noStrike" kern="1200" cap="none" spc="0" normalizeH="0" baseline="0" noProof="0" dirty="0">
              <a:ln>
                <a:noFill/>
              </a:ln>
              <a:solidFill>
                <a:srgbClr val="DC5A3C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으로</a:t>
            </a:r>
            <a:r>
              <a:rPr kumimoji="0" lang="ko-KR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대해야 한다</a:t>
            </a:r>
            <a:r>
              <a:rPr kumimoji="0" lang="en-US" altLang="ko-KR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kumimoji="0" lang="ko-KR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="" xmlns:a16="http://schemas.microsoft.com/office/drawing/2014/main" id="{3419D4BC-AC73-4E4A-9173-F02167182234}"/>
              </a:ext>
            </a:extLst>
          </p:cNvPr>
          <p:cNvSpPr/>
          <p:nvPr/>
        </p:nvSpPr>
        <p:spPr>
          <a:xfrm>
            <a:off x="5402317" y="2884420"/>
            <a:ext cx="1187669" cy="536713"/>
          </a:xfrm>
          <a:prstGeom prst="rect">
            <a:avLst/>
          </a:prstGeom>
          <a:solidFill>
            <a:srgbClr val="FFF4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DC5A3C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ㅈㅇ</a:t>
            </a:r>
            <a:endParaRPr kumimoji="0" lang="ko-KR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DC5A3C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="" xmlns:a16="http://schemas.microsoft.com/office/drawing/2014/main" id="{BDDA3CA5-05E8-4512-AE0C-8EC464AA81F6}"/>
              </a:ext>
            </a:extLst>
          </p:cNvPr>
          <p:cNvSpPr/>
          <p:nvPr/>
        </p:nvSpPr>
        <p:spPr>
          <a:xfrm>
            <a:off x="7738392" y="2892286"/>
            <a:ext cx="1015989" cy="536714"/>
          </a:xfrm>
          <a:prstGeom prst="rect">
            <a:avLst/>
          </a:prstGeom>
          <a:solidFill>
            <a:srgbClr val="FFF4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DC5A3C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ㅈㅇ</a:t>
            </a:r>
            <a:endParaRPr kumimoji="0" lang="ko-KR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DC5A3C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="" xmlns:a16="http://schemas.microsoft.com/office/drawing/2014/main" id="{BF7F7D4F-B3D0-41AF-B012-D380DEE25F1B}"/>
              </a:ext>
            </a:extLst>
          </p:cNvPr>
          <p:cNvSpPr/>
          <p:nvPr/>
        </p:nvSpPr>
        <p:spPr>
          <a:xfrm>
            <a:off x="9926109" y="2884419"/>
            <a:ext cx="1109754" cy="536713"/>
          </a:xfrm>
          <a:prstGeom prst="rect">
            <a:avLst/>
          </a:prstGeom>
          <a:solidFill>
            <a:srgbClr val="FFF4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DC5A3C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ㅍㄷ</a:t>
            </a:r>
            <a:endParaRPr kumimoji="0" lang="ko-KR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DC5A3C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="" xmlns:a16="http://schemas.microsoft.com/office/drawing/2014/main" id="{6AEEB698-BD24-4AA0-BAC8-7A08F60375A7}"/>
              </a:ext>
            </a:extLst>
          </p:cNvPr>
          <p:cNvSpPr/>
          <p:nvPr/>
        </p:nvSpPr>
        <p:spPr>
          <a:xfrm>
            <a:off x="7984098" y="4681798"/>
            <a:ext cx="1540566" cy="625898"/>
          </a:xfrm>
          <a:prstGeom prst="rect">
            <a:avLst/>
          </a:prstGeom>
          <a:solidFill>
            <a:srgbClr val="FFF4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DC5A3C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t>ㅎㅈㅇ</a:t>
            </a:r>
            <a:endParaRPr kumimoji="0" lang="ko-KR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DC5A3C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18" name="그림 17" descr="그리기, 음식이(가) 표시된 사진&#10;&#10;자동 생성된 설명">
            <a:extLst>
              <a:ext uri="{FF2B5EF4-FFF2-40B4-BE49-F238E27FC236}">
                <a16:creationId xmlns="" xmlns:a16="http://schemas.microsoft.com/office/drawing/2014/main" id="{E0842C0F-CCB1-457C-991C-FB519DDD87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6108" y="6036761"/>
            <a:ext cx="2243522" cy="72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076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4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사각형: 둥근 모서리 24">
            <a:extLst>
              <a:ext uri="{FF2B5EF4-FFF2-40B4-BE49-F238E27FC236}">
                <a16:creationId xmlns="" xmlns:a16="http://schemas.microsoft.com/office/drawing/2014/main" id="{E0C0C48B-7D85-4958-94DA-426B04AF3A06}"/>
              </a:ext>
            </a:extLst>
          </p:cNvPr>
          <p:cNvSpPr/>
          <p:nvPr/>
        </p:nvSpPr>
        <p:spPr>
          <a:xfrm>
            <a:off x="222420" y="1425426"/>
            <a:ext cx="11747159" cy="5253315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ECCDA43B-2584-447C-840F-9EE40674FC1C}"/>
              </a:ext>
            </a:extLst>
          </p:cNvPr>
          <p:cNvSpPr/>
          <p:nvPr/>
        </p:nvSpPr>
        <p:spPr>
          <a:xfrm>
            <a:off x="57784" y="179259"/>
            <a:ext cx="12017339" cy="1053025"/>
          </a:xfrm>
          <a:custGeom>
            <a:avLst/>
            <a:gdLst>
              <a:gd name="connsiteX0" fmla="*/ 0 w 12017339"/>
              <a:gd name="connsiteY0" fmla="*/ 175508 h 1053025"/>
              <a:gd name="connsiteX1" fmla="*/ 175508 w 12017339"/>
              <a:gd name="connsiteY1" fmla="*/ 0 h 1053025"/>
              <a:gd name="connsiteX2" fmla="*/ 1095089 w 12017339"/>
              <a:gd name="connsiteY2" fmla="*/ 0 h 1053025"/>
              <a:gd name="connsiteX3" fmla="*/ 1664680 w 12017339"/>
              <a:gd name="connsiteY3" fmla="*/ 0 h 1053025"/>
              <a:gd name="connsiteX4" fmla="*/ 2117608 w 12017339"/>
              <a:gd name="connsiteY4" fmla="*/ 0 h 1053025"/>
              <a:gd name="connsiteX5" fmla="*/ 2920525 w 12017339"/>
              <a:gd name="connsiteY5" fmla="*/ 0 h 1053025"/>
              <a:gd name="connsiteX6" fmla="*/ 3606779 w 12017339"/>
              <a:gd name="connsiteY6" fmla="*/ 0 h 1053025"/>
              <a:gd name="connsiteX7" fmla="*/ 4293034 w 12017339"/>
              <a:gd name="connsiteY7" fmla="*/ 0 h 1053025"/>
              <a:gd name="connsiteX8" fmla="*/ 4979288 w 12017339"/>
              <a:gd name="connsiteY8" fmla="*/ 0 h 1053025"/>
              <a:gd name="connsiteX9" fmla="*/ 5665542 w 12017339"/>
              <a:gd name="connsiteY9" fmla="*/ 0 h 1053025"/>
              <a:gd name="connsiteX10" fmla="*/ 6118470 w 12017339"/>
              <a:gd name="connsiteY10" fmla="*/ 0 h 1053025"/>
              <a:gd name="connsiteX11" fmla="*/ 6454735 w 12017339"/>
              <a:gd name="connsiteY11" fmla="*/ 0 h 1053025"/>
              <a:gd name="connsiteX12" fmla="*/ 7024326 w 12017339"/>
              <a:gd name="connsiteY12" fmla="*/ 0 h 1053025"/>
              <a:gd name="connsiteX13" fmla="*/ 7477254 w 12017339"/>
              <a:gd name="connsiteY13" fmla="*/ 0 h 1053025"/>
              <a:gd name="connsiteX14" fmla="*/ 8046845 w 12017339"/>
              <a:gd name="connsiteY14" fmla="*/ 0 h 1053025"/>
              <a:gd name="connsiteX15" fmla="*/ 8383109 w 12017339"/>
              <a:gd name="connsiteY15" fmla="*/ 0 h 1053025"/>
              <a:gd name="connsiteX16" fmla="*/ 9069364 w 12017339"/>
              <a:gd name="connsiteY16" fmla="*/ 0 h 1053025"/>
              <a:gd name="connsiteX17" fmla="*/ 9872281 w 12017339"/>
              <a:gd name="connsiteY17" fmla="*/ 0 h 1053025"/>
              <a:gd name="connsiteX18" fmla="*/ 10325209 w 12017339"/>
              <a:gd name="connsiteY18" fmla="*/ 0 h 1053025"/>
              <a:gd name="connsiteX19" fmla="*/ 11128127 w 12017339"/>
              <a:gd name="connsiteY19" fmla="*/ 0 h 1053025"/>
              <a:gd name="connsiteX20" fmla="*/ 11841831 w 12017339"/>
              <a:gd name="connsiteY20" fmla="*/ 0 h 1053025"/>
              <a:gd name="connsiteX21" fmla="*/ 12017339 w 12017339"/>
              <a:gd name="connsiteY21" fmla="*/ 175508 h 1053025"/>
              <a:gd name="connsiteX22" fmla="*/ 12017339 w 12017339"/>
              <a:gd name="connsiteY22" fmla="*/ 505452 h 1053025"/>
              <a:gd name="connsiteX23" fmla="*/ 12017339 w 12017339"/>
              <a:gd name="connsiteY23" fmla="*/ 877517 h 1053025"/>
              <a:gd name="connsiteX24" fmla="*/ 11841831 w 12017339"/>
              <a:gd name="connsiteY24" fmla="*/ 1053025 h 1053025"/>
              <a:gd name="connsiteX25" fmla="*/ 11038913 w 12017339"/>
              <a:gd name="connsiteY25" fmla="*/ 1053025 h 1053025"/>
              <a:gd name="connsiteX26" fmla="*/ 10235996 w 12017339"/>
              <a:gd name="connsiteY26" fmla="*/ 1053025 h 1053025"/>
              <a:gd name="connsiteX27" fmla="*/ 9433078 w 12017339"/>
              <a:gd name="connsiteY27" fmla="*/ 1053025 h 1053025"/>
              <a:gd name="connsiteX28" fmla="*/ 8630161 w 12017339"/>
              <a:gd name="connsiteY28" fmla="*/ 1053025 h 1053025"/>
              <a:gd name="connsiteX29" fmla="*/ 7710580 w 12017339"/>
              <a:gd name="connsiteY29" fmla="*/ 1053025 h 1053025"/>
              <a:gd name="connsiteX30" fmla="*/ 7257652 w 12017339"/>
              <a:gd name="connsiteY30" fmla="*/ 1053025 h 1053025"/>
              <a:gd name="connsiteX31" fmla="*/ 6921388 w 12017339"/>
              <a:gd name="connsiteY31" fmla="*/ 1053025 h 1053025"/>
              <a:gd name="connsiteX32" fmla="*/ 6235133 w 12017339"/>
              <a:gd name="connsiteY32" fmla="*/ 1053025 h 1053025"/>
              <a:gd name="connsiteX33" fmla="*/ 5782206 w 12017339"/>
              <a:gd name="connsiteY33" fmla="*/ 1053025 h 1053025"/>
              <a:gd name="connsiteX34" fmla="*/ 5095951 w 12017339"/>
              <a:gd name="connsiteY34" fmla="*/ 1053025 h 1053025"/>
              <a:gd name="connsiteX35" fmla="*/ 4409697 w 12017339"/>
              <a:gd name="connsiteY35" fmla="*/ 1053025 h 1053025"/>
              <a:gd name="connsiteX36" fmla="*/ 3956769 w 12017339"/>
              <a:gd name="connsiteY36" fmla="*/ 1053025 h 1053025"/>
              <a:gd name="connsiteX37" fmla="*/ 3620505 w 12017339"/>
              <a:gd name="connsiteY37" fmla="*/ 1053025 h 1053025"/>
              <a:gd name="connsiteX38" fmla="*/ 3167577 w 12017339"/>
              <a:gd name="connsiteY38" fmla="*/ 1053025 h 1053025"/>
              <a:gd name="connsiteX39" fmla="*/ 2364659 w 12017339"/>
              <a:gd name="connsiteY39" fmla="*/ 1053025 h 1053025"/>
              <a:gd name="connsiteX40" fmla="*/ 1561742 w 12017339"/>
              <a:gd name="connsiteY40" fmla="*/ 1053025 h 1053025"/>
              <a:gd name="connsiteX41" fmla="*/ 1108814 w 12017339"/>
              <a:gd name="connsiteY41" fmla="*/ 1053025 h 1053025"/>
              <a:gd name="connsiteX42" fmla="*/ 175508 w 12017339"/>
              <a:gd name="connsiteY42" fmla="*/ 1053025 h 1053025"/>
              <a:gd name="connsiteX43" fmla="*/ 0 w 12017339"/>
              <a:gd name="connsiteY43" fmla="*/ 877517 h 1053025"/>
              <a:gd name="connsiteX44" fmla="*/ 0 w 12017339"/>
              <a:gd name="connsiteY44" fmla="*/ 519492 h 1053025"/>
              <a:gd name="connsiteX45" fmla="*/ 0 w 12017339"/>
              <a:gd name="connsiteY45" fmla="*/ 175508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17339" h="1053025" fill="none" extrusionOk="0">
                <a:moveTo>
                  <a:pt x="0" y="175508"/>
                </a:moveTo>
                <a:cubicBezTo>
                  <a:pt x="6989" y="66082"/>
                  <a:pt x="79325" y="-2677"/>
                  <a:pt x="175508" y="0"/>
                </a:cubicBezTo>
                <a:cubicBezTo>
                  <a:pt x="485314" y="26317"/>
                  <a:pt x="814426" y="-34247"/>
                  <a:pt x="1095089" y="0"/>
                </a:cubicBezTo>
                <a:cubicBezTo>
                  <a:pt x="1375752" y="34247"/>
                  <a:pt x="1421820" y="13902"/>
                  <a:pt x="1664680" y="0"/>
                </a:cubicBezTo>
                <a:cubicBezTo>
                  <a:pt x="1907540" y="-13902"/>
                  <a:pt x="1914590" y="-20478"/>
                  <a:pt x="2117608" y="0"/>
                </a:cubicBezTo>
                <a:cubicBezTo>
                  <a:pt x="2320626" y="20478"/>
                  <a:pt x="2697967" y="17073"/>
                  <a:pt x="2920525" y="0"/>
                </a:cubicBezTo>
                <a:cubicBezTo>
                  <a:pt x="3143083" y="-17073"/>
                  <a:pt x="3347692" y="-20178"/>
                  <a:pt x="3606779" y="0"/>
                </a:cubicBezTo>
                <a:cubicBezTo>
                  <a:pt x="3865866" y="20178"/>
                  <a:pt x="4052758" y="-11993"/>
                  <a:pt x="4293034" y="0"/>
                </a:cubicBezTo>
                <a:cubicBezTo>
                  <a:pt x="4533311" y="11993"/>
                  <a:pt x="4780671" y="15178"/>
                  <a:pt x="4979288" y="0"/>
                </a:cubicBezTo>
                <a:cubicBezTo>
                  <a:pt x="5177905" y="-15178"/>
                  <a:pt x="5462699" y="33230"/>
                  <a:pt x="5665542" y="0"/>
                </a:cubicBezTo>
                <a:cubicBezTo>
                  <a:pt x="5868385" y="-33230"/>
                  <a:pt x="6023634" y="19043"/>
                  <a:pt x="6118470" y="0"/>
                </a:cubicBezTo>
                <a:cubicBezTo>
                  <a:pt x="6213306" y="-19043"/>
                  <a:pt x="6322503" y="-4363"/>
                  <a:pt x="6454735" y="0"/>
                </a:cubicBezTo>
                <a:cubicBezTo>
                  <a:pt x="6586968" y="4363"/>
                  <a:pt x="6894856" y="-27733"/>
                  <a:pt x="7024326" y="0"/>
                </a:cubicBezTo>
                <a:cubicBezTo>
                  <a:pt x="7153796" y="27733"/>
                  <a:pt x="7331210" y="20516"/>
                  <a:pt x="7477254" y="0"/>
                </a:cubicBezTo>
                <a:cubicBezTo>
                  <a:pt x="7623298" y="-20516"/>
                  <a:pt x="7814900" y="-10224"/>
                  <a:pt x="8046845" y="0"/>
                </a:cubicBezTo>
                <a:cubicBezTo>
                  <a:pt x="8278790" y="10224"/>
                  <a:pt x="8226440" y="5339"/>
                  <a:pt x="8383109" y="0"/>
                </a:cubicBezTo>
                <a:cubicBezTo>
                  <a:pt x="8539778" y="-5339"/>
                  <a:pt x="8751826" y="17490"/>
                  <a:pt x="9069364" y="0"/>
                </a:cubicBezTo>
                <a:cubicBezTo>
                  <a:pt x="9386902" y="-17490"/>
                  <a:pt x="9555199" y="38523"/>
                  <a:pt x="9872281" y="0"/>
                </a:cubicBezTo>
                <a:cubicBezTo>
                  <a:pt x="10189363" y="-38523"/>
                  <a:pt x="10195246" y="7147"/>
                  <a:pt x="10325209" y="0"/>
                </a:cubicBezTo>
                <a:cubicBezTo>
                  <a:pt x="10455172" y="-7147"/>
                  <a:pt x="10900100" y="-5317"/>
                  <a:pt x="11128127" y="0"/>
                </a:cubicBezTo>
                <a:cubicBezTo>
                  <a:pt x="11356154" y="5317"/>
                  <a:pt x="11649774" y="-32376"/>
                  <a:pt x="11841831" y="0"/>
                </a:cubicBezTo>
                <a:cubicBezTo>
                  <a:pt x="11934142" y="-12508"/>
                  <a:pt x="12030450" y="88470"/>
                  <a:pt x="12017339" y="175508"/>
                </a:cubicBezTo>
                <a:cubicBezTo>
                  <a:pt x="12011305" y="285874"/>
                  <a:pt x="12005367" y="351717"/>
                  <a:pt x="12017339" y="505452"/>
                </a:cubicBezTo>
                <a:cubicBezTo>
                  <a:pt x="12029311" y="659187"/>
                  <a:pt x="12025438" y="732426"/>
                  <a:pt x="12017339" y="877517"/>
                </a:cubicBezTo>
                <a:cubicBezTo>
                  <a:pt x="12008159" y="956892"/>
                  <a:pt x="11926397" y="1051460"/>
                  <a:pt x="11841831" y="1053025"/>
                </a:cubicBezTo>
                <a:cubicBezTo>
                  <a:pt x="11553467" y="1083722"/>
                  <a:pt x="11248298" y="1036617"/>
                  <a:pt x="11038913" y="1053025"/>
                </a:cubicBezTo>
                <a:cubicBezTo>
                  <a:pt x="10829528" y="1069433"/>
                  <a:pt x="10552291" y="1033819"/>
                  <a:pt x="10235996" y="1053025"/>
                </a:cubicBezTo>
                <a:cubicBezTo>
                  <a:pt x="9919701" y="1072231"/>
                  <a:pt x="9830416" y="1015579"/>
                  <a:pt x="9433078" y="1053025"/>
                </a:cubicBezTo>
                <a:cubicBezTo>
                  <a:pt x="9035740" y="1090471"/>
                  <a:pt x="8963912" y="1066925"/>
                  <a:pt x="8630161" y="1053025"/>
                </a:cubicBezTo>
                <a:cubicBezTo>
                  <a:pt x="8296410" y="1039125"/>
                  <a:pt x="7988047" y="1057955"/>
                  <a:pt x="7710580" y="1053025"/>
                </a:cubicBezTo>
                <a:cubicBezTo>
                  <a:pt x="7433113" y="1048095"/>
                  <a:pt x="7375501" y="1044992"/>
                  <a:pt x="7257652" y="1053025"/>
                </a:cubicBezTo>
                <a:cubicBezTo>
                  <a:pt x="7139803" y="1061058"/>
                  <a:pt x="7081172" y="1047846"/>
                  <a:pt x="6921388" y="1053025"/>
                </a:cubicBezTo>
                <a:cubicBezTo>
                  <a:pt x="6761604" y="1058204"/>
                  <a:pt x="6454925" y="1040948"/>
                  <a:pt x="6235133" y="1053025"/>
                </a:cubicBezTo>
                <a:cubicBezTo>
                  <a:pt x="6015341" y="1065102"/>
                  <a:pt x="5949524" y="1034380"/>
                  <a:pt x="5782206" y="1053025"/>
                </a:cubicBezTo>
                <a:cubicBezTo>
                  <a:pt x="5614888" y="1071670"/>
                  <a:pt x="5237860" y="1028001"/>
                  <a:pt x="5095951" y="1053025"/>
                </a:cubicBezTo>
                <a:cubicBezTo>
                  <a:pt x="4954042" y="1078049"/>
                  <a:pt x="4716521" y="1056662"/>
                  <a:pt x="4409697" y="1053025"/>
                </a:cubicBezTo>
                <a:cubicBezTo>
                  <a:pt x="4102873" y="1049388"/>
                  <a:pt x="4119816" y="1063301"/>
                  <a:pt x="3956769" y="1053025"/>
                </a:cubicBezTo>
                <a:cubicBezTo>
                  <a:pt x="3793722" y="1042749"/>
                  <a:pt x="3749166" y="1067841"/>
                  <a:pt x="3620505" y="1053025"/>
                </a:cubicBezTo>
                <a:cubicBezTo>
                  <a:pt x="3491844" y="1038209"/>
                  <a:pt x="3294259" y="1060772"/>
                  <a:pt x="3167577" y="1053025"/>
                </a:cubicBezTo>
                <a:cubicBezTo>
                  <a:pt x="3040895" y="1045278"/>
                  <a:pt x="2659063" y="1056239"/>
                  <a:pt x="2364659" y="1053025"/>
                </a:cubicBezTo>
                <a:cubicBezTo>
                  <a:pt x="2070255" y="1049811"/>
                  <a:pt x="1829243" y="1044538"/>
                  <a:pt x="1561742" y="1053025"/>
                </a:cubicBezTo>
                <a:cubicBezTo>
                  <a:pt x="1294241" y="1061512"/>
                  <a:pt x="1315594" y="1042959"/>
                  <a:pt x="1108814" y="1053025"/>
                </a:cubicBezTo>
                <a:cubicBezTo>
                  <a:pt x="902034" y="1063091"/>
                  <a:pt x="558018" y="1037845"/>
                  <a:pt x="175508" y="1053025"/>
                </a:cubicBezTo>
                <a:cubicBezTo>
                  <a:pt x="79639" y="1050313"/>
                  <a:pt x="5347" y="980339"/>
                  <a:pt x="0" y="877517"/>
                </a:cubicBezTo>
                <a:cubicBezTo>
                  <a:pt x="3304" y="729535"/>
                  <a:pt x="-17179" y="661089"/>
                  <a:pt x="0" y="519492"/>
                </a:cubicBezTo>
                <a:cubicBezTo>
                  <a:pt x="17179" y="377895"/>
                  <a:pt x="-15116" y="280009"/>
                  <a:pt x="0" y="175508"/>
                </a:cubicBezTo>
                <a:close/>
              </a:path>
              <a:path w="12017339" h="1053025" stroke="0" extrusionOk="0">
                <a:moveTo>
                  <a:pt x="0" y="175508"/>
                </a:moveTo>
                <a:cubicBezTo>
                  <a:pt x="-9630" y="75194"/>
                  <a:pt x="55749" y="-3925"/>
                  <a:pt x="175508" y="0"/>
                </a:cubicBezTo>
                <a:cubicBezTo>
                  <a:pt x="566169" y="-28624"/>
                  <a:pt x="798264" y="40505"/>
                  <a:pt x="1095089" y="0"/>
                </a:cubicBezTo>
                <a:cubicBezTo>
                  <a:pt x="1391914" y="-40505"/>
                  <a:pt x="1712789" y="33665"/>
                  <a:pt x="1898006" y="0"/>
                </a:cubicBezTo>
                <a:cubicBezTo>
                  <a:pt x="2083223" y="-33665"/>
                  <a:pt x="2416493" y="-21785"/>
                  <a:pt x="2817587" y="0"/>
                </a:cubicBezTo>
                <a:cubicBezTo>
                  <a:pt x="3218681" y="21785"/>
                  <a:pt x="3045357" y="3285"/>
                  <a:pt x="3270515" y="0"/>
                </a:cubicBezTo>
                <a:cubicBezTo>
                  <a:pt x="3495673" y="-3285"/>
                  <a:pt x="3645931" y="-19292"/>
                  <a:pt x="3956769" y="0"/>
                </a:cubicBezTo>
                <a:cubicBezTo>
                  <a:pt x="4267607" y="19292"/>
                  <a:pt x="4152420" y="4788"/>
                  <a:pt x="4293034" y="0"/>
                </a:cubicBezTo>
                <a:cubicBezTo>
                  <a:pt x="4433649" y="-4788"/>
                  <a:pt x="4787649" y="-7057"/>
                  <a:pt x="5212615" y="0"/>
                </a:cubicBezTo>
                <a:cubicBezTo>
                  <a:pt x="5637581" y="7057"/>
                  <a:pt x="5464367" y="-215"/>
                  <a:pt x="5548879" y="0"/>
                </a:cubicBezTo>
                <a:cubicBezTo>
                  <a:pt x="5633391" y="215"/>
                  <a:pt x="6116120" y="-30573"/>
                  <a:pt x="6468460" y="0"/>
                </a:cubicBezTo>
                <a:cubicBezTo>
                  <a:pt x="6820800" y="30573"/>
                  <a:pt x="6710669" y="-10296"/>
                  <a:pt x="6804724" y="0"/>
                </a:cubicBezTo>
                <a:cubicBezTo>
                  <a:pt x="6898779" y="10296"/>
                  <a:pt x="7499261" y="-19918"/>
                  <a:pt x="7724305" y="0"/>
                </a:cubicBezTo>
                <a:cubicBezTo>
                  <a:pt x="7949349" y="19918"/>
                  <a:pt x="8120676" y="21586"/>
                  <a:pt x="8410560" y="0"/>
                </a:cubicBezTo>
                <a:cubicBezTo>
                  <a:pt x="8700445" y="-21586"/>
                  <a:pt x="9041236" y="-25870"/>
                  <a:pt x="9213477" y="0"/>
                </a:cubicBezTo>
                <a:cubicBezTo>
                  <a:pt x="9385718" y="25870"/>
                  <a:pt x="9480063" y="-3124"/>
                  <a:pt x="9549742" y="0"/>
                </a:cubicBezTo>
                <a:cubicBezTo>
                  <a:pt x="9619422" y="3124"/>
                  <a:pt x="10044423" y="26299"/>
                  <a:pt x="10352659" y="0"/>
                </a:cubicBezTo>
                <a:cubicBezTo>
                  <a:pt x="10660895" y="-26299"/>
                  <a:pt x="10575008" y="14561"/>
                  <a:pt x="10688924" y="0"/>
                </a:cubicBezTo>
                <a:cubicBezTo>
                  <a:pt x="10802840" y="-14561"/>
                  <a:pt x="11569101" y="17653"/>
                  <a:pt x="11841831" y="0"/>
                </a:cubicBezTo>
                <a:cubicBezTo>
                  <a:pt x="11917186" y="8008"/>
                  <a:pt x="12016679" y="62766"/>
                  <a:pt x="12017339" y="175508"/>
                </a:cubicBezTo>
                <a:cubicBezTo>
                  <a:pt x="12003952" y="341906"/>
                  <a:pt x="12003989" y="374615"/>
                  <a:pt x="12017339" y="512472"/>
                </a:cubicBezTo>
                <a:cubicBezTo>
                  <a:pt x="12030689" y="650329"/>
                  <a:pt x="12021389" y="795041"/>
                  <a:pt x="12017339" y="877517"/>
                </a:cubicBezTo>
                <a:cubicBezTo>
                  <a:pt x="12010615" y="961690"/>
                  <a:pt x="11938887" y="1040675"/>
                  <a:pt x="11841831" y="1053025"/>
                </a:cubicBezTo>
                <a:cubicBezTo>
                  <a:pt x="11516827" y="1029837"/>
                  <a:pt x="11299700" y="1072034"/>
                  <a:pt x="11155577" y="1053025"/>
                </a:cubicBezTo>
                <a:cubicBezTo>
                  <a:pt x="11011454" y="1034016"/>
                  <a:pt x="10689364" y="1087636"/>
                  <a:pt x="10352659" y="1053025"/>
                </a:cubicBezTo>
                <a:cubicBezTo>
                  <a:pt x="10015954" y="1018414"/>
                  <a:pt x="9927288" y="1090372"/>
                  <a:pt x="9549742" y="1053025"/>
                </a:cubicBezTo>
                <a:cubicBezTo>
                  <a:pt x="9172196" y="1015678"/>
                  <a:pt x="9331023" y="1051410"/>
                  <a:pt x="9213477" y="1053025"/>
                </a:cubicBezTo>
                <a:cubicBezTo>
                  <a:pt x="9095932" y="1054640"/>
                  <a:pt x="8886729" y="1037304"/>
                  <a:pt x="8760549" y="1053025"/>
                </a:cubicBezTo>
                <a:cubicBezTo>
                  <a:pt x="8634369" y="1068746"/>
                  <a:pt x="8557576" y="1041970"/>
                  <a:pt x="8424285" y="1053025"/>
                </a:cubicBezTo>
                <a:cubicBezTo>
                  <a:pt x="8290994" y="1064080"/>
                  <a:pt x="7986411" y="1041561"/>
                  <a:pt x="7854694" y="1053025"/>
                </a:cubicBezTo>
                <a:cubicBezTo>
                  <a:pt x="7722977" y="1064489"/>
                  <a:pt x="7544350" y="1037880"/>
                  <a:pt x="7401766" y="1053025"/>
                </a:cubicBezTo>
                <a:cubicBezTo>
                  <a:pt x="7259182" y="1068170"/>
                  <a:pt x="6852919" y="1046044"/>
                  <a:pt x="6598848" y="1053025"/>
                </a:cubicBezTo>
                <a:cubicBezTo>
                  <a:pt x="6344777" y="1060006"/>
                  <a:pt x="6244082" y="1064662"/>
                  <a:pt x="6145920" y="1053025"/>
                </a:cubicBezTo>
                <a:cubicBezTo>
                  <a:pt x="6047758" y="1041388"/>
                  <a:pt x="5666756" y="1076622"/>
                  <a:pt x="5226340" y="1053025"/>
                </a:cubicBezTo>
                <a:cubicBezTo>
                  <a:pt x="4785924" y="1029428"/>
                  <a:pt x="4576756" y="1077633"/>
                  <a:pt x="4306759" y="1053025"/>
                </a:cubicBezTo>
                <a:cubicBezTo>
                  <a:pt x="4036762" y="1028417"/>
                  <a:pt x="4072216" y="1059164"/>
                  <a:pt x="3970494" y="1053025"/>
                </a:cubicBezTo>
                <a:cubicBezTo>
                  <a:pt x="3868773" y="1046886"/>
                  <a:pt x="3529473" y="1056681"/>
                  <a:pt x="3400903" y="1053025"/>
                </a:cubicBezTo>
                <a:cubicBezTo>
                  <a:pt x="3272333" y="1049369"/>
                  <a:pt x="3072413" y="1064884"/>
                  <a:pt x="2831312" y="1053025"/>
                </a:cubicBezTo>
                <a:cubicBezTo>
                  <a:pt x="2590211" y="1041166"/>
                  <a:pt x="2662022" y="1050947"/>
                  <a:pt x="2495048" y="1053025"/>
                </a:cubicBezTo>
                <a:cubicBezTo>
                  <a:pt x="2328074" y="1055103"/>
                  <a:pt x="1924203" y="1031056"/>
                  <a:pt x="1575467" y="1053025"/>
                </a:cubicBezTo>
                <a:cubicBezTo>
                  <a:pt x="1226731" y="1074994"/>
                  <a:pt x="1050858" y="1057469"/>
                  <a:pt x="889212" y="1053025"/>
                </a:cubicBezTo>
                <a:cubicBezTo>
                  <a:pt x="727567" y="1048581"/>
                  <a:pt x="395512" y="1030422"/>
                  <a:pt x="175508" y="1053025"/>
                </a:cubicBezTo>
                <a:cubicBezTo>
                  <a:pt x="92523" y="1055553"/>
                  <a:pt x="2257" y="987109"/>
                  <a:pt x="0" y="877517"/>
                </a:cubicBezTo>
                <a:cubicBezTo>
                  <a:pt x="17731" y="787340"/>
                  <a:pt x="14037" y="664119"/>
                  <a:pt x="0" y="512472"/>
                </a:cubicBezTo>
                <a:cubicBezTo>
                  <a:pt x="-14037" y="360825"/>
                  <a:pt x="2874" y="282703"/>
                  <a:pt x="0" y="17550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82998522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1. </a:t>
            </a:r>
            <a:r>
              <a:rPr lang="ko-KR" altLang="en-US" sz="3600" b="1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인권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이란 무엇일까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0" name="그림 9" descr="위성이(가) 표시된 사진&#10;&#10;자동 생성된 설명">
            <a:extLst>
              <a:ext uri="{FF2B5EF4-FFF2-40B4-BE49-F238E27FC236}">
                <a16:creationId xmlns="" xmlns:a16="http://schemas.microsoft.com/office/drawing/2014/main" id="{3E215C53-018F-4DD8-B19D-C34EF73A6F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5001" y="64411"/>
            <a:ext cx="1613542" cy="1356692"/>
          </a:xfrm>
          <a:prstGeom prst="rect">
            <a:avLst/>
          </a:prstGeom>
        </p:spPr>
      </p:pic>
      <p:sp>
        <p:nvSpPr>
          <p:cNvPr id="11" name="말풍선: 모서리가 둥근 사각형 10">
            <a:extLst>
              <a:ext uri="{FF2B5EF4-FFF2-40B4-BE49-F238E27FC236}">
                <a16:creationId xmlns="" xmlns:a16="http://schemas.microsoft.com/office/drawing/2014/main" id="{675634CF-8279-4E1B-B94B-819882DA7524}"/>
              </a:ext>
            </a:extLst>
          </p:cNvPr>
          <p:cNvSpPr/>
          <p:nvPr/>
        </p:nvSpPr>
        <p:spPr>
          <a:xfrm>
            <a:off x="313507" y="1421103"/>
            <a:ext cx="4611208" cy="2425567"/>
          </a:xfrm>
          <a:custGeom>
            <a:avLst/>
            <a:gdLst>
              <a:gd name="connsiteX0" fmla="*/ 0 w 4611208"/>
              <a:gd name="connsiteY0" fmla="*/ 404269 h 2425567"/>
              <a:gd name="connsiteX1" fmla="*/ 404269 w 4611208"/>
              <a:gd name="connsiteY1" fmla="*/ 0 h 2425567"/>
              <a:gd name="connsiteX2" fmla="*/ 768535 w 4611208"/>
              <a:gd name="connsiteY2" fmla="*/ 0 h 2425567"/>
              <a:gd name="connsiteX3" fmla="*/ 768535 w 4611208"/>
              <a:gd name="connsiteY3" fmla="*/ 0 h 2425567"/>
              <a:gd name="connsiteX4" fmla="*/ 1367992 w 4611208"/>
              <a:gd name="connsiteY4" fmla="*/ 0 h 2425567"/>
              <a:gd name="connsiteX5" fmla="*/ 1921337 w 4611208"/>
              <a:gd name="connsiteY5" fmla="*/ 0 h 2425567"/>
              <a:gd name="connsiteX6" fmla="*/ 2424169 w 4611208"/>
              <a:gd name="connsiteY6" fmla="*/ 0 h 2425567"/>
              <a:gd name="connsiteX7" fmla="*/ 3018426 w 4611208"/>
              <a:gd name="connsiteY7" fmla="*/ 0 h 2425567"/>
              <a:gd name="connsiteX8" fmla="*/ 3635539 w 4611208"/>
              <a:gd name="connsiteY8" fmla="*/ 0 h 2425567"/>
              <a:gd name="connsiteX9" fmla="*/ 4206939 w 4611208"/>
              <a:gd name="connsiteY9" fmla="*/ 0 h 2425567"/>
              <a:gd name="connsiteX10" fmla="*/ 4611208 w 4611208"/>
              <a:gd name="connsiteY10" fmla="*/ 404269 h 2425567"/>
              <a:gd name="connsiteX11" fmla="*/ 4611208 w 4611208"/>
              <a:gd name="connsiteY11" fmla="*/ 889379 h 2425567"/>
              <a:gd name="connsiteX12" fmla="*/ 4611208 w 4611208"/>
              <a:gd name="connsiteY12" fmla="*/ 1414914 h 2425567"/>
              <a:gd name="connsiteX13" fmla="*/ 4611208 w 4611208"/>
              <a:gd name="connsiteY13" fmla="*/ 1414914 h 2425567"/>
              <a:gd name="connsiteX14" fmla="*/ 4611208 w 4611208"/>
              <a:gd name="connsiteY14" fmla="*/ 2021306 h 2425567"/>
              <a:gd name="connsiteX15" fmla="*/ 4611208 w 4611208"/>
              <a:gd name="connsiteY15" fmla="*/ 2021298 h 2425567"/>
              <a:gd name="connsiteX16" fmla="*/ 4206939 w 4611208"/>
              <a:gd name="connsiteY16" fmla="*/ 2425567 h 2425567"/>
              <a:gd name="connsiteX17" fmla="*/ 3681251 w 4611208"/>
              <a:gd name="connsiteY17" fmla="*/ 2425567 h 2425567"/>
              <a:gd name="connsiteX18" fmla="*/ 3086994 w 4611208"/>
              <a:gd name="connsiteY18" fmla="*/ 2425567 h 2425567"/>
              <a:gd name="connsiteX19" fmla="*/ 2584162 w 4611208"/>
              <a:gd name="connsiteY19" fmla="*/ 2425567 h 2425567"/>
              <a:gd name="connsiteX20" fmla="*/ 1921337 w 4611208"/>
              <a:gd name="connsiteY20" fmla="*/ 2425567 h 2425567"/>
              <a:gd name="connsiteX21" fmla="*/ 2218959 w 4611208"/>
              <a:gd name="connsiteY21" fmla="*/ 2809025 h 2425567"/>
              <a:gd name="connsiteX22" fmla="*/ 1749989 w 4611208"/>
              <a:gd name="connsiteY22" fmla="*/ 2685040 h 2425567"/>
              <a:gd name="connsiteX23" fmla="*/ 1237505 w 4611208"/>
              <a:gd name="connsiteY23" fmla="*/ 2549552 h 2425567"/>
              <a:gd name="connsiteX24" fmla="*/ 768535 w 4611208"/>
              <a:gd name="connsiteY24" fmla="*/ 2425567 h 2425567"/>
              <a:gd name="connsiteX25" fmla="*/ 404269 w 4611208"/>
              <a:gd name="connsiteY25" fmla="*/ 2425567 h 2425567"/>
              <a:gd name="connsiteX26" fmla="*/ 0 w 4611208"/>
              <a:gd name="connsiteY26" fmla="*/ 2021298 h 2425567"/>
              <a:gd name="connsiteX27" fmla="*/ 0 w 4611208"/>
              <a:gd name="connsiteY27" fmla="*/ 2021306 h 2425567"/>
              <a:gd name="connsiteX28" fmla="*/ 0 w 4611208"/>
              <a:gd name="connsiteY28" fmla="*/ 1414914 h 2425567"/>
              <a:gd name="connsiteX29" fmla="*/ 0 w 4611208"/>
              <a:gd name="connsiteY29" fmla="*/ 1414914 h 2425567"/>
              <a:gd name="connsiteX30" fmla="*/ 0 w 4611208"/>
              <a:gd name="connsiteY30" fmla="*/ 889379 h 2425567"/>
              <a:gd name="connsiteX31" fmla="*/ 0 w 4611208"/>
              <a:gd name="connsiteY31" fmla="*/ 404269 h 2425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611208" h="2425567" fill="none" extrusionOk="0">
                <a:moveTo>
                  <a:pt x="0" y="404269"/>
                </a:moveTo>
                <a:cubicBezTo>
                  <a:pt x="-2506" y="203156"/>
                  <a:pt x="194310" y="29565"/>
                  <a:pt x="404269" y="0"/>
                </a:cubicBezTo>
                <a:cubicBezTo>
                  <a:pt x="533498" y="1875"/>
                  <a:pt x="657506" y="12775"/>
                  <a:pt x="768535" y="0"/>
                </a:cubicBezTo>
                <a:lnTo>
                  <a:pt x="768535" y="0"/>
                </a:lnTo>
                <a:cubicBezTo>
                  <a:pt x="1032414" y="-13192"/>
                  <a:pt x="1195878" y="14755"/>
                  <a:pt x="1367992" y="0"/>
                </a:cubicBezTo>
                <a:cubicBezTo>
                  <a:pt x="1540106" y="-14755"/>
                  <a:pt x="1655714" y="-3734"/>
                  <a:pt x="1921337" y="0"/>
                </a:cubicBezTo>
                <a:cubicBezTo>
                  <a:pt x="2066075" y="-2845"/>
                  <a:pt x="2257772" y="-1989"/>
                  <a:pt x="2424169" y="0"/>
                </a:cubicBezTo>
                <a:cubicBezTo>
                  <a:pt x="2590566" y="1989"/>
                  <a:pt x="2860335" y="17720"/>
                  <a:pt x="3018426" y="0"/>
                </a:cubicBezTo>
                <a:cubicBezTo>
                  <a:pt x="3176517" y="-17720"/>
                  <a:pt x="3424577" y="-10237"/>
                  <a:pt x="3635539" y="0"/>
                </a:cubicBezTo>
                <a:cubicBezTo>
                  <a:pt x="3846501" y="10237"/>
                  <a:pt x="4022773" y="3129"/>
                  <a:pt x="4206939" y="0"/>
                </a:cubicBezTo>
                <a:cubicBezTo>
                  <a:pt x="4469713" y="-29110"/>
                  <a:pt x="4647560" y="213537"/>
                  <a:pt x="4611208" y="404269"/>
                </a:cubicBezTo>
                <a:cubicBezTo>
                  <a:pt x="4608193" y="540228"/>
                  <a:pt x="4608030" y="776267"/>
                  <a:pt x="4611208" y="889379"/>
                </a:cubicBezTo>
                <a:cubicBezTo>
                  <a:pt x="4614387" y="1002491"/>
                  <a:pt x="4589620" y="1221948"/>
                  <a:pt x="4611208" y="1414914"/>
                </a:cubicBezTo>
                <a:lnTo>
                  <a:pt x="4611208" y="1414914"/>
                </a:lnTo>
                <a:cubicBezTo>
                  <a:pt x="4591121" y="1627013"/>
                  <a:pt x="4615834" y="1811485"/>
                  <a:pt x="4611208" y="2021306"/>
                </a:cubicBezTo>
                <a:lnTo>
                  <a:pt x="4611208" y="2021298"/>
                </a:lnTo>
                <a:cubicBezTo>
                  <a:pt x="4663198" y="2261269"/>
                  <a:pt x="4449332" y="2462876"/>
                  <a:pt x="4206939" y="2425567"/>
                </a:cubicBezTo>
                <a:cubicBezTo>
                  <a:pt x="4069595" y="2442797"/>
                  <a:pt x="3883810" y="2411324"/>
                  <a:pt x="3681251" y="2425567"/>
                </a:cubicBezTo>
                <a:cubicBezTo>
                  <a:pt x="3478692" y="2439810"/>
                  <a:pt x="3321890" y="2421236"/>
                  <a:pt x="3086994" y="2425567"/>
                </a:cubicBezTo>
                <a:cubicBezTo>
                  <a:pt x="2852098" y="2429898"/>
                  <a:pt x="2783186" y="2438248"/>
                  <a:pt x="2584162" y="2425567"/>
                </a:cubicBezTo>
                <a:cubicBezTo>
                  <a:pt x="2385138" y="2412886"/>
                  <a:pt x="2107626" y="2408859"/>
                  <a:pt x="1921337" y="2425567"/>
                </a:cubicBezTo>
                <a:cubicBezTo>
                  <a:pt x="2065498" y="2613895"/>
                  <a:pt x="2163452" y="2711272"/>
                  <a:pt x="2218959" y="2809025"/>
                </a:cubicBezTo>
                <a:cubicBezTo>
                  <a:pt x="2010918" y="2769162"/>
                  <a:pt x="1909802" y="2736153"/>
                  <a:pt x="1749989" y="2685040"/>
                </a:cubicBezTo>
                <a:cubicBezTo>
                  <a:pt x="1590176" y="2633928"/>
                  <a:pt x="1473030" y="2627213"/>
                  <a:pt x="1237505" y="2549552"/>
                </a:cubicBezTo>
                <a:cubicBezTo>
                  <a:pt x="1001980" y="2471890"/>
                  <a:pt x="878393" y="2457769"/>
                  <a:pt x="768535" y="2425567"/>
                </a:cubicBezTo>
                <a:cubicBezTo>
                  <a:pt x="614116" y="2413197"/>
                  <a:pt x="505214" y="2426439"/>
                  <a:pt x="404269" y="2425567"/>
                </a:cubicBezTo>
                <a:cubicBezTo>
                  <a:pt x="185792" y="2451302"/>
                  <a:pt x="14716" y="2288215"/>
                  <a:pt x="0" y="2021298"/>
                </a:cubicBezTo>
                <a:lnTo>
                  <a:pt x="0" y="2021306"/>
                </a:lnTo>
                <a:cubicBezTo>
                  <a:pt x="4555" y="1842101"/>
                  <a:pt x="-24188" y="1673911"/>
                  <a:pt x="0" y="1414914"/>
                </a:cubicBezTo>
                <a:lnTo>
                  <a:pt x="0" y="1414914"/>
                </a:lnTo>
                <a:cubicBezTo>
                  <a:pt x="12239" y="1267443"/>
                  <a:pt x="8117" y="1144593"/>
                  <a:pt x="0" y="889379"/>
                </a:cubicBezTo>
                <a:cubicBezTo>
                  <a:pt x="-8117" y="634166"/>
                  <a:pt x="8606" y="607683"/>
                  <a:pt x="0" y="404269"/>
                </a:cubicBezTo>
                <a:close/>
              </a:path>
              <a:path w="4611208" h="2425567" stroke="0" extrusionOk="0">
                <a:moveTo>
                  <a:pt x="0" y="404269"/>
                </a:moveTo>
                <a:cubicBezTo>
                  <a:pt x="15099" y="200524"/>
                  <a:pt x="186582" y="-2343"/>
                  <a:pt x="404269" y="0"/>
                </a:cubicBezTo>
                <a:cubicBezTo>
                  <a:pt x="564863" y="14746"/>
                  <a:pt x="591053" y="-620"/>
                  <a:pt x="768535" y="0"/>
                </a:cubicBezTo>
                <a:lnTo>
                  <a:pt x="768535" y="0"/>
                </a:lnTo>
                <a:cubicBezTo>
                  <a:pt x="999431" y="7365"/>
                  <a:pt x="1119780" y="25232"/>
                  <a:pt x="1333408" y="0"/>
                </a:cubicBezTo>
                <a:cubicBezTo>
                  <a:pt x="1547036" y="-25232"/>
                  <a:pt x="1633991" y="-671"/>
                  <a:pt x="1921337" y="0"/>
                </a:cubicBezTo>
                <a:cubicBezTo>
                  <a:pt x="2055106" y="10251"/>
                  <a:pt x="2210791" y="-12235"/>
                  <a:pt x="2424169" y="0"/>
                </a:cubicBezTo>
                <a:cubicBezTo>
                  <a:pt x="2637547" y="12235"/>
                  <a:pt x="2761855" y="10498"/>
                  <a:pt x="2995570" y="0"/>
                </a:cubicBezTo>
                <a:cubicBezTo>
                  <a:pt x="3229285" y="-10498"/>
                  <a:pt x="3303129" y="-18006"/>
                  <a:pt x="3498402" y="0"/>
                </a:cubicBezTo>
                <a:cubicBezTo>
                  <a:pt x="3693675" y="18006"/>
                  <a:pt x="4027547" y="-19986"/>
                  <a:pt x="4206939" y="0"/>
                </a:cubicBezTo>
                <a:cubicBezTo>
                  <a:pt x="4416968" y="8318"/>
                  <a:pt x="4603256" y="173813"/>
                  <a:pt x="4611208" y="404269"/>
                </a:cubicBezTo>
                <a:cubicBezTo>
                  <a:pt x="4590798" y="608773"/>
                  <a:pt x="4617139" y="662058"/>
                  <a:pt x="4611208" y="909592"/>
                </a:cubicBezTo>
                <a:cubicBezTo>
                  <a:pt x="4605277" y="1157126"/>
                  <a:pt x="4603862" y="1292081"/>
                  <a:pt x="4611208" y="1414914"/>
                </a:cubicBezTo>
                <a:lnTo>
                  <a:pt x="4611208" y="1414914"/>
                </a:lnTo>
                <a:cubicBezTo>
                  <a:pt x="4583938" y="1651430"/>
                  <a:pt x="4600215" y="1769491"/>
                  <a:pt x="4611208" y="2021306"/>
                </a:cubicBezTo>
                <a:lnTo>
                  <a:pt x="4611208" y="2021298"/>
                </a:lnTo>
                <a:cubicBezTo>
                  <a:pt x="4562561" y="2252722"/>
                  <a:pt x="4480005" y="2407614"/>
                  <a:pt x="4206939" y="2425567"/>
                </a:cubicBezTo>
                <a:cubicBezTo>
                  <a:pt x="4051598" y="2448983"/>
                  <a:pt x="3927154" y="2439872"/>
                  <a:pt x="3658395" y="2425567"/>
                </a:cubicBezTo>
                <a:cubicBezTo>
                  <a:pt x="3389636" y="2411262"/>
                  <a:pt x="3372378" y="2422538"/>
                  <a:pt x="3109850" y="2425567"/>
                </a:cubicBezTo>
                <a:cubicBezTo>
                  <a:pt x="2847322" y="2428596"/>
                  <a:pt x="2744034" y="2450527"/>
                  <a:pt x="2607018" y="2425567"/>
                </a:cubicBezTo>
                <a:cubicBezTo>
                  <a:pt x="2470002" y="2400607"/>
                  <a:pt x="2109145" y="2452853"/>
                  <a:pt x="1921337" y="2425567"/>
                </a:cubicBezTo>
                <a:cubicBezTo>
                  <a:pt x="1974533" y="2516590"/>
                  <a:pt x="2065783" y="2621591"/>
                  <a:pt x="2218959" y="2809025"/>
                </a:cubicBezTo>
                <a:cubicBezTo>
                  <a:pt x="2029066" y="2741349"/>
                  <a:pt x="1953683" y="2759707"/>
                  <a:pt x="1778997" y="2692709"/>
                </a:cubicBezTo>
                <a:cubicBezTo>
                  <a:pt x="1604310" y="2625711"/>
                  <a:pt x="1459534" y="2628594"/>
                  <a:pt x="1295522" y="2564890"/>
                </a:cubicBezTo>
                <a:cubicBezTo>
                  <a:pt x="1131510" y="2501186"/>
                  <a:pt x="882269" y="2433355"/>
                  <a:pt x="768535" y="2425567"/>
                </a:cubicBezTo>
                <a:cubicBezTo>
                  <a:pt x="604423" y="2424459"/>
                  <a:pt x="557362" y="2440927"/>
                  <a:pt x="404269" y="2425567"/>
                </a:cubicBezTo>
                <a:cubicBezTo>
                  <a:pt x="182385" y="2419756"/>
                  <a:pt x="21600" y="2295430"/>
                  <a:pt x="0" y="2021298"/>
                </a:cubicBezTo>
                <a:lnTo>
                  <a:pt x="0" y="2021306"/>
                </a:lnTo>
                <a:cubicBezTo>
                  <a:pt x="23948" y="1734365"/>
                  <a:pt x="-517" y="1718040"/>
                  <a:pt x="0" y="1414914"/>
                </a:cubicBezTo>
                <a:lnTo>
                  <a:pt x="0" y="1414914"/>
                </a:lnTo>
                <a:cubicBezTo>
                  <a:pt x="8578" y="1279833"/>
                  <a:pt x="20869" y="1117650"/>
                  <a:pt x="0" y="889379"/>
                </a:cubicBezTo>
                <a:cubicBezTo>
                  <a:pt x="-20869" y="661108"/>
                  <a:pt x="-15578" y="569234"/>
                  <a:pt x="0" y="40426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302018887">
                  <a:prstGeom prst="wedgeRoundRectCallout">
                    <a:avLst>
                      <a:gd name="adj1" fmla="val -1879"/>
                      <a:gd name="adj2" fmla="val 65809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세계 인권 선언 </a:t>
            </a:r>
            <a:r>
              <a:rPr kumimoji="0" lang="ko-KR" alt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제</a:t>
            </a:r>
            <a:r>
              <a:rPr lang="en-US" altLang="ko-KR" sz="3000" b="1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</a:t>
            </a:r>
            <a:r>
              <a:rPr kumimoji="0" lang="ko-KR" alt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조</a:t>
            </a:r>
            <a:r>
              <a:rPr kumimoji="0" lang="ko-KR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를</a:t>
            </a:r>
            <a:endParaRPr kumimoji="0" lang="en-US" altLang="ko-KR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함께 읽으며 인권에 대해</a:t>
            </a:r>
            <a:endParaRPr kumimoji="0" lang="en-US" altLang="ko-KR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생각해 봅시다</a:t>
            </a:r>
            <a:r>
              <a:rPr kumimoji="0" lang="en-US" altLang="ko-KR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kumimoji="0" lang="ko-KR" alt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3" name="그림 2" descr="그리기이(가) 표시된 사진&#10;&#10;자동 생성된 설명">
            <a:extLst>
              <a:ext uri="{FF2B5EF4-FFF2-40B4-BE49-F238E27FC236}">
                <a16:creationId xmlns="" xmlns:a16="http://schemas.microsoft.com/office/drawing/2014/main" id="{E06877BF-2750-4D1D-8C00-3DDB87104BF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1" t="24543" r="52753" b="29204"/>
          <a:stretch/>
        </p:blipFill>
        <p:spPr>
          <a:xfrm>
            <a:off x="313507" y="3590170"/>
            <a:ext cx="2718924" cy="3172078"/>
          </a:xfrm>
          <a:prstGeom prst="rect">
            <a:avLst/>
          </a:prstGeom>
        </p:spPr>
      </p:pic>
      <p:sp>
        <p:nvSpPr>
          <p:cNvPr id="15" name="말풍선: 모서리가 둥근 사각형 14">
            <a:extLst>
              <a:ext uri="{FF2B5EF4-FFF2-40B4-BE49-F238E27FC236}">
                <a16:creationId xmlns="" xmlns:a16="http://schemas.microsoft.com/office/drawing/2014/main" id="{39F04964-A095-401D-9E19-B3B06CF20D39}"/>
              </a:ext>
            </a:extLst>
          </p:cNvPr>
          <p:cNvSpPr/>
          <p:nvPr/>
        </p:nvSpPr>
        <p:spPr>
          <a:xfrm>
            <a:off x="4992134" y="1623752"/>
            <a:ext cx="6812047" cy="4856661"/>
          </a:xfrm>
          <a:custGeom>
            <a:avLst/>
            <a:gdLst>
              <a:gd name="connsiteX0" fmla="*/ 0 w 6540815"/>
              <a:gd name="connsiteY0" fmla="*/ 809460 h 4856661"/>
              <a:gd name="connsiteX1" fmla="*/ 809460 w 6540815"/>
              <a:gd name="connsiteY1" fmla="*/ 0 h 4856661"/>
              <a:gd name="connsiteX2" fmla="*/ 1350543 w 6540815"/>
              <a:gd name="connsiteY2" fmla="*/ 0 h 4856661"/>
              <a:gd name="connsiteX3" fmla="*/ 1921686 w 6540815"/>
              <a:gd name="connsiteY3" fmla="*/ 0 h 4856661"/>
              <a:gd name="connsiteX4" fmla="*/ 2522889 w 6540815"/>
              <a:gd name="connsiteY4" fmla="*/ 0 h 4856661"/>
              <a:gd name="connsiteX5" fmla="*/ 3184212 w 6540815"/>
              <a:gd name="connsiteY5" fmla="*/ 0 h 4856661"/>
              <a:gd name="connsiteX6" fmla="*/ 3815475 w 6540815"/>
              <a:gd name="connsiteY6" fmla="*/ 0 h 4856661"/>
              <a:gd name="connsiteX7" fmla="*/ 3815475 w 6540815"/>
              <a:gd name="connsiteY7" fmla="*/ 0 h 4856661"/>
              <a:gd name="connsiteX8" fmla="*/ 4327839 w 6540815"/>
              <a:gd name="connsiteY8" fmla="*/ 0 h 4856661"/>
              <a:gd name="connsiteX9" fmla="*/ 4889259 w 6540815"/>
              <a:gd name="connsiteY9" fmla="*/ 0 h 4856661"/>
              <a:gd name="connsiteX10" fmla="*/ 5450679 w 6540815"/>
              <a:gd name="connsiteY10" fmla="*/ 0 h 4856661"/>
              <a:gd name="connsiteX11" fmla="*/ 5731355 w 6540815"/>
              <a:gd name="connsiteY11" fmla="*/ 0 h 4856661"/>
              <a:gd name="connsiteX12" fmla="*/ 6540815 w 6540815"/>
              <a:gd name="connsiteY12" fmla="*/ 809460 h 4856661"/>
              <a:gd name="connsiteX13" fmla="*/ 6540815 w 6540815"/>
              <a:gd name="connsiteY13" fmla="*/ 1443519 h 4856661"/>
              <a:gd name="connsiteX14" fmla="*/ 6540815 w 6540815"/>
              <a:gd name="connsiteY14" fmla="*/ 2057342 h 4856661"/>
              <a:gd name="connsiteX15" fmla="*/ 6540815 w 6540815"/>
              <a:gd name="connsiteY15" fmla="*/ 2833052 h 4856661"/>
              <a:gd name="connsiteX16" fmla="*/ 6540815 w 6540815"/>
              <a:gd name="connsiteY16" fmla="*/ 3116714 h 4856661"/>
              <a:gd name="connsiteX17" fmla="*/ 6540815 w 6540815"/>
              <a:gd name="connsiteY17" fmla="*/ 3581966 h 4856661"/>
              <a:gd name="connsiteX18" fmla="*/ 6540815 w 6540815"/>
              <a:gd name="connsiteY18" fmla="*/ 4047218 h 4856661"/>
              <a:gd name="connsiteX19" fmla="*/ 6540815 w 6540815"/>
              <a:gd name="connsiteY19" fmla="*/ 4047201 h 4856661"/>
              <a:gd name="connsiteX20" fmla="*/ 5731355 w 6540815"/>
              <a:gd name="connsiteY20" fmla="*/ 4856661 h 4856661"/>
              <a:gd name="connsiteX21" fmla="*/ 5450679 w 6540815"/>
              <a:gd name="connsiteY21" fmla="*/ 4856661 h 4856661"/>
              <a:gd name="connsiteX22" fmla="*/ 4954667 w 6540815"/>
              <a:gd name="connsiteY22" fmla="*/ 4856661 h 4856661"/>
              <a:gd name="connsiteX23" fmla="*/ 4425951 w 6540815"/>
              <a:gd name="connsiteY23" fmla="*/ 4856661 h 4856661"/>
              <a:gd name="connsiteX24" fmla="*/ 3815475 w 6540815"/>
              <a:gd name="connsiteY24" fmla="*/ 4856661 h 4856661"/>
              <a:gd name="connsiteX25" fmla="*/ 3815475 w 6540815"/>
              <a:gd name="connsiteY25" fmla="*/ 4856661 h 4856661"/>
              <a:gd name="connsiteX26" fmla="*/ 3214272 w 6540815"/>
              <a:gd name="connsiteY26" fmla="*/ 4856661 h 4856661"/>
              <a:gd name="connsiteX27" fmla="*/ 2673189 w 6540815"/>
              <a:gd name="connsiteY27" fmla="*/ 4856661 h 4856661"/>
              <a:gd name="connsiteX28" fmla="*/ 2041926 w 6540815"/>
              <a:gd name="connsiteY28" fmla="*/ 4856661 h 4856661"/>
              <a:gd name="connsiteX29" fmla="*/ 1440723 w 6540815"/>
              <a:gd name="connsiteY29" fmla="*/ 4856661 h 4856661"/>
              <a:gd name="connsiteX30" fmla="*/ 809460 w 6540815"/>
              <a:gd name="connsiteY30" fmla="*/ 4856661 h 4856661"/>
              <a:gd name="connsiteX31" fmla="*/ 0 w 6540815"/>
              <a:gd name="connsiteY31" fmla="*/ 4047201 h 4856661"/>
              <a:gd name="connsiteX32" fmla="*/ 0 w 6540815"/>
              <a:gd name="connsiteY32" fmla="*/ 4047218 h 4856661"/>
              <a:gd name="connsiteX33" fmla="*/ 0 w 6540815"/>
              <a:gd name="connsiteY33" fmla="*/ 3452277 h 4856661"/>
              <a:gd name="connsiteX34" fmla="*/ 0 w 6540815"/>
              <a:gd name="connsiteY34" fmla="*/ 2833052 h 4856661"/>
              <a:gd name="connsiteX35" fmla="*/ 0 w 6540815"/>
              <a:gd name="connsiteY35" fmla="*/ 2833052 h 4856661"/>
              <a:gd name="connsiteX36" fmla="*/ 0 w 6540815"/>
              <a:gd name="connsiteY36" fmla="*/ 2198993 h 4856661"/>
              <a:gd name="connsiteX37" fmla="*/ 0 w 6540815"/>
              <a:gd name="connsiteY37" fmla="*/ 1564934 h 4856661"/>
              <a:gd name="connsiteX38" fmla="*/ 0 w 6540815"/>
              <a:gd name="connsiteY38" fmla="*/ 809460 h 4856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540815" h="4856661" fill="none" extrusionOk="0">
                <a:moveTo>
                  <a:pt x="0" y="809460"/>
                </a:moveTo>
                <a:cubicBezTo>
                  <a:pt x="14442" y="351766"/>
                  <a:pt x="423929" y="55069"/>
                  <a:pt x="809460" y="0"/>
                </a:cubicBezTo>
                <a:cubicBezTo>
                  <a:pt x="1014222" y="-8323"/>
                  <a:pt x="1176569" y="15701"/>
                  <a:pt x="1350543" y="0"/>
                </a:cubicBezTo>
                <a:cubicBezTo>
                  <a:pt x="1524517" y="-15701"/>
                  <a:pt x="1753894" y="-14036"/>
                  <a:pt x="1921686" y="0"/>
                </a:cubicBezTo>
                <a:cubicBezTo>
                  <a:pt x="2089478" y="14036"/>
                  <a:pt x="2314136" y="-23430"/>
                  <a:pt x="2522889" y="0"/>
                </a:cubicBezTo>
                <a:cubicBezTo>
                  <a:pt x="2731642" y="23430"/>
                  <a:pt x="2982796" y="7257"/>
                  <a:pt x="3184212" y="0"/>
                </a:cubicBezTo>
                <a:cubicBezTo>
                  <a:pt x="3385628" y="-7257"/>
                  <a:pt x="3674220" y="18920"/>
                  <a:pt x="3815475" y="0"/>
                </a:cubicBezTo>
                <a:lnTo>
                  <a:pt x="3815475" y="0"/>
                </a:lnTo>
                <a:cubicBezTo>
                  <a:pt x="3924871" y="13414"/>
                  <a:pt x="4193448" y="-16787"/>
                  <a:pt x="4327839" y="0"/>
                </a:cubicBezTo>
                <a:cubicBezTo>
                  <a:pt x="4462230" y="16787"/>
                  <a:pt x="4628069" y="-27222"/>
                  <a:pt x="4889259" y="0"/>
                </a:cubicBezTo>
                <a:cubicBezTo>
                  <a:pt x="5150449" y="27222"/>
                  <a:pt x="5237129" y="-27361"/>
                  <a:pt x="5450679" y="0"/>
                </a:cubicBezTo>
                <a:cubicBezTo>
                  <a:pt x="5572718" y="11069"/>
                  <a:pt x="5629105" y="-1202"/>
                  <a:pt x="5731355" y="0"/>
                </a:cubicBezTo>
                <a:cubicBezTo>
                  <a:pt x="6233960" y="17942"/>
                  <a:pt x="6618099" y="349818"/>
                  <a:pt x="6540815" y="809460"/>
                </a:cubicBezTo>
                <a:cubicBezTo>
                  <a:pt x="6542454" y="1112188"/>
                  <a:pt x="6525801" y="1133137"/>
                  <a:pt x="6540815" y="1443519"/>
                </a:cubicBezTo>
                <a:cubicBezTo>
                  <a:pt x="6555829" y="1753901"/>
                  <a:pt x="6535863" y="1825835"/>
                  <a:pt x="6540815" y="2057342"/>
                </a:cubicBezTo>
                <a:cubicBezTo>
                  <a:pt x="6545767" y="2288849"/>
                  <a:pt x="6573374" y="2452723"/>
                  <a:pt x="6540815" y="2833052"/>
                </a:cubicBezTo>
                <a:cubicBezTo>
                  <a:pt x="6546482" y="2973824"/>
                  <a:pt x="6531125" y="3038979"/>
                  <a:pt x="6540815" y="3116714"/>
                </a:cubicBezTo>
                <a:cubicBezTo>
                  <a:pt x="6526354" y="3299296"/>
                  <a:pt x="6535027" y="3448740"/>
                  <a:pt x="6540815" y="3581966"/>
                </a:cubicBezTo>
                <a:cubicBezTo>
                  <a:pt x="6546603" y="3715192"/>
                  <a:pt x="6541704" y="3872095"/>
                  <a:pt x="6540815" y="4047218"/>
                </a:cubicBezTo>
                <a:cubicBezTo>
                  <a:pt x="6540816" y="4047213"/>
                  <a:pt x="6540816" y="4047207"/>
                  <a:pt x="6540815" y="4047201"/>
                </a:cubicBezTo>
                <a:cubicBezTo>
                  <a:pt x="6501392" y="4444134"/>
                  <a:pt x="6112335" y="4900623"/>
                  <a:pt x="5731355" y="4856661"/>
                </a:cubicBezTo>
                <a:cubicBezTo>
                  <a:pt x="5625990" y="4845779"/>
                  <a:pt x="5560715" y="4854227"/>
                  <a:pt x="5450679" y="4856661"/>
                </a:cubicBezTo>
                <a:cubicBezTo>
                  <a:pt x="5322405" y="4860166"/>
                  <a:pt x="5187729" y="4842731"/>
                  <a:pt x="4954667" y="4856661"/>
                </a:cubicBezTo>
                <a:cubicBezTo>
                  <a:pt x="4721605" y="4870591"/>
                  <a:pt x="4599096" y="4878710"/>
                  <a:pt x="4425951" y="4856661"/>
                </a:cubicBezTo>
                <a:cubicBezTo>
                  <a:pt x="4252806" y="4834612"/>
                  <a:pt x="4119720" y="4843265"/>
                  <a:pt x="3815475" y="4856661"/>
                </a:cubicBezTo>
                <a:lnTo>
                  <a:pt x="3815475" y="4856661"/>
                </a:lnTo>
                <a:cubicBezTo>
                  <a:pt x="3579582" y="4850551"/>
                  <a:pt x="3462469" y="4856780"/>
                  <a:pt x="3214272" y="4856661"/>
                </a:cubicBezTo>
                <a:cubicBezTo>
                  <a:pt x="2966075" y="4856542"/>
                  <a:pt x="2833407" y="4841185"/>
                  <a:pt x="2673189" y="4856661"/>
                </a:cubicBezTo>
                <a:cubicBezTo>
                  <a:pt x="2512971" y="4872137"/>
                  <a:pt x="2196953" y="4870430"/>
                  <a:pt x="2041926" y="4856661"/>
                </a:cubicBezTo>
                <a:cubicBezTo>
                  <a:pt x="1886899" y="4842892"/>
                  <a:pt x="1569806" y="4854470"/>
                  <a:pt x="1440723" y="4856661"/>
                </a:cubicBezTo>
                <a:cubicBezTo>
                  <a:pt x="1311640" y="4858852"/>
                  <a:pt x="1077054" y="4830695"/>
                  <a:pt x="809460" y="4856661"/>
                </a:cubicBezTo>
                <a:cubicBezTo>
                  <a:pt x="356094" y="4872865"/>
                  <a:pt x="-3451" y="4508299"/>
                  <a:pt x="0" y="4047201"/>
                </a:cubicBezTo>
                <a:cubicBezTo>
                  <a:pt x="1" y="4047207"/>
                  <a:pt x="0" y="4047215"/>
                  <a:pt x="0" y="4047218"/>
                </a:cubicBezTo>
                <a:cubicBezTo>
                  <a:pt x="27083" y="3759666"/>
                  <a:pt x="15348" y="3659092"/>
                  <a:pt x="0" y="3452277"/>
                </a:cubicBezTo>
                <a:cubicBezTo>
                  <a:pt x="-15348" y="3245462"/>
                  <a:pt x="-4697" y="3019305"/>
                  <a:pt x="0" y="2833052"/>
                </a:cubicBezTo>
                <a:lnTo>
                  <a:pt x="0" y="2833052"/>
                </a:lnTo>
                <a:cubicBezTo>
                  <a:pt x="8515" y="2666454"/>
                  <a:pt x="-12534" y="2427873"/>
                  <a:pt x="0" y="2198993"/>
                </a:cubicBezTo>
                <a:cubicBezTo>
                  <a:pt x="12534" y="1970113"/>
                  <a:pt x="-27084" y="1844716"/>
                  <a:pt x="0" y="1564934"/>
                </a:cubicBezTo>
                <a:cubicBezTo>
                  <a:pt x="27084" y="1285152"/>
                  <a:pt x="8951" y="1023288"/>
                  <a:pt x="0" y="809460"/>
                </a:cubicBezTo>
                <a:close/>
              </a:path>
              <a:path w="6540815" h="4856661" stroke="0" extrusionOk="0">
                <a:moveTo>
                  <a:pt x="0" y="809460"/>
                </a:moveTo>
                <a:cubicBezTo>
                  <a:pt x="54729" y="433187"/>
                  <a:pt x="388234" y="-10836"/>
                  <a:pt x="809460" y="0"/>
                </a:cubicBezTo>
                <a:cubicBezTo>
                  <a:pt x="1068778" y="-15912"/>
                  <a:pt x="1144408" y="20885"/>
                  <a:pt x="1350543" y="0"/>
                </a:cubicBezTo>
                <a:cubicBezTo>
                  <a:pt x="1556678" y="-20885"/>
                  <a:pt x="1680970" y="2756"/>
                  <a:pt x="1921686" y="0"/>
                </a:cubicBezTo>
                <a:cubicBezTo>
                  <a:pt x="2162402" y="-2756"/>
                  <a:pt x="2385730" y="-15188"/>
                  <a:pt x="2522889" y="0"/>
                </a:cubicBezTo>
                <a:cubicBezTo>
                  <a:pt x="2660048" y="15188"/>
                  <a:pt x="2905843" y="15312"/>
                  <a:pt x="3184212" y="0"/>
                </a:cubicBezTo>
                <a:cubicBezTo>
                  <a:pt x="3462581" y="-15312"/>
                  <a:pt x="3571819" y="29544"/>
                  <a:pt x="3815475" y="0"/>
                </a:cubicBezTo>
                <a:lnTo>
                  <a:pt x="3815475" y="0"/>
                </a:lnTo>
                <a:cubicBezTo>
                  <a:pt x="4068510" y="-19776"/>
                  <a:pt x="4167921" y="-9352"/>
                  <a:pt x="4327839" y="0"/>
                </a:cubicBezTo>
                <a:cubicBezTo>
                  <a:pt x="4487757" y="9352"/>
                  <a:pt x="4746806" y="-26982"/>
                  <a:pt x="4905611" y="0"/>
                </a:cubicBezTo>
                <a:cubicBezTo>
                  <a:pt x="5064416" y="26982"/>
                  <a:pt x="5328783" y="-12841"/>
                  <a:pt x="5450679" y="0"/>
                </a:cubicBezTo>
                <a:cubicBezTo>
                  <a:pt x="5534454" y="8651"/>
                  <a:pt x="5622298" y="13362"/>
                  <a:pt x="5731355" y="0"/>
                </a:cubicBezTo>
                <a:cubicBezTo>
                  <a:pt x="6202636" y="-14577"/>
                  <a:pt x="6584795" y="376262"/>
                  <a:pt x="6540815" y="809460"/>
                </a:cubicBezTo>
                <a:cubicBezTo>
                  <a:pt x="6519709" y="1129715"/>
                  <a:pt x="6522209" y="1350912"/>
                  <a:pt x="6540815" y="1524463"/>
                </a:cubicBezTo>
                <a:cubicBezTo>
                  <a:pt x="6559421" y="1698014"/>
                  <a:pt x="6569123" y="1992257"/>
                  <a:pt x="6540815" y="2198993"/>
                </a:cubicBezTo>
                <a:cubicBezTo>
                  <a:pt x="6512508" y="2405729"/>
                  <a:pt x="6537014" y="2545050"/>
                  <a:pt x="6540815" y="2833052"/>
                </a:cubicBezTo>
                <a:cubicBezTo>
                  <a:pt x="6534596" y="2942945"/>
                  <a:pt x="6541888" y="3052658"/>
                  <a:pt x="6540815" y="3116714"/>
                </a:cubicBezTo>
                <a:cubicBezTo>
                  <a:pt x="6552264" y="3314085"/>
                  <a:pt x="6555147" y="3381027"/>
                  <a:pt x="6540815" y="3572661"/>
                </a:cubicBezTo>
                <a:cubicBezTo>
                  <a:pt x="6526483" y="3764295"/>
                  <a:pt x="6541586" y="3940711"/>
                  <a:pt x="6540815" y="4047218"/>
                </a:cubicBezTo>
                <a:cubicBezTo>
                  <a:pt x="6540815" y="4047209"/>
                  <a:pt x="6540816" y="4047204"/>
                  <a:pt x="6540815" y="4047201"/>
                </a:cubicBezTo>
                <a:cubicBezTo>
                  <a:pt x="6449377" y="4467026"/>
                  <a:pt x="6124931" y="4772111"/>
                  <a:pt x="5731355" y="4856661"/>
                </a:cubicBezTo>
                <a:cubicBezTo>
                  <a:pt x="5660960" y="4868125"/>
                  <a:pt x="5510425" y="4855051"/>
                  <a:pt x="5450679" y="4856661"/>
                </a:cubicBezTo>
                <a:cubicBezTo>
                  <a:pt x="5263795" y="4855329"/>
                  <a:pt x="5182727" y="4878899"/>
                  <a:pt x="4938315" y="4856661"/>
                </a:cubicBezTo>
                <a:cubicBezTo>
                  <a:pt x="4693903" y="4834423"/>
                  <a:pt x="4538416" y="4871140"/>
                  <a:pt x="4376895" y="4856661"/>
                </a:cubicBezTo>
                <a:cubicBezTo>
                  <a:pt x="4215374" y="4842182"/>
                  <a:pt x="4026470" y="4854652"/>
                  <a:pt x="3815475" y="4856661"/>
                </a:cubicBezTo>
                <a:lnTo>
                  <a:pt x="3815475" y="4856661"/>
                </a:lnTo>
                <a:cubicBezTo>
                  <a:pt x="3652453" y="4839055"/>
                  <a:pt x="3392480" y="4852472"/>
                  <a:pt x="3274392" y="4856661"/>
                </a:cubicBezTo>
                <a:cubicBezTo>
                  <a:pt x="3156304" y="4860850"/>
                  <a:pt x="2833276" y="4863086"/>
                  <a:pt x="2613069" y="4856661"/>
                </a:cubicBezTo>
                <a:cubicBezTo>
                  <a:pt x="2392862" y="4850236"/>
                  <a:pt x="2337310" y="4852005"/>
                  <a:pt x="2102046" y="4856661"/>
                </a:cubicBezTo>
                <a:cubicBezTo>
                  <a:pt x="1866782" y="4861317"/>
                  <a:pt x="1766509" y="4875312"/>
                  <a:pt x="1530904" y="4856661"/>
                </a:cubicBezTo>
                <a:cubicBezTo>
                  <a:pt x="1295299" y="4838010"/>
                  <a:pt x="984809" y="4842345"/>
                  <a:pt x="809460" y="4856661"/>
                </a:cubicBezTo>
                <a:cubicBezTo>
                  <a:pt x="360856" y="4807974"/>
                  <a:pt x="-80594" y="4479740"/>
                  <a:pt x="0" y="4047201"/>
                </a:cubicBezTo>
                <a:cubicBezTo>
                  <a:pt x="-1" y="4047207"/>
                  <a:pt x="0" y="4047210"/>
                  <a:pt x="0" y="4047218"/>
                </a:cubicBezTo>
                <a:cubicBezTo>
                  <a:pt x="-21609" y="3912029"/>
                  <a:pt x="16533" y="3668648"/>
                  <a:pt x="0" y="3452277"/>
                </a:cubicBezTo>
                <a:cubicBezTo>
                  <a:pt x="-16533" y="3235906"/>
                  <a:pt x="14932" y="2998184"/>
                  <a:pt x="0" y="2833052"/>
                </a:cubicBezTo>
                <a:lnTo>
                  <a:pt x="0" y="2833052"/>
                </a:lnTo>
                <a:cubicBezTo>
                  <a:pt x="26376" y="2553036"/>
                  <a:pt x="9423" y="2393621"/>
                  <a:pt x="0" y="2118049"/>
                </a:cubicBezTo>
                <a:cubicBezTo>
                  <a:pt x="-9423" y="1842477"/>
                  <a:pt x="-10258" y="1614539"/>
                  <a:pt x="0" y="1403047"/>
                </a:cubicBezTo>
                <a:cubicBezTo>
                  <a:pt x="10258" y="1191555"/>
                  <a:pt x="-15941" y="1088343"/>
                  <a:pt x="0" y="80946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302018887">
                  <a:prstGeom prst="wedgeRoundRectCallout">
                    <a:avLst>
                      <a:gd name="adj1" fmla="val 43856"/>
                      <a:gd name="adj2" fmla="val 14174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ko-KR" altLang="en-US" sz="40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모든 사람은 </a:t>
            </a:r>
            <a:endParaRPr lang="en-US" altLang="ko-KR" sz="4000" dirty="0" smtClean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lvl="0" algn="ctr">
              <a:defRPr/>
            </a:pPr>
            <a:r>
              <a:rPr lang="ko-KR" altLang="en-US" sz="4000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인종</a:t>
            </a:r>
            <a:r>
              <a:rPr lang="en-US" altLang="ko-KR" sz="40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피부색</a:t>
            </a:r>
            <a:r>
              <a:rPr lang="en-US" altLang="ko-KR" sz="4000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 </a:t>
            </a:r>
            <a:r>
              <a:rPr lang="ko-KR" altLang="en-US" sz="4000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성</a:t>
            </a:r>
            <a:r>
              <a:rPr lang="en-US" altLang="ko-KR" sz="40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언어</a:t>
            </a:r>
            <a:r>
              <a:rPr lang="en-US" altLang="ko-KR" sz="40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 </a:t>
            </a:r>
            <a:endParaRPr lang="en-US" altLang="ko-KR" sz="4000" dirty="0" smtClean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lvl="0" algn="ctr">
              <a:defRPr/>
            </a:pPr>
            <a:r>
              <a:rPr lang="ko-KR" altLang="en-US" sz="4000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종교 </a:t>
            </a:r>
            <a:r>
              <a:rPr lang="ko-KR" altLang="en-US" sz="40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등 </a:t>
            </a:r>
            <a:r>
              <a:rPr lang="ko-KR" altLang="en-US" sz="4000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어떤 이유로도 </a:t>
            </a:r>
            <a:endParaRPr lang="en-US" altLang="ko-KR" sz="4000" dirty="0" smtClean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lvl="0" algn="ctr">
              <a:defRPr/>
            </a:pPr>
            <a:r>
              <a:rPr lang="ko-KR" altLang="en-US" sz="4000" b="1" dirty="0" err="1" smtClean="0">
                <a:solidFill>
                  <a:srgbClr val="DC5A3C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차별</a:t>
            </a:r>
            <a:r>
              <a:rPr lang="ko-KR" altLang="en-US" sz="4000" dirty="0" err="1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받지</a:t>
            </a:r>
            <a:r>
              <a:rPr lang="ko-KR" altLang="en-US" sz="4000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lang="ko-KR" altLang="en-US" sz="40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않으며</a:t>
            </a:r>
            <a:r>
              <a:rPr lang="en-US" altLang="ko-KR" sz="40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 </a:t>
            </a:r>
            <a:r>
              <a:rPr lang="ko-KR" altLang="en-US" sz="40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 선언에 나와 있는 모든 </a:t>
            </a:r>
            <a:r>
              <a:rPr lang="ko-KR" altLang="en-US" sz="4000" b="1" dirty="0">
                <a:solidFill>
                  <a:srgbClr val="DC5A3C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권리</a:t>
            </a:r>
            <a:r>
              <a:rPr lang="ko-KR" altLang="en-US" sz="40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와 </a:t>
            </a:r>
            <a:r>
              <a:rPr lang="ko-KR" altLang="en-US" sz="4000" b="1" dirty="0">
                <a:solidFill>
                  <a:srgbClr val="DC5A3C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자유</a:t>
            </a:r>
            <a:r>
              <a:rPr lang="ko-KR" altLang="en-US" sz="40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를 누릴 자격이 있다</a:t>
            </a:r>
            <a:r>
              <a:rPr lang="en-US" altLang="ko-KR" sz="40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="" xmlns:a16="http://schemas.microsoft.com/office/drawing/2014/main" id="{714A30C7-FA55-4813-BEBE-9C0652388358}"/>
              </a:ext>
            </a:extLst>
          </p:cNvPr>
          <p:cNvSpPr/>
          <p:nvPr/>
        </p:nvSpPr>
        <p:spPr>
          <a:xfrm>
            <a:off x="5352644" y="4052082"/>
            <a:ext cx="1011504" cy="625898"/>
          </a:xfrm>
          <a:prstGeom prst="rect">
            <a:avLst/>
          </a:prstGeom>
          <a:solidFill>
            <a:srgbClr val="FFF4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 err="1">
                <a:solidFill>
                  <a:srgbClr val="DC5A3C"/>
                </a:solidFill>
              </a:rPr>
              <a:t>ㅊㅂ</a:t>
            </a:r>
            <a:endParaRPr lang="ko-KR" altLang="en-US" sz="3200" b="1" dirty="0">
              <a:solidFill>
                <a:srgbClr val="DC5A3C"/>
              </a:solidFill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="" xmlns:a16="http://schemas.microsoft.com/office/drawing/2014/main" id="{99797E42-2FD9-454D-93BE-EEB4BC0DBCF5}"/>
              </a:ext>
            </a:extLst>
          </p:cNvPr>
          <p:cNvSpPr/>
          <p:nvPr/>
        </p:nvSpPr>
        <p:spPr>
          <a:xfrm>
            <a:off x="8379296" y="4677980"/>
            <a:ext cx="1139599" cy="625898"/>
          </a:xfrm>
          <a:prstGeom prst="rect">
            <a:avLst/>
          </a:prstGeom>
          <a:solidFill>
            <a:srgbClr val="FFF4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 err="1">
                <a:solidFill>
                  <a:srgbClr val="DC5A3C"/>
                </a:solidFill>
              </a:rPr>
              <a:t>ㄱㄹ</a:t>
            </a:r>
            <a:endParaRPr lang="ko-KR" altLang="en-US" sz="3200" b="1" dirty="0">
              <a:solidFill>
                <a:srgbClr val="DC5A3C"/>
              </a:solidFill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="" xmlns:a16="http://schemas.microsoft.com/office/drawing/2014/main" id="{93E3A4E5-C69F-4415-AE8F-937E9B59B47C}"/>
              </a:ext>
            </a:extLst>
          </p:cNvPr>
          <p:cNvSpPr/>
          <p:nvPr/>
        </p:nvSpPr>
        <p:spPr>
          <a:xfrm>
            <a:off x="10155786" y="4677980"/>
            <a:ext cx="1011504" cy="625898"/>
          </a:xfrm>
          <a:prstGeom prst="rect">
            <a:avLst/>
          </a:prstGeom>
          <a:solidFill>
            <a:srgbClr val="FFF4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 err="1">
                <a:solidFill>
                  <a:srgbClr val="DC5A3C"/>
                </a:solidFill>
              </a:rPr>
              <a:t>ㅈㅇ</a:t>
            </a:r>
            <a:endParaRPr lang="ko-KR" altLang="en-US" sz="3200" b="1" dirty="0">
              <a:solidFill>
                <a:srgbClr val="DC5A3C"/>
              </a:solidFill>
            </a:endParaRPr>
          </a:p>
        </p:txBody>
      </p:sp>
      <p:pic>
        <p:nvPicPr>
          <p:cNvPr id="17" name="그림 16" descr="그리기, 음식이(가) 표시된 사진&#10;&#10;자동 생성된 설명">
            <a:extLst>
              <a:ext uri="{FF2B5EF4-FFF2-40B4-BE49-F238E27FC236}">
                <a16:creationId xmlns="" xmlns:a16="http://schemas.microsoft.com/office/drawing/2014/main" id="{DDDBF4DA-5F8F-48A8-B5AB-7A4945175C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9874" y="548550"/>
            <a:ext cx="2243522" cy="72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92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4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사각형: 둥근 모서리 24">
            <a:extLst>
              <a:ext uri="{FF2B5EF4-FFF2-40B4-BE49-F238E27FC236}">
                <a16:creationId xmlns="" xmlns:a16="http://schemas.microsoft.com/office/drawing/2014/main" id="{E0C0C48B-7D85-4958-94DA-426B04AF3A06}"/>
              </a:ext>
            </a:extLst>
          </p:cNvPr>
          <p:cNvSpPr/>
          <p:nvPr/>
        </p:nvSpPr>
        <p:spPr>
          <a:xfrm>
            <a:off x="222420" y="1425426"/>
            <a:ext cx="11747159" cy="5253315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ECCDA43B-2584-447C-840F-9EE40674FC1C}"/>
              </a:ext>
            </a:extLst>
          </p:cNvPr>
          <p:cNvSpPr/>
          <p:nvPr/>
        </p:nvSpPr>
        <p:spPr>
          <a:xfrm>
            <a:off x="57784" y="179259"/>
            <a:ext cx="12017339" cy="1053025"/>
          </a:xfrm>
          <a:custGeom>
            <a:avLst/>
            <a:gdLst>
              <a:gd name="connsiteX0" fmla="*/ 0 w 12017339"/>
              <a:gd name="connsiteY0" fmla="*/ 175508 h 1053025"/>
              <a:gd name="connsiteX1" fmla="*/ 175508 w 12017339"/>
              <a:gd name="connsiteY1" fmla="*/ 0 h 1053025"/>
              <a:gd name="connsiteX2" fmla="*/ 1095089 w 12017339"/>
              <a:gd name="connsiteY2" fmla="*/ 0 h 1053025"/>
              <a:gd name="connsiteX3" fmla="*/ 1664680 w 12017339"/>
              <a:gd name="connsiteY3" fmla="*/ 0 h 1053025"/>
              <a:gd name="connsiteX4" fmla="*/ 2117608 w 12017339"/>
              <a:gd name="connsiteY4" fmla="*/ 0 h 1053025"/>
              <a:gd name="connsiteX5" fmla="*/ 2920525 w 12017339"/>
              <a:gd name="connsiteY5" fmla="*/ 0 h 1053025"/>
              <a:gd name="connsiteX6" fmla="*/ 3606779 w 12017339"/>
              <a:gd name="connsiteY6" fmla="*/ 0 h 1053025"/>
              <a:gd name="connsiteX7" fmla="*/ 4293034 w 12017339"/>
              <a:gd name="connsiteY7" fmla="*/ 0 h 1053025"/>
              <a:gd name="connsiteX8" fmla="*/ 4979288 w 12017339"/>
              <a:gd name="connsiteY8" fmla="*/ 0 h 1053025"/>
              <a:gd name="connsiteX9" fmla="*/ 5665542 w 12017339"/>
              <a:gd name="connsiteY9" fmla="*/ 0 h 1053025"/>
              <a:gd name="connsiteX10" fmla="*/ 6118470 w 12017339"/>
              <a:gd name="connsiteY10" fmla="*/ 0 h 1053025"/>
              <a:gd name="connsiteX11" fmla="*/ 6454735 w 12017339"/>
              <a:gd name="connsiteY11" fmla="*/ 0 h 1053025"/>
              <a:gd name="connsiteX12" fmla="*/ 7024326 w 12017339"/>
              <a:gd name="connsiteY12" fmla="*/ 0 h 1053025"/>
              <a:gd name="connsiteX13" fmla="*/ 7477254 w 12017339"/>
              <a:gd name="connsiteY13" fmla="*/ 0 h 1053025"/>
              <a:gd name="connsiteX14" fmla="*/ 8046845 w 12017339"/>
              <a:gd name="connsiteY14" fmla="*/ 0 h 1053025"/>
              <a:gd name="connsiteX15" fmla="*/ 8383109 w 12017339"/>
              <a:gd name="connsiteY15" fmla="*/ 0 h 1053025"/>
              <a:gd name="connsiteX16" fmla="*/ 9069364 w 12017339"/>
              <a:gd name="connsiteY16" fmla="*/ 0 h 1053025"/>
              <a:gd name="connsiteX17" fmla="*/ 9872281 w 12017339"/>
              <a:gd name="connsiteY17" fmla="*/ 0 h 1053025"/>
              <a:gd name="connsiteX18" fmla="*/ 10325209 w 12017339"/>
              <a:gd name="connsiteY18" fmla="*/ 0 h 1053025"/>
              <a:gd name="connsiteX19" fmla="*/ 11128127 w 12017339"/>
              <a:gd name="connsiteY19" fmla="*/ 0 h 1053025"/>
              <a:gd name="connsiteX20" fmla="*/ 11841831 w 12017339"/>
              <a:gd name="connsiteY20" fmla="*/ 0 h 1053025"/>
              <a:gd name="connsiteX21" fmla="*/ 12017339 w 12017339"/>
              <a:gd name="connsiteY21" fmla="*/ 175508 h 1053025"/>
              <a:gd name="connsiteX22" fmla="*/ 12017339 w 12017339"/>
              <a:gd name="connsiteY22" fmla="*/ 505452 h 1053025"/>
              <a:gd name="connsiteX23" fmla="*/ 12017339 w 12017339"/>
              <a:gd name="connsiteY23" fmla="*/ 877517 h 1053025"/>
              <a:gd name="connsiteX24" fmla="*/ 11841831 w 12017339"/>
              <a:gd name="connsiteY24" fmla="*/ 1053025 h 1053025"/>
              <a:gd name="connsiteX25" fmla="*/ 11038913 w 12017339"/>
              <a:gd name="connsiteY25" fmla="*/ 1053025 h 1053025"/>
              <a:gd name="connsiteX26" fmla="*/ 10235996 w 12017339"/>
              <a:gd name="connsiteY26" fmla="*/ 1053025 h 1053025"/>
              <a:gd name="connsiteX27" fmla="*/ 9433078 w 12017339"/>
              <a:gd name="connsiteY27" fmla="*/ 1053025 h 1053025"/>
              <a:gd name="connsiteX28" fmla="*/ 8630161 w 12017339"/>
              <a:gd name="connsiteY28" fmla="*/ 1053025 h 1053025"/>
              <a:gd name="connsiteX29" fmla="*/ 7710580 w 12017339"/>
              <a:gd name="connsiteY29" fmla="*/ 1053025 h 1053025"/>
              <a:gd name="connsiteX30" fmla="*/ 7257652 w 12017339"/>
              <a:gd name="connsiteY30" fmla="*/ 1053025 h 1053025"/>
              <a:gd name="connsiteX31" fmla="*/ 6921388 w 12017339"/>
              <a:gd name="connsiteY31" fmla="*/ 1053025 h 1053025"/>
              <a:gd name="connsiteX32" fmla="*/ 6235133 w 12017339"/>
              <a:gd name="connsiteY32" fmla="*/ 1053025 h 1053025"/>
              <a:gd name="connsiteX33" fmla="*/ 5782206 w 12017339"/>
              <a:gd name="connsiteY33" fmla="*/ 1053025 h 1053025"/>
              <a:gd name="connsiteX34" fmla="*/ 5095951 w 12017339"/>
              <a:gd name="connsiteY34" fmla="*/ 1053025 h 1053025"/>
              <a:gd name="connsiteX35" fmla="*/ 4409697 w 12017339"/>
              <a:gd name="connsiteY35" fmla="*/ 1053025 h 1053025"/>
              <a:gd name="connsiteX36" fmla="*/ 3956769 w 12017339"/>
              <a:gd name="connsiteY36" fmla="*/ 1053025 h 1053025"/>
              <a:gd name="connsiteX37" fmla="*/ 3620505 w 12017339"/>
              <a:gd name="connsiteY37" fmla="*/ 1053025 h 1053025"/>
              <a:gd name="connsiteX38" fmla="*/ 3167577 w 12017339"/>
              <a:gd name="connsiteY38" fmla="*/ 1053025 h 1053025"/>
              <a:gd name="connsiteX39" fmla="*/ 2364659 w 12017339"/>
              <a:gd name="connsiteY39" fmla="*/ 1053025 h 1053025"/>
              <a:gd name="connsiteX40" fmla="*/ 1561742 w 12017339"/>
              <a:gd name="connsiteY40" fmla="*/ 1053025 h 1053025"/>
              <a:gd name="connsiteX41" fmla="*/ 1108814 w 12017339"/>
              <a:gd name="connsiteY41" fmla="*/ 1053025 h 1053025"/>
              <a:gd name="connsiteX42" fmla="*/ 175508 w 12017339"/>
              <a:gd name="connsiteY42" fmla="*/ 1053025 h 1053025"/>
              <a:gd name="connsiteX43" fmla="*/ 0 w 12017339"/>
              <a:gd name="connsiteY43" fmla="*/ 877517 h 1053025"/>
              <a:gd name="connsiteX44" fmla="*/ 0 w 12017339"/>
              <a:gd name="connsiteY44" fmla="*/ 519492 h 1053025"/>
              <a:gd name="connsiteX45" fmla="*/ 0 w 12017339"/>
              <a:gd name="connsiteY45" fmla="*/ 175508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17339" h="1053025" fill="none" extrusionOk="0">
                <a:moveTo>
                  <a:pt x="0" y="175508"/>
                </a:moveTo>
                <a:cubicBezTo>
                  <a:pt x="6989" y="66082"/>
                  <a:pt x="79325" y="-2677"/>
                  <a:pt x="175508" y="0"/>
                </a:cubicBezTo>
                <a:cubicBezTo>
                  <a:pt x="485314" y="26317"/>
                  <a:pt x="814426" y="-34247"/>
                  <a:pt x="1095089" y="0"/>
                </a:cubicBezTo>
                <a:cubicBezTo>
                  <a:pt x="1375752" y="34247"/>
                  <a:pt x="1421820" y="13902"/>
                  <a:pt x="1664680" y="0"/>
                </a:cubicBezTo>
                <a:cubicBezTo>
                  <a:pt x="1907540" y="-13902"/>
                  <a:pt x="1914590" y="-20478"/>
                  <a:pt x="2117608" y="0"/>
                </a:cubicBezTo>
                <a:cubicBezTo>
                  <a:pt x="2320626" y="20478"/>
                  <a:pt x="2697967" y="17073"/>
                  <a:pt x="2920525" y="0"/>
                </a:cubicBezTo>
                <a:cubicBezTo>
                  <a:pt x="3143083" y="-17073"/>
                  <a:pt x="3347692" y="-20178"/>
                  <a:pt x="3606779" y="0"/>
                </a:cubicBezTo>
                <a:cubicBezTo>
                  <a:pt x="3865866" y="20178"/>
                  <a:pt x="4052758" y="-11993"/>
                  <a:pt x="4293034" y="0"/>
                </a:cubicBezTo>
                <a:cubicBezTo>
                  <a:pt x="4533311" y="11993"/>
                  <a:pt x="4780671" y="15178"/>
                  <a:pt x="4979288" y="0"/>
                </a:cubicBezTo>
                <a:cubicBezTo>
                  <a:pt x="5177905" y="-15178"/>
                  <a:pt x="5462699" y="33230"/>
                  <a:pt x="5665542" y="0"/>
                </a:cubicBezTo>
                <a:cubicBezTo>
                  <a:pt x="5868385" y="-33230"/>
                  <a:pt x="6023634" y="19043"/>
                  <a:pt x="6118470" y="0"/>
                </a:cubicBezTo>
                <a:cubicBezTo>
                  <a:pt x="6213306" y="-19043"/>
                  <a:pt x="6322503" y="-4363"/>
                  <a:pt x="6454735" y="0"/>
                </a:cubicBezTo>
                <a:cubicBezTo>
                  <a:pt x="6586968" y="4363"/>
                  <a:pt x="6894856" y="-27733"/>
                  <a:pt x="7024326" y="0"/>
                </a:cubicBezTo>
                <a:cubicBezTo>
                  <a:pt x="7153796" y="27733"/>
                  <a:pt x="7331210" y="20516"/>
                  <a:pt x="7477254" y="0"/>
                </a:cubicBezTo>
                <a:cubicBezTo>
                  <a:pt x="7623298" y="-20516"/>
                  <a:pt x="7814900" y="-10224"/>
                  <a:pt x="8046845" y="0"/>
                </a:cubicBezTo>
                <a:cubicBezTo>
                  <a:pt x="8278790" y="10224"/>
                  <a:pt x="8226440" y="5339"/>
                  <a:pt x="8383109" y="0"/>
                </a:cubicBezTo>
                <a:cubicBezTo>
                  <a:pt x="8539778" y="-5339"/>
                  <a:pt x="8751826" y="17490"/>
                  <a:pt x="9069364" y="0"/>
                </a:cubicBezTo>
                <a:cubicBezTo>
                  <a:pt x="9386902" y="-17490"/>
                  <a:pt x="9555199" y="38523"/>
                  <a:pt x="9872281" y="0"/>
                </a:cubicBezTo>
                <a:cubicBezTo>
                  <a:pt x="10189363" y="-38523"/>
                  <a:pt x="10195246" y="7147"/>
                  <a:pt x="10325209" y="0"/>
                </a:cubicBezTo>
                <a:cubicBezTo>
                  <a:pt x="10455172" y="-7147"/>
                  <a:pt x="10900100" y="-5317"/>
                  <a:pt x="11128127" y="0"/>
                </a:cubicBezTo>
                <a:cubicBezTo>
                  <a:pt x="11356154" y="5317"/>
                  <a:pt x="11649774" y="-32376"/>
                  <a:pt x="11841831" y="0"/>
                </a:cubicBezTo>
                <a:cubicBezTo>
                  <a:pt x="11934142" y="-12508"/>
                  <a:pt x="12030450" y="88470"/>
                  <a:pt x="12017339" y="175508"/>
                </a:cubicBezTo>
                <a:cubicBezTo>
                  <a:pt x="12011305" y="285874"/>
                  <a:pt x="12005367" y="351717"/>
                  <a:pt x="12017339" y="505452"/>
                </a:cubicBezTo>
                <a:cubicBezTo>
                  <a:pt x="12029311" y="659187"/>
                  <a:pt x="12025438" y="732426"/>
                  <a:pt x="12017339" y="877517"/>
                </a:cubicBezTo>
                <a:cubicBezTo>
                  <a:pt x="12008159" y="956892"/>
                  <a:pt x="11926397" y="1051460"/>
                  <a:pt x="11841831" y="1053025"/>
                </a:cubicBezTo>
                <a:cubicBezTo>
                  <a:pt x="11553467" y="1083722"/>
                  <a:pt x="11248298" y="1036617"/>
                  <a:pt x="11038913" y="1053025"/>
                </a:cubicBezTo>
                <a:cubicBezTo>
                  <a:pt x="10829528" y="1069433"/>
                  <a:pt x="10552291" y="1033819"/>
                  <a:pt x="10235996" y="1053025"/>
                </a:cubicBezTo>
                <a:cubicBezTo>
                  <a:pt x="9919701" y="1072231"/>
                  <a:pt x="9830416" y="1015579"/>
                  <a:pt x="9433078" y="1053025"/>
                </a:cubicBezTo>
                <a:cubicBezTo>
                  <a:pt x="9035740" y="1090471"/>
                  <a:pt x="8963912" y="1066925"/>
                  <a:pt x="8630161" y="1053025"/>
                </a:cubicBezTo>
                <a:cubicBezTo>
                  <a:pt x="8296410" y="1039125"/>
                  <a:pt x="7988047" y="1057955"/>
                  <a:pt x="7710580" y="1053025"/>
                </a:cubicBezTo>
                <a:cubicBezTo>
                  <a:pt x="7433113" y="1048095"/>
                  <a:pt x="7375501" y="1044992"/>
                  <a:pt x="7257652" y="1053025"/>
                </a:cubicBezTo>
                <a:cubicBezTo>
                  <a:pt x="7139803" y="1061058"/>
                  <a:pt x="7081172" y="1047846"/>
                  <a:pt x="6921388" y="1053025"/>
                </a:cubicBezTo>
                <a:cubicBezTo>
                  <a:pt x="6761604" y="1058204"/>
                  <a:pt x="6454925" y="1040948"/>
                  <a:pt x="6235133" y="1053025"/>
                </a:cubicBezTo>
                <a:cubicBezTo>
                  <a:pt x="6015341" y="1065102"/>
                  <a:pt x="5949524" y="1034380"/>
                  <a:pt x="5782206" y="1053025"/>
                </a:cubicBezTo>
                <a:cubicBezTo>
                  <a:pt x="5614888" y="1071670"/>
                  <a:pt x="5237860" y="1028001"/>
                  <a:pt x="5095951" y="1053025"/>
                </a:cubicBezTo>
                <a:cubicBezTo>
                  <a:pt x="4954042" y="1078049"/>
                  <a:pt x="4716521" y="1056662"/>
                  <a:pt x="4409697" y="1053025"/>
                </a:cubicBezTo>
                <a:cubicBezTo>
                  <a:pt x="4102873" y="1049388"/>
                  <a:pt x="4119816" y="1063301"/>
                  <a:pt x="3956769" y="1053025"/>
                </a:cubicBezTo>
                <a:cubicBezTo>
                  <a:pt x="3793722" y="1042749"/>
                  <a:pt x="3749166" y="1067841"/>
                  <a:pt x="3620505" y="1053025"/>
                </a:cubicBezTo>
                <a:cubicBezTo>
                  <a:pt x="3491844" y="1038209"/>
                  <a:pt x="3294259" y="1060772"/>
                  <a:pt x="3167577" y="1053025"/>
                </a:cubicBezTo>
                <a:cubicBezTo>
                  <a:pt x="3040895" y="1045278"/>
                  <a:pt x="2659063" y="1056239"/>
                  <a:pt x="2364659" y="1053025"/>
                </a:cubicBezTo>
                <a:cubicBezTo>
                  <a:pt x="2070255" y="1049811"/>
                  <a:pt x="1829243" y="1044538"/>
                  <a:pt x="1561742" y="1053025"/>
                </a:cubicBezTo>
                <a:cubicBezTo>
                  <a:pt x="1294241" y="1061512"/>
                  <a:pt x="1315594" y="1042959"/>
                  <a:pt x="1108814" y="1053025"/>
                </a:cubicBezTo>
                <a:cubicBezTo>
                  <a:pt x="902034" y="1063091"/>
                  <a:pt x="558018" y="1037845"/>
                  <a:pt x="175508" y="1053025"/>
                </a:cubicBezTo>
                <a:cubicBezTo>
                  <a:pt x="79639" y="1050313"/>
                  <a:pt x="5347" y="980339"/>
                  <a:pt x="0" y="877517"/>
                </a:cubicBezTo>
                <a:cubicBezTo>
                  <a:pt x="3304" y="729535"/>
                  <a:pt x="-17179" y="661089"/>
                  <a:pt x="0" y="519492"/>
                </a:cubicBezTo>
                <a:cubicBezTo>
                  <a:pt x="17179" y="377895"/>
                  <a:pt x="-15116" y="280009"/>
                  <a:pt x="0" y="175508"/>
                </a:cubicBezTo>
                <a:close/>
              </a:path>
              <a:path w="12017339" h="1053025" stroke="0" extrusionOk="0">
                <a:moveTo>
                  <a:pt x="0" y="175508"/>
                </a:moveTo>
                <a:cubicBezTo>
                  <a:pt x="-9630" y="75194"/>
                  <a:pt x="55749" y="-3925"/>
                  <a:pt x="175508" y="0"/>
                </a:cubicBezTo>
                <a:cubicBezTo>
                  <a:pt x="566169" y="-28624"/>
                  <a:pt x="798264" y="40505"/>
                  <a:pt x="1095089" y="0"/>
                </a:cubicBezTo>
                <a:cubicBezTo>
                  <a:pt x="1391914" y="-40505"/>
                  <a:pt x="1712789" y="33665"/>
                  <a:pt x="1898006" y="0"/>
                </a:cubicBezTo>
                <a:cubicBezTo>
                  <a:pt x="2083223" y="-33665"/>
                  <a:pt x="2416493" y="-21785"/>
                  <a:pt x="2817587" y="0"/>
                </a:cubicBezTo>
                <a:cubicBezTo>
                  <a:pt x="3218681" y="21785"/>
                  <a:pt x="3045357" y="3285"/>
                  <a:pt x="3270515" y="0"/>
                </a:cubicBezTo>
                <a:cubicBezTo>
                  <a:pt x="3495673" y="-3285"/>
                  <a:pt x="3645931" y="-19292"/>
                  <a:pt x="3956769" y="0"/>
                </a:cubicBezTo>
                <a:cubicBezTo>
                  <a:pt x="4267607" y="19292"/>
                  <a:pt x="4152420" y="4788"/>
                  <a:pt x="4293034" y="0"/>
                </a:cubicBezTo>
                <a:cubicBezTo>
                  <a:pt x="4433649" y="-4788"/>
                  <a:pt x="4787649" y="-7057"/>
                  <a:pt x="5212615" y="0"/>
                </a:cubicBezTo>
                <a:cubicBezTo>
                  <a:pt x="5637581" y="7057"/>
                  <a:pt x="5464367" y="-215"/>
                  <a:pt x="5548879" y="0"/>
                </a:cubicBezTo>
                <a:cubicBezTo>
                  <a:pt x="5633391" y="215"/>
                  <a:pt x="6116120" y="-30573"/>
                  <a:pt x="6468460" y="0"/>
                </a:cubicBezTo>
                <a:cubicBezTo>
                  <a:pt x="6820800" y="30573"/>
                  <a:pt x="6710669" y="-10296"/>
                  <a:pt x="6804724" y="0"/>
                </a:cubicBezTo>
                <a:cubicBezTo>
                  <a:pt x="6898779" y="10296"/>
                  <a:pt x="7499261" y="-19918"/>
                  <a:pt x="7724305" y="0"/>
                </a:cubicBezTo>
                <a:cubicBezTo>
                  <a:pt x="7949349" y="19918"/>
                  <a:pt x="8120676" y="21586"/>
                  <a:pt x="8410560" y="0"/>
                </a:cubicBezTo>
                <a:cubicBezTo>
                  <a:pt x="8700445" y="-21586"/>
                  <a:pt x="9041236" y="-25870"/>
                  <a:pt x="9213477" y="0"/>
                </a:cubicBezTo>
                <a:cubicBezTo>
                  <a:pt x="9385718" y="25870"/>
                  <a:pt x="9480063" y="-3124"/>
                  <a:pt x="9549742" y="0"/>
                </a:cubicBezTo>
                <a:cubicBezTo>
                  <a:pt x="9619422" y="3124"/>
                  <a:pt x="10044423" y="26299"/>
                  <a:pt x="10352659" y="0"/>
                </a:cubicBezTo>
                <a:cubicBezTo>
                  <a:pt x="10660895" y="-26299"/>
                  <a:pt x="10575008" y="14561"/>
                  <a:pt x="10688924" y="0"/>
                </a:cubicBezTo>
                <a:cubicBezTo>
                  <a:pt x="10802840" y="-14561"/>
                  <a:pt x="11569101" y="17653"/>
                  <a:pt x="11841831" y="0"/>
                </a:cubicBezTo>
                <a:cubicBezTo>
                  <a:pt x="11917186" y="8008"/>
                  <a:pt x="12016679" y="62766"/>
                  <a:pt x="12017339" y="175508"/>
                </a:cubicBezTo>
                <a:cubicBezTo>
                  <a:pt x="12003952" y="341906"/>
                  <a:pt x="12003989" y="374615"/>
                  <a:pt x="12017339" y="512472"/>
                </a:cubicBezTo>
                <a:cubicBezTo>
                  <a:pt x="12030689" y="650329"/>
                  <a:pt x="12021389" y="795041"/>
                  <a:pt x="12017339" y="877517"/>
                </a:cubicBezTo>
                <a:cubicBezTo>
                  <a:pt x="12010615" y="961690"/>
                  <a:pt x="11938887" y="1040675"/>
                  <a:pt x="11841831" y="1053025"/>
                </a:cubicBezTo>
                <a:cubicBezTo>
                  <a:pt x="11516827" y="1029837"/>
                  <a:pt x="11299700" y="1072034"/>
                  <a:pt x="11155577" y="1053025"/>
                </a:cubicBezTo>
                <a:cubicBezTo>
                  <a:pt x="11011454" y="1034016"/>
                  <a:pt x="10689364" y="1087636"/>
                  <a:pt x="10352659" y="1053025"/>
                </a:cubicBezTo>
                <a:cubicBezTo>
                  <a:pt x="10015954" y="1018414"/>
                  <a:pt x="9927288" y="1090372"/>
                  <a:pt x="9549742" y="1053025"/>
                </a:cubicBezTo>
                <a:cubicBezTo>
                  <a:pt x="9172196" y="1015678"/>
                  <a:pt x="9331023" y="1051410"/>
                  <a:pt x="9213477" y="1053025"/>
                </a:cubicBezTo>
                <a:cubicBezTo>
                  <a:pt x="9095932" y="1054640"/>
                  <a:pt x="8886729" y="1037304"/>
                  <a:pt x="8760549" y="1053025"/>
                </a:cubicBezTo>
                <a:cubicBezTo>
                  <a:pt x="8634369" y="1068746"/>
                  <a:pt x="8557576" y="1041970"/>
                  <a:pt x="8424285" y="1053025"/>
                </a:cubicBezTo>
                <a:cubicBezTo>
                  <a:pt x="8290994" y="1064080"/>
                  <a:pt x="7986411" y="1041561"/>
                  <a:pt x="7854694" y="1053025"/>
                </a:cubicBezTo>
                <a:cubicBezTo>
                  <a:pt x="7722977" y="1064489"/>
                  <a:pt x="7544350" y="1037880"/>
                  <a:pt x="7401766" y="1053025"/>
                </a:cubicBezTo>
                <a:cubicBezTo>
                  <a:pt x="7259182" y="1068170"/>
                  <a:pt x="6852919" y="1046044"/>
                  <a:pt x="6598848" y="1053025"/>
                </a:cubicBezTo>
                <a:cubicBezTo>
                  <a:pt x="6344777" y="1060006"/>
                  <a:pt x="6244082" y="1064662"/>
                  <a:pt x="6145920" y="1053025"/>
                </a:cubicBezTo>
                <a:cubicBezTo>
                  <a:pt x="6047758" y="1041388"/>
                  <a:pt x="5666756" y="1076622"/>
                  <a:pt x="5226340" y="1053025"/>
                </a:cubicBezTo>
                <a:cubicBezTo>
                  <a:pt x="4785924" y="1029428"/>
                  <a:pt x="4576756" y="1077633"/>
                  <a:pt x="4306759" y="1053025"/>
                </a:cubicBezTo>
                <a:cubicBezTo>
                  <a:pt x="4036762" y="1028417"/>
                  <a:pt x="4072216" y="1059164"/>
                  <a:pt x="3970494" y="1053025"/>
                </a:cubicBezTo>
                <a:cubicBezTo>
                  <a:pt x="3868773" y="1046886"/>
                  <a:pt x="3529473" y="1056681"/>
                  <a:pt x="3400903" y="1053025"/>
                </a:cubicBezTo>
                <a:cubicBezTo>
                  <a:pt x="3272333" y="1049369"/>
                  <a:pt x="3072413" y="1064884"/>
                  <a:pt x="2831312" y="1053025"/>
                </a:cubicBezTo>
                <a:cubicBezTo>
                  <a:pt x="2590211" y="1041166"/>
                  <a:pt x="2662022" y="1050947"/>
                  <a:pt x="2495048" y="1053025"/>
                </a:cubicBezTo>
                <a:cubicBezTo>
                  <a:pt x="2328074" y="1055103"/>
                  <a:pt x="1924203" y="1031056"/>
                  <a:pt x="1575467" y="1053025"/>
                </a:cubicBezTo>
                <a:cubicBezTo>
                  <a:pt x="1226731" y="1074994"/>
                  <a:pt x="1050858" y="1057469"/>
                  <a:pt x="889212" y="1053025"/>
                </a:cubicBezTo>
                <a:cubicBezTo>
                  <a:pt x="727567" y="1048581"/>
                  <a:pt x="395512" y="1030422"/>
                  <a:pt x="175508" y="1053025"/>
                </a:cubicBezTo>
                <a:cubicBezTo>
                  <a:pt x="92523" y="1055553"/>
                  <a:pt x="2257" y="987109"/>
                  <a:pt x="0" y="877517"/>
                </a:cubicBezTo>
                <a:cubicBezTo>
                  <a:pt x="17731" y="787340"/>
                  <a:pt x="14037" y="664119"/>
                  <a:pt x="0" y="512472"/>
                </a:cubicBezTo>
                <a:cubicBezTo>
                  <a:pt x="-14037" y="360825"/>
                  <a:pt x="2874" y="282703"/>
                  <a:pt x="0" y="17550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82998522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1. </a:t>
            </a:r>
            <a:r>
              <a:rPr lang="ko-KR" altLang="en-US" sz="3600" b="1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인권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이란 무엇일까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0" name="그림 9" descr="위성이(가) 표시된 사진&#10;&#10;자동 생성된 설명">
            <a:extLst>
              <a:ext uri="{FF2B5EF4-FFF2-40B4-BE49-F238E27FC236}">
                <a16:creationId xmlns="" xmlns:a16="http://schemas.microsoft.com/office/drawing/2014/main" id="{3E215C53-018F-4DD8-B19D-C34EF73A6F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5001" y="64411"/>
            <a:ext cx="1613542" cy="1356692"/>
          </a:xfrm>
          <a:prstGeom prst="rect">
            <a:avLst/>
          </a:prstGeom>
        </p:spPr>
      </p:pic>
      <p:sp>
        <p:nvSpPr>
          <p:cNvPr id="11" name="말풍선: 모서리가 둥근 사각형 10">
            <a:extLst>
              <a:ext uri="{FF2B5EF4-FFF2-40B4-BE49-F238E27FC236}">
                <a16:creationId xmlns="" xmlns:a16="http://schemas.microsoft.com/office/drawing/2014/main" id="{675634CF-8279-4E1B-B94B-819882DA7524}"/>
              </a:ext>
            </a:extLst>
          </p:cNvPr>
          <p:cNvSpPr/>
          <p:nvPr/>
        </p:nvSpPr>
        <p:spPr>
          <a:xfrm>
            <a:off x="313507" y="1421103"/>
            <a:ext cx="4611208" cy="2425567"/>
          </a:xfrm>
          <a:custGeom>
            <a:avLst/>
            <a:gdLst>
              <a:gd name="connsiteX0" fmla="*/ 0 w 4611208"/>
              <a:gd name="connsiteY0" fmla="*/ 404269 h 2425567"/>
              <a:gd name="connsiteX1" fmla="*/ 404269 w 4611208"/>
              <a:gd name="connsiteY1" fmla="*/ 0 h 2425567"/>
              <a:gd name="connsiteX2" fmla="*/ 768535 w 4611208"/>
              <a:gd name="connsiteY2" fmla="*/ 0 h 2425567"/>
              <a:gd name="connsiteX3" fmla="*/ 768535 w 4611208"/>
              <a:gd name="connsiteY3" fmla="*/ 0 h 2425567"/>
              <a:gd name="connsiteX4" fmla="*/ 1367992 w 4611208"/>
              <a:gd name="connsiteY4" fmla="*/ 0 h 2425567"/>
              <a:gd name="connsiteX5" fmla="*/ 1921337 w 4611208"/>
              <a:gd name="connsiteY5" fmla="*/ 0 h 2425567"/>
              <a:gd name="connsiteX6" fmla="*/ 2424169 w 4611208"/>
              <a:gd name="connsiteY6" fmla="*/ 0 h 2425567"/>
              <a:gd name="connsiteX7" fmla="*/ 3018426 w 4611208"/>
              <a:gd name="connsiteY7" fmla="*/ 0 h 2425567"/>
              <a:gd name="connsiteX8" fmla="*/ 3635539 w 4611208"/>
              <a:gd name="connsiteY8" fmla="*/ 0 h 2425567"/>
              <a:gd name="connsiteX9" fmla="*/ 4206939 w 4611208"/>
              <a:gd name="connsiteY9" fmla="*/ 0 h 2425567"/>
              <a:gd name="connsiteX10" fmla="*/ 4611208 w 4611208"/>
              <a:gd name="connsiteY10" fmla="*/ 404269 h 2425567"/>
              <a:gd name="connsiteX11" fmla="*/ 4611208 w 4611208"/>
              <a:gd name="connsiteY11" fmla="*/ 889379 h 2425567"/>
              <a:gd name="connsiteX12" fmla="*/ 4611208 w 4611208"/>
              <a:gd name="connsiteY12" fmla="*/ 1414914 h 2425567"/>
              <a:gd name="connsiteX13" fmla="*/ 4611208 w 4611208"/>
              <a:gd name="connsiteY13" fmla="*/ 1414914 h 2425567"/>
              <a:gd name="connsiteX14" fmla="*/ 4611208 w 4611208"/>
              <a:gd name="connsiteY14" fmla="*/ 2021306 h 2425567"/>
              <a:gd name="connsiteX15" fmla="*/ 4611208 w 4611208"/>
              <a:gd name="connsiteY15" fmla="*/ 2021298 h 2425567"/>
              <a:gd name="connsiteX16" fmla="*/ 4206939 w 4611208"/>
              <a:gd name="connsiteY16" fmla="*/ 2425567 h 2425567"/>
              <a:gd name="connsiteX17" fmla="*/ 3681251 w 4611208"/>
              <a:gd name="connsiteY17" fmla="*/ 2425567 h 2425567"/>
              <a:gd name="connsiteX18" fmla="*/ 3086994 w 4611208"/>
              <a:gd name="connsiteY18" fmla="*/ 2425567 h 2425567"/>
              <a:gd name="connsiteX19" fmla="*/ 2584162 w 4611208"/>
              <a:gd name="connsiteY19" fmla="*/ 2425567 h 2425567"/>
              <a:gd name="connsiteX20" fmla="*/ 1921337 w 4611208"/>
              <a:gd name="connsiteY20" fmla="*/ 2425567 h 2425567"/>
              <a:gd name="connsiteX21" fmla="*/ 2218959 w 4611208"/>
              <a:gd name="connsiteY21" fmla="*/ 2809025 h 2425567"/>
              <a:gd name="connsiteX22" fmla="*/ 1749989 w 4611208"/>
              <a:gd name="connsiteY22" fmla="*/ 2685040 h 2425567"/>
              <a:gd name="connsiteX23" fmla="*/ 1237505 w 4611208"/>
              <a:gd name="connsiteY23" fmla="*/ 2549552 h 2425567"/>
              <a:gd name="connsiteX24" fmla="*/ 768535 w 4611208"/>
              <a:gd name="connsiteY24" fmla="*/ 2425567 h 2425567"/>
              <a:gd name="connsiteX25" fmla="*/ 404269 w 4611208"/>
              <a:gd name="connsiteY25" fmla="*/ 2425567 h 2425567"/>
              <a:gd name="connsiteX26" fmla="*/ 0 w 4611208"/>
              <a:gd name="connsiteY26" fmla="*/ 2021298 h 2425567"/>
              <a:gd name="connsiteX27" fmla="*/ 0 w 4611208"/>
              <a:gd name="connsiteY27" fmla="*/ 2021306 h 2425567"/>
              <a:gd name="connsiteX28" fmla="*/ 0 w 4611208"/>
              <a:gd name="connsiteY28" fmla="*/ 1414914 h 2425567"/>
              <a:gd name="connsiteX29" fmla="*/ 0 w 4611208"/>
              <a:gd name="connsiteY29" fmla="*/ 1414914 h 2425567"/>
              <a:gd name="connsiteX30" fmla="*/ 0 w 4611208"/>
              <a:gd name="connsiteY30" fmla="*/ 889379 h 2425567"/>
              <a:gd name="connsiteX31" fmla="*/ 0 w 4611208"/>
              <a:gd name="connsiteY31" fmla="*/ 404269 h 2425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611208" h="2425567" fill="none" extrusionOk="0">
                <a:moveTo>
                  <a:pt x="0" y="404269"/>
                </a:moveTo>
                <a:cubicBezTo>
                  <a:pt x="-2506" y="203156"/>
                  <a:pt x="194310" y="29565"/>
                  <a:pt x="404269" y="0"/>
                </a:cubicBezTo>
                <a:cubicBezTo>
                  <a:pt x="533498" y="1875"/>
                  <a:pt x="657506" y="12775"/>
                  <a:pt x="768535" y="0"/>
                </a:cubicBezTo>
                <a:lnTo>
                  <a:pt x="768535" y="0"/>
                </a:lnTo>
                <a:cubicBezTo>
                  <a:pt x="1032414" y="-13192"/>
                  <a:pt x="1195878" y="14755"/>
                  <a:pt x="1367992" y="0"/>
                </a:cubicBezTo>
                <a:cubicBezTo>
                  <a:pt x="1540106" y="-14755"/>
                  <a:pt x="1655714" y="-3734"/>
                  <a:pt x="1921337" y="0"/>
                </a:cubicBezTo>
                <a:cubicBezTo>
                  <a:pt x="2066075" y="-2845"/>
                  <a:pt x="2257772" y="-1989"/>
                  <a:pt x="2424169" y="0"/>
                </a:cubicBezTo>
                <a:cubicBezTo>
                  <a:pt x="2590566" y="1989"/>
                  <a:pt x="2860335" y="17720"/>
                  <a:pt x="3018426" y="0"/>
                </a:cubicBezTo>
                <a:cubicBezTo>
                  <a:pt x="3176517" y="-17720"/>
                  <a:pt x="3424577" y="-10237"/>
                  <a:pt x="3635539" y="0"/>
                </a:cubicBezTo>
                <a:cubicBezTo>
                  <a:pt x="3846501" y="10237"/>
                  <a:pt x="4022773" y="3129"/>
                  <a:pt x="4206939" y="0"/>
                </a:cubicBezTo>
                <a:cubicBezTo>
                  <a:pt x="4469713" y="-29110"/>
                  <a:pt x="4647560" y="213537"/>
                  <a:pt x="4611208" y="404269"/>
                </a:cubicBezTo>
                <a:cubicBezTo>
                  <a:pt x="4608193" y="540228"/>
                  <a:pt x="4608030" y="776267"/>
                  <a:pt x="4611208" y="889379"/>
                </a:cubicBezTo>
                <a:cubicBezTo>
                  <a:pt x="4614387" y="1002491"/>
                  <a:pt x="4589620" y="1221948"/>
                  <a:pt x="4611208" y="1414914"/>
                </a:cubicBezTo>
                <a:lnTo>
                  <a:pt x="4611208" y="1414914"/>
                </a:lnTo>
                <a:cubicBezTo>
                  <a:pt x="4591121" y="1627013"/>
                  <a:pt x="4615834" y="1811485"/>
                  <a:pt x="4611208" y="2021306"/>
                </a:cubicBezTo>
                <a:lnTo>
                  <a:pt x="4611208" y="2021298"/>
                </a:lnTo>
                <a:cubicBezTo>
                  <a:pt x="4663198" y="2261269"/>
                  <a:pt x="4449332" y="2462876"/>
                  <a:pt x="4206939" y="2425567"/>
                </a:cubicBezTo>
                <a:cubicBezTo>
                  <a:pt x="4069595" y="2442797"/>
                  <a:pt x="3883810" y="2411324"/>
                  <a:pt x="3681251" y="2425567"/>
                </a:cubicBezTo>
                <a:cubicBezTo>
                  <a:pt x="3478692" y="2439810"/>
                  <a:pt x="3321890" y="2421236"/>
                  <a:pt x="3086994" y="2425567"/>
                </a:cubicBezTo>
                <a:cubicBezTo>
                  <a:pt x="2852098" y="2429898"/>
                  <a:pt x="2783186" y="2438248"/>
                  <a:pt x="2584162" y="2425567"/>
                </a:cubicBezTo>
                <a:cubicBezTo>
                  <a:pt x="2385138" y="2412886"/>
                  <a:pt x="2107626" y="2408859"/>
                  <a:pt x="1921337" y="2425567"/>
                </a:cubicBezTo>
                <a:cubicBezTo>
                  <a:pt x="2065498" y="2613895"/>
                  <a:pt x="2163452" y="2711272"/>
                  <a:pt x="2218959" y="2809025"/>
                </a:cubicBezTo>
                <a:cubicBezTo>
                  <a:pt x="2010918" y="2769162"/>
                  <a:pt x="1909802" y="2736153"/>
                  <a:pt x="1749989" y="2685040"/>
                </a:cubicBezTo>
                <a:cubicBezTo>
                  <a:pt x="1590176" y="2633928"/>
                  <a:pt x="1473030" y="2627213"/>
                  <a:pt x="1237505" y="2549552"/>
                </a:cubicBezTo>
                <a:cubicBezTo>
                  <a:pt x="1001980" y="2471890"/>
                  <a:pt x="878393" y="2457769"/>
                  <a:pt x="768535" y="2425567"/>
                </a:cubicBezTo>
                <a:cubicBezTo>
                  <a:pt x="614116" y="2413197"/>
                  <a:pt x="505214" y="2426439"/>
                  <a:pt x="404269" y="2425567"/>
                </a:cubicBezTo>
                <a:cubicBezTo>
                  <a:pt x="185792" y="2451302"/>
                  <a:pt x="14716" y="2288215"/>
                  <a:pt x="0" y="2021298"/>
                </a:cubicBezTo>
                <a:lnTo>
                  <a:pt x="0" y="2021306"/>
                </a:lnTo>
                <a:cubicBezTo>
                  <a:pt x="4555" y="1842101"/>
                  <a:pt x="-24188" y="1673911"/>
                  <a:pt x="0" y="1414914"/>
                </a:cubicBezTo>
                <a:lnTo>
                  <a:pt x="0" y="1414914"/>
                </a:lnTo>
                <a:cubicBezTo>
                  <a:pt x="12239" y="1267443"/>
                  <a:pt x="8117" y="1144593"/>
                  <a:pt x="0" y="889379"/>
                </a:cubicBezTo>
                <a:cubicBezTo>
                  <a:pt x="-8117" y="634166"/>
                  <a:pt x="8606" y="607683"/>
                  <a:pt x="0" y="404269"/>
                </a:cubicBezTo>
                <a:close/>
              </a:path>
              <a:path w="4611208" h="2425567" stroke="0" extrusionOk="0">
                <a:moveTo>
                  <a:pt x="0" y="404269"/>
                </a:moveTo>
                <a:cubicBezTo>
                  <a:pt x="15099" y="200524"/>
                  <a:pt x="186582" y="-2343"/>
                  <a:pt x="404269" y="0"/>
                </a:cubicBezTo>
                <a:cubicBezTo>
                  <a:pt x="564863" y="14746"/>
                  <a:pt x="591053" y="-620"/>
                  <a:pt x="768535" y="0"/>
                </a:cubicBezTo>
                <a:lnTo>
                  <a:pt x="768535" y="0"/>
                </a:lnTo>
                <a:cubicBezTo>
                  <a:pt x="999431" y="7365"/>
                  <a:pt x="1119780" y="25232"/>
                  <a:pt x="1333408" y="0"/>
                </a:cubicBezTo>
                <a:cubicBezTo>
                  <a:pt x="1547036" y="-25232"/>
                  <a:pt x="1633991" y="-671"/>
                  <a:pt x="1921337" y="0"/>
                </a:cubicBezTo>
                <a:cubicBezTo>
                  <a:pt x="2055106" y="10251"/>
                  <a:pt x="2210791" y="-12235"/>
                  <a:pt x="2424169" y="0"/>
                </a:cubicBezTo>
                <a:cubicBezTo>
                  <a:pt x="2637547" y="12235"/>
                  <a:pt x="2761855" y="10498"/>
                  <a:pt x="2995570" y="0"/>
                </a:cubicBezTo>
                <a:cubicBezTo>
                  <a:pt x="3229285" y="-10498"/>
                  <a:pt x="3303129" y="-18006"/>
                  <a:pt x="3498402" y="0"/>
                </a:cubicBezTo>
                <a:cubicBezTo>
                  <a:pt x="3693675" y="18006"/>
                  <a:pt x="4027547" y="-19986"/>
                  <a:pt x="4206939" y="0"/>
                </a:cubicBezTo>
                <a:cubicBezTo>
                  <a:pt x="4416968" y="8318"/>
                  <a:pt x="4603256" y="173813"/>
                  <a:pt x="4611208" y="404269"/>
                </a:cubicBezTo>
                <a:cubicBezTo>
                  <a:pt x="4590798" y="608773"/>
                  <a:pt x="4617139" y="662058"/>
                  <a:pt x="4611208" y="909592"/>
                </a:cubicBezTo>
                <a:cubicBezTo>
                  <a:pt x="4605277" y="1157126"/>
                  <a:pt x="4603862" y="1292081"/>
                  <a:pt x="4611208" y="1414914"/>
                </a:cubicBezTo>
                <a:lnTo>
                  <a:pt x="4611208" y="1414914"/>
                </a:lnTo>
                <a:cubicBezTo>
                  <a:pt x="4583938" y="1651430"/>
                  <a:pt x="4600215" y="1769491"/>
                  <a:pt x="4611208" y="2021306"/>
                </a:cubicBezTo>
                <a:lnTo>
                  <a:pt x="4611208" y="2021298"/>
                </a:lnTo>
                <a:cubicBezTo>
                  <a:pt x="4562561" y="2252722"/>
                  <a:pt x="4480005" y="2407614"/>
                  <a:pt x="4206939" y="2425567"/>
                </a:cubicBezTo>
                <a:cubicBezTo>
                  <a:pt x="4051598" y="2448983"/>
                  <a:pt x="3927154" y="2439872"/>
                  <a:pt x="3658395" y="2425567"/>
                </a:cubicBezTo>
                <a:cubicBezTo>
                  <a:pt x="3389636" y="2411262"/>
                  <a:pt x="3372378" y="2422538"/>
                  <a:pt x="3109850" y="2425567"/>
                </a:cubicBezTo>
                <a:cubicBezTo>
                  <a:pt x="2847322" y="2428596"/>
                  <a:pt x="2744034" y="2450527"/>
                  <a:pt x="2607018" y="2425567"/>
                </a:cubicBezTo>
                <a:cubicBezTo>
                  <a:pt x="2470002" y="2400607"/>
                  <a:pt x="2109145" y="2452853"/>
                  <a:pt x="1921337" y="2425567"/>
                </a:cubicBezTo>
                <a:cubicBezTo>
                  <a:pt x="1974533" y="2516590"/>
                  <a:pt x="2065783" y="2621591"/>
                  <a:pt x="2218959" y="2809025"/>
                </a:cubicBezTo>
                <a:cubicBezTo>
                  <a:pt x="2029066" y="2741349"/>
                  <a:pt x="1953683" y="2759707"/>
                  <a:pt x="1778997" y="2692709"/>
                </a:cubicBezTo>
                <a:cubicBezTo>
                  <a:pt x="1604310" y="2625711"/>
                  <a:pt x="1459534" y="2628594"/>
                  <a:pt x="1295522" y="2564890"/>
                </a:cubicBezTo>
                <a:cubicBezTo>
                  <a:pt x="1131510" y="2501186"/>
                  <a:pt x="882269" y="2433355"/>
                  <a:pt x="768535" y="2425567"/>
                </a:cubicBezTo>
                <a:cubicBezTo>
                  <a:pt x="604423" y="2424459"/>
                  <a:pt x="557362" y="2440927"/>
                  <a:pt x="404269" y="2425567"/>
                </a:cubicBezTo>
                <a:cubicBezTo>
                  <a:pt x="182385" y="2419756"/>
                  <a:pt x="21600" y="2295430"/>
                  <a:pt x="0" y="2021298"/>
                </a:cubicBezTo>
                <a:lnTo>
                  <a:pt x="0" y="2021306"/>
                </a:lnTo>
                <a:cubicBezTo>
                  <a:pt x="23948" y="1734365"/>
                  <a:pt x="-517" y="1718040"/>
                  <a:pt x="0" y="1414914"/>
                </a:cubicBezTo>
                <a:lnTo>
                  <a:pt x="0" y="1414914"/>
                </a:lnTo>
                <a:cubicBezTo>
                  <a:pt x="8578" y="1279833"/>
                  <a:pt x="20869" y="1117650"/>
                  <a:pt x="0" y="889379"/>
                </a:cubicBezTo>
                <a:cubicBezTo>
                  <a:pt x="-20869" y="661108"/>
                  <a:pt x="-15578" y="569234"/>
                  <a:pt x="0" y="40426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302018887">
                  <a:prstGeom prst="wedgeRoundRectCallout">
                    <a:avLst>
                      <a:gd name="adj1" fmla="val -1879"/>
                      <a:gd name="adj2" fmla="val 65809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세계 인권 선언 </a:t>
            </a:r>
            <a:r>
              <a:rPr kumimoji="0" lang="ko-KR" alt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제</a:t>
            </a:r>
            <a:r>
              <a:rPr kumimoji="0" lang="en-US" altLang="ko-KR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30</a:t>
            </a:r>
            <a:r>
              <a:rPr kumimoji="0" lang="ko-KR" altLang="en-US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조</a:t>
            </a:r>
            <a:r>
              <a:rPr kumimoji="0" lang="ko-KR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를</a:t>
            </a:r>
            <a:endParaRPr kumimoji="0" lang="en-US" altLang="ko-KR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함께 읽으며 인권에 대해</a:t>
            </a:r>
            <a:endParaRPr kumimoji="0" lang="en-US" altLang="ko-KR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생각해 봅시다</a:t>
            </a:r>
            <a:r>
              <a:rPr kumimoji="0" lang="en-US" altLang="ko-KR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kumimoji="0" lang="ko-KR" alt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3" name="그림 2" descr="그리기이(가) 표시된 사진&#10;&#10;자동 생성된 설명">
            <a:extLst>
              <a:ext uri="{FF2B5EF4-FFF2-40B4-BE49-F238E27FC236}">
                <a16:creationId xmlns="" xmlns:a16="http://schemas.microsoft.com/office/drawing/2014/main" id="{E06877BF-2750-4D1D-8C00-3DDB87104BF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1" t="24543" r="52753" b="29204"/>
          <a:stretch/>
        </p:blipFill>
        <p:spPr>
          <a:xfrm>
            <a:off x="2205791" y="3506663"/>
            <a:ext cx="2718924" cy="3172078"/>
          </a:xfrm>
          <a:prstGeom prst="rect">
            <a:avLst/>
          </a:prstGeom>
        </p:spPr>
      </p:pic>
      <p:sp>
        <p:nvSpPr>
          <p:cNvPr id="15" name="말풍선: 모서리가 둥근 사각형 14">
            <a:extLst>
              <a:ext uri="{FF2B5EF4-FFF2-40B4-BE49-F238E27FC236}">
                <a16:creationId xmlns="" xmlns:a16="http://schemas.microsoft.com/office/drawing/2014/main" id="{39F04964-A095-401D-9E19-B3B06CF20D39}"/>
              </a:ext>
            </a:extLst>
          </p:cNvPr>
          <p:cNvSpPr/>
          <p:nvPr/>
        </p:nvSpPr>
        <p:spPr>
          <a:xfrm>
            <a:off x="5263366" y="1623752"/>
            <a:ext cx="6540815" cy="4856661"/>
          </a:xfrm>
          <a:custGeom>
            <a:avLst/>
            <a:gdLst>
              <a:gd name="connsiteX0" fmla="*/ 0 w 6540815"/>
              <a:gd name="connsiteY0" fmla="*/ 809460 h 4856661"/>
              <a:gd name="connsiteX1" fmla="*/ 809460 w 6540815"/>
              <a:gd name="connsiteY1" fmla="*/ 0 h 4856661"/>
              <a:gd name="connsiteX2" fmla="*/ 1350543 w 6540815"/>
              <a:gd name="connsiteY2" fmla="*/ 0 h 4856661"/>
              <a:gd name="connsiteX3" fmla="*/ 1921686 w 6540815"/>
              <a:gd name="connsiteY3" fmla="*/ 0 h 4856661"/>
              <a:gd name="connsiteX4" fmla="*/ 2522889 w 6540815"/>
              <a:gd name="connsiteY4" fmla="*/ 0 h 4856661"/>
              <a:gd name="connsiteX5" fmla="*/ 3184212 w 6540815"/>
              <a:gd name="connsiteY5" fmla="*/ 0 h 4856661"/>
              <a:gd name="connsiteX6" fmla="*/ 3815475 w 6540815"/>
              <a:gd name="connsiteY6" fmla="*/ 0 h 4856661"/>
              <a:gd name="connsiteX7" fmla="*/ 3815475 w 6540815"/>
              <a:gd name="connsiteY7" fmla="*/ 0 h 4856661"/>
              <a:gd name="connsiteX8" fmla="*/ 4327839 w 6540815"/>
              <a:gd name="connsiteY8" fmla="*/ 0 h 4856661"/>
              <a:gd name="connsiteX9" fmla="*/ 4889259 w 6540815"/>
              <a:gd name="connsiteY9" fmla="*/ 0 h 4856661"/>
              <a:gd name="connsiteX10" fmla="*/ 5450679 w 6540815"/>
              <a:gd name="connsiteY10" fmla="*/ 0 h 4856661"/>
              <a:gd name="connsiteX11" fmla="*/ 5731355 w 6540815"/>
              <a:gd name="connsiteY11" fmla="*/ 0 h 4856661"/>
              <a:gd name="connsiteX12" fmla="*/ 6540815 w 6540815"/>
              <a:gd name="connsiteY12" fmla="*/ 809460 h 4856661"/>
              <a:gd name="connsiteX13" fmla="*/ 6540815 w 6540815"/>
              <a:gd name="connsiteY13" fmla="*/ 1443519 h 4856661"/>
              <a:gd name="connsiteX14" fmla="*/ 6540815 w 6540815"/>
              <a:gd name="connsiteY14" fmla="*/ 2057342 h 4856661"/>
              <a:gd name="connsiteX15" fmla="*/ 6540815 w 6540815"/>
              <a:gd name="connsiteY15" fmla="*/ 2833052 h 4856661"/>
              <a:gd name="connsiteX16" fmla="*/ 6540815 w 6540815"/>
              <a:gd name="connsiteY16" fmla="*/ 3116714 h 4856661"/>
              <a:gd name="connsiteX17" fmla="*/ 6540815 w 6540815"/>
              <a:gd name="connsiteY17" fmla="*/ 3581966 h 4856661"/>
              <a:gd name="connsiteX18" fmla="*/ 6540815 w 6540815"/>
              <a:gd name="connsiteY18" fmla="*/ 4047218 h 4856661"/>
              <a:gd name="connsiteX19" fmla="*/ 6540815 w 6540815"/>
              <a:gd name="connsiteY19" fmla="*/ 4047201 h 4856661"/>
              <a:gd name="connsiteX20" fmla="*/ 5731355 w 6540815"/>
              <a:gd name="connsiteY20" fmla="*/ 4856661 h 4856661"/>
              <a:gd name="connsiteX21" fmla="*/ 5450679 w 6540815"/>
              <a:gd name="connsiteY21" fmla="*/ 4856661 h 4856661"/>
              <a:gd name="connsiteX22" fmla="*/ 4954667 w 6540815"/>
              <a:gd name="connsiteY22" fmla="*/ 4856661 h 4856661"/>
              <a:gd name="connsiteX23" fmla="*/ 4425951 w 6540815"/>
              <a:gd name="connsiteY23" fmla="*/ 4856661 h 4856661"/>
              <a:gd name="connsiteX24" fmla="*/ 3815475 w 6540815"/>
              <a:gd name="connsiteY24" fmla="*/ 4856661 h 4856661"/>
              <a:gd name="connsiteX25" fmla="*/ 3815475 w 6540815"/>
              <a:gd name="connsiteY25" fmla="*/ 4856661 h 4856661"/>
              <a:gd name="connsiteX26" fmla="*/ 3214272 w 6540815"/>
              <a:gd name="connsiteY26" fmla="*/ 4856661 h 4856661"/>
              <a:gd name="connsiteX27" fmla="*/ 2673189 w 6540815"/>
              <a:gd name="connsiteY27" fmla="*/ 4856661 h 4856661"/>
              <a:gd name="connsiteX28" fmla="*/ 2041926 w 6540815"/>
              <a:gd name="connsiteY28" fmla="*/ 4856661 h 4856661"/>
              <a:gd name="connsiteX29" fmla="*/ 1440723 w 6540815"/>
              <a:gd name="connsiteY29" fmla="*/ 4856661 h 4856661"/>
              <a:gd name="connsiteX30" fmla="*/ 809460 w 6540815"/>
              <a:gd name="connsiteY30" fmla="*/ 4856661 h 4856661"/>
              <a:gd name="connsiteX31" fmla="*/ 0 w 6540815"/>
              <a:gd name="connsiteY31" fmla="*/ 4047201 h 4856661"/>
              <a:gd name="connsiteX32" fmla="*/ 0 w 6540815"/>
              <a:gd name="connsiteY32" fmla="*/ 4047218 h 4856661"/>
              <a:gd name="connsiteX33" fmla="*/ 0 w 6540815"/>
              <a:gd name="connsiteY33" fmla="*/ 3452277 h 4856661"/>
              <a:gd name="connsiteX34" fmla="*/ 0 w 6540815"/>
              <a:gd name="connsiteY34" fmla="*/ 2833052 h 4856661"/>
              <a:gd name="connsiteX35" fmla="*/ 0 w 6540815"/>
              <a:gd name="connsiteY35" fmla="*/ 2833052 h 4856661"/>
              <a:gd name="connsiteX36" fmla="*/ 0 w 6540815"/>
              <a:gd name="connsiteY36" fmla="*/ 2198993 h 4856661"/>
              <a:gd name="connsiteX37" fmla="*/ 0 w 6540815"/>
              <a:gd name="connsiteY37" fmla="*/ 1564934 h 4856661"/>
              <a:gd name="connsiteX38" fmla="*/ 0 w 6540815"/>
              <a:gd name="connsiteY38" fmla="*/ 809460 h 4856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6540815" h="4856661" fill="none" extrusionOk="0">
                <a:moveTo>
                  <a:pt x="0" y="809460"/>
                </a:moveTo>
                <a:cubicBezTo>
                  <a:pt x="14442" y="351766"/>
                  <a:pt x="423929" y="55069"/>
                  <a:pt x="809460" y="0"/>
                </a:cubicBezTo>
                <a:cubicBezTo>
                  <a:pt x="1014222" y="-8323"/>
                  <a:pt x="1176569" y="15701"/>
                  <a:pt x="1350543" y="0"/>
                </a:cubicBezTo>
                <a:cubicBezTo>
                  <a:pt x="1524517" y="-15701"/>
                  <a:pt x="1753894" y="-14036"/>
                  <a:pt x="1921686" y="0"/>
                </a:cubicBezTo>
                <a:cubicBezTo>
                  <a:pt x="2089478" y="14036"/>
                  <a:pt x="2314136" y="-23430"/>
                  <a:pt x="2522889" y="0"/>
                </a:cubicBezTo>
                <a:cubicBezTo>
                  <a:pt x="2731642" y="23430"/>
                  <a:pt x="2982796" y="7257"/>
                  <a:pt x="3184212" y="0"/>
                </a:cubicBezTo>
                <a:cubicBezTo>
                  <a:pt x="3385628" y="-7257"/>
                  <a:pt x="3674220" y="18920"/>
                  <a:pt x="3815475" y="0"/>
                </a:cubicBezTo>
                <a:lnTo>
                  <a:pt x="3815475" y="0"/>
                </a:lnTo>
                <a:cubicBezTo>
                  <a:pt x="3924871" y="13414"/>
                  <a:pt x="4193448" y="-16787"/>
                  <a:pt x="4327839" y="0"/>
                </a:cubicBezTo>
                <a:cubicBezTo>
                  <a:pt x="4462230" y="16787"/>
                  <a:pt x="4628069" y="-27222"/>
                  <a:pt x="4889259" y="0"/>
                </a:cubicBezTo>
                <a:cubicBezTo>
                  <a:pt x="5150449" y="27222"/>
                  <a:pt x="5237129" y="-27361"/>
                  <a:pt x="5450679" y="0"/>
                </a:cubicBezTo>
                <a:cubicBezTo>
                  <a:pt x="5572718" y="11069"/>
                  <a:pt x="5629105" y="-1202"/>
                  <a:pt x="5731355" y="0"/>
                </a:cubicBezTo>
                <a:cubicBezTo>
                  <a:pt x="6233960" y="17942"/>
                  <a:pt x="6618099" y="349818"/>
                  <a:pt x="6540815" y="809460"/>
                </a:cubicBezTo>
                <a:cubicBezTo>
                  <a:pt x="6542454" y="1112188"/>
                  <a:pt x="6525801" y="1133137"/>
                  <a:pt x="6540815" y="1443519"/>
                </a:cubicBezTo>
                <a:cubicBezTo>
                  <a:pt x="6555829" y="1753901"/>
                  <a:pt x="6535863" y="1825835"/>
                  <a:pt x="6540815" y="2057342"/>
                </a:cubicBezTo>
                <a:cubicBezTo>
                  <a:pt x="6545767" y="2288849"/>
                  <a:pt x="6573374" y="2452723"/>
                  <a:pt x="6540815" y="2833052"/>
                </a:cubicBezTo>
                <a:cubicBezTo>
                  <a:pt x="6546482" y="2973824"/>
                  <a:pt x="6531125" y="3038979"/>
                  <a:pt x="6540815" y="3116714"/>
                </a:cubicBezTo>
                <a:cubicBezTo>
                  <a:pt x="6526354" y="3299296"/>
                  <a:pt x="6535027" y="3448740"/>
                  <a:pt x="6540815" y="3581966"/>
                </a:cubicBezTo>
                <a:cubicBezTo>
                  <a:pt x="6546603" y="3715192"/>
                  <a:pt x="6541704" y="3872095"/>
                  <a:pt x="6540815" y="4047218"/>
                </a:cubicBezTo>
                <a:cubicBezTo>
                  <a:pt x="6540816" y="4047213"/>
                  <a:pt x="6540816" y="4047207"/>
                  <a:pt x="6540815" y="4047201"/>
                </a:cubicBezTo>
                <a:cubicBezTo>
                  <a:pt x="6501392" y="4444134"/>
                  <a:pt x="6112335" y="4900623"/>
                  <a:pt x="5731355" y="4856661"/>
                </a:cubicBezTo>
                <a:cubicBezTo>
                  <a:pt x="5625990" y="4845779"/>
                  <a:pt x="5560715" y="4854227"/>
                  <a:pt x="5450679" y="4856661"/>
                </a:cubicBezTo>
                <a:cubicBezTo>
                  <a:pt x="5322405" y="4860166"/>
                  <a:pt x="5187729" y="4842731"/>
                  <a:pt x="4954667" y="4856661"/>
                </a:cubicBezTo>
                <a:cubicBezTo>
                  <a:pt x="4721605" y="4870591"/>
                  <a:pt x="4599096" y="4878710"/>
                  <a:pt x="4425951" y="4856661"/>
                </a:cubicBezTo>
                <a:cubicBezTo>
                  <a:pt x="4252806" y="4834612"/>
                  <a:pt x="4119720" y="4843265"/>
                  <a:pt x="3815475" y="4856661"/>
                </a:cubicBezTo>
                <a:lnTo>
                  <a:pt x="3815475" y="4856661"/>
                </a:lnTo>
                <a:cubicBezTo>
                  <a:pt x="3579582" y="4850551"/>
                  <a:pt x="3462469" y="4856780"/>
                  <a:pt x="3214272" y="4856661"/>
                </a:cubicBezTo>
                <a:cubicBezTo>
                  <a:pt x="2966075" y="4856542"/>
                  <a:pt x="2833407" y="4841185"/>
                  <a:pt x="2673189" y="4856661"/>
                </a:cubicBezTo>
                <a:cubicBezTo>
                  <a:pt x="2512971" y="4872137"/>
                  <a:pt x="2196953" y="4870430"/>
                  <a:pt x="2041926" y="4856661"/>
                </a:cubicBezTo>
                <a:cubicBezTo>
                  <a:pt x="1886899" y="4842892"/>
                  <a:pt x="1569806" y="4854470"/>
                  <a:pt x="1440723" y="4856661"/>
                </a:cubicBezTo>
                <a:cubicBezTo>
                  <a:pt x="1311640" y="4858852"/>
                  <a:pt x="1077054" y="4830695"/>
                  <a:pt x="809460" y="4856661"/>
                </a:cubicBezTo>
                <a:cubicBezTo>
                  <a:pt x="356094" y="4872865"/>
                  <a:pt x="-3451" y="4508299"/>
                  <a:pt x="0" y="4047201"/>
                </a:cubicBezTo>
                <a:cubicBezTo>
                  <a:pt x="1" y="4047207"/>
                  <a:pt x="0" y="4047215"/>
                  <a:pt x="0" y="4047218"/>
                </a:cubicBezTo>
                <a:cubicBezTo>
                  <a:pt x="27083" y="3759666"/>
                  <a:pt x="15348" y="3659092"/>
                  <a:pt x="0" y="3452277"/>
                </a:cubicBezTo>
                <a:cubicBezTo>
                  <a:pt x="-15348" y="3245462"/>
                  <a:pt x="-4697" y="3019305"/>
                  <a:pt x="0" y="2833052"/>
                </a:cubicBezTo>
                <a:lnTo>
                  <a:pt x="0" y="2833052"/>
                </a:lnTo>
                <a:cubicBezTo>
                  <a:pt x="8515" y="2666454"/>
                  <a:pt x="-12534" y="2427873"/>
                  <a:pt x="0" y="2198993"/>
                </a:cubicBezTo>
                <a:cubicBezTo>
                  <a:pt x="12534" y="1970113"/>
                  <a:pt x="-27084" y="1844716"/>
                  <a:pt x="0" y="1564934"/>
                </a:cubicBezTo>
                <a:cubicBezTo>
                  <a:pt x="27084" y="1285152"/>
                  <a:pt x="8951" y="1023288"/>
                  <a:pt x="0" y="809460"/>
                </a:cubicBezTo>
                <a:close/>
              </a:path>
              <a:path w="6540815" h="4856661" stroke="0" extrusionOk="0">
                <a:moveTo>
                  <a:pt x="0" y="809460"/>
                </a:moveTo>
                <a:cubicBezTo>
                  <a:pt x="54729" y="433187"/>
                  <a:pt x="388234" y="-10836"/>
                  <a:pt x="809460" y="0"/>
                </a:cubicBezTo>
                <a:cubicBezTo>
                  <a:pt x="1068778" y="-15912"/>
                  <a:pt x="1144408" y="20885"/>
                  <a:pt x="1350543" y="0"/>
                </a:cubicBezTo>
                <a:cubicBezTo>
                  <a:pt x="1556678" y="-20885"/>
                  <a:pt x="1680970" y="2756"/>
                  <a:pt x="1921686" y="0"/>
                </a:cubicBezTo>
                <a:cubicBezTo>
                  <a:pt x="2162402" y="-2756"/>
                  <a:pt x="2385730" y="-15188"/>
                  <a:pt x="2522889" y="0"/>
                </a:cubicBezTo>
                <a:cubicBezTo>
                  <a:pt x="2660048" y="15188"/>
                  <a:pt x="2905843" y="15312"/>
                  <a:pt x="3184212" y="0"/>
                </a:cubicBezTo>
                <a:cubicBezTo>
                  <a:pt x="3462581" y="-15312"/>
                  <a:pt x="3571819" y="29544"/>
                  <a:pt x="3815475" y="0"/>
                </a:cubicBezTo>
                <a:lnTo>
                  <a:pt x="3815475" y="0"/>
                </a:lnTo>
                <a:cubicBezTo>
                  <a:pt x="4068510" y="-19776"/>
                  <a:pt x="4167921" y="-9352"/>
                  <a:pt x="4327839" y="0"/>
                </a:cubicBezTo>
                <a:cubicBezTo>
                  <a:pt x="4487757" y="9352"/>
                  <a:pt x="4746806" y="-26982"/>
                  <a:pt x="4905611" y="0"/>
                </a:cubicBezTo>
                <a:cubicBezTo>
                  <a:pt x="5064416" y="26982"/>
                  <a:pt x="5328783" y="-12841"/>
                  <a:pt x="5450679" y="0"/>
                </a:cubicBezTo>
                <a:cubicBezTo>
                  <a:pt x="5534454" y="8651"/>
                  <a:pt x="5622298" y="13362"/>
                  <a:pt x="5731355" y="0"/>
                </a:cubicBezTo>
                <a:cubicBezTo>
                  <a:pt x="6202636" y="-14577"/>
                  <a:pt x="6584795" y="376262"/>
                  <a:pt x="6540815" y="809460"/>
                </a:cubicBezTo>
                <a:cubicBezTo>
                  <a:pt x="6519709" y="1129715"/>
                  <a:pt x="6522209" y="1350912"/>
                  <a:pt x="6540815" y="1524463"/>
                </a:cubicBezTo>
                <a:cubicBezTo>
                  <a:pt x="6559421" y="1698014"/>
                  <a:pt x="6569123" y="1992257"/>
                  <a:pt x="6540815" y="2198993"/>
                </a:cubicBezTo>
                <a:cubicBezTo>
                  <a:pt x="6512508" y="2405729"/>
                  <a:pt x="6537014" y="2545050"/>
                  <a:pt x="6540815" y="2833052"/>
                </a:cubicBezTo>
                <a:cubicBezTo>
                  <a:pt x="6534596" y="2942945"/>
                  <a:pt x="6541888" y="3052658"/>
                  <a:pt x="6540815" y="3116714"/>
                </a:cubicBezTo>
                <a:cubicBezTo>
                  <a:pt x="6552264" y="3314085"/>
                  <a:pt x="6555147" y="3381027"/>
                  <a:pt x="6540815" y="3572661"/>
                </a:cubicBezTo>
                <a:cubicBezTo>
                  <a:pt x="6526483" y="3764295"/>
                  <a:pt x="6541586" y="3940711"/>
                  <a:pt x="6540815" y="4047218"/>
                </a:cubicBezTo>
                <a:cubicBezTo>
                  <a:pt x="6540815" y="4047209"/>
                  <a:pt x="6540816" y="4047204"/>
                  <a:pt x="6540815" y="4047201"/>
                </a:cubicBezTo>
                <a:cubicBezTo>
                  <a:pt x="6449377" y="4467026"/>
                  <a:pt x="6124931" y="4772111"/>
                  <a:pt x="5731355" y="4856661"/>
                </a:cubicBezTo>
                <a:cubicBezTo>
                  <a:pt x="5660960" y="4868125"/>
                  <a:pt x="5510425" y="4855051"/>
                  <a:pt x="5450679" y="4856661"/>
                </a:cubicBezTo>
                <a:cubicBezTo>
                  <a:pt x="5263795" y="4855329"/>
                  <a:pt x="5182727" y="4878899"/>
                  <a:pt x="4938315" y="4856661"/>
                </a:cubicBezTo>
                <a:cubicBezTo>
                  <a:pt x="4693903" y="4834423"/>
                  <a:pt x="4538416" y="4871140"/>
                  <a:pt x="4376895" y="4856661"/>
                </a:cubicBezTo>
                <a:cubicBezTo>
                  <a:pt x="4215374" y="4842182"/>
                  <a:pt x="4026470" y="4854652"/>
                  <a:pt x="3815475" y="4856661"/>
                </a:cubicBezTo>
                <a:lnTo>
                  <a:pt x="3815475" y="4856661"/>
                </a:lnTo>
                <a:cubicBezTo>
                  <a:pt x="3652453" y="4839055"/>
                  <a:pt x="3392480" y="4852472"/>
                  <a:pt x="3274392" y="4856661"/>
                </a:cubicBezTo>
                <a:cubicBezTo>
                  <a:pt x="3156304" y="4860850"/>
                  <a:pt x="2833276" y="4863086"/>
                  <a:pt x="2613069" y="4856661"/>
                </a:cubicBezTo>
                <a:cubicBezTo>
                  <a:pt x="2392862" y="4850236"/>
                  <a:pt x="2337310" y="4852005"/>
                  <a:pt x="2102046" y="4856661"/>
                </a:cubicBezTo>
                <a:cubicBezTo>
                  <a:pt x="1866782" y="4861317"/>
                  <a:pt x="1766509" y="4875312"/>
                  <a:pt x="1530904" y="4856661"/>
                </a:cubicBezTo>
                <a:cubicBezTo>
                  <a:pt x="1295299" y="4838010"/>
                  <a:pt x="984809" y="4842345"/>
                  <a:pt x="809460" y="4856661"/>
                </a:cubicBezTo>
                <a:cubicBezTo>
                  <a:pt x="360856" y="4807974"/>
                  <a:pt x="-80594" y="4479740"/>
                  <a:pt x="0" y="4047201"/>
                </a:cubicBezTo>
                <a:cubicBezTo>
                  <a:pt x="-1" y="4047207"/>
                  <a:pt x="0" y="4047210"/>
                  <a:pt x="0" y="4047218"/>
                </a:cubicBezTo>
                <a:cubicBezTo>
                  <a:pt x="-21609" y="3912029"/>
                  <a:pt x="16533" y="3668648"/>
                  <a:pt x="0" y="3452277"/>
                </a:cubicBezTo>
                <a:cubicBezTo>
                  <a:pt x="-16533" y="3235906"/>
                  <a:pt x="14932" y="2998184"/>
                  <a:pt x="0" y="2833052"/>
                </a:cubicBezTo>
                <a:lnTo>
                  <a:pt x="0" y="2833052"/>
                </a:lnTo>
                <a:cubicBezTo>
                  <a:pt x="26376" y="2553036"/>
                  <a:pt x="9423" y="2393621"/>
                  <a:pt x="0" y="2118049"/>
                </a:cubicBezTo>
                <a:cubicBezTo>
                  <a:pt x="-9423" y="1842477"/>
                  <a:pt x="-10258" y="1614539"/>
                  <a:pt x="0" y="1403047"/>
                </a:cubicBezTo>
                <a:cubicBezTo>
                  <a:pt x="10258" y="1191555"/>
                  <a:pt x="-15941" y="1088343"/>
                  <a:pt x="0" y="80946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302018887">
                  <a:prstGeom prst="wedgeRoundRectCallout">
                    <a:avLst>
                      <a:gd name="adj1" fmla="val 43856"/>
                      <a:gd name="adj2" fmla="val 14174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ko-KR" altLang="en-US" sz="40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 선언에서 말한 어떤</a:t>
            </a:r>
            <a:endParaRPr lang="en-US" altLang="ko-KR" sz="40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lvl="0" algn="ctr">
              <a:defRPr/>
            </a:pPr>
            <a:r>
              <a:rPr lang="ko-KR" altLang="en-US" sz="40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권리와 자유도 다른 사람의 권리와 자유를 짓밟기 위해 사용될 수 없다</a:t>
            </a:r>
            <a:r>
              <a:rPr lang="en-US" altLang="ko-KR" sz="40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 </a:t>
            </a:r>
            <a:r>
              <a:rPr lang="ko-KR" altLang="en-US" sz="40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어느 누구에게도 </a:t>
            </a:r>
            <a:r>
              <a:rPr lang="ko-KR" altLang="en-US" sz="4000" b="1" dirty="0">
                <a:solidFill>
                  <a:srgbClr val="DC5A3C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남의 권리</a:t>
            </a:r>
            <a:r>
              <a:rPr lang="ko-KR" altLang="en-US" sz="40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를 </a:t>
            </a:r>
            <a:r>
              <a:rPr lang="ko-KR" altLang="en-US" sz="4000" b="1" dirty="0">
                <a:solidFill>
                  <a:srgbClr val="DC5A3C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파괴할 </a:t>
            </a:r>
            <a:endParaRPr lang="en-US" altLang="ko-KR" sz="4000" b="1" dirty="0" smtClean="0">
              <a:solidFill>
                <a:srgbClr val="DC5A3C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lvl="0" algn="ctr">
              <a:defRPr/>
            </a:pPr>
            <a:r>
              <a:rPr lang="ko-KR" altLang="en-US" sz="4000" b="1" dirty="0" smtClean="0">
                <a:solidFill>
                  <a:srgbClr val="DC5A3C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목적</a:t>
            </a:r>
            <a:r>
              <a:rPr lang="ko-KR" altLang="en-US" sz="4000" dirty="0" smtClean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으로 </a:t>
            </a:r>
            <a:r>
              <a:rPr lang="ko-KR" altLang="en-US" sz="4000" b="1" dirty="0">
                <a:solidFill>
                  <a:srgbClr val="DC5A3C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자기 권리</a:t>
            </a:r>
            <a:r>
              <a:rPr lang="ko-KR" altLang="en-US" sz="40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를 </a:t>
            </a:r>
            <a:r>
              <a:rPr lang="ko-KR" altLang="en-US" sz="4000" b="1" dirty="0">
                <a:solidFill>
                  <a:srgbClr val="DC5A3C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사용할 권리는 없다</a:t>
            </a:r>
            <a:r>
              <a:rPr lang="en-US" altLang="ko-KR" sz="40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40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="" xmlns:a16="http://schemas.microsoft.com/office/drawing/2014/main" id="{1AAE394A-7797-49E5-9472-E8A68251A279}"/>
              </a:ext>
            </a:extLst>
          </p:cNvPr>
          <p:cNvSpPr/>
          <p:nvPr/>
        </p:nvSpPr>
        <p:spPr>
          <a:xfrm>
            <a:off x="8056821" y="4342955"/>
            <a:ext cx="1011504" cy="625898"/>
          </a:xfrm>
          <a:prstGeom prst="rect">
            <a:avLst/>
          </a:prstGeom>
          <a:solidFill>
            <a:srgbClr val="FFF4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 err="1">
                <a:solidFill>
                  <a:srgbClr val="DC5A3C"/>
                </a:solidFill>
              </a:rPr>
              <a:t>ㄱㄹ</a:t>
            </a:r>
            <a:endParaRPr lang="ko-KR" altLang="en-US" sz="3200" b="1" dirty="0">
              <a:solidFill>
                <a:srgbClr val="DC5A3C"/>
              </a:solidFill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="" xmlns:a16="http://schemas.microsoft.com/office/drawing/2014/main" id="{1F56E7E0-17C6-44F8-9985-F2106745DBC3}"/>
              </a:ext>
            </a:extLst>
          </p:cNvPr>
          <p:cNvSpPr/>
          <p:nvPr/>
        </p:nvSpPr>
        <p:spPr>
          <a:xfrm>
            <a:off x="9654519" y="4409383"/>
            <a:ext cx="1011504" cy="625898"/>
          </a:xfrm>
          <a:prstGeom prst="rect">
            <a:avLst/>
          </a:prstGeom>
          <a:solidFill>
            <a:srgbClr val="FFF4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 err="1">
                <a:solidFill>
                  <a:srgbClr val="DC5A3C"/>
                </a:solidFill>
              </a:rPr>
              <a:t>ㅍㄱ</a:t>
            </a:r>
            <a:endParaRPr lang="ko-KR" altLang="en-US" sz="3200" b="1" dirty="0">
              <a:solidFill>
                <a:srgbClr val="DC5A3C"/>
              </a:solidFill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="" xmlns:a16="http://schemas.microsoft.com/office/drawing/2014/main" id="{2E47E7FB-5147-4EA9-A41A-F35E95F7D05C}"/>
              </a:ext>
            </a:extLst>
          </p:cNvPr>
          <p:cNvSpPr/>
          <p:nvPr/>
        </p:nvSpPr>
        <p:spPr>
          <a:xfrm>
            <a:off x="8818651" y="5019395"/>
            <a:ext cx="1092396" cy="609396"/>
          </a:xfrm>
          <a:prstGeom prst="rect">
            <a:avLst/>
          </a:prstGeom>
          <a:solidFill>
            <a:srgbClr val="FFF4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 err="1">
                <a:solidFill>
                  <a:srgbClr val="DC5A3C"/>
                </a:solidFill>
              </a:rPr>
              <a:t>ㄱㄹ</a:t>
            </a:r>
            <a:endParaRPr lang="ko-KR" altLang="en-US" sz="3200" b="1" dirty="0">
              <a:solidFill>
                <a:srgbClr val="DC5A3C"/>
              </a:solidFill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="" xmlns:a16="http://schemas.microsoft.com/office/drawing/2014/main" id="{F3A84AE2-2304-4802-8726-106882B07162}"/>
              </a:ext>
            </a:extLst>
          </p:cNvPr>
          <p:cNvSpPr/>
          <p:nvPr/>
        </p:nvSpPr>
        <p:spPr>
          <a:xfrm>
            <a:off x="10415752" y="5035281"/>
            <a:ext cx="1086139" cy="610012"/>
          </a:xfrm>
          <a:prstGeom prst="rect">
            <a:avLst/>
          </a:prstGeom>
          <a:solidFill>
            <a:srgbClr val="FFF4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 err="1">
                <a:solidFill>
                  <a:srgbClr val="DC5A3C"/>
                </a:solidFill>
              </a:rPr>
              <a:t>ㅅㅇ</a:t>
            </a:r>
            <a:endParaRPr lang="ko-KR" altLang="en-US" sz="3200" b="1" dirty="0">
              <a:solidFill>
                <a:srgbClr val="DC5A3C"/>
              </a:solidFill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="" xmlns:a16="http://schemas.microsoft.com/office/drawing/2014/main" id="{FF888E3D-2EFE-4357-B02E-4F597CCAF589}"/>
              </a:ext>
            </a:extLst>
          </p:cNvPr>
          <p:cNvSpPr/>
          <p:nvPr/>
        </p:nvSpPr>
        <p:spPr>
          <a:xfrm>
            <a:off x="7453127" y="5594751"/>
            <a:ext cx="1011504" cy="625898"/>
          </a:xfrm>
          <a:prstGeom prst="rect">
            <a:avLst/>
          </a:prstGeom>
          <a:solidFill>
            <a:srgbClr val="FFF4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200" b="1" dirty="0" err="1">
                <a:solidFill>
                  <a:srgbClr val="DC5A3C"/>
                </a:solidFill>
              </a:rPr>
              <a:t>ㄱㄹ</a:t>
            </a:r>
            <a:endParaRPr lang="ko-KR" altLang="en-US" sz="3200" b="1" dirty="0">
              <a:solidFill>
                <a:srgbClr val="DC5A3C"/>
              </a:solidFill>
            </a:endParaRPr>
          </a:p>
        </p:txBody>
      </p:sp>
      <p:pic>
        <p:nvPicPr>
          <p:cNvPr id="16" name="그림 15" descr="그리기, 음식이(가) 표시된 사진&#10;&#10;자동 생성된 설명">
            <a:extLst>
              <a:ext uri="{FF2B5EF4-FFF2-40B4-BE49-F238E27FC236}">
                <a16:creationId xmlns="" xmlns:a16="http://schemas.microsoft.com/office/drawing/2014/main" id="{1B50C2F0-A0AB-4B3B-8107-8F18B8AB5B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8369" y="511120"/>
            <a:ext cx="2243522" cy="72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802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4DF884C2-2943-4174-969C-1608E71A90F9}"/>
              </a:ext>
            </a:extLst>
          </p:cNvPr>
          <p:cNvSpPr/>
          <p:nvPr/>
        </p:nvSpPr>
        <p:spPr>
          <a:xfrm>
            <a:off x="558800" y="1951566"/>
            <a:ext cx="11074400" cy="4402667"/>
          </a:xfrm>
          <a:custGeom>
            <a:avLst/>
            <a:gdLst>
              <a:gd name="connsiteX0" fmla="*/ 0 w 11074400"/>
              <a:gd name="connsiteY0" fmla="*/ 733793 h 4402667"/>
              <a:gd name="connsiteX1" fmla="*/ 733793 w 11074400"/>
              <a:gd name="connsiteY1" fmla="*/ 0 h 4402667"/>
              <a:gd name="connsiteX2" fmla="*/ 1612130 w 11074400"/>
              <a:gd name="connsiteY2" fmla="*/ 0 h 4402667"/>
              <a:gd name="connsiteX3" fmla="*/ 2010127 w 11074400"/>
              <a:gd name="connsiteY3" fmla="*/ 0 h 4402667"/>
              <a:gd name="connsiteX4" fmla="*/ 2408123 w 11074400"/>
              <a:gd name="connsiteY4" fmla="*/ 0 h 4402667"/>
              <a:gd name="connsiteX5" fmla="*/ 3190393 w 11074400"/>
              <a:gd name="connsiteY5" fmla="*/ 0 h 4402667"/>
              <a:gd name="connsiteX6" fmla="*/ 3876594 w 11074400"/>
              <a:gd name="connsiteY6" fmla="*/ 0 h 4402667"/>
              <a:gd name="connsiteX7" fmla="*/ 4658863 w 11074400"/>
              <a:gd name="connsiteY7" fmla="*/ 0 h 4402667"/>
              <a:gd name="connsiteX8" fmla="*/ 5248996 w 11074400"/>
              <a:gd name="connsiteY8" fmla="*/ 0 h 4402667"/>
              <a:gd name="connsiteX9" fmla="*/ 5839128 w 11074400"/>
              <a:gd name="connsiteY9" fmla="*/ 0 h 4402667"/>
              <a:gd name="connsiteX10" fmla="*/ 6525329 w 11074400"/>
              <a:gd name="connsiteY10" fmla="*/ 0 h 4402667"/>
              <a:gd name="connsiteX11" fmla="*/ 7307599 w 11074400"/>
              <a:gd name="connsiteY11" fmla="*/ 0 h 4402667"/>
              <a:gd name="connsiteX12" fmla="*/ 7705595 w 11074400"/>
              <a:gd name="connsiteY12" fmla="*/ 0 h 4402667"/>
              <a:gd name="connsiteX13" fmla="*/ 8199660 w 11074400"/>
              <a:gd name="connsiteY13" fmla="*/ 0 h 4402667"/>
              <a:gd name="connsiteX14" fmla="*/ 8597656 w 11074400"/>
              <a:gd name="connsiteY14" fmla="*/ 0 h 4402667"/>
              <a:gd name="connsiteX15" fmla="*/ 9283857 w 11074400"/>
              <a:gd name="connsiteY15" fmla="*/ 0 h 4402667"/>
              <a:gd name="connsiteX16" fmla="*/ 9681854 w 11074400"/>
              <a:gd name="connsiteY16" fmla="*/ 0 h 4402667"/>
              <a:gd name="connsiteX17" fmla="*/ 10340607 w 11074400"/>
              <a:gd name="connsiteY17" fmla="*/ 0 h 4402667"/>
              <a:gd name="connsiteX18" fmla="*/ 11074400 w 11074400"/>
              <a:gd name="connsiteY18" fmla="*/ 733793 h 4402667"/>
              <a:gd name="connsiteX19" fmla="*/ 11074400 w 11074400"/>
              <a:gd name="connsiteY19" fmla="*/ 1262108 h 4402667"/>
              <a:gd name="connsiteX20" fmla="*/ 11074400 w 11074400"/>
              <a:gd name="connsiteY20" fmla="*/ 1790422 h 4402667"/>
              <a:gd name="connsiteX21" fmla="*/ 11074400 w 11074400"/>
              <a:gd name="connsiteY21" fmla="*/ 2436140 h 4402667"/>
              <a:gd name="connsiteX22" fmla="*/ 11074400 w 11074400"/>
              <a:gd name="connsiteY22" fmla="*/ 2935104 h 4402667"/>
              <a:gd name="connsiteX23" fmla="*/ 11074400 w 11074400"/>
              <a:gd name="connsiteY23" fmla="*/ 3668874 h 4402667"/>
              <a:gd name="connsiteX24" fmla="*/ 10340607 w 11074400"/>
              <a:gd name="connsiteY24" fmla="*/ 4402667 h 4402667"/>
              <a:gd name="connsiteX25" fmla="*/ 9654406 w 11074400"/>
              <a:gd name="connsiteY25" fmla="*/ 4402667 h 4402667"/>
              <a:gd name="connsiteX26" fmla="*/ 8872137 w 11074400"/>
              <a:gd name="connsiteY26" fmla="*/ 4402667 h 4402667"/>
              <a:gd name="connsiteX27" fmla="*/ 8282004 w 11074400"/>
              <a:gd name="connsiteY27" fmla="*/ 4402667 h 4402667"/>
              <a:gd name="connsiteX28" fmla="*/ 7787939 w 11074400"/>
              <a:gd name="connsiteY28" fmla="*/ 4402667 h 4402667"/>
              <a:gd name="connsiteX29" fmla="*/ 6909602 w 11074400"/>
              <a:gd name="connsiteY29" fmla="*/ 4402667 h 4402667"/>
              <a:gd name="connsiteX30" fmla="*/ 6223401 w 11074400"/>
              <a:gd name="connsiteY30" fmla="*/ 4402667 h 4402667"/>
              <a:gd name="connsiteX31" fmla="*/ 5729336 w 11074400"/>
              <a:gd name="connsiteY31" fmla="*/ 4402667 h 4402667"/>
              <a:gd name="connsiteX32" fmla="*/ 5331340 w 11074400"/>
              <a:gd name="connsiteY32" fmla="*/ 4402667 h 4402667"/>
              <a:gd name="connsiteX33" fmla="*/ 4837275 w 11074400"/>
              <a:gd name="connsiteY33" fmla="*/ 4402667 h 4402667"/>
              <a:gd name="connsiteX34" fmla="*/ 3958938 w 11074400"/>
              <a:gd name="connsiteY34" fmla="*/ 4402667 h 4402667"/>
              <a:gd name="connsiteX35" fmla="*/ 3368805 w 11074400"/>
              <a:gd name="connsiteY35" fmla="*/ 4402667 h 4402667"/>
              <a:gd name="connsiteX36" fmla="*/ 2682604 w 11074400"/>
              <a:gd name="connsiteY36" fmla="*/ 4402667 h 4402667"/>
              <a:gd name="connsiteX37" fmla="*/ 2092471 w 11074400"/>
              <a:gd name="connsiteY37" fmla="*/ 4402667 h 4402667"/>
              <a:gd name="connsiteX38" fmla="*/ 1598406 w 11074400"/>
              <a:gd name="connsiteY38" fmla="*/ 4402667 h 4402667"/>
              <a:gd name="connsiteX39" fmla="*/ 733793 w 11074400"/>
              <a:gd name="connsiteY39" fmla="*/ 4402667 h 4402667"/>
              <a:gd name="connsiteX40" fmla="*/ 0 w 11074400"/>
              <a:gd name="connsiteY40" fmla="*/ 3668874 h 4402667"/>
              <a:gd name="connsiteX41" fmla="*/ 0 w 11074400"/>
              <a:gd name="connsiteY41" fmla="*/ 3169910 h 4402667"/>
              <a:gd name="connsiteX42" fmla="*/ 0 w 11074400"/>
              <a:gd name="connsiteY42" fmla="*/ 2553543 h 4402667"/>
              <a:gd name="connsiteX43" fmla="*/ 0 w 11074400"/>
              <a:gd name="connsiteY43" fmla="*/ 1907825 h 4402667"/>
              <a:gd name="connsiteX44" fmla="*/ 0 w 11074400"/>
              <a:gd name="connsiteY44" fmla="*/ 1291458 h 4402667"/>
              <a:gd name="connsiteX45" fmla="*/ 0 w 11074400"/>
              <a:gd name="connsiteY45" fmla="*/ 733793 h 4402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1074400" h="4402667" fill="none" extrusionOk="0">
                <a:moveTo>
                  <a:pt x="0" y="733793"/>
                </a:moveTo>
                <a:cubicBezTo>
                  <a:pt x="24777" y="255030"/>
                  <a:pt x="347117" y="54758"/>
                  <a:pt x="733793" y="0"/>
                </a:cubicBezTo>
                <a:cubicBezTo>
                  <a:pt x="1025849" y="-11857"/>
                  <a:pt x="1186705" y="29655"/>
                  <a:pt x="1612130" y="0"/>
                </a:cubicBezTo>
                <a:cubicBezTo>
                  <a:pt x="2037555" y="-29655"/>
                  <a:pt x="1858961" y="6301"/>
                  <a:pt x="2010127" y="0"/>
                </a:cubicBezTo>
                <a:cubicBezTo>
                  <a:pt x="2161293" y="-6301"/>
                  <a:pt x="2265737" y="17412"/>
                  <a:pt x="2408123" y="0"/>
                </a:cubicBezTo>
                <a:cubicBezTo>
                  <a:pt x="2550509" y="-17412"/>
                  <a:pt x="2973892" y="-2099"/>
                  <a:pt x="3190393" y="0"/>
                </a:cubicBezTo>
                <a:cubicBezTo>
                  <a:pt x="3406894" y="2099"/>
                  <a:pt x="3538879" y="23754"/>
                  <a:pt x="3876594" y="0"/>
                </a:cubicBezTo>
                <a:cubicBezTo>
                  <a:pt x="4214309" y="-23754"/>
                  <a:pt x="4277699" y="-36168"/>
                  <a:pt x="4658863" y="0"/>
                </a:cubicBezTo>
                <a:cubicBezTo>
                  <a:pt x="5040027" y="36168"/>
                  <a:pt x="5036033" y="-27663"/>
                  <a:pt x="5248996" y="0"/>
                </a:cubicBezTo>
                <a:cubicBezTo>
                  <a:pt x="5461959" y="27663"/>
                  <a:pt x="5657880" y="26863"/>
                  <a:pt x="5839128" y="0"/>
                </a:cubicBezTo>
                <a:cubicBezTo>
                  <a:pt x="6020376" y="-26863"/>
                  <a:pt x="6196218" y="13238"/>
                  <a:pt x="6525329" y="0"/>
                </a:cubicBezTo>
                <a:cubicBezTo>
                  <a:pt x="6854440" y="-13238"/>
                  <a:pt x="6974384" y="35062"/>
                  <a:pt x="7307599" y="0"/>
                </a:cubicBezTo>
                <a:cubicBezTo>
                  <a:pt x="7640814" y="-35062"/>
                  <a:pt x="7593487" y="9252"/>
                  <a:pt x="7705595" y="0"/>
                </a:cubicBezTo>
                <a:cubicBezTo>
                  <a:pt x="7817703" y="-9252"/>
                  <a:pt x="8027156" y="-14129"/>
                  <a:pt x="8199660" y="0"/>
                </a:cubicBezTo>
                <a:cubicBezTo>
                  <a:pt x="8372165" y="14129"/>
                  <a:pt x="8404358" y="-18385"/>
                  <a:pt x="8597656" y="0"/>
                </a:cubicBezTo>
                <a:cubicBezTo>
                  <a:pt x="8790954" y="18385"/>
                  <a:pt x="9137205" y="14050"/>
                  <a:pt x="9283857" y="0"/>
                </a:cubicBezTo>
                <a:cubicBezTo>
                  <a:pt x="9430509" y="-14050"/>
                  <a:pt x="9493292" y="-18344"/>
                  <a:pt x="9681854" y="0"/>
                </a:cubicBezTo>
                <a:cubicBezTo>
                  <a:pt x="9870416" y="18344"/>
                  <a:pt x="10033543" y="16702"/>
                  <a:pt x="10340607" y="0"/>
                </a:cubicBezTo>
                <a:cubicBezTo>
                  <a:pt x="10755124" y="-18472"/>
                  <a:pt x="11042604" y="346832"/>
                  <a:pt x="11074400" y="733793"/>
                </a:cubicBezTo>
                <a:cubicBezTo>
                  <a:pt x="11062442" y="963696"/>
                  <a:pt x="11089491" y="1100474"/>
                  <a:pt x="11074400" y="1262108"/>
                </a:cubicBezTo>
                <a:cubicBezTo>
                  <a:pt x="11059309" y="1423742"/>
                  <a:pt x="11060659" y="1582941"/>
                  <a:pt x="11074400" y="1790422"/>
                </a:cubicBezTo>
                <a:cubicBezTo>
                  <a:pt x="11088141" y="1997903"/>
                  <a:pt x="11103610" y="2257594"/>
                  <a:pt x="11074400" y="2436140"/>
                </a:cubicBezTo>
                <a:cubicBezTo>
                  <a:pt x="11045190" y="2614686"/>
                  <a:pt x="11085560" y="2766771"/>
                  <a:pt x="11074400" y="2935104"/>
                </a:cubicBezTo>
                <a:cubicBezTo>
                  <a:pt x="11063240" y="3103437"/>
                  <a:pt x="11056115" y="3408208"/>
                  <a:pt x="11074400" y="3668874"/>
                </a:cubicBezTo>
                <a:cubicBezTo>
                  <a:pt x="11037326" y="3979856"/>
                  <a:pt x="10731097" y="4440425"/>
                  <a:pt x="10340607" y="4402667"/>
                </a:cubicBezTo>
                <a:cubicBezTo>
                  <a:pt x="10114954" y="4422372"/>
                  <a:pt x="9801498" y="4411613"/>
                  <a:pt x="9654406" y="4402667"/>
                </a:cubicBezTo>
                <a:cubicBezTo>
                  <a:pt x="9507314" y="4393721"/>
                  <a:pt x="9219126" y="4373217"/>
                  <a:pt x="8872137" y="4402667"/>
                </a:cubicBezTo>
                <a:cubicBezTo>
                  <a:pt x="8525148" y="4432117"/>
                  <a:pt x="8417053" y="4408673"/>
                  <a:pt x="8282004" y="4402667"/>
                </a:cubicBezTo>
                <a:cubicBezTo>
                  <a:pt x="8146955" y="4396661"/>
                  <a:pt x="7907149" y="4379720"/>
                  <a:pt x="7787939" y="4402667"/>
                </a:cubicBezTo>
                <a:cubicBezTo>
                  <a:pt x="7668729" y="4425614"/>
                  <a:pt x="7171485" y="4419619"/>
                  <a:pt x="6909602" y="4402667"/>
                </a:cubicBezTo>
                <a:cubicBezTo>
                  <a:pt x="6647719" y="4385715"/>
                  <a:pt x="6515786" y="4403975"/>
                  <a:pt x="6223401" y="4402667"/>
                </a:cubicBezTo>
                <a:cubicBezTo>
                  <a:pt x="5931016" y="4401359"/>
                  <a:pt x="5949419" y="4390729"/>
                  <a:pt x="5729336" y="4402667"/>
                </a:cubicBezTo>
                <a:cubicBezTo>
                  <a:pt x="5509253" y="4414605"/>
                  <a:pt x="5475513" y="4407234"/>
                  <a:pt x="5331340" y="4402667"/>
                </a:cubicBezTo>
                <a:cubicBezTo>
                  <a:pt x="5187167" y="4398100"/>
                  <a:pt x="5025159" y="4390920"/>
                  <a:pt x="4837275" y="4402667"/>
                </a:cubicBezTo>
                <a:cubicBezTo>
                  <a:pt x="4649392" y="4414414"/>
                  <a:pt x="4311878" y="4400378"/>
                  <a:pt x="3958938" y="4402667"/>
                </a:cubicBezTo>
                <a:cubicBezTo>
                  <a:pt x="3605998" y="4404956"/>
                  <a:pt x="3552308" y="4389757"/>
                  <a:pt x="3368805" y="4402667"/>
                </a:cubicBezTo>
                <a:cubicBezTo>
                  <a:pt x="3185302" y="4415577"/>
                  <a:pt x="2886469" y="4410598"/>
                  <a:pt x="2682604" y="4402667"/>
                </a:cubicBezTo>
                <a:cubicBezTo>
                  <a:pt x="2478739" y="4394736"/>
                  <a:pt x="2252192" y="4413981"/>
                  <a:pt x="2092471" y="4402667"/>
                </a:cubicBezTo>
                <a:cubicBezTo>
                  <a:pt x="1932750" y="4391353"/>
                  <a:pt x="1785887" y="4394943"/>
                  <a:pt x="1598406" y="4402667"/>
                </a:cubicBezTo>
                <a:cubicBezTo>
                  <a:pt x="1410926" y="4410391"/>
                  <a:pt x="1145960" y="4409819"/>
                  <a:pt x="733793" y="4402667"/>
                </a:cubicBezTo>
                <a:cubicBezTo>
                  <a:pt x="310147" y="4393099"/>
                  <a:pt x="64835" y="4105382"/>
                  <a:pt x="0" y="3668874"/>
                </a:cubicBezTo>
                <a:cubicBezTo>
                  <a:pt x="14740" y="3525258"/>
                  <a:pt x="23143" y="3331433"/>
                  <a:pt x="0" y="3169910"/>
                </a:cubicBezTo>
                <a:cubicBezTo>
                  <a:pt x="-23143" y="3008387"/>
                  <a:pt x="-4586" y="2711266"/>
                  <a:pt x="0" y="2553543"/>
                </a:cubicBezTo>
                <a:cubicBezTo>
                  <a:pt x="4586" y="2395820"/>
                  <a:pt x="-4027" y="2125086"/>
                  <a:pt x="0" y="1907825"/>
                </a:cubicBezTo>
                <a:cubicBezTo>
                  <a:pt x="4027" y="1690564"/>
                  <a:pt x="5728" y="1542580"/>
                  <a:pt x="0" y="1291458"/>
                </a:cubicBezTo>
                <a:cubicBezTo>
                  <a:pt x="-5728" y="1040336"/>
                  <a:pt x="12097" y="980055"/>
                  <a:pt x="0" y="733793"/>
                </a:cubicBezTo>
                <a:close/>
              </a:path>
              <a:path w="11074400" h="4402667" stroke="0" extrusionOk="0">
                <a:moveTo>
                  <a:pt x="0" y="733793"/>
                </a:moveTo>
                <a:cubicBezTo>
                  <a:pt x="31653" y="351162"/>
                  <a:pt x="341719" y="5143"/>
                  <a:pt x="733793" y="0"/>
                </a:cubicBezTo>
                <a:cubicBezTo>
                  <a:pt x="904760" y="-7782"/>
                  <a:pt x="1101600" y="-18972"/>
                  <a:pt x="1323926" y="0"/>
                </a:cubicBezTo>
                <a:cubicBezTo>
                  <a:pt x="1546252" y="18972"/>
                  <a:pt x="1610151" y="5442"/>
                  <a:pt x="1721922" y="0"/>
                </a:cubicBezTo>
                <a:cubicBezTo>
                  <a:pt x="1833693" y="-5442"/>
                  <a:pt x="2179415" y="17452"/>
                  <a:pt x="2600260" y="0"/>
                </a:cubicBezTo>
                <a:cubicBezTo>
                  <a:pt x="3021105" y="-17452"/>
                  <a:pt x="3130592" y="2073"/>
                  <a:pt x="3286461" y="0"/>
                </a:cubicBezTo>
                <a:cubicBezTo>
                  <a:pt x="3442330" y="-2073"/>
                  <a:pt x="3844859" y="-2671"/>
                  <a:pt x="4068730" y="0"/>
                </a:cubicBezTo>
                <a:cubicBezTo>
                  <a:pt x="4292601" y="2671"/>
                  <a:pt x="4602250" y="-18145"/>
                  <a:pt x="4850999" y="0"/>
                </a:cubicBezTo>
                <a:cubicBezTo>
                  <a:pt x="5099748" y="18145"/>
                  <a:pt x="5362168" y="1167"/>
                  <a:pt x="5537200" y="0"/>
                </a:cubicBezTo>
                <a:cubicBezTo>
                  <a:pt x="5712232" y="-1167"/>
                  <a:pt x="5936798" y="23250"/>
                  <a:pt x="6223401" y="0"/>
                </a:cubicBezTo>
                <a:cubicBezTo>
                  <a:pt x="6510004" y="-23250"/>
                  <a:pt x="6649138" y="33596"/>
                  <a:pt x="7005670" y="0"/>
                </a:cubicBezTo>
                <a:cubicBezTo>
                  <a:pt x="7362202" y="-33596"/>
                  <a:pt x="7469686" y="16323"/>
                  <a:pt x="7595803" y="0"/>
                </a:cubicBezTo>
                <a:cubicBezTo>
                  <a:pt x="7721920" y="-16323"/>
                  <a:pt x="8057303" y="4765"/>
                  <a:pt x="8474140" y="0"/>
                </a:cubicBezTo>
                <a:cubicBezTo>
                  <a:pt x="8890977" y="-4765"/>
                  <a:pt x="8913541" y="-27348"/>
                  <a:pt x="9064273" y="0"/>
                </a:cubicBezTo>
                <a:cubicBezTo>
                  <a:pt x="9215005" y="27348"/>
                  <a:pt x="9906517" y="1972"/>
                  <a:pt x="10340607" y="0"/>
                </a:cubicBezTo>
                <a:cubicBezTo>
                  <a:pt x="10816799" y="26405"/>
                  <a:pt x="11044232" y="249391"/>
                  <a:pt x="11074400" y="733793"/>
                </a:cubicBezTo>
                <a:cubicBezTo>
                  <a:pt x="11059940" y="873533"/>
                  <a:pt x="11097776" y="1147526"/>
                  <a:pt x="11074400" y="1379511"/>
                </a:cubicBezTo>
                <a:cubicBezTo>
                  <a:pt x="11051024" y="1611496"/>
                  <a:pt x="11054035" y="1854749"/>
                  <a:pt x="11074400" y="1995878"/>
                </a:cubicBezTo>
                <a:cubicBezTo>
                  <a:pt x="11094765" y="2137007"/>
                  <a:pt x="11064815" y="2417795"/>
                  <a:pt x="11074400" y="2582894"/>
                </a:cubicBezTo>
                <a:cubicBezTo>
                  <a:pt x="11083985" y="2747993"/>
                  <a:pt x="11064143" y="2948350"/>
                  <a:pt x="11074400" y="3111209"/>
                </a:cubicBezTo>
                <a:cubicBezTo>
                  <a:pt x="11084657" y="3274068"/>
                  <a:pt x="11055529" y="3417849"/>
                  <a:pt x="11074400" y="3668874"/>
                </a:cubicBezTo>
                <a:cubicBezTo>
                  <a:pt x="11087818" y="4060727"/>
                  <a:pt x="10749271" y="4378182"/>
                  <a:pt x="10340607" y="4402667"/>
                </a:cubicBezTo>
                <a:cubicBezTo>
                  <a:pt x="10099925" y="4378853"/>
                  <a:pt x="9717782" y="4379229"/>
                  <a:pt x="9462270" y="4402667"/>
                </a:cubicBezTo>
                <a:cubicBezTo>
                  <a:pt x="9206758" y="4426105"/>
                  <a:pt x="9002555" y="4419644"/>
                  <a:pt x="8776069" y="4402667"/>
                </a:cubicBezTo>
                <a:cubicBezTo>
                  <a:pt x="8549583" y="4385690"/>
                  <a:pt x="8289636" y="4364647"/>
                  <a:pt x="7993800" y="4402667"/>
                </a:cubicBezTo>
                <a:cubicBezTo>
                  <a:pt x="7697964" y="4440687"/>
                  <a:pt x="7502979" y="4424455"/>
                  <a:pt x="7211530" y="4402667"/>
                </a:cubicBezTo>
                <a:cubicBezTo>
                  <a:pt x="6920081" y="4380880"/>
                  <a:pt x="6585898" y="4398974"/>
                  <a:pt x="6333193" y="4402667"/>
                </a:cubicBezTo>
                <a:cubicBezTo>
                  <a:pt x="6080488" y="4406360"/>
                  <a:pt x="5962212" y="4376938"/>
                  <a:pt x="5646992" y="4402667"/>
                </a:cubicBezTo>
                <a:cubicBezTo>
                  <a:pt x="5331772" y="4428396"/>
                  <a:pt x="5106144" y="4374213"/>
                  <a:pt x="4768655" y="4402667"/>
                </a:cubicBezTo>
                <a:cubicBezTo>
                  <a:pt x="4431166" y="4431121"/>
                  <a:pt x="4194551" y="4397170"/>
                  <a:pt x="3890318" y="4402667"/>
                </a:cubicBezTo>
                <a:cubicBezTo>
                  <a:pt x="3586085" y="4408164"/>
                  <a:pt x="3419707" y="4369397"/>
                  <a:pt x="3011980" y="4402667"/>
                </a:cubicBezTo>
                <a:cubicBezTo>
                  <a:pt x="2604253" y="4435937"/>
                  <a:pt x="2498580" y="4426320"/>
                  <a:pt x="2325779" y="4402667"/>
                </a:cubicBezTo>
                <a:cubicBezTo>
                  <a:pt x="2152978" y="4379014"/>
                  <a:pt x="1856502" y="4440773"/>
                  <a:pt x="1543510" y="4402667"/>
                </a:cubicBezTo>
                <a:cubicBezTo>
                  <a:pt x="1230518" y="4364561"/>
                  <a:pt x="1088454" y="4412620"/>
                  <a:pt x="733793" y="4402667"/>
                </a:cubicBezTo>
                <a:cubicBezTo>
                  <a:pt x="327837" y="4334056"/>
                  <a:pt x="-68261" y="4114547"/>
                  <a:pt x="0" y="3668874"/>
                </a:cubicBezTo>
                <a:cubicBezTo>
                  <a:pt x="27685" y="3419680"/>
                  <a:pt x="15838" y="3342806"/>
                  <a:pt x="0" y="3111209"/>
                </a:cubicBezTo>
                <a:cubicBezTo>
                  <a:pt x="-15838" y="2879613"/>
                  <a:pt x="-12697" y="2761527"/>
                  <a:pt x="0" y="2494842"/>
                </a:cubicBezTo>
                <a:cubicBezTo>
                  <a:pt x="12697" y="2228157"/>
                  <a:pt x="18202" y="1994355"/>
                  <a:pt x="0" y="1849124"/>
                </a:cubicBezTo>
                <a:cubicBezTo>
                  <a:pt x="-18202" y="1703893"/>
                  <a:pt x="-30" y="1561851"/>
                  <a:pt x="0" y="1350160"/>
                </a:cubicBezTo>
                <a:cubicBezTo>
                  <a:pt x="30" y="1138469"/>
                  <a:pt x="-3781" y="908385"/>
                  <a:pt x="0" y="733793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38477298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5400" b="1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어린이 인권 침해 사례</a:t>
            </a:r>
            <a:endParaRPr lang="en-US" altLang="ko-KR" sz="5400" b="1" dirty="0">
              <a:solidFill>
                <a:prstClr val="black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살펴보기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="" xmlns:a16="http://schemas.microsoft.com/office/drawing/2014/main" id="{A92A8271-D6AC-46A4-81A7-AE839AE6AF6C}"/>
              </a:ext>
            </a:extLst>
          </p:cNvPr>
          <p:cNvSpPr/>
          <p:nvPr/>
        </p:nvSpPr>
        <p:spPr>
          <a:xfrm>
            <a:off x="13840" y="379296"/>
            <a:ext cx="12178160" cy="1127771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9" name="그림 8" descr="작은, 테이블, 검은색, 음식이(가) 표시된 사진&#10;&#10;자동 생성된 설명">
            <a:extLst>
              <a:ext uri="{FF2B5EF4-FFF2-40B4-BE49-F238E27FC236}">
                <a16:creationId xmlns="" xmlns:a16="http://schemas.microsoft.com/office/drawing/2014/main" id="{7C2480C5-38CF-4E89-906C-7E6CB3947E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01611" y="305151"/>
            <a:ext cx="1827578" cy="1271966"/>
          </a:xfrm>
          <a:prstGeom prst="rect">
            <a:avLst/>
          </a:prstGeom>
        </p:spPr>
      </p:pic>
      <p:pic>
        <p:nvPicPr>
          <p:cNvPr id="15" name="그림 14" descr="음식, 조각, 앉아있는, 건물이(가) 표시된 사진&#10;&#10;자동 생성된 설명">
            <a:extLst>
              <a:ext uri="{FF2B5EF4-FFF2-40B4-BE49-F238E27FC236}">
                <a16:creationId xmlns="" xmlns:a16="http://schemas.microsoft.com/office/drawing/2014/main" id="{5B34102D-7BB6-4F2E-B927-15068B008D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2813" y="172423"/>
            <a:ext cx="1967987" cy="1638974"/>
          </a:xfrm>
          <a:prstGeom prst="rect">
            <a:avLst/>
          </a:prstGeom>
        </p:spPr>
      </p:pic>
      <p:pic>
        <p:nvPicPr>
          <p:cNvPr id="10" name="그림 9" descr="플레이트, 표지판, 그리기, 주차이(가) 표시된 사진&#10;&#10;자동 생성된 설명">
            <a:extLst>
              <a:ext uri="{FF2B5EF4-FFF2-40B4-BE49-F238E27FC236}">
                <a16:creationId xmlns="" xmlns:a16="http://schemas.microsoft.com/office/drawing/2014/main" id="{90E0E0EC-0CB7-473F-9BFD-930A0EA451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5807" y="476753"/>
            <a:ext cx="2414225" cy="1030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13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4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사각형: 둥근 모서리 24">
            <a:extLst>
              <a:ext uri="{FF2B5EF4-FFF2-40B4-BE49-F238E27FC236}">
                <a16:creationId xmlns="" xmlns:a16="http://schemas.microsoft.com/office/drawing/2014/main" id="{E0C0C48B-7D85-4958-94DA-426B04AF3A06}"/>
              </a:ext>
            </a:extLst>
          </p:cNvPr>
          <p:cNvSpPr/>
          <p:nvPr/>
        </p:nvSpPr>
        <p:spPr>
          <a:xfrm>
            <a:off x="222420" y="1425426"/>
            <a:ext cx="11747159" cy="5253315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ECCDA43B-2584-447C-840F-9EE40674FC1C}"/>
              </a:ext>
            </a:extLst>
          </p:cNvPr>
          <p:cNvSpPr/>
          <p:nvPr/>
        </p:nvSpPr>
        <p:spPr>
          <a:xfrm>
            <a:off x="57784" y="179259"/>
            <a:ext cx="12017339" cy="1053025"/>
          </a:xfrm>
          <a:custGeom>
            <a:avLst/>
            <a:gdLst>
              <a:gd name="connsiteX0" fmla="*/ 0 w 12017339"/>
              <a:gd name="connsiteY0" fmla="*/ 175508 h 1053025"/>
              <a:gd name="connsiteX1" fmla="*/ 175508 w 12017339"/>
              <a:gd name="connsiteY1" fmla="*/ 0 h 1053025"/>
              <a:gd name="connsiteX2" fmla="*/ 1095089 w 12017339"/>
              <a:gd name="connsiteY2" fmla="*/ 0 h 1053025"/>
              <a:gd name="connsiteX3" fmla="*/ 1664680 w 12017339"/>
              <a:gd name="connsiteY3" fmla="*/ 0 h 1053025"/>
              <a:gd name="connsiteX4" fmla="*/ 2117608 w 12017339"/>
              <a:gd name="connsiteY4" fmla="*/ 0 h 1053025"/>
              <a:gd name="connsiteX5" fmla="*/ 2920525 w 12017339"/>
              <a:gd name="connsiteY5" fmla="*/ 0 h 1053025"/>
              <a:gd name="connsiteX6" fmla="*/ 3606779 w 12017339"/>
              <a:gd name="connsiteY6" fmla="*/ 0 h 1053025"/>
              <a:gd name="connsiteX7" fmla="*/ 4293034 w 12017339"/>
              <a:gd name="connsiteY7" fmla="*/ 0 h 1053025"/>
              <a:gd name="connsiteX8" fmla="*/ 4979288 w 12017339"/>
              <a:gd name="connsiteY8" fmla="*/ 0 h 1053025"/>
              <a:gd name="connsiteX9" fmla="*/ 5665542 w 12017339"/>
              <a:gd name="connsiteY9" fmla="*/ 0 h 1053025"/>
              <a:gd name="connsiteX10" fmla="*/ 6118470 w 12017339"/>
              <a:gd name="connsiteY10" fmla="*/ 0 h 1053025"/>
              <a:gd name="connsiteX11" fmla="*/ 6454735 w 12017339"/>
              <a:gd name="connsiteY11" fmla="*/ 0 h 1053025"/>
              <a:gd name="connsiteX12" fmla="*/ 7024326 w 12017339"/>
              <a:gd name="connsiteY12" fmla="*/ 0 h 1053025"/>
              <a:gd name="connsiteX13" fmla="*/ 7477254 w 12017339"/>
              <a:gd name="connsiteY13" fmla="*/ 0 h 1053025"/>
              <a:gd name="connsiteX14" fmla="*/ 8046845 w 12017339"/>
              <a:gd name="connsiteY14" fmla="*/ 0 h 1053025"/>
              <a:gd name="connsiteX15" fmla="*/ 8383109 w 12017339"/>
              <a:gd name="connsiteY15" fmla="*/ 0 h 1053025"/>
              <a:gd name="connsiteX16" fmla="*/ 9069364 w 12017339"/>
              <a:gd name="connsiteY16" fmla="*/ 0 h 1053025"/>
              <a:gd name="connsiteX17" fmla="*/ 9872281 w 12017339"/>
              <a:gd name="connsiteY17" fmla="*/ 0 h 1053025"/>
              <a:gd name="connsiteX18" fmla="*/ 10325209 w 12017339"/>
              <a:gd name="connsiteY18" fmla="*/ 0 h 1053025"/>
              <a:gd name="connsiteX19" fmla="*/ 11128127 w 12017339"/>
              <a:gd name="connsiteY19" fmla="*/ 0 h 1053025"/>
              <a:gd name="connsiteX20" fmla="*/ 11841831 w 12017339"/>
              <a:gd name="connsiteY20" fmla="*/ 0 h 1053025"/>
              <a:gd name="connsiteX21" fmla="*/ 12017339 w 12017339"/>
              <a:gd name="connsiteY21" fmla="*/ 175508 h 1053025"/>
              <a:gd name="connsiteX22" fmla="*/ 12017339 w 12017339"/>
              <a:gd name="connsiteY22" fmla="*/ 505452 h 1053025"/>
              <a:gd name="connsiteX23" fmla="*/ 12017339 w 12017339"/>
              <a:gd name="connsiteY23" fmla="*/ 877517 h 1053025"/>
              <a:gd name="connsiteX24" fmla="*/ 11841831 w 12017339"/>
              <a:gd name="connsiteY24" fmla="*/ 1053025 h 1053025"/>
              <a:gd name="connsiteX25" fmla="*/ 11038913 w 12017339"/>
              <a:gd name="connsiteY25" fmla="*/ 1053025 h 1053025"/>
              <a:gd name="connsiteX26" fmla="*/ 10235996 w 12017339"/>
              <a:gd name="connsiteY26" fmla="*/ 1053025 h 1053025"/>
              <a:gd name="connsiteX27" fmla="*/ 9433078 w 12017339"/>
              <a:gd name="connsiteY27" fmla="*/ 1053025 h 1053025"/>
              <a:gd name="connsiteX28" fmla="*/ 8630161 w 12017339"/>
              <a:gd name="connsiteY28" fmla="*/ 1053025 h 1053025"/>
              <a:gd name="connsiteX29" fmla="*/ 7710580 w 12017339"/>
              <a:gd name="connsiteY29" fmla="*/ 1053025 h 1053025"/>
              <a:gd name="connsiteX30" fmla="*/ 7257652 w 12017339"/>
              <a:gd name="connsiteY30" fmla="*/ 1053025 h 1053025"/>
              <a:gd name="connsiteX31" fmla="*/ 6921388 w 12017339"/>
              <a:gd name="connsiteY31" fmla="*/ 1053025 h 1053025"/>
              <a:gd name="connsiteX32" fmla="*/ 6235133 w 12017339"/>
              <a:gd name="connsiteY32" fmla="*/ 1053025 h 1053025"/>
              <a:gd name="connsiteX33" fmla="*/ 5782206 w 12017339"/>
              <a:gd name="connsiteY33" fmla="*/ 1053025 h 1053025"/>
              <a:gd name="connsiteX34" fmla="*/ 5095951 w 12017339"/>
              <a:gd name="connsiteY34" fmla="*/ 1053025 h 1053025"/>
              <a:gd name="connsiteX35" fmla="*/ 4409697 w 12017339"/>
              <a:gd name="connsiteY35" fmla="*/ 1053025 h 1053025"/>
              <a:gd name="connsiteX36" fmla="*/ 3956769 w 12017339"/>
              <a:gd name="connsiteY36" fmla="*/ 1053025 h 1053025"/>
              <a:gd name="connsiteX37" fmla="*/ 3620505 w 12017339"/>
              <a:gd name="connsiteY37" fmla="*/ 1053025 h 1053025"/>
              <a:gd name="connsiteX38" fmla="*/ 3167577 w 12017339"/>
              <a:gd name="connsiteY38" fmla="*/ 1053025 h 1053025"/>
              <a:gd name="connsiteX39" fmla="*/ 2364659 w 12017339"/>
              <a:gd name="connsiteY39" fmla="*/ 1053025 h 1053025"/>
              <a:gd name="connsiteX40" fmla="*/ 1561742 w 12017339"/>
              <a:gd name="connsiteY40" fmla="*/ 1053025 h 1053025"/>
              <a:gd name="connsiteX41" fmla="*/ 1108814 w 12017339"/>
              <a:gd name="connsiteY41" fmla="*/ 1053025 h 1053025"/>
              <a:gd name="connsiteX42" fmla="*/ 175508 w 12017339"/>
              <a:gd name="connsiteY42" fmla="*/ 1053025 h 1053025"/>
              <a:gd name="connsiteX43" fmla="*/ 0 w 12017339"/>
              <a:gd name="connsiteY43" fmla="*/ 877517 h 1053025"/>
              <a:gd name="connsiteX44" fmla="*/ 0 w 12017339"/>
              <a:gd name="connsiteY44" fmla="*/ 519492 h 1053025"/>
              <a:gd name="connsiteX45" fmla="*/ 0 w 12017339"/>
              <a:gd name="connsiteY45" fmla="*/ 175508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17339" h="1053025" fill="none" extrusionOk="0">
                <a:moveTo>
                  <a:pt x="0" y="175508"/>
                </a:moveTo>
                <a:cubicBezTo>
                  <a:pt x="6989" y="66082"/>
                  <a:pt x="79325" y="-2677"/>
                  <a:pt x="175508" y="0"/>
                </a:cubicBezTo>
                <a:cubicBezTo>
                  <a:pt x="485314" y="26317"/>
                  <a:pt x="814426" y="-34247"/>
                  <a:pt x="1095089" y="0"/>
                </a:cubicBezTo>
                <a:cubicBezTo>
                  <a:pt x="1375752" y="34247"/>
                  <a:pt x="1421820" y="13902"/>
                  <a:pt x="1664680" y="0"/>
                </a:cubicBezTo>
                <a:cubicBezTo>
                  <a:pt x="1907540" y="-13902"/>
                  <a:pt x="1914590" y="-20478"/>
                  <a:pt x="2117608" y="0"/>
                </a:cubicBezTo>
                <a:cubicBezTo>
                  <a:pt x="2320626" y="20478"/>
                  <a:pt x="2697967" y="17073"/>
                  <a:pt x="2920525" y="0"/>
                </a:cubicBezTo>
                <a:cubicBezTo>
                  <a:pt x="3143083" y="-17073"/>
                  <a:pt x="3347692" y="-20178"/>
                  <a:pt x="3606779" y="0"/>
                </a:cubicBezTo>
                <a:cubicBezTo>
                  <a:pt x="3865866" y="20178"/>
                  <a:pt x="4052758" y="-11993"/>
                  <a:pt x="4293034" y="0"/>
                </a:cubicBezTo>
                <a:cubicBezTo>
                  <a:pt x="4533311" y="11993"/>
                  <a:pt x="4780671" y="15178"/>
                  <a:pt x="4979288" y="0"/>
                </a:cubicBezTo>
                <a:cubicBezTo>
                  <a:pt x="5177905" y="-15178"/>
                  <a:pt x="5462699" y="33230"/>
                  <a:pt x="5665542" y="0"/>
                </a:cubicBezTo>
                <a:cubicBezTo>
                  <a:pt x="5868385" y="-33230"/>
                  <a:pt x="6023634" y="19043"/>
                  <a:pt x="6118470" y="0"/>
                </a:cubicBezTo>
                <a:cubicBezTo>
                  <a:pt x="6213306" y="-19043"/>
                  <a:pt x="6322503" y="-4363"/>
                  <a:pt x="6454735" y="0"/>
                </a:cubicBezTo>
                <a:cubicBezTo>
                  <a:pt x="6586968" y="4363"/>
                  <a:pt x="6894856" y="-27733"/>
                  <a:pt x="7024326" y="0"/>
                </a:cubicBezTo>
                <a:cubicBezTo>
                  <a:pt x="7153796" y="27733"/>
                  <a:pt x="7331210" y="20516"/>
                  <a:pt x="7477254" y="0"/>
                </a:cubicBezTo>
                <a:cubicBezTo>
                  <a:pt x="7623298" y="-20516"/>
                  <a:pt x="7814900" y="-10224"/>
                  <a:pt x="8046845" y="0"/>
                </a:cubicBezTo>
                <a:cubicBezTo>
                  <a:pt x="8278790" y="10224"/>
                  <a:pt x="8226440" y="5339"/>
                  <a:pt x="8383109" y="0"/>
                </a:cubicBezTo>
                <a:cubicBezTo>
                  <a:pt x="8539778" y="-5339"/>
                  <a:pt x="8751826" y="17490"/>
                  <a:pt x="9069364" y="0"/>
                </a:cubicBezTo>
                <a:cubicBezTo>
                  <a:pt x="9386902" y="-17490"/>
                  <a:pt x="9555199" y="38523"/>
                  <a:pt x="9872281" y="0"/>
                </a:cubicBezTo>
                <a:cubicBezTo>
                  <a:pt x="10189363" y="-38523"/>
                  <a:pt x="10195246" y="7147"/>
                  <a:pt x="10325209" y="0"/>
                </a:cubicBezTo>
                <a:cubicBezTo>
                  <a:pt x="10455172" y="-7147"/>
                  <a:pt x="10900100" y="-5317"/>
                  <a:pt x="11128127" y="0"/>
                </a:cubicBezTo>
                <a:cubicBezTo>
                  <a:pt x="11356154" y="5317"/>
                  <a:pt x="11649774" y="-32376"/>
                  <a:pt x="11841831" y="0"/>
                </a:cubicBezTo>
                <a:cubicBezTo>
                  <a:pt x="11934142" y="-12508"/>
                  <a:pt x="12030450" y="88470"/>
                  <a:pt x="12017339" y="175508"/>
                </a:cubicBezTo>
                <a:cubicBezTo>
                  <a:pt x="12011305" y="285874"/>
                  <a:pt x="12005367" y="351717"/>
                  <a:pt x="12017339" y="505452"/>
                </a:cubicBezTo>
                <a:cubicBezTo>
                  <a:pt x="12029311" y="659187"/>
                  <a:pt x="12025438" y="732426"/>
                  <a:pt x="12017339" y="877517"/>
                </a:cubicBezTo>
                <a:cubicBezTo>
                  <a:pt x="12008159" y="956892"/>
                  <a:pt x="11926397" y="1051460"/>
                  <a:pt x="11841831" y="1053025"/>
                </a:cubicBezTo>
                <a:cubicBezTo>
                  <a:pt x="11553467" y="1083722"/>
                  <a:pt x="11248298" y="1036617"/>
                  <a:pt x="11038913" y="1053025"/>
                </a:cubicBezTo>
                <a:cubicBezTo>
                  <a:pt x="10829528" y="1069433"/>
                  <a:pt x="10552291" y="1033819"/>
                  <a:pt x="10235996" y="1053025"/>
                </a:cubicBezTo>
                <a:cubicBezTo>
                  <a:pt x="9919701" y="1072231"/>
                  <a:pt x="9830416" y="1015579"/>
                  <a:pt x="9433078" y="1053025"/>
                </a:cubicBezTo>
                <a:cubicBezTo>
                  <a:pt x="9035740" y="1090471"/>
                  <a:pt x="8963912" y="1066925"/>
                  <a:pt x="8630161" y="1053025"/>
                </a:cubicBezTo>
                <a:cubicBezTo>
                  <a:pt x="8296410" y="1039125"/>
                  <a:pt x="7988047" y="1057955"/>
                  <a:pt x="7710580" y="1053025"/>
                </a:cubicBezTo>
                <a:cubicBezTo>
                  <a:pt x="7433113" y="1048095"/>
                  <a:pt x="7375501" y="1044992"/>
                  <a:pt x="7257652" y="1053025"/>
                </a:cubicBezTo>
                <a:cubicBezTo>
                  <a:pt x="7139803" y="1061058"/>
                  <a:pt x="7081172" y="1047846"/>
                  <a:pt x="6921388" y="1053025"/>
                </a:cubicBezTo>
                <a:cubicBezTo>
                  <a:pt x="6761604" y="1058204"/>
                  <a:pt x="6454925" y="1040948"/>
                  <a:pt x="6235133" y="1053025"/>
                </a:cubicBezTo>
                <a:cubicBezTo>
                  <a:pt x="6015341" y="1065102"/>
                  <a:pt x="5949524" y="1034380"/>
                  <a:pt x="5782206" y="1053025"/>
                </a:cubicBezTo>
                <a:cubicBezTo>
                  <a:pt x="5614888" y="1071670"/>
                  <a:pt x="5237860" y="1028001"/>
                  <a:pt x="5095951" y="1053025"/>
                </a:cubicBezTo>
                <a:cubicBezTo>
                  <a:pt x="4954042" y="1078049"/>
                  <a:pt x="4716521" y="1056662"/>
                  <a:pt x="4409697" y="1053025"/>
                </a:cubicBezTo>
                <a:cubicBezTo>
                  <a:pt x="4102873" y="1049388"/>
                  <a:pt x="4119816" y="1063301"/>
                  <a:pt x="3956769" y="1053025"/>
                </a:cubicBezTo>
                <a:cubicBezTo>
                  <a:pt x="3793722" y="1042749"/>
                  <a:pt x="3749166" y="1067841"/>
                  <a:pt x="3620505" y="1053025"/>
                </a:cubicBezTo>
                <a:cubicBezTo>
                  <a:pt x="3491844" y="1038209"/>
                  <a:pt x="3294259" y="1060772"/>
                  <a:pt x="3167577" y="1053025"/>
                </a:cubicBezTo>
                <a:cubicBezTo>
                  <a:pt x="3040895" y="1045278"/>
                  <a:pt x="2659063" y="1056239"/>
                  <a:pt x="2364659" y="1053025"/>
                </a:cubicBezTo>
                <a:cubicBezTo>
                  <a:pt x="2070255" y="1049811"/>
                  <a:pt x="1829243" y="1044538"/>
                  <a:pt x="1561742" y="1053025"/>
                </a:cubicBezTo>
                <a:cubicBezTo>
                  <a:pt x="1294241" y="1061512"/>
                  <a:pt x="1315594" y="1042959"/>
                  <a:pt x="1108814" y="1053025"/>
                </a:cubicBezTo>
                <a:cubicBezTo>
                  <a:pt x="902034" y="1063091"/>
                  <a:pt x="558018" y="1037845"/>
                  <a:pt x="175508" y="1053025"/>
                </a:cubicBezTo>
                <a:cubicBezTo>
                  <a:pt x="79639" y="1050313"/>
                  <a:pt x="5347" y="980339"/>
                  <a:pt x="0" y="877517"/>
                </a:cubicBezTo>
                <a:cubicBezTo>
                  <a:pt x="3304" y="729535"/>
                  <a:pt x="-17179" y="661089"/>
                  <a:pt x="0" y="519492"/>
                </a:cubicBezTo>
                <a:cubicBezTo>
                  <a:pt x="17179" y="377895"/>
                  <a:pt x="-15116" y="280009"/>
                  <a:pt x="0" y="175508"/>
                </a:cubicBezTo>
                <a:close/>
              </a:path>
              <a:path w="12017339" h="1053025" stroke="0" extrusionOk="0">
                <a:moveTo>
                  <a:pt x="0" y="175508"/>
                </a:moveTo>
                <a:cubicBezTo>
                  <a:pt x="-9630" y="75194"/>
                  <a:pt x="55749" y="-3925"/>
                  <a:pt x="175508" y="0"/>
                </a:cubicBezTo>
                <a:cubicBezTo>
                  <a:pt x="566169" y="-28624"/>
                  <a:pt x="798264" y="40505"/>
                  <a:pt x="1095089" y="0"/>
                </a:cubicBezTo>
                <a:cubicBezTo>
                  <a:pt x="1391914" y="-40505"/>
                  <a:pt x="1712789" y="33665"/>
                  <a:pt x="1898006" y="0"/>
                </a:cubicBezTo>
                <a:cubicBezTo>
                  <a:pt x="2083223" y="-33665"/>
                  <a:pt x="2416493" y="-21785"/>
                  <a:pt x="2817587" y="0"/>
                </a:cubicBezTo>
                <a:cubicBezTo>
                  <a:pt x="3218681" y="21785"/>
                  <a:pt x="3045357" y="3285"/>
                  <a:pt x="3270515" y="0"/>
                </a:cubicBezTo>
                <a:cubicBezTo>
                  <a:pt x="3495673" y="-3285"/>
                  <a:pt x="3645931" y="-19292"/>
                  <a:pt x="3956769" y="0"/>
                </a:cubicBezTo>
                <a:cubicBezTo>
                  <a:pt x="4267607" y="19292"/>
                  <a:pt x="4152420" y="4788"/>
                  <a:pt x="4293034" y="0"/>
                </a:cubicBezTo>
                <a:cubicBezTo>
                  <a:pt x="4433649" y="-4788"/>
                  <a:pt x="4787649" y="-7057"/>
                  <a:pt x="5212615" y="0"/>
                </a:cubicBezTo>
                <a:cubicBezTo>
                  <a:pt x="5637581" y="7057"/>
                  <a:pt x="5464367" y="-215"/>
                  <a:pt x="5548879" y="0"/>
                </a:cubicBezTo>
                <a:cubicBezTo>
                  <a:pt x="5633391" y="215"/>
                  <a:pt x="6116120" y="-30573"/>
                  <a:pt x="6468460" y="0"/>
                </a:cubicBezTo>
                <a:cubicBezTo>
                  <a:pt x="6820800" y="30573"/>
                  <a:pt x="6710669" y="-10296"/>
                  <a:pt x="6804724" y="0"/>
                </a:cubicBezTo>
                <a:cubicBezTo>
                  <a:pt x="6898779" y="10296"/>
                  <a:pt x="7499261" y="-19918"/>
                  <a:pt x="7724305" y="0"/>
                </a:cubicBezTo>
                <a:cubicBezTo>
                  <a:pt x="7949349" y="19918"/>
                  <a:pt x="8120676" y="21586"/>
                  <a:pt x="8410560" y="0"/>
                </a:cubicBezTo>
                <a:cubicBezTo>
                  <a:pt x="8700445" y="-21586"/>
                  <a:pt x="9041236" y="-25870"/>
                  <a:pt x="9213477" y="0"/>
                </a:cubicBezTo>
                <a:cubicBezTo>
                  <a:pt x="9385718" y="25870"/>
                  <a:pt x="9480063" y="-3124"/>
                  <a:pt x="9549742" y="0"/>
                </a:cubicBezTo>
                <a:cubicBezTo>
                  <a:pt x="9619422" y="3124"/>
                  <a:pt x="10044423" y="26299"/>
                  <a:pt x="10352659" y="0"/>
                </a:cubicBezTo>
                <a:cubicBezTo>
                  <a:pt x="10660895" y="-26299"/>
                  <a:pt x="10575008" y="14561"/>
                  <a:pt x="10688924" y="0"/>
                </a:cubicBezTo>
                <a:cubicBezTo>
                  <a:pt x="10802840" y="-14561"/>
                  <a:pt x="11569101" y="17653"/>
                  <a:pt x="11841831" y="0"/>
                </a:cubicBezTo>
                <a:cubicBezTo>
                  <a:pt x="11917186" y="8008"/>
                  <a:pt x="12016679" y="62766"/>
                  <a:pt x="12017339" y="175508"/>
                </a:cubicBezTo>
                <a:cubicBezTo>
                  <a:pt x="12003952" y="341906"/>
                  <a:pt x="12003989" y="374615"/>
                  <a:pt x="12017339" y="512472"/>
                </a:cubicBezTo>
                <a:cubicBezTo>
                  <a:pt x="12030689" y="650329"/>
                  <a:pt x="12021389" y="795041"/>
                  <a:pt x="12017339" y="877517"/>
                </a:cubicBezTo>
                <a:cubicBezTo>
                  <a:pt x="12010615" y="961690"/>
                  <a:pt x="11938887" y="1040675"/>
                  <a:pt x="11841831" y="1053025"/>
                </a:cubicBezTo>
                <a:cubicBezTo>
                  <a:pt x="11516827" y="1029837"/>
                  <a:pt x="11299700" y="1072034"/>
                  <a:pt x="11155577" y="1053025"/>
                </a:cubicBezTo>
                <a:cubicBezTo>
                  <a:pt x="11011454" y="1034016"/>
                  <a:pt x="10689364" y="1087636"/>
                  <a:pt x="10352659" y="1053025"/>
                </a:cubicBezTo>
                <a:cubicBezTo>
                  <a:pt x="10015954" y="1018414"/>
                  <a:pt x="9927288" y="1090372"/>
                  <a:pt x="9549742" y="1053025"/>
                </a:cubicBezTo>
                <a:cubicBezTo>
                  <a:pt x="9172196" y="1015678"/>
                  <a:pt x="9331023" y="1051410"/>
                  <a:pt x="9213477" y="1053025"/>
                </a:cubicBezTo>
                <a:cubicBezTo>
                  <a:pt x="9095932" y="1054640"/>
                  <a:pt x="8886729" y="1037304"/>
                  <a:pt x="8760549" y="1053025"/>
                </a:cubicBezTo>
                <a:cubicBezTo>
                  <a:pt x="8634369" y="1068746"/>
                  <a:pt x="8557576" y="1041970"/>
                  <a:pt x="8424285" y="1053025"/>
                </a:cubicBezTo>
                <a:cubicBezTo>
                  <a:pt x="8290994" y="1064080"/>
                  <a:pt x="7986411" y="1041561"/>
                  <a:pt x="7854694" y="1053025"/>
                </a:cubicBezTo>
                <a:cubicBezTo>
                  <a:pt x="7722977" y="1064489"/>
                  <a:pt x="7544350" y="1037880"/>
                  <a:pt x="7401766" y="1053025"/>
                </a:cubicBezTo>
                <a:cubicBezTo>
                  <a:pt x="7259182" y="1068170"/>
                  <a:pt x="6852919" y="1046044"/>
                  <a:pt x="6598848" y="1053025"/>
                </a:cubicBezTo>
                <a:cubicBezTo>
                  <a:pt x="6344777" y="1060006"/>
                  <a:pt x="6244082" y="1064662"/>
                  <a:pt x="6145920" y="1053025"/>
                </a:cubicBezTo>
                <a:cubicBezTo>
                  <a:pt x="6047758" y="1041388"/>
                  <a:pt x="5666756" y="1076622"/>
                  <a:pt x="5226340" y="1053025"/>
                </a:cubicBezTo>
                <a:cubicBezTo>
                  <a:pt x="4785924" y="1029428"/>
                  <a:pt x="4576756" y="1077633"/>
                  <a:pt x="4306759" y="1053025"/>
                </a:cubicBezTo>
                <a:cubicBezTo>
                  <a:pt x="4036762" y="1028417"/>
                  <a:pt x="4072216" y="1059164"/>
                  <a:pt x="3970494" y="1053025"/>
                </a:cubicBezTo>
                <a:cubicBezTo>
                  <a:pt x="3868773" y="1046886"/>
                  <a:pt x="3529473" y="1056681"/>
                  <a:pt x="3400903" y="1053025"/>
                </a:cubicBezTo>
                <a:cubicBezTo>
                  <a:pt x="3272333" y="1049369"/>
                  <a:pt x="3072413" y="1064884"/>
                  <a:pt x="2831312" y="1053025"/>
                </a:cubicBezTo>
                <a:cubicBezTo>
                  <a:pt x="2590211" y="1041166"/>
                  <a:pt x="2662022" y="1050947"/>
                  <a:pt x="2495048" y="1053025"/>
                </a:cubicBezTo>
                <a:cubicBezTo>
                  <a:pt x="2328074" y="1055103"/>
                  <a:pt x="1924203" y="1031056"/>
                  <a:pt x="1575467" y="1053025"/>
                </a:cubicBezTo>
                <a:cubicBezTo>
                  <a:pt x="1226731" y="1074994"/>
                  <a:pt x="1050858" y="1057469"/>
                  <a:pt x="889212" y="1053025"/>
                </a:cubicBezTo>
                <a:cubicBezTo>
                  <a:pt x="727567" y="1048581"/>
                  <a:pt x="395512" y="1030422"/>
                  <a:pt x="175508" y="1053025"/>
                </a:cubicBezTo>
                <a:cubicBezTo>
                  <a:pt x="92523" y="1055553"/>
                  <a:pt x="2257" y="987109"/>
                  <a:pt x="0" y="877517"/>
                </a:cubicBezTo>
                <a:cubicBezTo>
                  <a:pt x="17731" y="787340"/>
                  <a:pt x="14037" y="664119"/>
                  <a:pt x="0" y="512472"/>
                </a:cubicBezTo>
                <a:cubicBezTo>
                  <a:pt x="-14037" y="360825"/>
                  <a:pt x="2874" y="282703"/>
                  <a:pt x="0" y="17550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82998522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2. </a:t>
            </a:r>
            <a:r>
              <a:rPr lang="ko-KR" altLang="en-US" sz="3600" b="1" noProof="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우리 주변</a:t>
            </a:r>
            <a:r>
              <a:rPr lang="ko-KR" altLang="en-US" sz="3600" b="1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인권 침해 사례 살펴보기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0" name="그림 9" descr="위성이(가) 표시된 사진&#10;&#10;자동 생성된 설명">
            <a:extLst>
              <a:ext uri="{FF2B5EF4-FFF2-40B4-BE49-F238E27FC236}">
                <a16:creationId xmlns="" xmlns:a16="http://schemas.microsoft.com/office/drawing/2014/main" id="{3E215C53-018F-4DD8-B19D-C34EF73A6F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5001" y="64411"/>
            <a:ext cx="1613542" cy="1356692"/>
          </a:xfrm>
          <a:prstGeom prst="rect">
            <a:avLst/>
          </a:prstGeom>
        </p:spPr>
      </p:pic>
      <p:sp>
        <p:nvSpPr>
          <p:cNvPr id="17" name="말풍선: 모서리가 둥근 사각형 16">
            <a:extLst>
              <a:ext uri="{FF2B5EF4-FFF2-40B4-BE49-F238E27FC236}">
                <a16:creationId xmlns="" xmlns:a16="http://schemas.microsoft.com/office/drawing/2014/main" id="{BF796ADB-7B5A-467E-A0A9-146998E5CDEA}"/>
              </a:ext>
            </a:extLst>
          </p:cNvPr>
          <p:cNvSpPr/>
          <p:nvPr/>
        </p:nvSpPr>
        <p:spPr>
          <a:xfrm>
            <a:off x="7599210" y="2969240"/>
            <a:ext cx="4370369" cy="2165685"/>
          </a:xfrm>
          <a:custGeom>
            <a:avLst/>
            <a:gdLst>
              <a:gd name="connsiteX0" fmla="*/ 0 w 4370369"/>
              <a:gd name="connsiteY0" fmla="*/ 360955 h 2165685"/>
              <a:gd name="connsiteX1" fmla="*/ 360955 w 4370369"/>
              <a:gd name="connsiteY1" fmla="*/ 0 h 2165685"/>
              <a:gd name="connsiteX2" fmla="*/ 728395 w 4370369"/>
              <a:gd name="connsiteY2" fmla="*/ 0 h 2165685"/>
              <a:gd name="connsiteX3" fmla="*/ 728395 w 4370369"/>
              <a:gd name="connsiteY3" fmla="*/ 0 h 2165685"/>
              <a:gd name="connsiteX4" fmla="*/ 1263765 w 4370369"/>
              <a:gd name="connsiteY4" fmla="*/ 0 h 2165685"/>
              <a:gd name="connsiteX5" fmla="*/ 1820987 w 4370369"/>
              <a:gd name="connsiteY5" fmla="*/ 0 h 2165685"/>
              <a:gd name="connsiteX6" fmla="*/ 2411862 w 4370369"/>
              <a:gd name="connsiteY6" fmla="*/ 0 h 2165685"/>
              <a:gd name="connsiteX7" fmla="*/ 3002738 w 4370369"/>
              <a:gd name="connsiteY7" fmla="*/ 0 h 2165685"/>
              <a:gd name="connsiteX8" fmla="*/ 3506076 w 4370369"/>
              <a:gd name="connsiteY8" fmla="*/ 0 h 2165685"/>
              <a:gd name="connsiteX9" fmla="*/ 4009414 w 4370369"/>
              <a:gd name="connsiteY9" fmla="*/ 0 h 2165685"/>
              <a:gd name="connsiteX10" fmla="*/ 4370369 w 4370369"/>
              <a:gd name="connsiteY10" fmla="*/ 360955 h 2165685"/>
              <a:gd name="connsiteX11" fmla="*/ 4370369 w 4370369"/>
              <a:gd name="connsiteY11" fmla="*/ 794088 h 2165685"/>
              <a:gd name="connsiteX12" fmla="*/ 4370369 w 4370369"/>
              <a:gd name="connsiteY12" fmla="*/ 1263316 h 2165685"/>
              <a:gd name="connsiteX13" fmla="*/ 4370369 w 4370369"/>
              <a:gd name="connsiteY13" fmla="*/ 1263316 h 2165685"/>
              <a:gd name="connsiteX14" fmla="*/ 4370369 w 4370369"/>
              <a:gd name="connsiteY14" fmla="*/ 1804738 h 2165685"/>
              <a:gd name="connsiteX15" fmla="*/ 4370369 w 4370369"/>
              <a:gd name="connsiteY15" fmla="*/ 1804730 h 2165685"/>
              <a:gd name="connsiteX16" fmla="*/ 4009414 w 4370369"/>
              <a:gd name="connsiteY16" fmla="*/ 2165685 h 2165685"/>
              <a:gd name="connsiteX17" fmla="*/ 3462307 w 4370369"/>
              <a:gd name="connsiteY17" fmla="*/ 2165685 h 2165685"/>
              <a:gd name="connsiteX18" fmla="*/ 2980853 w 4370369"/>
              <a:gd name="connsiteY18" fmla="*/ 2165685 h 2165685"/>
              <a:gd name="connsiteX19" fmla="*/ 2433747 w 4370369"/>
              <a:gd name="connsiteY19" fmla="*/ 2165685 h 2165685"/>
              <a:gd name="connsiteX20" fmla="*/ 1820987 w 4370369"/>
              <a:gd name="connsiteY20" fmla="*/ 2165685 h 2165685"/>
              <a:gd name="connsiteX21" fmla="*/ 1207062 w 4370369"/>
              <a:gd name="connsiteY21" fmla="*/ 2330066 h 2165685"/>
              <a:gd name="connsiteX22" fmla="*/ 574150 w 4370369"/>
              <a:gd name="connsiteY22" fmla="*/ 2499531 h 2165685"/>
              <a:gd name="connsiteX23" fmla="*/ -77749 w 4370369"/>
              <a:gd name="connsiteY23" fmla="*/ 2674080 h 2165685"/>
              <a:gd name="connsiteX24" fmla="*/ 317262 w 4370369"/>
              <a:gd name="connsiteY24" fmla="*/ 2424966 h 2165685"/>
              <a:gd name="connsiteX25" fmla="*/ 728395 w 4370369"/>
              <a:gd name="connsiteY25" fmla="*/ 2165685 h 2165685"/>
              <a:gd name="connsiteX26" fmla="*/ 360955 w 4370369"/>
              <a:gd name="connsiteY26" fmla="*/ 2165685 h 2165685"/>
              <a:gd name="connsiteX27" fmla="*/ 0 w 4370369"/>
              <a:gd name="connsiteY27" fmla="*/ 1804730 h 2165685"/>
              <a:gd name="connsiteX28" fmla="*/ 0 w 4370369"/>
              <a:gd name="connsiteY28" fmla="*/ 1804738 h 2165685"/>
              <a:gd name="connsiteX29" fmla="*/ 0 w 4370369"/>
              <a:gd name="connsiteY29" fmla="*/ 1263316 h 2165685"/>
              <a:gd name="connsiteX30" fmla="*/ 0 w 4370369"/>
              <a:gd name="connsiteY30" fmla="*/ 1263316 h 2165685"/>
              <a:gd name="connsiteX31" fmla="*/ 0 w 4370369"/>
              <a:gd name="connsiteY31" fmla="*/ 794088 h 2165685"/>
              <a:gd name="connsiteX32" fmla="*/ 0 w 4370369"/>
              <a:gd name="connsiteY32" fmla="*/ 360955 h 2165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370369" h="2165685" fill="none" extrusionOk="0">
                <a:moveTo>
                  <a:pt x="0" y="360955"/>
                </a:moveTo>
                <a:cubicBezTo>
                  <a:pt x="-246" y="153879"/>
                  <a:pt x="141341" y="-3649"/>
                  <a:pt x="360955" y="0"/>
                </a:cubicBezTo>
                <a:cubicBezTo>
                  <a:pt x="517107" y="15917"/>
                  <a:pt x="641213" y="-3031"/>
                  <a:pt x="728395" y="0"/>
                </a:cubicBezTo>
                <a:lnTo>
                  <a:pt x="728395" y="0"/>
                </a:lnTo>
                <a:cubicBezTo>
                  <a:pt x="864100" y="-12673"/>
                  <a:pt x="1112644" y="-8917"/>
                  <a:pt x="1263765" y="0"/>
                </a:cubicBezTo>
                <a:cubicBezTo>
                  <a:pt x="1414886" y="8917"/>
                  <a:pt x="1622122" y="7231"/>
                  <a:pt x="1820987" y="0"/>
                </a:cubicBezTo>
                <a:cubicBezTo>
                  <a:pt x="1951165" y="-16400"/>
                  <a:pt x="2239936" y="26006"/>
                  <a:pt x="2411862" y="0"/>
                </a:cubicBezTo>
                <a:cubicBezTo>
                  <a:pt x="2583789" y="-26006"/>
                  <a:pt x="2854252" y="-9103"/>
                  <a:pt x="3002738" y="0"/>
                </a:cubicBezTo>
                <a:cubicBezTo>
                  <a:pt x="3151224" y="9103"/>
                  <a:pt x="3315150" y="-24376"/>
                  <a:pt x="3506076" y="0"/>
                </a:cubicBezTo>
                <a:cubicBezTo>
                  <a:pt x="3697002" y="24376"/>
                  <a:pt x="3902931" y="15913"/>
                  <a:pt x="4009414" y="0"/>
                </a:cubicBezTo>
                <a:cubicBezTo>
                  <a:pt x="4206478" y="35468"/>
                  <a:pt x="4408157" y="178994"/>
                  <a:pt x="4370369" y="360955"/>
                </a:cubicBezTo>
                <a:cubicBezTo>
                  <a:pt x="4374680" y="480091"/>
                  <a:pt x="4390765" y="628856"/>
                  <a:pt x="4370369" y="794088"/>
                </a:cubicBezTo>
                <a:cubicBezTo>
                  <a:pt x="4349973" y="959320"/>
                  <a:pt x="4354167" y="1151851"/>
                  <a:pt x="4370369" y="1263316"/>
                </a:cubicBezTo>
                <a:lnTo>
                  <a:pt x="4370369" y="1263316"/>
                </a:lnTo>
                <a:cubicBezTo>
                  <a:pt x="4390719" y="1479938"/>
                  <a:pt x="4383069" y="1575196"/>
                  <a:pt x="4370369" y="1804738"/>
                </a:cubicBezTo>
                <a:lnTo>
                  <a:pt x="4370369" y="1804730"/>
                </a:lnTo>
                <a:cubicBezTo>
                  <a:pt x="4359009" y="2001506"/>
                  <a:pt x="4244363" y="2164523"/>
                  <a:pt x="4009414" y="2165685"/>
                </a:cubicBezTo>
                <a:cubicBezTo>
                  <a:pt x="3858670" y="2163414"/>
                  <a:pt x="3617913" y="2187553"/>
                  <a:pt x="3462307" y="2165685"/>
                </a:cubicBezTo>
                <a:cubicBezTo>
                  <a:pt x="3306701" y="2143817"/>
                  <a:pt x="3199272" y="2164462"/>
                  <a:pt x="2980853" y="2165685"/>
                </a:cubicBezTo>
                <a:cubicBezTo>
                  <a:pt x="2762434" y="2166908"/>
                  <a:pt x="2701259" y="2185371"/>
                  <a:pt x="2433747" y="2165685"/>
                </a:cubicBezTo>
                <a:cubicBezTo>
                  <a:pt x="2166235" y="2145999"/>
                  <a:pt x="2002324" y="2179421"/>
                  <a:pt x="1820987" y="2165685"/>
                </a:cubicBezTo>
                <a:cubicBezTo>
                  <a:pt x="1686788" y="2183930"/>
                  <a:pt x="1409523" y="2244508"/>
                  <a:pt x="1207062" y="2330066"/>
                </a:cubicBezTo>
                <a:cubicBezTo>
                  <a:pt x="1004602" y="2415624"/>
                  <a:pt x="733158" y="2450193"/>
                  <a:pt x="574150" y="2499531"/>
                </a:cubicBezTo>
                <a:cubicBezTo>
                  <a:pt x="415142" y="2548869"/>
                  <a:pt x="69030" y="2628548"/>
                  <a:pt x="-77749" y="2674080"/>
                </a:cubicBezTo>
                <a:cubicBezTo>
                  <a:pt x="59187" y="2575910"/>
                  <a:pt x="180328" y="2488975"/>
                  <a:pt x="317262" y="2424966"/>
                </a:cubicBezTo>
                <a:cubicBezTo>
                  <a:pt x="454196" y="2360957"/>
                  <a:pt x="561966" y="2267403"/>
                  <a:pt x="728395" y="2165685"/>
                </a:cubicBezTo>
                <a:cubicBezTo>
                  <a:pt x="556405" y="2180871"/>
                  <a:pt x="463907" y="2174996"/>
                  <a:pt x="360955" y="2165685"/>
                </a:cubicBezTo>
                <a:cubicBezTo>
                  <a:pt x="155196" y="2199022"/>
                  <a:pt x="4578" y="1994972"/>
                  <a:pt x="0" y="1804730"/>
                </a:cubicBezTo>
                <a:lnTo>
                  <a:pt x="0" y="1804738"/>
                </a:lnTo>
                <a:cubicBezTo>
                  <a:pt x="-12665" y="1573729"/>
                  <a:pt x="-18317" y="1525471"/>
                  <a:pt x="0" y="1263316"/>
                </a:cubicBezTo>
                <a:lnTo>
                  <a:pt x="0" y="1263316"/>
                </a:lnTo>
                <a:cubicBezTo>
                  <a:pt x="-8857" y="1130779"/>
                  <a:pt x="22180" y="906156"/>
                  <a:pt x="0" y="794088"/>
                </a:cubicBezTo>
                <a:cubicBezTo>
                  <a:pt x="-22180" y="682020"/>
                  <a:pt x="7988" y="496085"/>
                  <a:pt x="0" y="360955"/>
                </a:cubicBezTo>
                <a:close/>
              </a:path>
              <a:path w="4370369" h="2165685" stroke="0" extrusionOk="0">
                <a:moveTo>
                  <a:pt x="0" y="360955"/>
                </a:moveTo>
                <a:cubicBezTo>
                  <a:pt x="13891" y="179570"/>
                  <a:pt x="169103" y="-3146"/>
                  <a:pt x="360955" y="0"/>
                </a:cubicBezTo>
                <a:cubicBezTo>
                  <a:pt x="449242" y="14987"/>
                  <a:pt x="608965" y="-17408"/>
                  <a:pt x="728395" y="0"/>
                </a:cubicBezTo>
                <a:lnTo>
                  <a:pt x="728395" y="0"/>
                </a:lnTo>
                <a:cubicBezTo>
                  <a:pt x="984701" y="-2005"/>
                  <a:pt x="1087375" y="22176"/>
                  <a:pt x="1263765" y="0"/>
                </a:cubicBezTo>
                <a:cubicBezTo>
                  <a:pt x="1440155" y="-22176"/>
                  <a:pt x="1603927" y="8"/>
                  <a:pt x="1820987" y="0"/>
                </a:cubicBezTo>
                <a:cubicBezTo>
                  <a:pt x="1934468" y="-15119"/>
                  <a:pt x="2164481" y="-14341"/>
                  <a:pt x="2302441" y="0"/>
                </a:cubicBezTo>
                <a:cubicBezTo>
                  <a:pt x="2440401" y="14341"/>
                  <a:pt x="2674463" y="25513"/>
                  <a:pt x="2849548" y="0"/>
                </a:cubicBezTo>
                <a:cubicBezTo>
                  <a:pt x="3024633" y="-25513"/>
                  <a:pt x="3120792" y="20134"/>
                  <a:pt x="3331002" y="0"/>
                </a:cubicBezTo>
                <a:cubicBezTo>
                  <a:pt x="3541212" y="-20134"/>
                  <a:pt x="3838569" y="7007"/>
                  <a:pt x="4009414" y="0"/>
                </a:cubicBezTo>
                <a:cubicBezTo>
                  <a:pt x="4167670" y="25810"/>
                  <a:pt x="4338450" y="132768"/>
                  <a:pt x="4370369" y="360955"/>
                </a:cubicBezTo>
                <a:cubicBezTo>
                  <a:pt x="4349664" y="521251"/>
                  <a:pt x="4392322" y="590774"/>
                  <a:pt x="4370369" y="812136"/>
                </a:cubicBezTo>
                <a:cubicBezTo>
                  <a:pt x="4348416" y="1033498"/>
                  <a:pt x="4356521" y="1080927"/>
                  <a:pt x="4370369" y="1263316"/>
                </a:cubicBezTo>
                <a:lnTo>
                  <a:pt x="4370369" y="1263316"/>
                </a:lnTo>
                <a:cubicBezTo>
                  <a:pt x="4368903" y="1379771"/>
                  <a:pt x="4388284" y="1682621"/>
                  <a:pt x="4370369" y="1804738"/>
                </a:cubicBezTo>
                <a:lnTo>
                  <a:pt x="4370369" y="1804730"/>
                </a:lnTo>
                <a:cubicBezTo>
                  <a:pt x="4349035" y="2007655"/>
                  <a:pt x="4229800" y="2158101"/>
                  <a:pt x="4009414" y="2165685"/>
                </a:cubicBezTo>
                <a:cubicBezTo>
                  <a:pt x="3890721" y="2155717"/>
                  <a:pt x="3593987" y="2173920"/>
                  <a:pt x="3484192" y="2165685"/>
                </a:cubicBezTo>
                <a:cubicBezTo>
                  <a:pt x="3374397" y="2157450"/>
                  <a:pt x="3202725" y="2171108"/>
                  <a:pt x="2958969" y="2165685"/>
                </a:cubicBezTo>
                <a:cubicBezTo>
                  <a:pt x="2715213" y="2160262"/>
                  <a:pt x="2688621" y="2158911"/>
                  <a:pt x="2477515" y="2165685"/>
                </a:cubicBezTo>
                <a:cubicBezTo>
                  <a:pt x="2266409" y="2172459"/>
                  <a:pt x="2014883" y="2152967"/>
                  <a:pt x="1820987" y="2165685"/>
                </a:cubicBezTo>
                <a:cubicBezTo>
                  <a:pt x="1562045" y="2250496"/>
                  <a:pt x="1495676" y="2283164"/>
                  <a:pt x="1245037" y="2319898"/>
                </a:cubicBezTo>
                <a:cubicBezTo>
                  <a:pt x="994398" y="2356632"/>
                  <a:pt x="824650" y="2402018"/>
                  <a:pt x="669087" y="2474111"/>
                </a:cubicBezTo>
                <a:cubicBezTo>
                  <a:pt x="513524" y="2546204"/>
                  <a:pt x="149602" y="2589825"/>
                  <a:pt x="-77749" y="2674080"/>
                </a:cubicBezTo>
                <a:cubicBezTo>
                  <a:pt x="25315" y="2586531"/>
                  <a:pt x="164791" y="2508097"/>
                  <a:pt x="309200" y="2430050"/>
                </a:cubicBezTo>
                <a:cubicBezTo>
                  <a:pt x="453609" y="2352003"/>
                  <a:pt x="571237" y="2241978"/>
                  <a:pt x="728395" y="2165685"/>
                </a:cubicBezTo>
                <a:cubicBezTo>
                  <a:pt x="627066" y="2165116"/>
                  <a:pt x="463700" y="2154421"/>
                  <a:pt x="360955" y="2165685"/>
                </a:cubicBezTo>
                <a:cubicBezTo>
                  <a:pt x="167470" y="2140569"/>
                  <a:pt x="16780" y="2050919"/>
                  <a:pt x="0" y="1804730"/>
                </a:cubicBezTo>
                <a:lnTo>
                  <a:pt x="0" y="1804738"/>
                </a:lnTo>
                <a:cubicBezTo>
                  <a:pt x="6792" y="1606377"/>
                  <a:pt x="-1791" y="1407848"/>
                  <a:pt x="0" y="1263316"/>
                </a:cubicBezTo>
                <a:lnTo>
                  <a:pt x="0" y="1263316"/>
                </a:lnTo>
                <a:cubicBezTo>
                  <a:pt x="-6298" y="1174512"/>
                  <a:pt x="-17083" y="977539"/>
                  <a:pt x="0" y="821159"/>
                </a:cubicBezTo>
                <a:cubicBezTo>
                  <a:pt x="17083" y="664779"/>
                  <a:pt x="5404" y="545102"/>
                  <a:pt x="0" y="360955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302018887">
                  <a:prstGeom prst="wedgeRoundRectCallout">
                    <a:avLst>
                      <a:gd name="adj1" fmla="val -51779"/>
                      <a:gd name="adj2" fmla="val 73475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인권에 </a:t>
            </a:r>
            <a:r>
              <a:rPr lang="ko-KR" altLang="en-US" sz="31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대해 생각하며</a:t>
            </a:r>
            <a:endParaRPr lang="en-US" altLang="ko-KR" sz="3100" dirty="0">
              <a:solidFill>
                <a:prstClr val="black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영상을 살펴봅시다</a:t>
            </a:r>
            <a:r>
              <a:rPr kumimoji="0" lang="en-US" altLang="ko-KR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kumimoji="0" lang="ko-KR" altLang="en-US" sz="3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12" name="말풍선: 모서리가 둥근 사각형 11">
            <a:extLst>
              <a:ext uri="{FF2B5EF4-FFF2-40B4-BE49-F238E27FC236}">
                <a16:creationId xmlns="" xmlns:a16="http://schemas.microsoft.com/office/drawing/2014/main" id="{C3E7BB04-28B2-49DC-ACE5-E056EF31382E}"/>
              </a:ext>
            </a:extLst>
          </p:cNvPr>
          <p:cNvSpPr/>
          <p:nvPr/>
        </p:nvSpPr>
        <p:spPr>
          <a:xfrm>
            <a:off x="343870" y="1535951"/>
            <a:ext cx="4370369" cy="2165685"/>
          </a:xfrm>
          <a:custGeom>
            <a:avLst/>
            <a:gdLst>
              <a:gd name="connsiteX0" fmla="*/ 0 w 4370369"/>
              <a:gd name="connsiteY0" fmla="*/ 360955 h 2165685"/>
              <a:gd name="connsiteX1" fmla="*/ 360955 w 4370369"/>
              <a:gd name="connsiteY1" fmla="*/ 0 h 2165685"/>
              <a:gd name="connsiteX2" fmla="*/ 842409 w 4370369"/>
              <a:gd name="connsiteY2" fmla="*/ 0 h 2165685"/>
              <a:gd name="connsiteX3" fmla="*/ 1433284 w 4370369"/>
              <a:gd name="connsiteY3" fmla="*/ 0 h 2165685"/>
              <a:gd name="connsiteX4" fmla="*/ 1958507 w 4370369"/>
              <a:gd name="connsiteY4" fmla="*/ 0 h 2165685"/>
              <a:gd name="connsiteX5" fmla="*/ 2549382 w 4370369"/>
              <a:gd name="connsiteY5" fmla="*/ 0 h 2165685"/>
              <a:gd name="connsiteX6" fmla="*/ 2549382 w 4370369"/>
              <a:gd name="connsiteY6" fmla="*/ 0 h 2165685"/>
              <a:gd name="connsiteX7" fmla="*/ 3117530 w 4370369"/>
              <a:gd name="connsiteY7" fmla="*/ 0 h 2165685"/>
              <a:gd name="connsiteX8" fmla="*/ 3641974 w 4370369"/>
              <a:gd name="connsiteY8" fmla="*/ 0 h 2165685"/>
              <a:gd name="connsiteX9" fmla="*/ 4009414 w 4370369"/>
              <a:gd name="connsiteY9" fmla="*/ 0 h 2165685"/>
              <a:gd name="connsiteX10" fmla="*/ 4370369 w 4370369"/>
              <a:gd name="connsiteY10" fmla="*/ 360955 h 2165685"/>
              <a:gd name="connsiteX11" fmla="*/ 4370369 w 4370369"/>
              <a:gd name="connsiteY11" fmla="*/ 794088 h 2165685"/>
              <a:gd name="connsiteX12" fmla="*/ 4370369 w 4370369"/>
              <a:gd name="connsiteY12" fmla="*/ 1263316 h 2165685"/>
              <a:gd name="connsiteX13" fmla="*/ 4370369 w 4370369"/>
              <a:gd name="connsiteY13" fmla="*/ 1263316 h 2165685"/>
              <a:gd name="connsiteX14" fmla="*/ 4370369 w 4370369"/>
              <a:gd name="connsiteY14" fmla="*/ 1804738 h 2165685"/>
              <a:gd name="connsiteX15" fmla="*/ 4370369 w 4370369"/>
              <a:gd name="connsiteY15" fmla="*/ 1804730 h 2165685"/>
              <a:gd name="connsiteX16" fmla="*/ 4009414 w 4370369"/>
              <a:gd name="connsiteY16" fmla="*/ 2165685 h 2165685"/>
              <a:gd name="connsiteX17" fmla="*/ 3641974 w 4370369"/>
              <a:gd name="connsiteY17" fmla="*/ 2165685 h 2165685"/>
              <a:gd name="connsiteX18" fmla="*/ 4215090 w 4370369"/>
              <a:gd name="connsiteY18" fmla="*/ 2500825 h 2165685"/>
              <a:gd name="connsiteX19" fmla="*/ 3676511 w 4370369"/>
              <a:gd name="connsiteY19" fmla="*/ 2392463 h 2165685"/>
              <a:gd name="connsiteX20" fmla="*/ 3137932 w 4370369"/>
              <a:gd name="connsiteY20" fmla="*/ 2284101 h 2165685"/>
              <a:gd name="connsiteX21" fmla="*/ 2549382 w 4370369"/>
              <a:gd name="connsiteY21" fmla="*/ 2165685 h 2165685"/>
              <a:gd name="connsiteX22" fmla="*/ 2024160 w 4370369"/>
              <a:gd name="connsiteY22" fmla="*/ 2165685 h 2165685"/>
              <a:gd name="connsiteX23" fmla="*/ 1433284 w 4370369"/>
              <a:gd name="connsiteY23" fmla="*/ 2165685 h 2165685"/>
              <a:gd name="connsiteX24" fmla="*/ 908062 w 4370369"/>
              <a:gd name="connsiteY24" fmla="*/ 2165685 h 2165685"/>
              <a:gd name="connsiteX25" fmla="*/ 360955 w 4370369"/>
              <a:gd name="connsiteY25" fmla="*/ 2165685 h 2165685"/>
              <a:gd name="connsiteX26" fmla="*/ 0 w 4370369"/>
              <a:gd name="connsiteY26" fmla="*/ 1804730 h 2165685"/>
              <a:gd name="connsiteX27" fmla="*/ 0 w 4370369"/>
              <a:gd name="connsiteY27" fmla="*/ 1804738 h 2165685"/>
              <a:gd name="connsiteX28" fmla="*/ 0 w 4370369"/>
              <a:gd name="connsiteY28" fmla="*/ 1263316 h 2165685"/>
              <a:gd name="connsiteX29" fmla="*/ 0 w 4370369"/>
              <a:gd name="connsiteY29" fmla="*/ 1263316 h 2165685"/>
              <a:gd name="connsiteX30" fmla="*/ 0 w 4370369"/>
              <a:gd name="connsiteY30" fmla="*/ 794088 h 2165685"/>
              <a:gd name="connsiteX31" fmla="*/ 0 w 4370369"/>
              <a:gd name="connsiteY31" fmla="*/ 360955 h 2165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370369" h="2165685" fill="none" extrusionOk="0">
                <a:moveTo>
                  <a:pt x="0" y="360955"/>
                </a:moveTo>
                <a:cubicBezTo>
                  <a:pt x="-788" y="168570"/>
                  <a:pt x="180094" y="41058"/>
                  <a:pt x="360955" y="0"/>
                </a:cubicBezTo>
                <a:cubicBezTo>
                  <a:pt x="582322" y="-16618"/>
                  <a:pt x="612027" y="6964"/>
                  <a:pt x="842409" y="0"/>
                </a:cubicBezTo>
                <a:cubicBezTo>
                  <a:pt x="1072791" y="-6964"/>
                  <a:pt x="1158722" y="17930"/>
                  <a:pt x="1433284" y="0"/>
                </a:cubicBezTo>
                <a:cubicBezTo>
                  <a:pt x="1707847" y="-17930"/>
                  <a:pt x="1852913" y="-552"/>
                  <a:pt x="1958507" y="0"/>
                </a:cubicBezTo>
                <a:cubicBezTo>
                  <a:pt x="2064101" y="552"/>
                  <a:pt x="2348801" y="-18721"/>
                  <a:pt x="2549382" y="0"/>
                </a:cubicBezTo>
                <a:lnTo>
                  <a:pt x="2549382" y="0"/>
                </a:lnTo>
                <a:cubicBezTo>
                  <a:pt x="2781753" y="-31"/>
                  <a:pt x="2958716" y="27892"/>
                  <a:pt x="3117530" y="0"/>
                </a:cubicBezTo>
                <a:cubicBezTo>
                  <a:pt x="3276344" y="-27892"/>
                  <a:pt x="3533898" y="-9572"/>
                  <a:pt x="3641974" y="0"/>
                </a:cubicBezTo>
                <a:cubicBezTo>
                  <a:pt x="3774878" y="12469"/>
                  <a:pt x="3921723" y="1175"/>
                  <a:pt x="4009414" y="0"/>
                </a:cubicBezTo>
                <a:cubicBezTo>
                  <a:pt x="4220101" y="-8354"/>
                  <a:pt x="4375752" y="166423"/>
                  <a:pt x="4370369" y="360955"/>
                </a:cubicBezTo>
                <a:cubicBezTo>
                  <a:pt x="4381336" y="510505"/>
                  <a:pt x="4376243" y="681039"/>
                  <a:pt x="4370369" y="794088"/>
                </a:cubicBezTo>
                <a:cubicBezTo>
                  <a:pt x="4364495" y="907137"/>
                  <a:pt x="4389598" y="1110168"/>
                  <a:pt x="4370369" y="1263316"/>
                </a:cubicBezTo>
                <a:lnTo>
                  <a:pt x="4370369" y="1263316"/>
                </a:lnTo>
                <a:cubicBezTo>
                  <a:pt x="4345826" y="1432601"/>
                  <a:pt x="4390289" y="1627513"/>
                  <a:pt x="4370369" y="1804738"/>
                </a:cubicBezTo>
                <a:lnTo>
                  <a:pt x="4370369" y="1804730"/>
                </a:lnTo>
                <a:cubicBezTo>
                  <a:pt x="4401365" y="2014036"/>
                  <a:pt x="4224793" y="2196962"/>
                  <a:pt x="4009414" y="2165685"/>
                </a:cubicBezTo>
                <a:cubicBezTo>
                  <a:pt x="3924891" y="2165973"/>
                  <a:pt x="3784569" y="2180490"/>
                  <a:pt x="3641974" y="2165685"/>
                </a:cubicBezTo>
                <a:cubicBezTo>
                  <a:pt x="3874101" y="2309664"/>
                  <a:pt x="4012898" y="2389267"/>
                  <a:pt x="4215090" y="2500825"/>
                </a:cubicBezTo>
                <a:cubicBezTo>
                  <a:pt x="4029187" y="2471746"/>
                  <a:pt x="3859101" y="2441585"/>
                  <a:pt x="3676511" y="2392463"/>
                </a:cubicBezTo>
                <a:cubicBezTo>
                  <a:pt x="3493921" y="2343341"/>
                  <a:pt x="3314770" y="2292632"/>
                  <a:pt x="3137932" y="2284101"/>
                </a:cubicBezTo>
                <a:cubicBezTo>
                  <a:pt x="2961094" y="2275570"/>
                  <a:pt x="2832343" y="2240781"/>
                  <a:pt x="2549382" y="2165685"/>
                </a:cubicBezTo>
                <a:cubicBezTo>
                  <a:pt x="2347093" y="2156749"/>
                  <a:pt x="2168739" y="2147420"/>
                  <a:pt x="2024160" y="2165685"/>
                </a:cubicBezTo>
                <a:cubicBezTo>
                  <a:pt x="1879581" y="2183950"/>
                  <a:pt x="1647805" y="2180088"/>
                  <a:pt x="1433284" y="2165685"/>
                </a:cubicBezTo>
                <a:cubicBezTo>
                  <a:pt x="1218763" y="2151282"/>
                  <a:pt x="1074014" y="2146016"/>
                  <a:pt x="908062" y="2165685"/>
                </a:cubicBezTo>
                <a:cubicBezTo>
                  <a:pt x="742110" y="2185354"/>
                  <a:pt x="623417" y="2169894"/>
                  <a:pt x="360955" y="2165685"/>
                </a:cubicBezTo>
                <a:cubicBezTo>
                  <a:pt x="162660" y="2171349"/>
                  <a:pt x="6704" y="2023964"/>
                  <a:pt x="0" y="1804730"/>
                </a:cubicBezTo>
                <a:lnTo>
                  <a:pt x="0" y="1804738"/>
                </a:lnTo>
                <a:cubicBezTo>
                  <a:pt x="-26523" y="1591905"/>
                  <a:pt x="21169" y="1482024"/>
                  <a:pt x="0" y="1263316"/>
                </a:cubicBezTo>
                <a:lnTo>
                  <a:pt x="0" y="1263316"/>
                </a:lnTo>
                <a:cubicBezTo>
                  <a:pt x="-13384" y="1095773"/>
                  <a:pt x="-20445" y="997066"/>
                  <a:pt x="0" y="794088"/>
                </a:cubicBezTo>
                <a:cubicBezTo>
                  <a:pt x="20445" y="591110"/>
                  <a:pt x="-3817" y="465556"/>
                  <a:pt x="0" y="360955"/>
                </a:cubicBezTo>
                <a:close/>
              </a:path>
              <a:path w="4370369" h="2165685" stroke="0" extrusionOk="0">
                <a:moveTo>
                  <a:pt x="0" y="360955"/>
                </a:moveTo>
                <a:cubicBezTo>
                  <a:pt x="13891" y="179570"/>
                  <a:pt x="169103" y="-3146"/>
                  <a:pt x="360955" y="0"/>
                </a:cubicBezTo>
                <a:cubicBezTo>
                  <a:pt x="525833" y="-17114"/>
                  <a:pt x="711841" y="6030"/>
                  <a:pt x="864293" y="0"/>
                </a:cubicBezTo>
                <a:cubicBezTo>
                  <a:pt x="1016745" y="-6030"/>
                  <a:pt x="1234681" y="-18584"/>
                  <a:pt x="1389516" y="0"/>
                </a:cubicBezTo>
                <a:cubicBezTo>
                  <a:pt x="1544351" y="18584"/>
                  <a:pt x="1774432" y="-13986"/>
                  <a:pt x="1936622" y="0"/>
                </a:cubicBezTo>
                <a:cubicBezTo>
                  <a:pt x="2098812" y="13986"/>
                  <a:pt x="2341677" y="18462"/>
                  <a:pt x="2549382" y="0"/>
                </a:cubicBezTo>
                <a:lnTo>
                  <a:pt x="2549382" y="0"/>
                </a:lnTo>
                <a:cubicBezTo>
                  <a:pt x="2766273" y="14076"/>
                  <a:pt x="2948922" y="12914"/>
                  <a:pt x="3084752" y="0"/>
                </a:cubicBezTo>
                <a:cubicBezTo>
                  <a:pt x="3220582" y="-12914"/>
                  <a:pt x="3502515" y="25542"/>
                  <a:pt x="3641974" y="0"/>
                </a:cubicBezTo>
                <a:cubicBezTo>
                  <a:pt x="3720859" y="-5311"/>
                  <a:pt x="3910774" y="17827"/>
                  <a:pt x="4009414" y="0"/>
                </a:cubicBezTo>
                <a:cubicBezTo>
                  <a:pt x="4167670" y="25810"/>
                  <a:pt x="4338450" y="132768"/>
                  <a:pt x="4370369" y="360955"/>
                </a:cubicBezTo>
                <a:cubicBezTo>
                  <a:pt x="4349664" y="521251"/>
                  <a:pt x="4392322" y="590774"/>
                  <a:pt x="4370369" y="812136"/>
                </a:cubicBezTo>
                <a:cubicBezTo>
                  <a:pt x="4348416" y="1033498"/>
                  <a:pt x="4356521" y="1080927"/>
                  <a:pt x="4370369" y="1263316"/>
                </a:cubicBezTo>
                <a:lnTo>
                  <a:pt x="4370369" y="1263316"/>
                </a:lnTo>
                <a:cubicBezTo>
                  <a:pt x="4368903" y="1379771"/>
                  <a:pt x="4388284" y="1682621"/>
                  <a:pt x="4370369" y="1804738"/>
                </a:cubicBezTo>
                <a:lnTo>
                  <a:pt x="4370369" y="1804730"/>
                </a:lnTo>
                <a:cubicBezTo>
                  <a:pt x="4349035" y="2007655"/>
                  <a:pt x="4229800" y="2158101"/>
                  <a:pt x="4009414" y="2165685"/>
                </a:cubicBezTo>
                <a:cubicBezTo>
                  <a:pt x="3826469" y="2159660"/>
                  <a:pt x="3750369" y="2170359"/>
                  <a:pt x="3641974" y="2165685"/>
                </a:cubicBezTo>
                <a:cubicBezTo>
                  <a:pt x="3876154" y="2327892"/>
                  <a:pt x="3994840" y="2388614"/>
                  <a:pt x="4215090" y="2500825"/>
                </a:cubicBezTo>
                <a:cubicBezTo>
                  <a:pt x="4004656" y="2459783"/>
                  <a:pt x="3947162" y="2429163"/>
                  <a:pt x="3709825" y="2399166"/>
                </a:cubicBezTo>
                <a:cubicBezTo>
                  <a:pt x="3472488" y="2369169"/>
                  <a:pt x="3385334" y="2358345"/>
                  <a:pt x="3187903" y="2294155"/>
                </a:cubicBezTo>
                <a:cubicBezTo>
                  <a:pt x="2990472" y="2229965"/>
                  <a:pt x="2792800" y="2236071"/>
                  <a:pt x="2549382" y="2165685"/>
                </a:cubicBezTo>
                <a:cubicBezTo>
                  <a:pt x="2296546" y="2154967"/>
                  <a:pt x="2095601" y="2154311"/>
                  <a:pt x="1980391" y="2165685"/>
                </a:cubicBezTo>
                <a:cubicBezTo>
                  <a:pt x="1865181" y="2177059"/>
                  <a:pt x="1587889" y="2164930"/>
                  <a:pt x="1411400" y="2165685"/>
                </a:cubicBezTo>
                <a:cubicBezTo>
                  <a:pt x="1234911" y="2166440"/>
                  <a:pt x="1111970" y="2176915"/>
                  <a:pt x="908062" y="2165685"/>
                </a:cubicBezTo>
                <a:cubicBezTo>
                  <a:pt x="704154" y="2154455"/>
                  <a:pt x="593520" y="2140255"/>
                  <a:pt x="360955" y="2165685"/>
                </a:cubicBezTo>
                <a:cubicBezTo>
                  <a:pt x="166398" y="2145612"/>
                  <a:pt x="3946" y="2013370"/>
                  <a:pt x="0" y="1804730"/>
                </a:cubicBezTo>
                <a:lnTo>
                  <a:pt x="0" y="1804738"/>
                </a:lnTo>
                <a:cubicBezTo>
                  <a:pt x="20568" y="1677760"/>
                  <a:pt x="-19085" y="1514752"/>
                  <a:pt x="0" y="1263316"/>
                </a:cubicBezTo>
                <a:lnTo>
                  <a:pt x="0" y="1263316"/>
                </a:lnTo>
                <a:cubicBezTo>
                  <a:pt x="8993" y="1083689"/>
                  <a:pt x="-12564" y="985842"/>
                  <a:pt x="0" y="794088"/>
                </a:cubicBezTo>
                <a:cubicBezTo>
                  <a:pt x="12564" y="602334"/>
                  <a:pt x="11080" y="520771"/>
                  <a:pt x="0" y="360955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302018887">
                  <a:prstGeom prst="wedgeRoundRectCallout">
                    <a:avLst>
                      <a:gd name="adj1" fmla="val 46447"/>
                      <a:gd name="adj2" fmla="val 65475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친구들 때문에</a:t>
            </a:r>
            <a:endParaRPr kumimoji="0" lang="en-US" altLang="ko-KR" sz="3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속상했던 </a:t>
            </a:r>
            <a:r>
              <a:rPr lang="ko-KR" altLang="en-US" sz="31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경험</a:t>
            </a: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</a:t>
            </a:r>
            <a:endParaRPr kumimoji="0" lang="en-US" altLang="ko-KR" sz="3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있나요</a:t>
            </a:r>
            <a:r>
              <a:rPr kumimoji="0" lang="en-US" altLang="ko-KR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  <a:endParaRPr kumimoji="0" lang="ko-KR" altLang="en-US" sz="3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2" name="Rectangle 2">
            <a:extLst>
              <a:ext uri="{FF2B5EF4-FFF2-40B4-BE49-F238E27FC236}">
                <a16:creationId xmlns="" xmlns:a16="http://schemas.microsoft.com/office/drawing/2014/main" id="{D8210BE8-472E-4B59-8C55-C66296D319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5" name="_x465136968" descr="cif00001">
            <a:hlinkClick r:id="rId4"/>
            <a:extLst>
              <a:ext uri="{FF2B5EF4-FFF2-40B4-BE49-F238E27FC236}">
                <a16:creationId xmlns="" xmlns:a16="http://schemas.microsoft.com/office/drawing/2014/main" id="{1E873920-C2E8-47A5-B0D4-3B3FB8D4F2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20000">
            <a:off x="10758345" y="4520500"/>
            <a:ext cx="937280" cy="937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xmlns="" id="{4A113DBC-63E9-47E8-B27A-0565B9613EE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83098" y="3310583"/>
            <a:ext cx="7685978" cy="3547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42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4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사각형: 둥근 모서리 24">
            <a:extLst>
              <a:ext uri="{FF2B5EF4-FFF2-40B4-BE49-F238E27FC236}">
                <a16:creationId xmlns="" xmlns:a16="http://schemas.microsoft.com/office/drawing/2014/main" id="{E0C0C48B-7D85-4958-94DA-426B04AF3A06}"/>
              </a:ext>
            </a:extLst>
          </p:cNvPr>
          <p:cNvSpPr/>
          <p:nvPr/>
        </p:nvSpPr>
        <p:spPr>
          <a:xfrm>
            <a:off x="222420" y="1425426"/>
            <a:ext cx="11747159" cy="5253315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ECCDA43B-2584-447C-840F-9EE40674FC1C}"/>
              </a:ext>
            </a:extLst>
          </p:cNvPr>
          <p:cNvSpPr/>
          <p:nvPr/>
        </p:nvSpPr>
        <p:spPr>
          <a:xfrm>
            <a:off x="57784" y="179259"/>
            <a:ext cx="12017339" cy="1053025"/>
          </a:xfrm>
          <a:custGeom>
            <a:avLst/>
            <a:gdLst>
              <a:gd name="connsiteX0" fmla="*/ 0 w 12017339"/>
              <a:gd name="connsiteY0" fmla="*/ 175508 h 1053025"/>
              <a:gd name="connsiteX1" fmla="*/ 175508 w 12017339"/>
              <a:gd name="connsiteY1" fmla="*/ 0 h 1053025"/>
              <a:gd name="connsiteX2" fmla="*/ 1095089 w 12017339"/>
              <a:gd name="connsiteY2" fmla="*/ 0 h 1053025"/>
              <a:gd name="connsiteX3" fmla="*/ 1664680 w 12017339"/>
              <a:gd name="connsiteY3" fmla="*/ 0 h 1053025"/>
              <a:gd name="connsiteX4" fmla="*/ 2117608 w 12017339"/>
              <a:gd name="connsiteY4" fmla="*/ 0 h 1053025"/>
              <a:gd name="connsiteX5" fmla="*/ 2920525 w 12017339"/>
              <a:gd name="connsiteY5" fmla="*/ 0 h 1053025"/>
              <a:gd name="connsiteX6" fmla="*/ 3606779 w 12017339"/>
              <a:gd name="connsiteY6" fmla="*/ 0 h 1053025"/>
              <a:gd name="connsiteX7" fmla="*/ 4293034 w 12017339"/>
              <a:gd name="connsiteY7" fmla="*/ 0 h 1053025"/>
              <a:gd name="connsiteX8" fmla="*/ 4979288 w 12017339"/>
              <a:gd name="connsiteY8" fmla="*/ 0 h 1053025"/>
              <a:gd name="connsiteX9" fmla="*/ 5665542 w 12017339"/>
              <a:gd name="connsiteY9" fmla="*/ 0 h 1053025"/>
              <a:gd name="connsiteX10" fmla="*/ 6118470 w 12017339"/>
              <a:gd name="connsiteY10" fmla="*/ 0 h 1053025"/>
              <a:gd name="connsiteX11" fmla="*/ 6454735 w 12017339"/>
              <a:gd name="connsiteY11" fmla="*/ 0 h 1053025"/>
              <a:gd name="connsiteX12" fmla="*/ 7024326 w 12017339"/>
              <a:gd name="connsiteY12" fmla="*/ 0 h 1053025"/>
              <a:gd name="connsiteX13" fmla="*/ 7477254 w 12017339"/>
              <a:gd name="connsiteY13" fmla="*/ 0 h 1053025"/>
              <a:gd name="connsiteX14" fmla="*/ 8046845 w 12017339"/>
              <a:gd name="connsiteY14" fmla="*/ 0 h 1053025"/>
              <a:gd name="connsiteX15" fmla="*/ 8383109 w 12017339"/>
              <a:gd name="connsiteY15" fmla="*/ 0 h 1053025"/>
              <a:gd name="connsiteX16" fmla="*/ 9069364 w 12017339"/>
              <a:gd name="connsiteY16" fmla="*/ 0 h 1053025"/>
              <a:gd name="connsiteX17" fmla="*/ 9872281 w 12017339"/>
              <a:gd name="connsiteY17" fmla="*/ 0 h 1053025"/>
              <a:gd name="connsiteX18" fmla="*/ 10325209 w 12017339"/>
              <a:gd name="connsiteY18" fmla="*/ 0 h 1053025"/>
              <a:gd name="connsiteX19" fmla="*/ 11128127 w 12017339"/>
              <a:gd name="connsiteY19" fmla="*/ 0 h 1053025"/>
              <a:gd name="connsiteX20" fmla="*/ 11841831 w 12017339"/>
              <a:gd name="connsiteY20" fmla="*/ 0 h 1053025"/>
              <a:gd name="connsiteX21" fmla="*/ 12017339 w 12017339"/>
              <a:gd name="connsiteY21" fmla="*/ 175508 h 1053025"/>
              <a:gd name="connsiteX22" fmla="*/ 12017339 w 12017339"/>
              <a:gd name="connsiteY22" fmla="*/ 505452 h 1053025"/>
              <a:gd name="connsiteX23" fmla="*/ 12017339 w 12017339"/>
              <a:gd name="connsiteY23" fmla="*/ 877517 h 1053025"/>
              <a:gd name="connsiteX24" fmla="*/ 11841831 w 12017339"/>
              <a:gd name="connsiteY24" fmla="*/ 1053025 h 1053025"/>
              <a:gd name="connsiteX25" fmla="*/ 11038913 w 12017339"/>
              <a:gd name="connsiteY25" fmla="*/ 1053025 h 1053025"/>
              <a:gd name="connsiteX26" fmla="*/ 10235996 w 12017339"/>
              <a:gd name="connsiteY26" fmla="*/ 1053025 h 1053025"/>
              <a:gd name="connsiteX27" fmla="*/ 9433078 w 12017339"/>
              <a:gd name="connsiteY27" fmla="*/ 1053025 h 1053025"/>
              <a:gd name="connsiteX28" fmla="*/ 8630161 w 12017339"/>
              <a:gd name="connsiteY28" fmla="*/ 1053025 h 1053025"/>
              <a:gd name="connsiteX29" fmla="*/ 7710580 w 12017339"/>
              <a:gd name="connsiteY29" fmla="*/ 1053025 h 1053025"/>
              <a:gd name="connsiteX30" fmla="*/ 7257652 w 12017339"/>
              <a:gd name="connsiteY30" fmla="*/ 1053025 h 1053025"/>
              <a:gd name="connsiteX31" fmla="*/ 6921388 w 12017339"/>
              <a:gd name="connsiteY31" fmla="*/ 1053025 h 1053025"/>
              <a:gd name="connsiteX32" fmla="*/ 6235133 w 12017339"/>
              <a:gd name="connsiteY32" fmla="*/ 1053025 h 1053025"/>
              <a:gd name="connsiteX33" fmla="*/ 5782206 w 12017339"/>
              <a:gd name="connsiteY33" fmla="*/ 1053025 h 1053025"/>
              <a:gd name="connsiteX34" fmla="*/ 5095951 w 12017339"/>
              <a:gd name="connsiteY34" fmla="*/ 1053025 h 1053025"/>
              <a:gd name="connsiteX35" fmla="*/ 4409697 w 12017339"/>
              <a:gd name="connsiteY35" fmla="*/ 1053025 h 1053025"/>
              <a:gd name="connsiteX36" fmla="*/ 3956769 w 12017339"/>
              <a:gd name="connsiteY36" fmla="*/ 1053025 h 1053025"/>
              <a:gd name="connsiteX37" fmla="*/ 3620505 w 12017339"/>
              <a:gd name="connsiteY37" fmla="*/ 1053025 h 1053025"/>
              <a:gd name="connsiteX38" fmla="*/ 3167577 w 12017339"/>
              <a:gd name="connsiteY38" fmla="*/ 1053025 h 1053025"/>
              <a:gd name="connsiteX39" fmla="*/ 2364659 w 12017339"/>
              <a:gd name="connsiteY39" fmla="*/ 1053025 h 1053025"/>
              <a:gd name="connsiteX40" fmla="*/ 1561742 w 12017339"/>
              <a:gd name="connsiteY40" fmla="*/ 1053025 h 1053025"/>
              <a:gd name="connsiteX41" fmla="*/ 1108814 w 12017339"/>
              <a:gd name="connsiteY41" fmla="*/ 1053025 h 1053025"/>
              <a:gd name="connsiteX42" fmla="*/ 175508 w 12017339"/>
              <a:gd name="connsiteY42" fmla="*/ 1053025 h 1053025"/>
              <a:gd name="connsiteX43" fmla="*/ 0 w 12017339"/>
              <a:gd name="connsiteY43" fmla="*/ 877517 h 1053025"/>
              <a:gd name="connsiteX44" fmla="*/ 0 w 12017339"/>
              <a:gd name="connsiteY44" fmla="*/ 519492 h 1053025"/>
              <a:gd name="connsiteX45" fmla="*/ 0 w 12017339"/>
              <a:gd name="connsiteY45" fmla="*/ 175508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17339" h="1053025" fill="none" extrusionOk="0">
                <a:moveTo>
                  <a:pt x="0" y="175508"/>
                </a:moveTo>
                <a:cubicBezTo>
                  <a:pt x="6989" y="66082"/>
                  <a:pt x="79325" y="-2677"/>
                  <a:pt x="175508" y="0"/>
                </a:cubicBezTo>
                <a:cubicBezTo>
                  <a:pt x="485314" y="26317"/>
                  <a:pt x="814426" y="-34247"/>
                  <a:pt x="1095089" y="0"/>
                </a:cubicBezTo>
                <a:cubicBezTo>
                  <a:pt x="1375752" y="34247"/>
                  <a:pt x="1421820" y="13902"/>
                  <a:pt x="1664680" y="0"/>
                </a:cubicBezTo>
                <a:cubicBezTo>
                  <a:pt x="1907540" y="-13902"/>
                  <a:pt x="1914590" y="-20478"/>
                  <a:pt x="2117608" y="0"/>
                </a:cubicBezTo>
                <a:cubicBezTo>
                  <a:pt x="2320626" y="20478"/>
                  <a:pt x="2697967" y="17073"/>
                  <a:pt x="2920525" y="0"/>
                </a:cubicBezTo>
                <a:cubicBezTo>
                  <a:pt x="3143083" y="-17073"/>
                  <a:pt x="3347692" y="-20178"/>
                  <a:pt x="3606779" y="0"/>
                </a:cubicBezTo>
                <a:cubicBezTo>
                  <a:pt x="3865866" y="20178"/>
                  <a:pt x="4052758" y="-11993"/>
                  <a:pt x="4293034" y="0"/>
                </a:cubicBezTo>
                <a:cubicBezTo>
                  <a:pt x="4533311" y="11993"/>
                  <a:pt x="4780671" y="15178"/>
                  <a:pt x="4979288" y="0"/>
                </a:cubicBezTo>
                <a:cubicBezTo>
                  <a:pt x="5177905" y="-15178"/>
                  <a:pt x="5462699" y="33230"/>
                  <a:pt x="5665542" y="0"/>
                </a:cubicBezTo>
                <a:cubicBezTo>
                  <a:pt x="5868385" y="-33230"/>
                  <a:pt x="6023634" y="19043"/>
                  <a:pt x="6118470" y="0"/>
                </a:cubicBezTo>
                <a:cubicBezTo>
                  <a:pt x="6213306" y="-19043"/>
                  <a:pt x="6322503" y="-4363"/>
                  <a:pt x="6454735" y="0"/>
                </a:cubicBezTo>
                <a:cubicBezTo>
                  <a:pt x="6586968" y="4363"/>
                  <a:pt x="6894856" y="-27733"/>
                  <a:pt x="7024326" y="0"/>
                </a:cubicBezTo>
                <a:cubicBezTo>
                  <a:pt x="7153796" y="27733"/>
                  <a:pt x="7331210" y="20516"/>
                  <a:pt x="7477254" y="0"/>
                </a:cubicBezTo>
                <a:cubicBezTo>
                  <a:pt x="7623298" y="-20516"/>
                  <a:pt x="7814900" y="-10224"/>
                  <a:pt x="8046845" y="0"/>
                </a:cubicBezTo>
                <a:cubicBezTo>
                  <a:pt x="8278790" y="10224"/>
                  <a:pt x="8226440" y="5339"/>
                  <a:pt x="8383109" y="0"/>
                </a:cubicBezTo>
                <a:cubicBezTo>
                  <a:pt x="8539778" y="-5339"/>
                  <a:pt x="8751826" y="17490"/>
                  <a:pt x="9069364" y="0"/>
                </a:cubicBezTo>
                <a:cubicBezTo>
                  <a:pt x="9386902" y="-17490"/>
                  <a:pt x="9555199" y="38523"/>
                  <a:pt x="9872281" y="0"/>
                </a:cubicBezTo>
                <a:cubicBezTo>
                  <a:pt x="10189363" y="-38523"/>
                  <a:pt x="10195246" y="7147"/>
                  <a:pt x="10325209" y="0"/>
                </a:cubicBezTo>
                <a:cubicBezTo>
                  <a:pt x="10455172" y="-7147"/>
                  <a:pt x="10900100" y="-5317"/>
                  <a:pt x="11128127" y="0"/>
                </a:cubicBezTo>
                <a:cubicBezTo>
                  <a:pt x="11356154" y="5317"/>
                  <a:pt x="11649774" y="-32376"/>
                  <a:pt x="11841831" y="0"/>
                </a:cubicBezTo>
                <a:cubicBezTo>
                  <a:pt x="11934142" y="-12508"/>
                  <a:pt x="12030450" y="88470"/>
                  <a:pt x="12017339" y="175508"/>
                </a:cubicBezTo>
                <a:cubicBezTo>
                  <a:pt x="12011305" y="285874"/>
                  <a:pt x="12005367" y="351717"/>
                  <a:pt x="12017339" y="505452"/>
                </a:cubicBezTo>
                <a:cubicBezTo>
                  <a:pt x="12029311" y="659187"/>
                  <a:pt x="12025438" y="732426"/>
                  <a:pt x="12017339" y="877517"/>
                </a:cubicBezTo>
                <a:cubicBezTo>
                  <a:pt x="12008159" y="956892"/>
                  <a:pt x="11926397" y="1051460"/>
                  <a:pt x="11841831" y="1053025"/>
                </a:cubicBezTo>
                <a:cubicBezTo>
                  <a:pt x="11553467" y="1083722"/>
                  <a:pt x="11248298" y="1036617"/>
                  <a:pt x="11038913" y="1053025"/>
                </a:cubicBezTo>
                <a:cubicBezTo>
                  <a:pt x="10829528" y="1069433"/>
                  <a:pt x="10552291" y="1033819"/>
                  <a:pt x="10235996" y="1053025"/>
                </a:cubicBezTo>
                <a:cubicBezTo>
                  <a:pt x="9919701" y="1072231"/>
                  <a:pt x="9830416" y="1015579"/>
                  <a:pt x="9433078" y="1053025"/>
                </a:cubicBezTo>
                <a:cubicBezTo>
                  <a:pt x="9035740" y="1090471"/>
                  <a:pt x="8963912" y="1066925"/>
                  <a:pt x="8630161" y="1053025"/>
                </a:cubicBezTo>
                <a:cubicBezTo>
                  <a:pt x="8296410" y="1039125"/>
                  <a:pt x="7988047" y="1057955"/>
                  <a:pt x="7710580" y="1053025"/>
                </a:cubicBezTo>
                <a:cubicBezTo>
                  <a:pt x="7433113" y="1048095"/>
                  <a:pt x="7375501" y="1044992"/>
                  <a:pt x="7257652" y="1053025"/>
                </a:cubicBezTo>
                <a:cubicBezTo>
                  <a:pt x="7139803" y="1061058"/>
                  <a:pt x="7081172" y="1047846"/>
                  <a:pt x="6921388" y="1053025"/>
                </a:cubicBezTo>
                <a:cubicBezTo>
                  <a:pt x="6761604" y="1058204"/>
                  <a:pt x="6454925" y="1040948"/>
                  <a:pt x="6235133" y="1053025"/>
                </a:cubicBezTo>
                <a:cubicBezTo>
                  <a:pt x="6015341" y="1065102"/>
                  <a:pt x="5949524" y="1034380"/>
                  <a:pt x="5782206" y="1053025"/>
                </a:cubicBezTo>
                <a:cubicBezTo>
                  <a:pt x="5614888" y="1071670"/>
                  <a:pt x="5237860" y="1028001"/>
                  <a:pt x="5095951" y="1053025"/>
                </a:cubicBezTo>
                <a:cubicBezTo>
                  <a:pt x="4954042" y="1078049"/>
                  <a:pt x="4716521" y="1056662"/>
                  <a:pt x="4409697" y="1053025"/>
                </a:cubicBezTo>
                <a:cubicBezTo>
                  <a:pt x="4102873" y="1049388"/>
                  <a:pt x="4119816" y="1063301"/>
                  <a:pt x="3956769" y="1053025"/>
                </a:cubicBezTo>
                <a:cubicBezTo>
                  <a:pt x="3793722" y="1042749"/>
                  <a:pt x="3749166" y="1067841"/>
                  <a:pt x="3620505" y="1053025"/>
                </a:cubicBezTo>
                <a:cubicBezTo>
                  <a:pt x="3491844" y="1038209"/>
                  <a:pt x="3294259" y="1060772"/>
                  <a:pt x="3167577" y="1053025"/>
                </a:cubicBezTo>
                <a:cubicBezTo>
                  <a:pt x="3040895" y="1045278"/>
                  <a:pt x="2659063" y="1056239"/>
                  <a:pt x="2364659" y="1053025"/>
                </a:cubicBezTo>
                <a:cubicBezTo>
                  <a:pt x="2070255" y="1049811"/>
                  <a:pt x="1829243" y="1044538"/>
                  <a:pt x="1561742" y="1053025"/>
                </a:cubicBezTo>
                <a:cubicBezTo>
                  <a:pt x="1294241" y="1061512"/>
                  <a:pt x="1315594" y="1042959"/>
                  <a:pt x="1108814" y="1053025"/>
                </a:cubicBezTo>
                <a:cubicBezTo>
                  <a:pt x="902034" y="1063091"/>
                  <a:pt x="558018" y="1037845"/>
                  <a:pt x="175508" y="1053025"/>
                </a:cubicBezTo>
                <a:cubicBezTo>
                  <a:pt x="79639" y="1050313"/>
                  <a:pt x="5347" y="980339"/>
                  <a:pt x="0" y="877517"/>
                </a:cubicBezTo>
                <a:cubicBezTo>
                  <a:pt x="3304" y="729535"/>
                  <a:pt x="-17179" y="661089"/>
                  <a:pt x="0" y="519492"/>
                </a:cubicBezTo>
                <a:cubicBezTo>
                  <a:pt x="17179" y="377895"/>
                  <a:pt x="-15116" y="280009"/>
                  <a:pt x="0" y="175508"/>
                </a:cubicBezTo>
                <a:close/>
              </a:path>
              <a:path w="12017339" h="1053025" stroke="0" extrusionOk="0">
                <a:moveTo>
                  <a:pt x="0" y="175508"/>
                </a:moveTo>
                <a:cubicBezTo>
                  <a:pt x="-9630" y="75194"/>
                  <a:pt x="55749" y="-3925"/>
                  <a:pt x="175508" y="0"/>
                </a:cubicBezTo>
                <a:cubicBezTo>
                  <a:pt x="566169" y="-28624"/>
                  <a:pt x="798264" y="40505"/>
                  <a:pt x="1095089" y="0"/>
                </a:cubicBezTo>
                <a:cubicBezTo>
                  <a:pt x="1391914" y="-40505"/>
                  <a:pt x="1712789" y="33665"/>
                  <a:pt x="1898006" y="0"/>
                </a:cubicBezTo>
                <a:cubicBezTo>
                  <a:pt x="2083223" y="-33665"/>
                  <a:pt x="2416493" y="-21785"/>
                  <a:pt x="2817587" y="0"/>
                </a:cubicBezTo>
                <a:cubicBezTo>
                  <a:pt x="3218681" y="21785"/>
                  <a:pt x="3045357" y="3285"/>
                  <a:pt x="3270515" y="0"/>
                </a:cubicBezTo>
                <a:cubicBezTo>
                  <a:pt x="3495673" y="-3285"/>
                  <a:pt x="3645931" y="-19292"/>
                  <a:pt x="3956769" y="0"/>
                </a:cubicBezTo>
                <a:cubicBezTo>
                  <a:pt x="4267607" y="19292"/>
                  <a:pt x="4152420" y="4788"/>
                  <a:pt x="4293034" y="0"/>
                </a:cubicBezTo>
                <a:cubicBezTo>
                  <a:pt x="4433649" y="-4788"/>
                  <a:pt x="4787649" y="-7057"/>
                  <a:pt x="5212615" y="0"/>
                </a:cubicBezTo>
                <a:cubicBezTo>
                  <a:pt x="5637581" y="7057"/>
                  <a:pt x="5464367" y="-215"/>
                  <a:pt x="5548879" y="0"/>
                </a:cubicBezTo>
                <a:cubicBezTo>
                  <a:pt x="5633391" y="215"/>
                  <a:pt x="6116120" y="-30573"/>
                  <a:pt x="6468460" y="0"/>
                </a:cubicBezTo>
                <a:cubicBezTo>
                  <a:pt x="6820800" y="30573"/>
                  <a:pt x="6710669" y="-10296"/>
                  <a:pt x="6804724" y="0"/>
                </a:cubicBezTo>
                <a:cubicBezTo>
                  <a:pt x="6898779" y="10296"/>
                  <a:pt x="7499261" y="-19918"/>
                  <a:pt x="7724305" y="0"/>
                </a:cubicBezTo>
                <a:cubicBezTo>
                  <a:pt x="7949349" y="19918"/>
                  <a:pt x="8120676" y="21586"/>
                  <a:pt x="8410560" y="0"/>
                </a:cubicBezTo>
                <a:cubicBezTo>
                  <a:pt x="8700445" y="-21586"/>
                  <a:pt x="9041236" y="-25870"/>
                  <a:pt x="9213477" y="0"/>
                </a:cubicBezTo>
                <a:cubicBezTo>
                  <a:pt x="9385718" y="25870"/>
                  <a:pt x="9480063" y="-3124"/>
                  <a:pt x="9549742" y="0"/>
                </a:cubicBezTo>
                <a:cubicBezTo>
                  <a:pt x="9619422" y="3124"/>
                  <a:pt x="10044423" y="26299"/>
                  <a:pt x="10352659" y="0"/>
                </a:cubicBezTo>
                <a:cubicBezTo>
                  <a:pt x="10660895" y="-26299"/>
                  <a:pt x="10575008" y="14561"/>
                  <a:pt x="10688924" y="0"/>
                </a:cubicBezTo>
                <a:cubicBezTo>
                  <a:pt x="10802840" y="-14561"/>
                  <a:pt x="11569101" y="17653"/>
                  <a:pt x="11841831" y="0"/>
                </a:cubicBezTo>
                <a:cubicBezTo>
                  <a:pt x="11917186" y="8008"/>
                  <a:pt x="12016679" y="62766"/>
                  <a:pt x="12017339" y="175508"/>
                </a:cubicBezTo>
                <a:cubicBezTo>
                  <a:pt x="12003952" y="341906"/>
                  <a:pt x="12003989" y="374615"/>
                  <a:pt x="12017339" y="512472"/>
                </a:cubicBezTo>
                <a:cubicBezTo>
                  <a:pt x="12030689" y="650329"/>
                  <a:pt x="12021389" y="795041"/>
                  <a:pt x="12017339" y="877517"/>
                </a:cubicBezTo>
                <a:cubicBezTo>
                  <a:pt x="12010615" y="961690"/>
                  <a:pt x="11938887" y="1040675"/>
                  <a:pt x="11841831" y="1053025"/>
                </a:cubicBezTo>
                <a:cubicBezTo>
                  <a:pt x="11516827" y="1029837"/>
                  <a:pt x="11299700" y="1072034"/>
                  <a:pt x="11155577" y="1053025"/>
                </a:cubicBezTo>
                <a:cubicBezTo>
                  <a:pt x="11011454" y="1034016"/>
                  <a:pt x="10689364" y="1087636"/>
                  <a:pt x="10352659" y="1053025"/>
                </a:cubicBezTo>
                <a:cubicBezTo>
                  <a:pt x="10015954" y="1018414"/>
                  <a:pt x="9927288" y="1090372"/>
                  <a:pt x="9549742" y="1053025"/>
                </a:cubicBezTo>
                <a:cubicBezTo>
                  <a:pt x="9172196" y="1015678"/>
                  <a:pt x="9331023" y="1051410"/>
                  <a:pt x="9213477" y="1053025"/>
                </a:cubicBezTo>
                <a:cubicBezTo>
                  <a:pt x="9095932" y="1054640"/>
                  <a:pt x="8886729" y="1037304"/>
                  <a:pt x="8760549" y="1053025"/>
                </a:cubicBezTo>
                <a:cubicBezTo>
                  <a:pt x="8634369" y="1068746"/>
                  <a:pt x="8557576" y="1041970"/>
                  <a:pt x="8424285" y="1053025"/>
                </a:cubicBezTo>
                <a:cubicBezTo>
                  <a:pt x="8290994" y="1064080"/>
                  <a:pt x="7986411" y="1041561"/>
                  <a:pt x="7854694" y="1053025"/>
                </a:cubicBezTo>
                <a:cubicBezTo>
                  <a:pt x="7722977" y="1064489"/>
                  <a:pt x="7544350" y="1037880"/>
                  <a:pt x="7401766" y="1053025"/>
                </a:cubicBezTo>
                <a:cubicBezTo>
                  <a:pt x="7259182" y="1068170"/>
                  <a:pt x="6852919" y="1046044"/>
                  <a:pt x="6598848" y="1053025"/>
                </a:cubicBezTo>
                <a:cubicBezTo>
                  <a:pt x="6344777" y="1060006"/>
                  <a:pt x="6244082" y="1064662"/>
                  <a:pt x="6145920" y="1053025"/>
                </a:cubicBezTo>
                <a:cubicBezTo>
                  <a:pt x="6047758" y="1041388"/>
                  <a:pt x="5666756" y="1076622"/>
                  <a:pt x="5226340" y="1053025"/>
                </a:cubicBezTo>
                <a:cubicBezTo>
                  <a:pt x="4785924" y="1029428"/>
                  <a:pt x="4576756" y="1077633"/>
                  <a:pt x="4306759" y="1053025"/>
                </a:cubicBezTo>
                <a:cubicBezTo>
                  <a:pt x="4036762" y="1028417"/>
                  <a:pt x="4072216" y="1059164"/>
                  <a:pt x="3970494" y="1053025"/>
                </a:cubicBezTo>
                <a:cubicBezTo>
                  <a:pt x="3868773" y="1046886"/>
                  <a:pt x="3529473" y="1056681"/>
                  <a:pt x="3400903" y="1053025"/>
                </a:cubicBezTo>
                <a:cubicBezTo>
                  <a:pt x="3272333" y="1049369"/>
                  <a:pt x="3072413" y="1064884"/>
                  <a:pt x="2831312" y="1053025"/>
                </a:cubicBezTo>
                <a:cubicBezTo>
                  <a:pt x="2590211" y="1041166"/>
                  <a:pt x="2662022" y="1050947"/>
                  <a:pt x="2495048" y="1053025"/>
                </a:cubicBezTo>
                <a:cubicBezTo>
                  <a:pt x="2328074" y="1055103"/>
                  <a:pt x="1924203" y="1031056"/>
                  <a:pt x="1575467" y="1053025"/>
                </a:cubicBezTo>
                <a:cubicBezTo>
                  <a:pt x="1226731" y="1074994"/>
                  <a:pt x="1050858" y="1057469"/>
                  <a:pt x="889212" y="1053025"/>
                </a:cubicBezTo>
                <a:cubicBezTo>
                  <a:pt x="727567" y="1048581"/>
                  <a:pt x="395512" y="1030422"/>
                  <a:pt x="175508" y="1053025"/>
                </a:cubicBezTo>
                <a:cubicBezTo>
                  <a:pt x="92523" y="1055553"/>
                  <a:pt x="2257" y="987109"/>
                  <a:pt x="0" y="877517"/>
                </a:cubicBezTo>
                <a:cubicBezTo>
                  <a:pt x="17731" y="787340"/>
                  <a:pt x="14037" y="664119"/>
                  <a:pt x="0" y="512472"/>
                </a:cubicBezTo>
                <a:cubicBezTo>
                  <a:pt x="-14037" y="360825"/>
                  <a:pt x="2874" y="282703"/>
                  <a:pt x="0" y="17550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82998522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2. </a:t>
            </a:r>
            <a:r>
              <a:rPr lang="ko-KR" altLang="en-US" sz="3600" b="1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우리 주변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인권 </a:t>
            </a:r>
            <a:r>
              <a:rPr lang="ko-KR" altLang="en-US" sz="3600" b="1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침해 사례 살펴보기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11" name="말풍선: 모서리가 둥근 사각형 10">
            <a:extLst>
              <a:ext uri="{FF2B5EF4-FFF2-40B4-BE49-F238E27FC236}">
                <a16:creationId xmlns="" xmlns:a16="http://schemas.microsoft.com/office/drawing/2014/main" id="{675634CF-8279-4E1B-B94B-819882DA7524}"/>
              </a:ext>
            </a:extLst>
          </p:cNvPr>
          <p:cNvSpPr/>
          <p:nvPr/>
        </p:nvSpPr>
        <p:spPr>
          <a:xfrm>
            <a:off x="529391" y="1850811"/>
            <a:ext cx="3859730" cy="2027497"/>
          </a:xfrm>
          <a:custGeom>
            <a:avLst/>
            <a:gdLst>
              <a:gd name="connsiteX0" fmla="*/ 0 w 3859730"/>
              <a:gd name="connsiteY0" fmla="*/ 337923 h 2027497"/>
              <a:gd name="connsiteX1" fmla="*/ 337923 w 3859730"/>
              <a:gd name="connsiteY1" fmla="*/ 0 h 2027497"/>
              <a:gd name="connsiteX2" fmla="*/ 956649 w 3859730"/>
              <a:gd name="connsiteY2" fmla="*/ 0 h 2027497"/>
              <a:gd name="connsiteX3" fmla="*/ 1594511 w 3859730"/>
              <a:gd name="connsiteY3" fmla="*/ 0 h 2027497"/>
              <a:gd name="connsiteX4" fmla="*/ 2251509 w 3859730"/>
              <a:gd name="connsiteY4" fmla="*/ 0 h 2027497"/>
              <a:gd name="connsiteX5" fmla="*/ 2251509 w 3859730"/>
              <a:gd name="connsiteY5" fmla="*/ 0 h 2027497"/>
              <a:gd name="connsiteX6" fmla="*/ 2753274 w 3859730"/>
              <a:gd name="connsiteY6" fmla="*/ 0 h 2027497"/>
              <a:gd name="connsiteX7" fmla="*/ 3216442 w 3859730"/>
              <a:gd name="connsiteY7" fmla="*/ 0 h 2027497"/>
              <a:gd name="connsiteX8" fmla="*/ 3521807 w 3859730"/>
              <a:gd name="connsiteY8" fmla="*/ 0 h 2027497"/>
              <a:gd name="connsiteX9" fmla="*/ 3859730 w 3859730"/>
              <a:gd name="connsiteY9" fmla="*/ 337923 h 2027497"/>
              <a:gd name="connsiteX10" fmla="*/ 3859730 w 3859730"/>
              <a:gd name="connsiteY10" fmla="*/ 743419 h 2027497"/>
              <a:gd name="connsiteX11" fmla="*/ 3859730 w 3859730"/>
              <a:gd name="connsiteY11" fmla="*/ 1182707 h 2027497"/>
              <a:gd name="connsiteX12" fmla="*/ 3859730 w 3859730"/>
              <a:gd name="connsiteY12" fmla="*/ 1182707 h 2027497"/>
              <a:gd name="connsiteX13" fmla="*/ 3859730 w 3859730"/>
              <a:gd name="connsiteY13" fmla="*/ 1689581 h 2027497"/>
              <a:gd name="connsiteX14" fmla="*/ 3859730 w 3859730"/>
              <a:gd name="connsiteY14" fmla="*/ 1689574 h 2027497"/>
              <a:gd name="connsiteX15" fmla="*/ 3521807 w 3859730"/>
              <a:gd name="connsiteY15" fmla="*/ 2027497 h 2027497"/>
              <a:gd name="connsiteX16" fmla="*/ 3216442 w 3859730"/>
              <a:gd name="connsiteY16" fmla="*/ 2027497 h 2027497"/>
              <a:gd name="connsiteX17" fmla="*/ 3722594 w 3859730"/>
              <a:gd name="connsiteY17" fmla="*/ 2341252 h 2027497"/>
              <a:gd name="connsiteX18" fmla="*/ 3276365 w 3859730"/>
              <a:gd name="connsiteY18" fmla="*/ 2246080 h 2027497"/>
              <a:gd name="connsiteX19" fmla="*/ 2800714 w 3859730"/>
              <a:gd name="connsiteY19" fmla="*/ 2144632 h 2027497"/>
              <a:gd name="connsiteX20" fmla="*/ 2251509 w 3859730"/>
              <a:gd name="connsiteY20" fmla="*/ 2027497 h 2027497"/>
              <a:gd name="connsiteX21" fmla="*/ 1575375 w 3859730"/>
              <a:gd name="connsiteY21" fmla="*/ 2027497 h 2027497"/>
              <a:gd name="connsiteX22" fmla="*/ 956649 w 3859730"/>
              <a:gd name="connsiteY22" fmla="*/ 2027497 h 2027497"/>
              <a:gd name="connsiteX23" fmla="*/ 337923 w 3859730"/>
              <a:gd name="connsiteY23" fmla="*/ 2027497 h 2027497"/>
              <a:gd name="connsiteX24" fmla="*/ 0 w 3859730"/>
              <a:gd name="connsiteY24" fmla="*/ 1689574 h 2027497"/>
              <a:gd name="connsiteX25" fmla="*/ 0 w 3859730"/>
              <a:gd name="connsiteY25" fmla="*/ 1689581 h 2027497"/>
              <a:gd name="connsiteX26" fmla="*/ 0 w 3859730"/>
              <a:gd name="connsiteY26" fmla="*/ 1182707 h 2027497"/>
              <a:gd name="connsiteX27" fmla="*/ 0 w 3859730"/>
              <a:gd name="connsiteY27" fmla="*/ 1182707 h 2027497"/>
              <a:gd name="connsiteX28" fmla="*/ 0 w 3859730"/>
              <a:gd name="connsiteY28" fmla="*/ 743419 h 2027497"/>
              <a:gd name="connsiteX29" fmla="*/ 0 w 3859730"/>
              <a:gd name="connsiteY29" fmla="*/ 337923 h 2027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859730" h="2027497" fill="none" extrusionOk="0">
                <a:moveTo>
                  <a:pt x="0" y="337923"/>
                </a:moveTo>
                <a:cubicBezTo>
                  <a:pt x="-34719" y="171059"/>
                  <a:pt x="106167" y="11412"/>
                  <a:pt x="337923" y="0"/>
                </a:cubicBezTo>
                <a:cubicBezTo>
                  <a:pt x="537759" y="-8508"/>
                  <a:pt x="757288" y="-28605"/>
                  <a:pt x="956649" y="0"/>
                </a:cubicBezTo>
                <a:cubicBezTo>
                  <a:pt x="1156010" y="28605"/>
                  <a:pt x="1304270" y="-1773"/>
                  <a:pt x="1594511" y="0"/>
                </a:cubicBezTo>
                <a:cubicBezTo>
                  <a:pt x="1884752" y="1773"/>
                  <a:pt x="2006111" y="19443"/>
                  <a:pt x="2251509" y="0"/>
                </a:cubicBezTo>
                <a:lnTo>
                  <a:pt x="2251509" y="0"/>
                </a:lnTo>
                <a:cubicBezTo>
                  <a:pt x="2379371" y="15501"/>
                  <a:pt x="2635188" y="1937"/>
                  <a:pt x="2753274" y="0"/>
                </a:cubicBezTo>
                <a:cubicBezTo>
                  <a:pt x="2871361" y="-1937"/>
                  <a:pt x="3092435" y="-19814"/>
                  <a:pt x="3216442" y="0"/>
                </a:cubicBezTo>
                <a:cubicBezTo>
                  <a:pt x="3289562" y="8779"/>
                  <a:pt x="3443562" y="-8444"/>
                  <a:pt x="3521807" y="0"/>
                </a:cubicBezTo>
                <a:cubicBezTo>
                  <a:pt x="3681927" y="16633"/>
                  <a:pt x="3857519" y="131553"/>
                  <a:pt x="3859730" y="337923"/>
                </a:cubicBezTo>
                <a:cubicBezTo>
                  <a:pt x="3848790" y="531362"/>
                  <a:pt x="3856691" y="593733"/>
                  <a:pt x="3859730" y="743419"/>
                </a:cubicBezTo>
                <a:cubicBezTo>
                  <a:pt x="3862769" y="893105"/>
                  <a:pt x="3877676" y="1082902"/>
                  <a:pt x="3859730" y="1182707"/>
                </a:cubicBezTo>
                <a:lnTo>
                  <a:pt x="3859730" y="1182707"/>
                </a:lnTo>
                <a:cubicBezTo>
                  <a:pt x="3871871" y="1371259"/>
                  <a:pt x="3840795" y="1551398"/>
                  <a:pt x="3859730" y="1689581"/>
                </a:cubicBezTo>
                <a:lnTo>
                  <a:pt x="3859730" y="1689574"/>
                </a:lnTo>
                <a:cubicBezTo>
                  <a:pt x="3868391" y="1842562"/>
                  <a:pt x="3692496" y="2009005"/>
                  <a:pt x="3521807" y="2027497"/>
                </a:cubicBezTo>
                <a:cubicBezTo>
                  <a:pt x="3425763" y="2034445"/>
                  <a:pt x="3364926" y="2020490"/>
                  <a:pt x="3216442" y="2027497"/>
                </a:cubicBezTo>
                <a:cubicBezTo>
                  <a:pt x="3456428" y="2161051"/>
                  <a:pt x="3558833" y="2255126"/>
                  <a:pt x="3722594" y="2341252"/>
                </a:cubicBezTo>
                <a:cubicBezTo>
                  <a:pt x="3609385" y="2327544"/>
                  <a:pt x="3442701" y="2258609"/>
                  <a:pt x="3276365" y="2246080"/>
                </a:cubicBezTo>
                <a:cubicBezTo>
                  <a:pt x="3110029" y="2233551"/>
                  <a:pt x="2930568" y="2175155"/>
                  <a:pt x="2800714" y="2144632"/>
                </a:cubicBezTo>
                <a:cubicBezTo>
                  <a:pt x="2670860" y="2114109"/>
                  <a:pt x="2480558" y="2064149"/>
                  <a:pt x="2251509" y="2027497"/>
                </a:cubicBezTo>
                <a:cubicBezTo>
                  <a:pt x="1946449" y="1994547"/>
                  <a:pt x="1762194" y="2049673"/>
                  <a:pt x="1575375" y="2027497"/>
                </a:cubicBezTo>
                <a:cubicBezTo>
                  <a:pt x="1388556" y="2005321"/>
                  <a:pt x="1083668" y="2018707"/>
                  <a:pt x="956649" y="2027497"/>
                </a:cubicBezTo>
                <a:cubicBezTo>
                  <a:pt x="829630" y="2036287"/>
                  <a:pt x="520027" y="2055451"/>
                  <a:pt x="337923" y="2027497"/>
                </a:cubicBezTo>
                <a:cubicBezTo>
                  <a:pt x="192604" y="2041770"/>
                  <a:pt x="32462" y="1882554"/>
                  <a:pt x="0" y="1689574"/>
                </a:cubicBezTo>
                <a:lnTo>
                  <a:pt x="0" y="1689581"/>
                </a:lnTo>
                <a:cubicBezTo>
                  <a:pt x="9520" y="1443712"/>
                  <a:pt x="14" y="1411361"/>
                  <a:pt x="0" y="1182707"/>
                </a:cubicBezTo>
                <a:lnTo>
                  <a:pt x="0" y="1182707"/>
                </a:lnTo>
                <a:cubicBezTo>
                  <a:pt x="18094" y="1086014"/>
                  <a:pt x="20235" y="833722"/>
                  <a:pt x="0" y="743419"/>
                </a:cubicBezTo>
                <a:cubicBezTo>
                  <a:pt x="-20235" y="653116"/>
                  <a:pt x="-8599" y="422849"/>
                  <a:pt x="0" y="337923"/>
                </a:cubicBezTo>
                <a:close/>
              </a:path>
              <a:path w="3859730" h="2027497" stroke="0" extrusionOk="0">
                <a:moveTo>
                  <a:pt x="0" y="337923"/>
                </a:moveTo>
                <a:cubicBezTo>
                  <a:pt x="8097" y="161765"/>
                  <a:pt x="156942" y="-2370"/>
                  <a:pt x="337923" y="0"/>
                </a:cubicBezTo>
                <a:cubicBezTo>
                  <a:pt x="592367" y="-21013"/>
                  <a:pt x="745087" y="3831"/>
                  <a:pt x="937513" y="0"/>
                </a:cubicBezTo>
                <a:cubicBezTo>
                  <a:pt x="1129939" y="-3831"/>
                  <a:pt x="1297164" y="12813"/>
                  <a:pt x="1556239" y="0"/>
                </a:cubicBezTo>
                <a:cubicBezTo>
                  <a:pt x="1815314" y="-12813"/>
                  <a:pt x="2098711" y="18827"/>
                  <a:pt x="2251509" y="0"/>
                </a:cubicBezTo>
                <a:lnTo>
                  <a:pt x="2251509" y="0"/>
                </a:lnTo>
                <a:cubicBezTo>
                  <a:pt x="2405323" y="23572"/>
                  <a:pt x="2632808" y="-19525"/>
                  <a:pt x="2753274" y="0"/>
                </a:cubicBezTo>
                <a:cubicBezTo>
                  <a:pt x="2873741" y="19525"/>
                  <a:pt x="3007065" y="17823"/>
                  <a:pt x="3216442" y="0"/>
                </a:cubicBezTo>
                <a:cubicBezTo>
                  <a:pt x="3316152" y="9324"/>
                  <a:pt x="3458645" y="7663"/>
                  <a:pt x="3521807" y="0"/>
                </a:cubicBezTo>
                <a:cubicBezTo>
                  <a:pt x="3687624" y="-3973"/>
                  <a:pt x="3833114" y="157879"/>
                  <a:pt x="3859730" y="337923"/>
                </a:cubicBezTo>
                <a:cubicBezTo>
                  <a:pt x="3875382" y="533671"/>
                  <a:pt x="3845557" y="599863"/>
                  <a:pt x="3859730" y="751867"/>
                </a:cubicBezTo>
                <a:cubicBezTo>
                  <a:pt x="3873903" y="903871"/>
                  <a:pt x="3875819" y="1009480"/>
                  <a:pt x="3859730" y="1182707"/>
                </a:cubicBezTo>
                <a:lnTo>
                  <a:pt x="3859730" y="1182707"/>
                </a:lnTo>
                <a:cubicBezTo>
                  <a:pt x="3862035" y="1352586"/>
                  <a:pt x="3853902" y="1523908"/>
                  <a:pt x="3859730" y="1689581"/>
                </a:cubicBezTo>
                <a:lnTo>
                  <a:pt x="3859730" y="1689574"/>
                </a:lnTo>
                <a:cubicBezTo>
                  <a:pt x="3864216" y="1888866"/>
                  <a:pt x="3709539" y="2044446"/>
                  <a:pt x="3521807" y="2027497"/>
                </a:cubicBezTo>
                <a:cubicBezTo>
                  <a:pt x="3384185" y="2022293"/>
                  <a:pt x="3306085" y="2021745"/>
                  <a:pt x="3216442" y="2027497"/>
                </a:cubicBezTo>
                <a:cubicBezTo>
                  <a:pt x="3395177" y="2116572"/>
                  <a:pt x="3591110" y="2288165"/>
                  <a:pt x="3722594" y="2341252"/>
                </a:cubicBezTo>
                <a:cubicBezTo>
                  <a:pt x="3526662" y="2308784"/>
                  <a:pt x="3353814" y="2268759"/>
                  <a:pt x="3261654" y="2242942"/>
                </a:cubicBezTo>
                <a:cubicBezTo>
                  <a:pt x="3169494" y="2217125"/>
                  <a:pt x="2945980" y="2158629"/>
                  <a:pt x="2800714" y="2144632"/>
                </a:cubicBezTo>
                <a:cubicBezTo>
                  <a:pt x="2655448" y="2130635"/>
                  <a:pt x="2436405" y="2081494"/>
                  <a:pt x="2251509" y="2027497"/>
                </a:cubicBezTo>
                <a:cubicBezTo>
                  <a:pt x="1940127" y="2005663"/>
                  <a:pt x="1788677" y="2052874"/>
                  <a:pt x="1613647" y="2027497"/>
                </a:cubicBezTo>
                <a:cubicBezTo>
                  <a:pt x="1438617" y="2002120"/>
                  <a:pt x="1156903" y="2031858"/>
                  <a:pt x="1014057" y="2027497"/>
                </a:cubicBezTo>
                <a:cubicBezTo>
                  <a:pt x="871211" y="2023137"/>
                  <a:pt x="631955" y="2046372"/>
                  <a:pt x="337923" y="2027497"/>
                </a:cubicBezTo>
                <a:cubicBezTo>
                  <a:pt x="174940" y="2017474"/>
                  <a:pt x="10161" y="1909940"/>
                  <a:pt x="0" y="1689574"/>
                </a:cubicBezTo>
                <a:lnTo>
                  <a:pt x="0" y="1689581"/>
                </a:lnTo>
                <a:cubicBezTo>
                  <a:pt x="-9177" y="1503673"/>
                  <a:pt x="1158" y="1306317"/>
                  <a:pt x="0" y="1182707"/>
                </a:cubicBezTo>
                <a:lnTo>
                  <a:pt x="0" y="1182707"/>
                </a:lnTo>
                <a:cubicBezTo>
                  <a:pt x="-8291" y="1088486"/>
                  <a:pt x="-15366" y="960736"/>
                  <a:pt x="0" y="777211"/>
                </a:cubicBezTo>
                <a:cubicBezTo>
                  <a:pt x="15366" y="593686"/>
                  <a:pt x="3916" y="553828"/>
                  <a:pt x="0" y="337923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302018887">
                  <a:prstGeom prst="wedgeRoundRectCallout">
                    <a:avLst>
                      <a:gd name="adj1" fmla="val 46447"/>
                      <a:gd name="adj2" fmla="val 65475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영상에서 </a:t>
            </a:r>
            <a:endParaRPr kumimoji="0" lang="en-US" altLang="ko-KR" sz="3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남학생 </a:t>
            </a:r>
            <a:r>
              <a:rPr kumimoji="0" lang="en-US" altLang="ko-KR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‘</a:t>
            </a: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미키</a:t>
            </a:r>
            <a:r>
              <a:rPr kumimoji="0" lang="en-US" altLang="ko-KR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’</a:t>
            </a: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는 </a:t>
            </a:r>
            <a:endParaRPr kumimoji="0" lang="en-US" altLang="ko-KR" sz="3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어떤 일을 겪었나요</a:t>
            </a:r>
            <a:r>
              <a:rPr kumimoji="0" lang="en-US" altLang="ko-KR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  <a:endParaRPr kumimoji="0" lang="ko-KR" altLang="en-US" sz="3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0" name="그림 9" descr="위성이(가) 표시된 사진&#10;&#10;자동 생성된 설명">
            <a:extLst>
              <a:ext uri="{FF2B5EF4-FFF2-40B4-BE49-F238E27FC236}">
                <a16:creationId xmlns="" xmlns:a16="http://schemas.microsoft.com/office/drawing/2014/main" id="{3E215C53-018F-4DD8-B19D-C34EF73A6F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5001" y="64411"/>
            <a:ext cx="1613542" cy="1356692"/>
          </a:xfrm>
          <a:prstGeom prst="rect">
            <a:avLst/>
          </a:prstGeom>
        </p:spPr>
      </p:pic>
      <p:sp>
        <p:nvSpPr>
          <p:cNvPr id="12" name="말풍선: 모서리가 둥근 사각형 11">
            <a:extLst>
              <a:ext uri="{FF2B5EF4-FFF2-40B4-BE49-F238E27FC236}">
                <a16:creationId xmlns="" xmlns:a16="http://schemas.microsoft.com/office/drawing/2014/main" id="{5E93E204-698F-421E-8335-A05C2673B810}"/>
              </a:ext>
            </a:extLst>
          </p:cNvPr>
          <p:cNvSpPr/>
          <p:nvPr/>
        </p:nvSpPr>
        <p:spPr>
          <a:xfrm>
            <a:off x="7196419" y="3802297"/>
            <a:ext cx="4083752" cy="2134275"/>
          </a:xfrm>
          <a:custGeom>
            <a:avLst/>
            <a:gdLst>
              <a:gd name="connsiteX0" fmla="*/ 0 w 4083752"/>
              <a:gd name="connsiteY0" fmla="*/ 355720 h 2134275"/>
              <a:gd name="connsiteX1" fmla="*/ 355720 w 4083752"/>
              <a:gd name="connsiteY1" fmla="*/ 0 h 2134275"/>
              <a:gd name="connsiteX2" fmla="*/ 1010945 w 4083752"/>
              <a:gd name="connsiteY2" fmla="*/ 0 h 2134275"/>
              <a:gd name="connsiteX3" fmla="*/ 1625641 w 4083752"/>
              <a:gd name="connsiteY3" fmla="*/ 0 h 2134275"/>
              <a:gd name="connsiteX4" fmla="*/ 2382189 w 4083752"/>
              <a:gd name="connsiteY4" fmla="*/ 0 h 2134275"/>
              <a:gd name="connsiteX5" fmla="*/ 2382189 w 4083752"/>
              <a:gd name="connsiteY5" fmla="*/ 0 h 2134275"/>
              <a:gd name="connsiteX6" fmla="*/ 2913077 w 4083752"/>
              <a:gd name="connsiteY6" fmla="*/ 0 h 2134275"/>
              <a:gd name="connsiteX7" fmla="*/ 3403127 w 4083752"/>
              <a:gd name="connsiteY7" fmla="*/ 0 h 2134275"/>
              <a:gd name="connsiteX8" fmla="*/ 3728032 w 4083752"/>
              <a:gd name="connsiteY8" fmla="*/ 0 h 2134275"/>
              <a:gd name="connsiteX9" fmla="*/ 4083752 w 4083752"/>
              <a:gd name="connsiteY9" fmla="*/ 355720 h 2134275"/>
              <a:gd name="connsiteX10" fmla="*/ 4083752 w 4083752"/>
              <a:gd name="connsiteY10" fmla="*/ 809250 h 2134275"/>
              <a:gd name="connsiteX11" fmla="*/ 4083752 w 4083752"/>
              <a:gd name="connsiteY11" fmla="*/ 1244994 h 2134275"/>
              <a:gd name="connsiteX12" fmla="*/ 4641878 w 4083752"/>
              <a:gd name="connsiteY12" fmla="*/ 1531108 h 2134275"/>
              <a:gd name="connsiteX13" fmla="*/ 4083752 w 4083752"/>
              <a:gd name="connsiteY13" fmla="*/ 1778563 h 2134275"/>
              <a:gd name="connsiteX14" fmla="*/ 4083752 w 4083752"/>
              <a:gd name="connsiteY14" fmla="*/ 1778555 h 2134275"/>
              <a:gd name="connsiteX15" fmla="*/ 3728032 w 4083752"/>
              <a:gd name="connsiteY15" fmla="*/ 2134275 h 2134275"/>
              <a:gd name="connsiteX16" fmla="*/ 3403127 w 4083752"/>
              <a:gd name="connsiteY16" fmla="*/ 2134275 h 2134275"/>
              <a:gd name="connsiteX17" fmla="*/ 2872239 w 4083752"/>
              <a:gd name="connsiteY17" fmla="*/ 2134275 h 2134275"/>
              <a:gd name="connsiteX18" fmla="*/ 2382189 w 4083752"/>
              <a:gd name="connsiteY18" fmla="*/ 2134275 h 2134275"/>
              <a:gd name="connsiteX19" fmla="*/ 2382189 w 4083752"/>
              <a:gd name="connsiteY19" fmla="*/ 2134275 h 2134275"/>
              <a:gd name="connsiteX20" fmla="*/ 1726964 w 4083752"/>
              <a:gd name="connsiteY20" fmla="*/ 2134275 h 2134275"/>
              <a:gd name="connsiteX21" fmla="*/ 1051474 w 4083752"/>
              <a:gd name="connsiteY21" fmla="*/ 2134275 h 2134275"/>
              <a:gd name="connsiteX22" fmla="*/ 355720 w 4083752"/>
              <a:gd name="connsiteY22" fmla="*/ 2134275 h 2134275"/>
              <a:gd name="connsiteX23" fmla="*/ 0 w 4083752"/>
              <a:gd name="connsiteY23" fmla="*/ 1778555 h 2134275"/>
              <a:gd name="connsiteX24" fmla="*/ 0 w 4083752"/>
              <a:gd name="connsiteY24" fmla="*/ 1778563 h 2134275"/>
              <a:gd name="connsiteX25" fmla="*/ 0 w 4083752"/>
              <a:gd name="connsiteY25" fmla="*/ 1244994 h 2134275"/>
              <a:gd name="connsiteX26" fmla="*/ 0 w 4083752"/>
              <a:gd name="connsiteY26" fmla="*/ 1244994 h 2134275"/>
              <a:gd name="connsiteX27" fmla="*/ 0 w 4083752"/>
              <a:gd name="connsiteY27" fmla="*/ 782572 h 2134275"/>
              <a:gd name="connsiteX28" fmla="*/ 0 w 4083752"/>
              <a:gd name="connsiteY28" fmla="*/ 355720 h 2134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083752" h="2134275" fill="none" extrusionOk="0">
                <a:moveTo>
                  <a:pt x="0" y="355720"/>
                </a:moveTo>
                <a:cubicBezTo>
                  <a:pt x="-40260" y="158656"/>
                  <a:pt x="177890" y="-17307"/>
                  <a:pt x="355720" y="0"/>
                </a:cubicBezTo>
                <a:cubicBezTo>
                  <a:pt x="498684" y="22227"/>
                  <a:pt x="780702" y="-22162"/>
                  <a:pt x="1010945" y="0"/>
                </a:cubicBezTo>
                <a:cubicBezTo>
                  <a:pt x="1241188" y="22162"/>
                  <a:pt x="1319591" y="20134"/>
                  <a:pt x="1625641" y="0"/>
                </a:cubicBezTo>
                <a:cubicBezTo>
                  <a:pt x="1931691" y="-20134"/>
                  <a:pt x="2216846" y="18811"/>
                  <a:pt x="2382189" y="0"/>
                </a:cubicBezTo>
                <a:lnTo>
                  <a:pt x="2382189" y="0"/>
                </a:lnTo>
                <a:cubicBezTo>
                  <a:pt x="2533114" y="-7506"/>
                  <a:pt x="2735958" y="5225"/>
                  <a:pt x="2913077" y="0"/>
                </a:cubicBezTo>
                <a:cubicBezTo>
                  <a:pt x="3090196" y="-5225"/>
                  <a:pt x="3202202" y="-15529"/>
                  <a:pt x="3403127" y="0"/>
                </a:cubicBezTo>
                <a:cubicBezTo>
                  <a:pt x="3563536" y="-14531"/>
                  <a:pt x="3578678" y="2177"/>
                  <a:pt x="3728032" y="0"/>
                </a:cubicBezTo>
                <a:cubicBezTo>
                  <a:pt x="3923338" y="-8880"/>
                  <a:pt x="4084215" y="180209"/>
                  <a:pt x="4083752" y="355720"/>
                </a:cubicBezTo>
                <a:cubicBezTo>
                  <a:pt x="4102159" y="452216"/>
                  <a:pt x="4081357" y="627584"/>
                  <a:pt x="4083752" y="809250"/>
                </a:cubicBezTo>
                <a:cubicBezTo>
                  <a:pt x="4086148" y="990916"/>
                  <a:pt x="4065899" y="1046809"/>
                  <a:pt x="4083752" y="1244994"/>
                </a:cubicBezTo>
                <a:cubicBezTo>
                  <a:pt x="4330402" y="1337782"/>
                  <a:pt x="4407428" y="1391356"/>
                  <a:pt x="4641878" y="1531108"/>
                </a:cubicBezTo>
                <a:cubicBezTo>
                  <a:pt x="4498473" y="1605455"/>
                  <a:pt x="4278409" y="1708342"/>
                  <a:pt x="4083752" y="1778563"/>
                </a:cubicBezTo>
                <a:lnTo>
                  <a:pt x="4083752" y="1778555"/>
                </a:lnTo>
                <a:cubicBezTo>
                  <a:pt x="4070145" y="1959229"/>
                  <a:pt x="3904869" y="2096987"/>
                  <a:pt x="3728032" y="2134275"/>
                </a:cubicBezTo>
                <a:cubicBezTo>
                  <a:pt x="3593718" y="2121452"/>
                  <a:pt x="3483212" y="2121091"/>
                  <a:pt x="3403127" y="2134275"/>
                </a:cubicBezTo>
                <a:cubicBezTo>
                  <a:pt x="3183657" y="2156174"/>
                  <a:pt x="3027845" y="2149310"/>
                  <a:pt x="2872239" y="2134275"/>
                </a:cubicBezTo>
                <a:cubicBezTo>
                  <a:pt x="2716633" y="2119240"/>
                  <a:pt x="2591655" y="2144074"/>
                  <a:pt x="2382189" y="2134275"/>
                </a:cubicBezTo>
                <a:lnTo>
                  <a:pt x="2382189" y="2134275"/>
                </a:lnTo>
                <a:cubicBezTo>
                  <a:pt x="2056953" y="2139263"/>
                  <a:pt x="1982471" y="2159815"/>
                  <a:pt x="1726964" y="2134275"/>
                </a:cubicBezTo>
                <a:cubicBezTo>
                  <a:pt x="1471458" y="2108735"/>
                  <a:pt x="1241354" y="2145284"/>
                  <a:pt x="1051474" y="2134275"/>
                </a:cubicBezTo>
                <a:cubicBezTo>
                  <a:pt x="861594" y="2123267"/>
                  <a:pt x="579942" y="2137283"/>
                  <a:pt x="355720" y="2134275"/>
                </a:cubicBezTo>
                <a:cubicBezTo>
                  <a:pt x="171207" y="2099996"/>
                  <a:pt x="28352" y="1971505"/>
                  <a:pt x="0" y="1778555"/>
                </a:cubicBezTo>
                <a:lnTo>
                  <a:pt x="0" y="1778563"/>
                </a:lnTo>
                <a:cubicBezTo>
                  <a:pt x="-5850" y="1586484"/>
                  <a:pt x="-23819" y="1444913"/>
                  <a:pt x="0" y="1244994"/>
                </a:cubicBezTo>
                <a:lnTo>
                  <a:pt x="0" y="1244994"/>
                </a:lnTo>
                <a:cubicBezTo>
                  <a:pt x="-15443" y="1101384"/>
                  <a:pt x="-17389" y="1002979"/>
                  <a:pt x="0" y="782572"/>
                </a:cubicBezTo>
                <a:cubicBezTo>
                  <a:pt x="17389" y="562165"/>
                  <a:pt x="-8616" y="565533"/>
                  <a:pt x="0" y="355720"/>
                </a:cubicBezTo>
                <a:close/>
              </a:path>
              <a:path w="4083752" h="2134275" stroke="0" extrusionOk="0">
                <a:moveTo>
                  <a:pt x="0" y="355720"/>
                </a:moveTo>
                <a:cubicBezTo>
                  <a:pt x="6361" y="167488"/>
                  <a:pt x="191634" y="-13583"/>
                  <a:pt x="355720" y="0"/>
                </a:cubicBezTo>
                <a:cubicBezTo>
                  <a:pt x="668187" y="11203"/>
                  <a:pt x="788832" y="-19192"/>
                  <a:pt x="990680" y="0"/>
                </a:cubicBezTo>
                <a:cubicBezTo>
                  <a:pt x="1192528" y="19192"/>
                  <a:pt x="1484629" y="-22584"/>
                  <a:pt x="1645905" y="0"/>
                </a:cubicBezTo>
                <a:cubicBezTo>
                  <a:pt x="1807181" y="22584"/>
                  <a:pt x="2032060" y="-27117"/>
                  <a:pt x="2382189" y="0"/>
                </a:cubicBezTo>
                <a:lnTo>
                  <a:pt x="2382189" y="0"/>
                </a:lnTo>
                <a:cubicBezTo>
                  <a:pt x="2577001" y="-3249"/>
                  <a:pt x="2790935" y="-1211"/>
                  <a:pt x="2913077" y="0"/>
                </a:cubicBezTo>
                <a:cubicBezTo>
                  <a:pt x="3035219" y="1211"/>
                  <a:pt x="3253701" y="-10055"/>
                  <a:pt x="3403127" y="0"/>
                </a:cubicBezTo>
                <a:cubicBezTo>
                  <a:pt x="3512042" y="14779"/>
                  <a:pt x="3628454" y="12354"/>
                  <a:pt x="3728032" y="0"/>
                </a:cubicBezTo>
                <a:cubicBezTo>
                  <a:pt x="3880963" y="-8310"/>
                  <a:pt x="4055934" y="166144"/>
                  <a:pt x="4083752" y="355720"/>
                </a:cubicBezTo>
                <a:cubicBezTo>
                  <a:pt x="4102138" y="506937"/>
                  <a:pt x="4104360" y="668879"/>
                  <a:pt x="4083752" y="791464"/>
                </a:cubicBezTo>
                <a:cubicBezTo>
                  <a:pt x="4063144" y="914049"/>
                  <a:pt x="4091926" y="1059021"/>
                  <a:pt x="4083752" y="1244994"/>
                </a:cubicBezTo>
                <a:cubicBezTo>
                  <a:pt x="4336463" y="1346618"/>
                  <a:pt x="4455555" y="1429953"/>
                  <a:pt x="4641878" y="1531108"/>
                </a:cubicBezTo>
                <a:cubicBezTo>
                  <a:pt x="4528297" y="1577333"/>
                  <a:pt x="4213635" y="1707044"/>
                  <a:pt x="4083752" y="1778563"/>
                </a:cubicBezTo>
                <a:lnTo>
                  <a:pt x="4083752" y="1778555"/>
                </a:lnTo>
                <a:cubicBezTo>
                  <a:pt x="4110862" y="1965239"/>
                  <a:pt x="3947397" y="2136398"/>
                  <a:pt x="3728032" y="2134275"/>
                </a:cubicBezTo>
                <a:cubicBezTo>
                  <a:pt x="3620404" y="2143847"/>
                  <a:pt x="3563495" y="2142865"/>
                  <a:pt x="3403127" y="2134275"/>
                </a:cubicBezTo>
                <a:cubicBezTo>
                  <a:pt x="3240191" y="2143568"/>
                  <a:pt x="3036972" y="2157679"/>
                  <a:pt x="2913077" y="2134275"/>
                </a:cubicBezTo>
                <a:cubicBezTo>
                  <a:pt x="2789182" y="2110872"/>
                  <a:pt x="2511592" y="2127193"/>
                  <a:pt x="2382189" y="2134275"/>
                </a:cubicBezTo>
                <a:lnTo>
                  <a:pt x="2382189" y="2134275"/>
                </a:lnTo>
                <a:cubicBezTo>
                  <a:pt x="2172360" y="2129212"/>
                  <a:pt x="1991174" y="2123625"/>
                  <a:pt x="1747229" y="2134275"/>
                </a:cubicBezTo>
                <a:cubicBezTo>
                  <a:pt x="1503284" y="2144925"/>
                  <a:pt x="1329234" y="2134341"/>
                  <a:pt x="1112268" y="2134275"/>
                </a:cubicBezTo>
                <a:cubicBezTo>
                  <a:pt x="895302" y="2134209"/>
                  <a:pt x="678728" y="2157851"/>
                  <a:pt x="355720" y="2134275"/>
                </a:cubicBezTo>
                <a:cubicBezTo>
                  <a:pt x="119832" y="2130243"/>
                  <a:pt x="17467" y="1963315"/>
                  <a:pt x="0" y="1778555"/>
                </a:cubicBezTo>
                <a:lnTo>
                  <a:pt x="0" y="1778563"/>
                </a:lnTo>
                <a:cubicBezTo>
                  <a:pt x="-17917" y="1644080"/>
                  <a:pt x="-21450" y="1460062"/>
                  <a:pt x="0" y="1244994"/>
                </a:cubicBezTo>
                <a:lnTo>
                  <a:pt x="0" y="1244994"/>
                </a:lnTo>
                <a:cubicBezTo>
                  <a:pt x="-16966" y="1089488"/>
                  <a:pt x="-11630" y="911512"/>
                  <a:pt x="0" y="782572"/>
                </a:cubicBezTo>
                <a:cubicBezTo>
                  <a:pt x="11630" y="653632"/>
                  <a:pt x="10789" y="563325"/>
                  <a:pt x="0" y="355720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302018887">
                  <a:prstGeom prst="wedgeRoundRectCallout">
                    <a:avLst>
                      <a:gd name="adj1" fmla="val 63667"/>
                      <a:gd name="adj2" fmla="val 21739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이름 때문에</a:t>
            </a:r>
            <a:endParaRPr kumimoji="0" lang="en-US" altLang="ko-KR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‘</a:t>
            </a:r>
            <a:r>
              <a:rPr lang="ko-KR" altLang="en-US" sz="30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미키 마우스</a:t>
            </a:r>
            <a:r>
              <a:rPr lang="en-US" altLang="ko-KR" sz="30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’</a:t>
            </a:r>
            <a:r>
              <a:rPr lang="ko-KR" altLang="en-US" sz="30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라고</a:t>
            </a:r>
            <a:endParaRPr lang="en-US" altLang="ko-KR" sz="3000" dirty="0">
              <a:solidFill>
                <a:prstClr val="black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놀림을 당했습니다</a:t>
            </a:r>
            <a:r>
              <a:rPr kumimoji="0" lang="en-US" altLang="ko-KR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kumimoji="0" lang="ko-KR" alt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4A113DBC-63E9-47E8-B27A-0565B9613EE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49827" y="3324466"/>
            <a:ext cx="7685978" cy="3547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95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4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사각형: 둥근 모서리 24">
            <a:extLst>
              <a:ext uri="{FF2B5EF4-FFF2-40B4-BE49-F238E27FC236}">
                <a16:creationId xmlns="" xmlns:a16="http://schemas.microsoft.com/office/drawing/2014/main" id="{E0C0C48B-7D85-4958-94DA-426B04AF3A06}"/>
              </a:ext>
            </a:extLst>
          </p:cNvPr>
          <p:cNvSpPr/>
          <p:nvPr/>
        </p:nvSpPr>
        <p:spPr>
          <a:xfrm>
            <a:off x="222420" y="1425426"/>
            <a:ext cx="11747159" cy="5253315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ECCDA43B-2584-447C-840F-9EE40674FC1C}"/>
              </a:ext>
            </a:extLst>
          </p:cNvPr>
          <p:cNvSpPr/>
          <p:nvPr/>
        </p:nvSpPr>
        <p:spPr>
          <a:xfrm>
            <a:off x="57784" y="179259"/>
            <a:ext cx="12017339" cy="1053025"/>
          </a:xfrm>
          <a:custGeom>
            <a:avLst/>
            <a:gdLst>
              <a:gd name="connsiteX0" fmla="*/ 0 w 12017339"/>
              <a:gd name="connsiteY0" fmla="*/ 175508 h 1053025"/>
              <a:gd name="connsiteX1" fmla="*/ 175508 w 12017339"/>
              <a:gd name="connsiteY1" fmla="*/ 0 h 1053025"/>
              <a:gd name="connsiteX2" fmla="*/ 1095089 w 12017339"/>
              <a:gd name="connsiteY2" fmla="*/ 0 h 1053025"/>
              <a:gd name="connsiteX3" fmla="*/ 1664680 w 12017339"/>
              <a:gd name="connsiteY3" fmla="*/ 0 h 1053025"/>
              <a:gd name="connsiteX4" fmla="*/ 2117608 w 12017339"/>
              <a:gd name="connsiteY4" fmla="*/ 0 h 1053025"/>
              <a:gd name="connsiteX5" fmla="*/ 2920525 w 12017339"/>
              <a:gd name="connsiteY5" fmla="*/ 0 h 1053025"/>
              <a:gd name="connsiteX6" fmla="*/ 3606779 w 12017339"/>
              <a:gd name="connsiteY6" fmla="*/ 0 h 1053025"/>
              <a:gd name="connsiteX7" fmla="*/ 4293034 w 12017339"/>
              <a:gd name="connsiteY7" fmla="*/ 0 h 1053025"/>
              <a:gd name="connsiteX8" fmla="*/ 4979288 w 12017339"/>
              <a:gd name="connsiteY8" fmla="*/ 0 h 1053025"/>
              <a:gd name="connsiteX9" fmla="*/ 5665542 w 12017339"/>
              <a:gd name="connsiteY9" fmla="*/ 0 h 1053025"/>
              <a:gd name="connsiteX10" fmla="*/ 6118470 w 12017339"/>
              <a:gd name="connsiteY10" fmla="*/ 0 h 1053025"/>
              <a:gd name="connsiteX11" fmla="*/ 6454735 w 12017339"/>
              <a:gd name="connsiteY11" fmla="*/ 0 h 1053025"/>
              <a:gd name="connsiteX12" fmla="*/ 7024326 w 12017339"/>
              <a:gd name="connsiteY12" fmla="*/ 0 h 1053025"/>
              <a:gd name="connsiteX13" fmla="*/ 7477254 w 12017339"/>
              <a:gd name="connsiteY13" fmla="*/ 0 h 1053025"/>
              <a:gd name="connsiteX14" fmla="*/ 8046845 w 12017339"/>
              <a:gd name="connsiteY14" fmla="*/ 0 h 1053025"/>
              <a:gd name="connsiteX15" fmla="*/ 8383109 w 12017339"/>
              <a:gd name="connsiteY15" fmla="*/ 0 h 1053025"/>
              <a:gd name="connsiteX16" fmla="*/ 9069364 w 12017339"/>
              <a:gd name="connsiteY16" fmla="*/ 0 h 1053025"/>
              <a:gd name="connsiteX17" fmla="*/ 9872281 w 12017339"/>
              <a:gd name="connsiteY17" fmla="*/ 0 h 1053025"/>
              <a:gd name="connsiteX18" fmla="*/ 10325209 w 12017339"/>
              <a:gd name="connsiteY18" fmla="*/ 0 h 1053025"/>
              <a:gd name="connsiteX19" fmla="*/ 11128127 w 12017339"/>
              <a:gd name="connsiteY19" fmla="*/ 0 h 1053025"/>
              <a:gd name="connsiteX20" fmla="*/ 11841831 w 12017339"/>
              <a:gd name="connsiteY20" fmla="*/ 0 h 1053025"/>
              <a:gd name="connsiteX21" fmla="*/ 12017339 w 12017339"/>
              <a:gd name="connsiteY21" fmla="*/ 175508 h 1053025"/>
              <a:gd name="connsiteX22" fmla="*/ 12017339 w 12017339"/>
              <a:gd name="connsiteY22" fmla="*/ 505452 h 1053025"/>
              <a:gd name="connsiteX23" fmla="*/ 12017339 w 12017339"/>
              <a:gd name="connsiteY23" fmla="*/ 877517 h 1053025"/>
              <a:gd name="connsiteX24" fmla="*/ 11841831 w 12017339"/>
              <a:gd name="connsiteY24" fmla="*/ 1053025 h 1053025"/>
              <a:gd name="connsiteX25" fmla="*/ 11038913 w 12017339"/>
              <a:gd name="connsiteY25" fmla="*/ 1053025 h 1053025"/>
              <a:gd name="connsiteX26" fmla="*/ 10235996 w 12017339"/>
              <a:gd name="connsiteY26" fmla="*/ 1053025 h 1053025"/>
              <a:gd name="connsiteX27" fmla="*/ 9433078 w 12017339"/>
              <a:gd name="connsiteY27" fmla="*/ 1053025 h 1053025"/>
              <a:gd name="connsiteX28" fmla="*/ 8630161 w 12017339"/>
              <a:gd name="connsiteY28" fmla="*/ 1053025 h 1053025"/>
              <a:gd name="connsiteX29" fmla="*/ 7710580 w 12017339"/>
              <a:gd name="connsiteY29" fmla="*/ 1053025 h 1053025"/>
              <a:gd name="connsiteX30" fmla="*/ 7257652 w 12017339"/>
              <a:gd name="connsiteY30" fmla="*/ 1053025 h 1053025"/>
              <a:gd name="connsiteX31" fmla="*/ 6921388 w 12017339"/>
              <a:gd name="connsiteY31" fmla="*/ 1053025 h 1053025"/>
              <a:gd name="connsiteX32" fmla="*/ 6235133 w 12017339"/>
              <a:gd name="connsiteY32" fmla="*/ 1053025 h 1053025"/>
              <a:gd name="connsiteX33" fmla="*/ 5782206 w 12017339"/>
              <a:gd name="connsiteY33" fmla="*/ 1053025 h 1053025"/>
              <a:gd name="connsiteX34" fmla="*/ 5095951 w 12017339"/>
              <a:gd name="connsiteY34" fmla="*/ 1053025 h 1053025"/>
              <a:gd name="connsiteX35" fmla="*/ 4409697 w 12017339"/>
              <a:gd name="connsiteY35" fmla="*/ 1053025 h 1053025"/>
              <a:gd name="connsiteX36" fmla="*/ 3956769 w 12017339"/>
              <a:gd name="connsiteY36" fmla="*/ 1053025 h 1053025"/>
              <a:gd name="connsiteX37" fmla="*/ 3620505 w 12017339"/>
              <a:gd name="connsiteY37" fmla="*/ 1053025 h 1053025"/>
              <a:gd name="connsiteX38" fmla="*/ 3167577 w 12017339"/>
              <a:gd name="connsiteY38" fmla="*/ 1053025 h 1053025"/>
              <a:gd name="connsiteX39" fmla="*/ 2364659 w 12017339"/>
              <a:gd name="connsiteY39" fmla="*/ 1053025 h 1053025"/>
              <a:gd name="connsiteX40" fmla="*/ 1561742 w 12017339"/>
              <a:gd name="connsiteY40" fmla="*/ 1053025 h 1053025"/>
              <a:gd name="connsiteX41" fmla="*/ 1108814 w 12017339"/>
              <a:gd name="connsiteY41" fmla="*/ 1053025 h 1053025"/>
              <a:gd name="connsiteX42" fmla="*/ 175508 w 12017339"/>
              <a:gd name="connsiteY42" fmla="*/ 1053025 h 1053025"/>
              <a:gd name="connsiteX43" fmla="*/ 0 w 12017339"/>
              <a:gd name="connsiteY43" fmla="*/ 877517 h 1053025"/>
              <a:gd name="connsiteX44" fmla="*/ 0 w 12017339"/>
              <a:gd name="connsiteY44" fmla="*/ 519492 h 1053025"/>
              <a:gd name="connsiteX45" fmla="*/ 0 w 12017339"/>
              <a:gd name="connsiteY45" fmla="*/ 175508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17339" h="1053025" fill="none" extrusionOk="0">
                <a:moveTo>
                  <a:pt x="0" y="175508"/>
                </a:moveTo>
                <a:cubicBezTo>
                  <a:pt x="6989" y="66082"/>
                  <a:pt x="79325" y="-2677"/>
                  <a:pt x="175508" y="0"/>
                </a:cubicBezTo>
                <a:cubicBezTo>
                  <a:pt x="485314" y="26317"/>
                  <a:pt x="814426" y="-34247"/>
                  <a:pt x="1095089" y="0"/>
                </a:cubicBezTo>
                <a:cubicBezTo>
                  <a:pt x="1375752" y="34247"/>
                  <a:pt x="1421820" y="13902"/>
                  <a:pt x="1664680" y="0"/>
                </a:cubicBezTo>
                <a:cubicBezTo>
                  <a:pt x="1907540" y="-13902"/>
                  <a:pt x="1914590" y="-20478"/>
                  <a:pt x="2117608" y="0"/>
                </a:cubicBezTo>
                <a:cubicBezTo>
                  <a:pt x="2320626" y="20478"/>
                  <a:pt x="2697967" y="17073"/>
                  <a:pt x="2920525" y="0"/>
                </a:cubicBezTo>
                <a:cubicBezTo>
                  <a:pt x="3143083" y="-17073"/>
                  <a:pt x="3347692" y="-20178"/>
                  <a:pt x="3606779" y="0"/>
                </a:cubicBezTo>
                <a:cubicBezTo>
                  <a:pt x="3865866" y="20178"/>
                  <a:pt x="4052758" y="-11993"/>
                  <a:pt x="4293034" y="0"/>
                </a:cubicBezTo>
                <a:cubicBezTo>
                  <a:pt x="4533311" y="11993"/>
                  <a:pt x="4780671" y="15178"/>
                  <a:pt x="4979288" y="0"/>
                </a:cubicBezTo>
                <a:cubicBezTo>
                  <a:pt x="5177905" y="-15178"/>
                  <a:pt x="5462699" y="33230"/>
                  <a:pt x="5665542" y="0"/>
                </a:cubicBezTo>
                <a:cubicBezTo>
                  <a:pt x="5868385" y="-33230"/>
                  <a:pt x="6023634" y="19043"/>
                  <a:pt x="6118470" y="0"/>
                </a:cubicBezTo>
                <a:cubicBezTo>
                  <a:pt x="6213306" y="-19043"/>
                  <a:pt x="6322503" y="-4363"/>
                  <a:pt x="6454735" y="0"/>
                </a:cubicBezTo>
                <a:cubicBezTo>
                  <a:pt x="6586968" y="4363"/>
                  <a:pt x="6894856" y="-27733"/>
                  <a:pt x="7024326" y="0"/>
                </a:cubicBezTo>
                <a:cubicBezTo>
                  <a:pt x="7153796" y="27733"/>
                  <a:pt x="7331210" y="20516"/>
                  <a:pt x="7477254" y="0"/>
                </a:cubicBezTo>
                <a:cubicBezTo>
                  <a:pt x="7623298" y="-20516"/>
                  <a:pt x="7814900" y="-10224"/>
                  <a:pt x="8046845" y="0"/>
                </a:cubicBezTo>
                <a:cubicBezTo>
                  <a:pt x="8278790" y="10224"/>
                  <a:pt x="8226440" y="5339"/>
                  <a:pt x="8383109" y="0"/>
                </a:cubicBezTo>
                <a:cubicBezTo>
                  <a:pt x="8539778" y="-5339"/>
                  <a:pt x="8751826" y="17490"/>
                  <a:pt x="9069364" y="0"/>
                </a:cubicBezTo>
                <a:cubicBezTo>
                  <a:pt x="9386902" y="-17490"/>
                  <a:pt x="9555199" y="38523"/>
                  <a:pt x="9872281" y="0"/>
                </a:cubicBezTo>
                <a:cubicBezTo>
                  <a:pt x="10189363" y="-38523"/>
                  <a:pt x="10195246" y="7147"/>
                  <a:pt x="10325209" y="0"/>
                </a:cubicBezTo>
                <a:cubicBezTo>
                  <a:pt x="10455172" y="-7147"/>
                  <a:pt x="10900100" y="-5317"/>
                  <a:pt x="11128127" y="0"/>
                </a:cubicBezTo>
                <a:cubicBezTo>
                  <a:pt x="11356154" y="5317"/>
                  <a:pt x="11649774" y="-32376"/>
                  <a:pt x="11841831" y="0"/>
                </a:cubicBezTo>
                <a:cubicBezTo>
                  <a:pt x="11934142" y="-12508"/>
                  <a:pt x="12030450" y="88470"/>
                  <a:pt x="12017339" y="175508"/>
                </a:cubicBezTo>
                <a:cubicBezTo>
                  <a:pt x="12011305" y="285874"/>
                  <a:pt x="12005367" y="351717"/>
                  <a:pt x="12017339" y="505452"/>
                </a:cubicBezTo>
                <a:cubicBezTo>
                  <a:pt x="12029311" y="659187"/>
                  <a:pt x="12025438" y="732426"/>
                  <a:pt x="12017339" y="877517"/>
                </a:cubicBezTo>
                <a:cubicBezTo>
                  <a:pt x="12008159" y="956892"/>
                  <a:pt x="11926397" y="1051460"/>
                  <a:pt x="11841831" y="1053025"/>
                </a:cubicBezTo>
                <a:cubicBezTo>
                  <a:pt x="11553467" y="1083722"/>
                  <a:pt x="11248298" y="1036617"/>
                  <a:pt x="11038913" y="1053025"/>
                </a:cubicBezTo>
                <a:cubicBezTo>
                  <a:pt x="10829528" y="1069433"/>
                  <a:pt x="10552291" y="1033819"/>
                  <a:pt x="10235996" y="1053025"/>
                </a:cubicBezTo>
                <a:cubicBezTo>
                  <a:pt x="9919701" y="1072231"/>
                  <a:pt x="9830416" y="1015579"/>
                  <a:pt x="9433078" y="1053025"/>
                </a:cubicBezTo>
                <a:cubicBezTo>
                  <a:pt x="9035740" y="1090471"/>
                  <a:pt x="8963912" y="1066925"/>
                  <a:pt x="8630161" y="1053025"/>
                </a:cubicBezTo>
                <a:cubicBezTo>
                  <a:pt x="8296410" y="1039125"/>
                  <a:pt x="7988047" y="1057955"/>
                  <a:pt x="7710580" y="1053025"/>
                </a:cubicBezTo>
                <a:cubicBezTo>
                  <a:pt x="7433113" y="1048095"/>
                  <a:pt x="7375501" y="1044992"/>
                  <a:pt x="7257652" y="1053025"/>
                </a:cubicBezTo>
                <a:cubicBezTo>
                  <a:pt x="7139803" y="1061058"/>
                  <a:pt x="7081172" y="1047846"/>
                  <a:pt x="6921388" y="1053025"/>
                </a:cubicBezTo>
                <a:cubicBezTo>
                  <a:pt x="6761604" y="1058204"/>
                  <a:pt x="6454925" y="1040948"/>
                  <a:pt x="6235133" y="1053025"/>
                </a:cubicBezTo>
                <a:cubicBezTo>
                  <a:pt x="6015341" y="1065102"/>
                  <a:pt x="5949524" y="1034380"/>
                  <a:pt x="5782206" y="1053025"/>
                </a:cubicBezTo>
                <a:cubicBezTo>
                  <a:pt x="5614888" y="1071670"/>
                  <a:pt x="5237860" y="1028001"/>
                  <a:pt x="5095951" y="1053025"/>
                </a:cubicBezTo>
                <a:cubicBezTo>
                  <a:pt x="4954042" y="1078049"/>
                  <a:pt x="4716521" y="1056662"/>
                  <a:pt x="4409697" y="1053025"/>
                </a:cubicBezTo>
                <a:cubicBezTo>
                  <a:pt x="4102873" y="1049388"/>
                  <a:pt x="4119816" y="1063301"/>
                  <a:pt x="3956769" y="1053025"/>
                </a:cubicBezTo>
                <a:cubicBezTo>
                  <a:pt x="3793722" y="1042749"/>
                  <a:pt x="3749166" y="1067841"/>
                  <a:pt x="3620505" y="1053025"/>
                </a:cubicBezTo>
                <a:cubicBezTo>
                  <a:pt x="3491844" y="1038209"/>
                  <a:pt x="3294259" y="1060772"/>
                  <a:pt x="3167577" y="1053025"/>
                </a:cubicBezTo>
                <a:cubicBezTo>
                  <a:pt x="3040895" y="1045278"/>
                  <a:pt x="2659063" y="1056239"/>
                  <a:pt x="2364659" y="1053025"/>
                </a:cubicBezTo>
                <a:cubicBezTo>
                  <a:pt x="2070255" y="1049811"/>
                  <a:pt x="1829243" y="1044538"/>
                  <a:pt x="1561742" y="1053025"/>
                </a:cubicBezTo>
                <a:cubicBezTo>
                  <a:pt x="1294241" y="1061512"/>
                  <a:pt x="1315594" y="1042959"/>
                  <a:pt x="1108814" y="1053025"/>
                </a:cubicBezTo>
                <a:cubicBezTo>
                  <a:pt x="902034" y="1063091"/>
                  <a:pt x="558018" y="1037845"/>
                  <a:pt x="175508" y="1053025"/>
                </a:cubicBezTo>
                <a:cubicBezTo>
                  <a:pt x="79639" y="1050313"/>
                  <a:pt x="5347" y="980339"/>
                  <a:pt x="0" y="877517"/>
                </a:cubicBezTo>
                <a:cubicBezTo>
                  <a:pt x="3304" y="729535"/>
                  <a:pt x="-17179" y="661089"/>
                  <a:pt x="0" y="519492"/>
                </a:cubicBezTo>
                <a:cubicBezTo>
                  <a:pt x="17179" y="377895"/>
                  <a:pt x="-15116" y="280009"/>
                  <a:pt x="0" y="175508"/>
                </a:cubicBezTo>
                <a:close/>
              </a:path>
              <a:path w="12017339" h="1053025" stroke="0" extrusionOk="0">
                <a:moveTo>
                  <a:pt x="0" y="175508"/>
                </a:moveTo>
                <a:cubicBezTo>
                  <a:pt x="-9630" y="75194"/>
                  <a:pt x="55749" y="-3925"/>
                  <a:pt x="175508" y="0"/>
                </a:cubicBezTo>
                <a:cubicBezTo>
                  <a:pt x="566169" y="-28624"/>
                  <a:pt x="798264" y="40505"/>
                  <a:pt x="1095089" y="0"/>
                </a:cubicBezTo>
                <a:cubicBezTo>
                  <a:pt x="1391914" y="-40505"/>
                  <a:pt x="1712789" y="33665"/>
                  <a:pt x="1898006" y="0"/>
                </a:cubicBezTo>
                <a:cubicBezTo>
                  <a:pt x="2083223" y="-33665"/>
                  <a:pt x="2416493" y="-21785"/>
                  <a:pt x="2817587" y="0"/>
                </a:cubicBezTo>
                <a:cubicBezTo>
                  <a:pt x="3218681" y="21785"/>
                  <a:pt x="3045357" y="3285"/>
                  <a:pt x="3270515" y="0"/>
                </a:cubicBezTo>
                <a:cubicBezTo>
                  <a:pt x="3495673" y="-3285"/>
                  <a:pt x="3645931" y="-19292"/>
                  <a:pt x="3956769" y="0"/>
                </a:cubicBezTo>
                <a:cubicBezTo>
                  <a:pt x="4267607" y="19292"/>
                  <a:pt x="4152420" y="4788"/>
                  <a:pt x="4293034" y="0"/>
                </a:cubicBezTo>
                <a:cubicBezTo>
                  <a:pt x="4433649" y="-4788"/>
                  <a:pt x="4787649" y="-7057"/>
                  <a:pt x="5212615" y="0"/>
                </a:cubicBezTo>
                <a:cubicBezTo>
                  <a:pt x="5637581" y="7057"/>
                  <a:pt x="5464367" y="-215"/>
                  <a:pt x="5548879" y="0"/>
                </a:cubicBezTo>
                <a:cubicBezTo>
                  <a:pt x="5633391" y="215"/>
                  <a:pt x="6116120" y="-30573"/>
                  <a:pt x="6468460" y="0"/>
                </a:cubicBezTo>
                <a:cubicBezTo>
                  <a:pt x="6820800" y="30573"/>
                  <a:pt x="6710669" y="-10296"/>
                  <a:pt x="6804724" y="0"/>
                </a:cubicBezTo>
                <a:cubicBezTo>
                  <a:pt x="6898779" y="10296"/>
                  <a:pt x="7499261" y="-19918"/>
                  <a:pt x="7724305" y="0"/>
                </a:cubicBezTo>
                <a:cubicBezTo>
                  <a:pt x="7949349" y="19918"/>
                  <a:pt x="8120676" y="21586"/>
                  <a:pt x="8410560" y="0"/>
                </a:cubicBezTo>
                <a:cubicBezTo>
                  <a:pt x="8700445" y="-21586"/>
                  <a:pt x="9041236" y="-25870"/>
                  <a:pt x="9213477" y="0"/>
                </a:cubicBezTo>
                <a:cubicBezTo>
                  <a:pt x="9385718" y="25870"/>
                  <a:pt x="9480063" y="-3124"/>
                  <a:pt x="9549742" y="0"/>
                </a:cubicBezTo>
                <a:cubicBezTo>
                  <a:pt x="9619422" y="3124"/>
                  <a:pt x="10044423" y="26299"/>
                  <a:pt x="10352659" y="0"/>
                </a:cubicBezTo>
                <a:cubicBezTo>
                  <a:pt x="10660895" y="-26299"/>
                  <a:pt x="10575008" y="14561"/>
                  <a:pt x="10688924" y="0"/>
                </a:cubicBezTo>
                <a:cubicBezTo>
                  <a:pt x="10802840" y="-14561"/>
                  <a:pt x="11569101" y="17653"/>
                  <a:pt x="11841831" y="0"/>
                </a:cubicBezTo>
                <a:cubicBezTo>
                  <a:pt x="11917186" y="8008"/>
                  <a:pt x="12016679" y="62766"/>
                  <a:pt x="12017339" y="175508"/>
                </a:cubicBezTo>
                <a:cubicBezTo>
                  <a:pt x="12003952" y="341906"/>
                  <a:pt x="12003989" y="374615"/>
                  <a:pt x="12017339" y="512472"/>
                </a:cubicBezTo>
                <a:cubicBezTo>
                  <a:pt x="12030689" y="650329"/>
                  <a:pt x="12021389" y="795041"/>
                  <a:pt x="12017339" y="877517"/>
                </a:cubicBezTo>
                <a:cubicBezTo>
                  <a:pt x="12010615" y="961690"/>
                  <a:pt x="11938887" y="1040675"/>
                  <a:pt x="11841831" y="1053025"/>
                </a:cubicBezTo>
                <a:cubicBezTo>
                  <a:pt x="11516827" y="1029837"/>
                  <a:pt x="11299700" y="1072034"/>
                  <a:pt x="11155577" y="1053025"/>
                </a:cubicBezTo>
                <a:cubicBezTo>
                  <a:pt x="11011454" y="1034016"/>
                  <a:pt x="10689364" y="1087636"/>
                  <a:pt x="10352659" y="1053025"/>
                </a:cubicBezTo>
                <a:cubicBezTo>
                  <a:pt x="10015954" y="1018414"/>
                  <a:pt x="9927288" y="1090372"/>
                  <a:pt x="9549742" y="1053025"/>
                </a:cubicBezTo>
                <a:cubicBezTo>
                  <a:pt x="9172196" y="1015678"/>
                  <a:pt x="9331023" y="1051410"/>
                  <a:pt x="9213477" y="1053025"/>
                </a:cubicBezTo>
                <a:cubicBezTo>
                  <a:pt x="9095932" y="1054640"/>
                  <a:pt x="8886729" y="1037304"/>
                  <a:pt x="8760549" y="1053025"/>
                </a:cubicBezTo>
                <a:cubicBezTo>
                  <a:pt x="8634369" y="1068746"/>
                  <a:pt x="8557576" y="1041970"/>
                  <a:pt x="8424285" y="1053025"/>
                </a:cubicBezTo>
                <a:cubicBezTo>
                  <a:pt x="8290994" y="1064080"/>
                  <a:pt x="7986411" y="1041561"/>
                  <a:pt x="7854694" y="1053025"/>
                </a:cubicBezTo>
                <a:cubicBezTo>
                  <a:pt x="7722977" y="1064489"/>
                  <a:pt x="7544350" y="1037880"/>
                  <a:pt x="7401766" y="1053025"/>
                </a:cubicBezTo>
                <a:cubicBezTo>
                  <a:pt x="7259182" y="1068170"/>
                  <a:pt x="6852919" y="1046044"/>
                  <a:pt x="6598848" y="1053025"/>
                </a:cubicBezTo>
                <a:cubicBezTo>
                  <a:pt x="6344777" y="1060006"/>
                  <a:pt x="6244082" y="1064662"/>
                  <a:pt x="6145920" y="1053025"/>
                </a:cubicBezTo>
                <a:cubicBezTo>
                  <a:pt x="6047758" y="1041388"/>
                  <a:pt x="5666756" y="1076622"/>
                  <a:pt x="5226340" y="1053025"/>
                </a:cubicBezTo>
                <a:cubicBezTo>
                  <a:pt x="4785924" y="1029428"/>
                  <a:pt x="4576756" y="1077633"/>
                  <a:pt x="4306759" y="1053025"/>
                </a:cubicBezTo>
                <a:cubicBezTo>
                  <a:pt x="4036762" y="1028417"/>
                  <a:pt x="4072216" y="1059164"/>
                  <a:pt x="3970494" y="1053025"/>
                </a:cubicBezTo>
                <a:cubicBezTo>
                  <a:pt x="3868773" y="1046886"/>
                  <a:pt x="3529473" y="1056681"/>
                  <a:pt x="3400903" y="1053025"/>
                </a:cubicBezTo>
                <a:cubicBezTo>
                  <a:pt x="3272333" y="1049369"/>
                  <a:pt x="3072413" y="1064884"/>
                  <a:pt x="2831312" y="1053025"/>
                </a:cubicBezTo>
                <a:cubicBezTo>
                  <a:pt x="2590211" y="1041166"/>
                  <a:pt x="2662022" y="1050947"/>
                  <a:pt x="2495048" y="1053025"/>
                </a:cubicBezTo>
                <a:cubicBezTo>
                  <a:pt x="2328074" y="1055103"/>
                  <a:pt x="1924203" y="1031056"/>
                  <a:pt x="1575467" y="1053025"/>
                </a:cubicBezTo>
                <a:cubicBezTo>
                  <a:pt x="1226731" y="1074994"/>
                  <a:pt x="1050858" y="1057469"/>
                  <a:pt x="889212" y="1053025"/>
                </a:cubicBezTo>
                <a:cubicBezTo>
                  <a:pt x="727567" y="1048581"/>
                  <a:pt x="395512" y="1030422"/>
                  <a:pt x="175508" y="1053025"/>
                </a:cubicBezTo>
                <a:cubicBezTo>
                  <a:pt x="92523" y="1055553"/>
                  <a:pt x="2257" y="987109"/>
                  <a:pt x="0" y="877517"/>
                </a:cubicBezTo>
                <a:cubicBezTo>
                  <a:pt x="17731" y="787340"/>
                  <a:pt x="14037" y="664119"/>
                  <a:pt x="0" y="512472"/>
                </a:cubicBezTo>
                <a:cubicBezTo>
                  <a:pt x="-14037" y="360825"/>
                  <a:pt x="2874" y="282703"/>
                  <a:pt x="0" y="17550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82998522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2.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우리 주변 인권 침해 사례 살펴보기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11" name="말풍선: 모서리가 둥근 사각형 10">
            <a:extLst>
              <a:ext uri="{FF2B5EF4-FFF2-40B4-BE49-F238E27FC236}">
                <a16:creationId xmlns="" xmlns:a16="http://schemas.microsoft.com/office/drawing/2014/main" id="{675634CF-8279-4E1B-B94B-819882DA7524}"/>
              </a:ext>
            </a:extLst>
          </p:cNvPr>
          <p:cNvSpPr/>
          <p:nvPr/>
        </p:nvSpPr>
        <p:spPr>
          <a:xfrm>
            <a:off x="529390" y="1850811"/>
            <a:ext cx="4071485" cy="2297677"/>
          </a:xfrm>
          <a:custGeom>
            <a:avLst/>
            <a:gdLst>
              <a:gd name="connsiteX0" fmla="*/ 0 w 4071485"/>
              <a:gd name="connsiteY0" fmla="*/ 382954 h 2297677"/>
              <a:gd name="connsiteX1" fmla="*/ 382954 w 4071485"/>
              <a:gd name="connsiteY1" fmla="*/ 0 h 2297677"/>
              <a:gd name="connsiteX2" fmla="*/ 1027060 w 4071485"/>
              <a:gd name="connsiteY2" fmla="*/ 0 h 2297677"/>
              <a:gd name="connsiteX3" fmla="*/ 1691086 w 4071485"/>
              <a:gd name="connsiteY3" fmla="*/ 0 h 2297677"/>
              <a:gd name="connsiteX4" fmla="*/ 2375033 w 4071485"/>
              <a:gd name="connsiteY4" fmla="*/ 0 h 2297677"/>
              <a:gd name="connsiteX5" fmla="*/ 2375033 w 4071485"/>
              <a:gd name="connsiteY5" fmla="*/ 0 h 2297677"/>
              <a:gd name="connsiteX6" fmla="*/ 2904326 w 4071485"/>
              <a:gd name="connsiteY6" fmla="*/ 0 h 2297677"/>
              <a:gd name="connsiteX7" fmla="*/ 3392904 w 4071485"/>
              <a:gd name="connsiteY7" fmla="*/ 0 h 2297677"/>
              <a:gd name="connsiteX8" fmla="*/ 3688531 w 4071485"/>
              <a:gd name="connsiteY8" fmla="*/ 0 h 2297677"/>
              <a:gd name="connsiteX9" fmla="*/ 4071485 w 4071485"/>
              <a:gd name="connsiteY9" fmla="*/ 382954 h 2297677"/>
              <a:gd name="connsiteX10" fmla="*/ 4071485 w 4071485"/>
              <a:gd name="connsiteY10" fmla="*/ 842486 h 2297677"/>
              <a:gd name="connsiteX11" fmla="*/ 4071485 w 4071485"/>
              <a:gd name="connsiteY11" fmla="*/ 1340312 h 2297677"/>
              <a:gd name="connsiteX12" fmla="*/ 4071485 w 4071485"/>
              <a:gd name="connsiteY12" fmla="*/ 1340312 h 2297677"/>
              <a:gd name="connsiteX13" fmla="*/ 4071485 w 4071485"/>
              <a:gd name="connsiteY13" fmla="*/ 1914731 h 2297677"/>
              <a:gd name="connsiteX14" fmla="*/ 4071485 w 4071485"/>
              <a:gd name="connsiteY14" fmla="*/ 1914723 h 2297677"/>
              <a:gd name="connsiteX15" fmla="*/ 3688531 w 4071485"/>
              <a:gd name="connsiteY15" fmla="*/ 2297677 h 2297677"/>
              <a:gd name="connsiteX16" fmla="*/ 3392904 w 4071485"/>
              <a:gd name="connsiteY16" fmla="*/ 2297677 h 2297677"/>
              <a:gd name="connsiteX17" fmla="*/ 3926825 w 4071485"/>
              <a:gd name="connsiteY17" fmla="*/ 2653243 h 2297677"/>
              <a:gd name="connsiteX18" fmla="*/ 3456115 w 4071485"/>
              <a:gd name="connsiteY18" fmla="*/ 2545388 h 2297677"/>
              <a:gd name="connsiteX19" fmla="*/ 2954369 w 4071485"/>
              <a:gd name="connsiteY19" fmla="*/ 2430422 h 2297677"/>
              <a:gd name="connsiteX20" fmla="*/ 2375033 w 4071485"/>
              <a:gd name="connsiteY20" fmla="*/ 2297677 h 2297677"/>
              <a:gd name="connsiteX21" fmla="*/ 1671165 w 4071485"/>
              <a:gd name="connsiteY21" fmla="*/ 2297677 h 2297677"/>
              <a:gd name="connsiteX22" fmla="*/ 1027060 w 4071485"/>
              <a:gd name="connsiteY22" fmla="*/ 2297677 h 2297677"/>
              <a:gd name="connsiteX23" fmla="*/ 382954 w 4071485"/>
              <a:gd name="connsiteY23" fmla="*/ 2297677 h 2297677"/>
              <a:gd name="connsiteX24" fmla="*/ 0 w 4071485"/>
              <a:gd name="connsiteY24" fmla="*/ 1914723 h 2297677"/>
              <a:gd name="connsiteX25" fmla="*/ 0 w 4071485"/>
              <a:gd name="connsiteY25" fmla="*/ 1914731 h 2297677"/>
              <a:gd name="connsiteX26" fmla="*/ 0 w 4071485"/>
              <a:gd name="connsiteY26" fmla="*/ 1340312 h 2297677"/>
              <a:gd name="connsiteX27" fmla="*/ 0 w 4071485"/>
              <a:gd name="connsiteY27" fmla="*/ 1340312 h 2297677"/>
              <a:gd name="connsiteX28" fmla="*/ 0 w 4071485"/>
              <a:gd name="connsiteY28" fmla="*/ 842486 h 2297677"/>
              <a:gd name="connsiteX29" fmla="*/ 0 w 4071485"/>
              <a:gd name="connsiteY29" fmla="*/ 382954 h 2297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071485" h="2297677" fill="none" extrusionOk="0">
                <a:moveTo>
                  <a:pt x="0" y="382954"/>
                </a:moveTo>
                <a:cubicBezTo>
                  <a:pt x="-43993" y="196500"/>
                  <a:pt x="146865" y="6218"/>
                  <a:pt x="382954" y="0"/>
                </a:cubicBezTo>
                <a:cubicBezTo>
                  <a:pt x="569212" y="32097"/>
                  <a:pt x="797575" y="23843"/>
                  <a:pt x="1027060" y="0"/>
                </a:cubicBezTo>
                <a:cubicBezTo>
                  <a:pt x="1256545" y="-23843"/>
                  <a:pt x="1529193" y="-3532"/>
                  <a:pt x="1691086" y="0"/>
                </a:cubicBezTo>
                <a:cubicBezTo>
                  <a:pt x="1852979" y="3532"/>
                  <a:pt x="2058134" y="2106"/>
                  <a:pt x="2375033" y="0"/>
                </a:cubicBezTo>
                <a:lnTo>
                  <a:pt x="2375033" y="0"/>
                </a:lnTo>
                <a:cubicBezTo>
                  <a:pt x="2569638" y="-13558"/>
                  <a:pt x="2703778" y="-9050"/>
                  <a:pt x="2904326" y="0"/>
                </a:cubicBezTo>
                <a:cubicBezTo>
                  <a:pt x="3104874" y="9050"/>
                  <a:pt x="3221067" y="-8582"/>
                  <a:pt x="3392904" y="0"/>
                </a:cubicBezTo>
                <a:cubicBezTo>
                  <a:pt x="3459467" y="-10551"/>
                  <a:pt x="3622127" y="-2943"/>
                  <a:pt x="3688531" y="0"/>
                </a:cubicBezTo>
                <a:cubicBezTo>
                  <a:pt x="3870523" y="18514"/>
                  <a:pt x="4070161" y="159632"/>
                  <a:pt x="4071485" y="382954"/>
                </a:cubicBezTo>
                <a:cubicBezTo>
                  <a:pt x="4048706" y="518902"/>
                  <a:pt x="4087952" y="737037"/>
                  <a:pt x="4071485" y="842486"/>
                </a:cubicBezTo>
                <a:cubicBezTo>
                  <a:pt x="4055018" y="947935"/>
                  <a:pt x="4071538" y="1128121"/>
                  <a:pt x="4071485" y="1340312"/>
                </a:cubicBezTo>
                <a:lnTo>
                  <a:pt x="4071485" y="1340312"/>
                </a:lnTo>
                <a:cubicBezTo>
                  <a:pt x="4091504" y="1615651"/>
                  <a:pt x="4074603" y="1685024"/>
                  <a:pt x="4071485" y="1914731"/>
                </a:cubicBezTo>
                <a:lnTo>
                  <a:pt x="4071485" y="1914723"/>
                </a:lnTo>
                <a:cubicBezTo>
                  <a:pt x="4078071" y="2100641"/>
                  <a:pt x="3891587" y="2287882"/>
                  <a:pt x="3688531" y="2297677"/>
                </a:cubicBezTo>
                <a:cubicBezTo>
                  <a:pt x="3558836" y="2311301"/>
                  <a:pt x="3465153" y="2297442"/>
                  <a:pt x="3392904" y="2297677"/>
                </a:cubicBezTo>
                <a:cubicBezTo>
                  <a:pt x="3519705" y="2366350"/>
                  <a:pt x="3754131" y="2552590"/>
                  <a:pt x="3926825" y="2653243"/>
                </a:cubicBezTo>
                <a:cubicBezTo>
                  <a:pt x="3774118" y="2613491"/>
                  <a:pt x="3574565" y="2548466"/>
                  <a:pt x="3456115" y="2545388"/>
                </a:cubicBezTo>
                <a:cubicBezTo>
                  <a:pt x="3337665" y="2542310"/>
                  <a:pt x="3088178" y="2454606"/>
                  <a:pt x="2954369" y="2430422"/>
                </a:cubicBezTo>
                <a:cubicBezTo>
                  <a:pt x="2820560" y="2406238"/>
                  <a:pt x="2585477" y="2345318"/>
                  <a:pt x="2375033" y="2297677"/>
                </a:cubicBezTo>
                <a:cubicBezTo>
                  <a:pt x="2045327" y="2270247"/>
                  <a:pt x="2012119" y="2273557"/>
                  <a:pt x="1671165" y="2297677"/>
                </a:cubicBezTo>
                <a:cubicBezTo>
                  <a:pt x="1330211" y="2321797"/>
                  <a:pt x="1157471" y="2265950"/>
                  <a:pt x="1027060" y="2297677"/>
                </a:cubicBezTo>
                <a:cubicBezTo>
                  <a:pt x="896650" y="2329404"/>
                  <a:pt x="551485" y="2270514"/>
                  <a:pt x="382954" y="2297677"/>
                </a:cubicBezTo>
                <a:cubicBezTo>
                  <a:pt x="187914" y="2303364"/>
                  <a:pt x="38683" y="2133790"/>
                  <a:pt x="0" y="1914723"/>
                </a:cubicBezTo>
                <a:lnTo>
                  <a:pt x="0" y="1914731"/>
                </a:lnTo>
                <a:cubicBezTo>
                  <a:pt x="27516" y="1760025"/>
                  <a:pt x="-14295" y="1487551"/>
                  <a:pt x="0" y="1340312"/>
                </a:cubicBezTo>
                <a:lnTo>
                  <a:pt x="0" y="1340312"/>
                </a:lnTo>
                <a:cubicBezTo>
                  <a:pt x="14474" y="1237589"/>
                  <a:pt x="-3947" y="957635"/>
                  <a:pt x="0" y="842486"/>
                </a:cubicBezTo>
                <a:cubicBezTo>
                  <a:pt x="3947" y="727337"/>
                  <a:pt x="-9911" y="542583"/>
                  <a:pt x="0" y="382954"/>
                </a:cubicBezTo>
                <a:close/>
              </a:path>
              <a:path w="4071485" h="2297677" stroke="0" extrusionOk="0">
                <a:moveTo>
                  <a:pt x="0" y="382954"/>
                </a:moveTo>
                <a:cubicBezTo>
                  <a:pt x="12275" y="187329"/>
                  <a:pt x="193065" y="-9067"/>
                  <a:pt x="382954" y="0"/>
                </a:cubicBezTo>
                <a:cubicBezTo>
                  <a:pt x="663315" y="7774"/>
                  <a:pt x="761667" y="3911"/>
                  <a:pt x="1007139" y="0"/>
                </a:cubicBezTo>
                <a:cubicBezTo>
                  <a:pt x="1252611" y="-3911"/>
                  <a:pt x="1372375" y="10984"/>
                  <a:pt x="1651244" y="0"/>
                </a:cubicBezTo>
                <a:cubicBezTo>
                  <a:pt x="1930113" y="-10984"/>
                  <a:pt x="2068128" y="-2325"/>
                  <a:pt x="2375033" y="0"/>
                </a:cubicBezTo>
                <a:lnTo>
                  <a:pt x="2375033" y="0"/>
                </a:lnTo>
                <a:cubicBezTo>
                  <a:pt x="2542989" y="-15351"/>
                  <a:pt x="2715620" y="783"/>
                  <a:pt x="2904326" y="0"/>
                </a:cubicBezTo>
                <a:cubicBezTo>
                  <a:pt x="3093032" y="-783"/>
                  <a:pt x="3191553" y="3778"/>
                  <a:pt x="3392904" y="0"/>
                </a:cubicBezTo>
                <a:cubicBezTo>
                  <a:pt x="3490613" y="2810"/>
                  <a:pt x="3611514" y="6471"/>
                  <a:pt x="3688531" y="0"/>
                </a:cubicBezTo>
                <a:cubicBezTo>
                  <a:pt x="3887031" y="-2482"/>
                  <a:pt x="4066252" y="172749"/>
                  <a:pt x="4071485" y="382954"/>
                </a:cubicBezTo>
                <a:cubicBezTo>
                  <a:pt x="4074757" y="607867"/>
                  <a:pt x="4093852" y="654345"/>
                  <a:pt x="4071485" y="852059"/>
                </a:cubicBezTo>
                <a:cubicBezTo>
                  <a:pt x="4049118" y="1049774"/>
                  <a:pt x="4056742" y="1142406"/>
                  <a:pt x="4071485" y="1340312"/>
                </a:cubicBezTo>
                <a:lnTo>
                  <a:pt x="4071485" y="1340312"/>
                </a:lnTo>
                <a:cubicBezTo>
                  <a:pt x="4092005" y="1560815"/>
                  <a:pt x="4080102" y="1714664"/>
                  <a:pt x="4071485" y="1914731"/>
                </a:cubicBezTo>
                <a:lnTo>
                  <a:pt x="4071485" y="1914723"/>
                </a:lnTo>
                <a:cubicBezTo>
                  <a:pt x="4074884" y="2135818"/>
                  <a:pt x="3901729" y="2323787"/>
                  <a:pt x="3688531" y="2297677"/>
                </a:cubicBezTo>
                <a:cubicBezTo>
                  <a:pt x="3548013" y="2306951"/>
                  <a:pt x="3521115" y="2287243"/>
                  <a:pt x="3392904" y="2297677"/>
                </a:cubicBezTo>
                <a:cubicBezTo>
                  <a:pt x="3600367" y="2472420"/>
                  <a:pt x="3774746" y="2569423"/>
                  <a:pt x="3926825" y="2653243"/>
                </a:cubicBezTo>
                <a:cubicBezTo>
                  <a:pt x="3730248" y="2617774"/>
                  <a:pt x="3651967" y="2602301"/>
                  <a:pt x="3440597" y="2541832"/>
                </a:cubicBezTo>
                <a:cubicBezTo>
                  <a:pt x="3229226" y="2481363"/>
                  <a:pt x="3057554" y="2462769"/>
                  <a:pt x="2954369" y="2430422"/>
                </a:cubicBezTo>
                <a:cubicBezTo>
                  <a:pt x="2851184" y="2398074"/>
                  <a:pt x="2660616" y="2373944"/>
                  <a:pt x="2375033" y="2297677"/>
                </a:cubicBezTo>
                <a:cubicBezTo>
                  <a:pt x="2176608" y="2316790"/>
                  <a:pt x="1867992" y="2306380"/>
                  <a:pt x="1711007" y="2297677"/>
                </a:cubicBezTo>
                <a:cubicBezTo>
                  <a:pt x="1554022" y="2288974"/>
                  <a:pt x="1323954" y="2322881"/>
                  <a:pt x="1086822" y="2297677"/>
                </a:cubicBezTo>
                <a:cubicBezTo>
                  <a:pt x="849690" y="2272473"/>
                  <a:pt x="540755" y="2265662"/>
                  <a:pt x="382954" y="2297677"/>
                </a:cubicBezTo>
                <a:cubicBezTo>
                  <a:pt x="219000" y="2277525"/>
                  <a:pt x="9529" y="2157864"/>
                  <a:pt x="0" y="1914723"/>
                </a:cubicBezTo>
                <a:lnTo>
                  <a:pt x="0" y="1914731"/>
                </a:lnTo>
                <a:cubicBezTo>
                  <a:pt x="-22993" y="1688799"/>
                  <a:pt x="13156" y="1462028"/>
                  <a:pt x="0" y="1340312"/>
                </a:cubicBezTo>
                <a:lnTo>
                  <a:pt x="0" y="1340312"/>
                </a:lnTo>
                <a:cubicBezTo>
                  <a:pt x="13453" y="1195124"/>
                  <a:pt x="11523" y="1060043"/>
                  <a:pt x="0" y="880780"/>
                </a:cubicBezTo>
                <a:cubicBezTo>
                  <a:pt x="-11523" y="701517"/>
                  <a:pt x="-16560" y="498747"/>
                  <a:pt x="0" y="382954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302018887">
                  <a:prstGeom prst="wedgeRoundRectCallout">
                    <a:avLst>
                      <a:gd name="adj1" fmla="val 46447"/>
                      <a:gd name="adj2" fmla="val 65475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이밖에</a:t>
            </a:r>
            <a:endParaRPr kumimoji="0" lang="en-US" altLang="ko-KR" sz="3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학교에서 </a:t>
            </a:r>
            <a:r>
              <a:rPr lang="ko-KR" altLang="en-US" sz="31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일어나는</a:t>
            </a:r>
            <a:endParaRPr lang="en-US" altLang="ko-KR" sz="3100" dirty="0">
              <a:solidFill>
                <a:prstClr val="black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인권 침해 사례에는</a:t>
            </a:r>
            <a:endParaRPr kumimoji="0" lang="en-US" altLang="ko-KR" sz="3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1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무엇이 있을까요</a:t>
            </a:r>
            <a:r>
              <a:rPr lang="en-US" altLang="ko-KR" sz="31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  <a:endParaRPr kumimoji="0" lang="ko-KR" altLang="en-US" sz="3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0" name="그림 9" descr="위성이(가) 표시된 사진&#10;&#10;자동 생성된 설명">
            <a:extLst>
              <a:ext uri="{FF2B5EF4-FFF2-40B4-BE49-F238E27FC236}">
                <a16:creationId xmlns="" xmlns:a16="http://schemas.microsoft.com/office/drawing/2014/main" id="{3E215C53-018F-4DD8-B19D-C34EF73A6F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5001" y="64411"/>
            <a:ext cx="1613542" cy="1356692"/>
          </a:xfrm>
          <a:prstGeom prst="rect">
            <a:avLst/>
          </a:prstGeom>
        </p:spPr>
      </p:pic>
      <p:sp>
        <p:nvSpPr>
          <p:cNvPr id="12" name="말풍선: 모서리가 둥근 사각형 11">
            <a:extLst>
              <a:ext uri="{FF2B5EF4-FFF2-40B4-BE49-F238E27FC236}">
                <a16:creationId xmlns="" xmlns:a16="http://schemas.microsoft.com/office/drawing/2014/main" id="{5E93E204-698F-421E-8335-A05C2673B810}"/>
              </a:ext>
            </a:extLst>
          </p:cNvPr>
          <p:cNvSpPr/>
          <p:nvPr/>
        </p:nvSpPr>
        <p:spPr>
          <a:xfrm>
            <a:off x="7226319" y="2640669"/>
            <a:ext cx="4442392" cy="1528556"/>
          </a:xfrm>
          <a:custGeom>
            <a:avLst/>
            <a:gdLst>
              <a:gd name="connsiteX0" fmla="*/ 0 w 4442392"/>
              <a:gd name="connsiteY0" fmla="*/ 254764 h 1528556"/>
              <a:gd name="connsiteX1" fmla="*/ 254764 w 4442392"/>
              <a:gd name="connsiteY1" fmla="*/ 0 h 1528556"/>
              <a:gd name="connsiteX2" fmla="*/ 815555 w 4442392"/>
              <a:gd name="connsiteY2" fmla="*/ 0 h 1528556"/>
              <a:gd name="connsiteX3" fmla="*/ 1329614 w 4442392"/>
              <a:gd name="connsiteY3" fmla="*/ 0 h 1528556"/>
              <a:gd name="connsiteX4" fmla="*/ 1913772 w 4442392"/>
              <a:gd name="connsiteY4" fmla="*/ 0 h 1528556"/>
              <a:gd name="connsiteX5" fmla="*/ 2591395 w 4442392"/>
              <a:gd name="connsiteY5" fmla="*/ 0 h 1528556"/>
              <a:gd name="connsiteX6" fmla="*/ 2591395 w 4442392"/>
              <a:gd name="connsiteY6" fmla="*/ 0 h 1528556"/>
              <a:gd name="connsiteX7" fmla="*/ 3168906 w 4442392"/>
              <a:gd name="connsiteY7" fmla="*/ 0 h 1528556"/>
              <a:gd name="connsiteX8" fmla="*/ 3701993 w 4442392"/>
              <a:gd name="connsiteY8" fmla="*/ 0 h 1528556"/>
              <a:gd name="connsiteX9" fmla="*/ 4187628 w 4442392"/>
              <a:gd name="connsiteY9" fmla="*/ 0 h 1528556"/>
              <a:gd name="connsiteX10" fmla="*/ 4442392 w 4442392"/>
              <a:gd name="connsiteY10" fmla="*/ 254764 h 1528556"/>
              <a:gd name="connsiteX11" fmla="*/ 4442392 w 4442392"/>
              <a:gd name="connsiteY11" fmla="*/ 891658 h 1528556"/>
              <a:gd name="connsiteX12" fmla="*/ 4847405 w 4442392"/>
              <a:gd name="connsiteY12" fmla="*/ 1086941 h 1528556"/>
              <a:gd name="connsiteX13" fmla="*/ 4442392 w 4442392"/>
              <a:gd name="connsiteY13" fmla="*/ 1273797 h 1528556"/>
              <a:gd name="connsiteX14" fmla="*/ 4442392 w 4442392"/>
              <a:gd name="connsiteY14" fmla="*/ 1273792 h 1528556"/>
              <a:gd name="connsiteX15" fmla="*/ 4187628 w 4442392"/>
              <a:gd name="connsiteY15" fmla="*/ 1528556 h 1528556"/>
              <a:gd name="connsiteX16" fmla="*/ 3701993 w 4442392"/>
              <a:gd name="connsiteY16" fmla="*/ 1528556 h 1528556"/>
              <a:gd name="connsiteX17" fmla="*/ 3124482 w 4442392"/>
              <a:gd name="connsiteY17" fmla="*/ 1528556 h 1528556"/>
              <a:gd name="connsiteX18" fmla="*/ 2591395 w 4442392"/>
              <a:gd name="connsiteY18" fmla="*/ 1528556 h 1528556"/>
              <a:gd name="connsiteX19" fmla="*/ 2591395 w 4442392"/>
              <a:gd name="connsiteY19" fmla="*/ 1528556 h 1528556"/>
              <a:gd name="connsiteX20" fmla="*/ 2030604 w 4442392"/>
              <a:gd name="connsiteY20" fmla="*/ 1528556 h 1528556"/>
              <a:gd name="connsiteX21" fmla="*/ 1446446 w 4442392"/>
              <a:gd name="connsiteY21" fmla="*/ 1528556 h 1528556"/>
              <a:gd name="connsiteX22" fmla="*/ 862288 w 4442392"/>
              <a:gd name="connsiteY22" fmla="*/ 1528556 h 1528556"/>
              <a:gd name="connsiteX23" fmla="*/ 254764 w 4442392"/>
              <a:gd name="connsiteY23" fmla="*/ 1528556 h 1528556"/>
              <a:gd name="connsiteX24" fmla="*/ 0 w 4442392"/>
              <a:gd name="connsiteY24" fmla="*/ 1273792 h 1528556"/>
              <a:gd name="connsiteX25" fmla="*/ 0 w 4442392"/>
              <a:gd name="connsiteY25" fmla="*/ 1273797 h 1528556"/>
              <a:gd name="connsiteX26" fmla="*/ 0 w 4442392"/>
              <a:gd name="connsiteY26" fmla="*/ 891658 h 1528556"/>
              <a:gd name="connsiteX27" fmla="*/ 0 w 4442392"/>
              <a:gd name="connsiteY27" fmla="*/ 891658 h 1528556"/>
              <a:gd name="connsiteX28" fmla="*/ 0 w 4442392"/>
              <a:gd name="connsiteY28" fmla="*/ 254764 h 1528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442392" h="1528556" fill="none" extrusionOk="0">
                <a:moveTo>
                  <a:pt x="0" y="254764"/>
                </a:moveTo>
                <a:cubicBezTo>
                  <a:pt x="-30901" y="113598"/>
                  <a:pt x="138513" y="-22715"/>
                  <a:pt x="254764" y="0"/>
                </a:cubicBezTo>
                <a:cubicBezTo>
                  <a:pt x="450968" y="21386"/>
                  <a:pt x="651353" y="13959"/>
                  <a:pt x="815555" y="0"/>
                </a:cubicBezTo>
                <a:cubicBezTo>
                  <a:pt x="979757" y="-13959"/>
                  <a:pt x="1212263" y="-656"/>
                  <a:pt x="1329614" y="0"/>
                </a:cubicBezTo>
                <a:cubicBezTo>
                  <a:pt x="1446965" y="656"/>
                  <a:pt x="1637057" y="-24046"/>
                  <a:pt x="1913772" y="0"/>
                </a:cubicBezTo>
                <a:cubicBezTo>
                  <a:pt x="2190487" y="24046"/>
                  <a:pt x="2336409" y="28177"/>
                  <a:pt x="2591395" y="0"/>
                </a:cubicBezTo>
                <a:lnTo>
                  <a:pt x="2591395" y="0"/>
                </a:lnTo>
                <a:cubicBezTo>
                  <a:pt x="2795482" y="10096"/>
                  <a:pt x="2961326" y="-6642"/>
                  <a:pt x="3168906" y="0"/>
                </a:cubicBezTo>
                <a:cubicBezTo>
                  <a:pt x="3376486" y="6642"/>
                  <a:pt x="3594781" y="-21006"/>
                  <a:pt x="3701993" y="0"/>
                </a:cubicBezTo>
                <a:cubicBezTo>
                  <a:pt x="3840850" y="15872"/>
                  <a:pt x="4059956" y="-3325"/>
                  <a:pt x="4187628" y="0"/>
                </a:cubicBezTo>
                <a:cubicBezTo>
                  <a:pt x="4311105" y="10807"/>
                  <a:pt x="4439140" y="85028"/>
                  <a:pt x="4442392" y="254764"/>
                </a:cubicBezTo>
                <a:cubicBezTo>
                  <a:pt x="4414200" y="392071"/>
                  <a:pt x="4436654" y="751596"/>
                  <a:pt x="4442392" y="891658"/>
                </a:cubicBezTo>
                <a:cubicBezTo>
                  <a:pt x="4537861" y="918897"/>
                  <a:pt x="4706142" y="1025988"/>
                  <a:pt x="4847405" y="1086941"/>
                </a:cubicBezTo>
                <a:cubicBezTo>
                  <a:pt x="4756830" y="1135586"/>
                  <a:pt x="4528126" y="1245783"/>
                  <a:pt x="4442392" y="1273797"/>
                </a:cubicBezTo>
                <a:lnTo>
                  <a:pt x="4442392" y="1273792"/>
                </a:lnTo>
                <a:cubicBezTo>
                  <a:pt x="4433329" y="1403980"/>
                  <a:pt x="4326302" y="1524703"/>
                  <a:pt x="4187628" y="1528556"/>
                </a:cubicBezTo>
                <a:cubicBezTo>
                  <a:pt x="3961114" y="1528013"/>
                  <a:pt x="3806764" y="1530760"/>
                  <a:pt x="3701993" y="1528556"/>
                </a:cubicBezTo>
                <a:cubicBezTo>
                  <a:pt x="3465084" y="1547675"/>
                  <a:pt x="3359997" y="1500273"/>
                  <a:pt x="3124482" y="1528556"/>
                </a:cubicBezTo>
                <a:cubicBezTo>
                  <a:pt x="2888967" y="1556839"/>
                  <a:pt x="2838849" y="1524742"/>
                  <a:pt x="2591395" y="1528556"/>
                </a:cubicBezTo>
                <a:lnTo>
                  <a:pt x="2591395" y="1528556"/>
                </a:lnTo>
                <a:cubicBezTo>
                  <a:pt x="2396625" y="1519330"/>
                  <a:pt x="2183767" y="1520068"/>
                  <a:pt x="2030604" y="1528556"/>
                </a:cubicBezTo>
                <a:cubicBezTo>
                  <a:pt x="1877441" y="1537044"/>
                  <a:pt x="1655113" y="1515490"/>
                  <a:pt x="1446446" y="1528556"/>
                </a:cubicBezTo>
                <a:cubicBezTo>
                  <a:pt x="1237779" y="1541622"/>
                  <a:pt x="1106742" y="1530528"/>
                  <a:pt x="862288" y="1528556"/>
                </a:cubicBezTo>
                <a:cubicBezTo>
                  <a:pt x="617834" y="1526584"/>
                  <a:pt x="501190" y="1546479"/>
                  <a:pt x="254764" y="1528556"/>
                </a:cubicBezTo>
                <a:cubicBezTo>
                  <a:pt x="109874" y="1510412"/>
                  <a:pt x="-9433" y="1416099"/>
                  <a:pt x="0" y="1273792"/>
                </a:cubicBezTo>
                <a:lnTo>
                  <a:pt x="0" y="1273797"/>
                </a:lnTo>
                <a:cubicBezTo>
                  <a:pt x="-7522" y="1118575"/>
                  <a:pt x="-7003" y="1058970"/>
                  <a:pt x="0" y="891658"/>
                </a:cubicBezTo>
                <a:lnTo>
                  <a:pt x="0" y="891658"/>
                </a:lnTo>
                <a:cubicBezTo>
                  <a:pt x="-20921" y="695434"/>
                  <a:pt x="23362" y="439088"/>
                  <a:pt x="0" y="254764"/>
                </a:cubicBezTo>
                <a:close/>
              </a:path>
              <a:path w="4442392" h="1528556" stroke="0" extrusionOk="0">
                <a:moveTo>
                  <a:pt x="0" y="254764"/>
                </a:moveTo>
                <a:cubicBezTo>
                  <a:pt x="9411" y="126233"/>
                  <a:pt x="117375" y="-1390"/>
                  <a:pt x="254764" y="0"/>
                </a:cubicBezTo>
                <a:cubicBezTo>
                  <a:pt x="470844" y="3217"/>
                  <a:pt x="573591" y="24035"/>
                  <a:pt x="792189" y="0"/>
                </a:cubicBezTo>
                <a:cubicBezTo>
                  <a:pt x="1010788" y="-24035"/>
                  <a:pt x="1084159" y="3226"/>
                  <a:pt x="1352981" y="0"/>
                </a:cubicBezTo>
                <a:cubicBezTo>
                  <a:pt x="1621803" y="-3226"/>
                  <a:pt x="1819543" y="7751"/>
                  <a:pt x="1937138" y="0"/>
                </a:cubicBezTo>
                <a:cubicBezTo>
                  <a:pt x="2054733" y="-7751"/>
                  <a:pt x="2324268" y="-16023"/>
                  <a:pt x="2591395" y="0"/>
                </a:cubicBezTo>
                <a:lnTo>
                  <a:pt x="2591395" y="0"/>
                </a:lnTo>
                <a:cubicBezTo>
                  <a:pt x="2815537" y="13642"/>
                  <a:pt x="2960080" y="10695"/>
                  <a:pt x="3135588" y="0"/>
                </a:cubicBezTo>
                <a:cubicBezTo>
                  <a:pt x="3311096" y="-10695"/>
                  <a:pt x="3554437" y="-27060"/>
                  <a:pt x="3701993" y="0"/>
                </a:cubicBezTo>
                <a:cubicBezTo>
                  <a:pt x="3856776" y="22861"/>
                  <a:pt x="4061425" y="23474"/>
                  <a:pt x="4187628" y="0"/>
                </a:cubicBezTo>
                <a:cubicBezTo>
                  <a:pt x="4310355" y="11289"/>
                  <a:pt x="4423808" y="97272"/>
                  <a:pt x="4442392" y="254764"/>
                </a:cubicBezTo>
                <a:cubicBezTo>
                  <a:pt x="4419731" y="460924"/>
                  <a:pt x="4431596" y="731129"/>
                  <a:pt x="4442392" y="891658"/>
                </a:cubicBezTo>
                <a:cubicBezTo>
                  <a:pt x="4556440" y="954214"/>
                  <a:pt x="4757709" y="1058187"/>
                  <a:pt x="4847405" y="1086941"/>
                </a:cubicBezTo>
                <a:cubicBezTo>
                  <a:pt x="4671613" y="1172985"/>
                  <a:pt x="4597938" y="1205214"/>
                  <a:pt x="4442392" y="1273797"/>
                </a:cubicBezTo>
                <a:lnTo>
                  <a:pt x="4442392" y="1273792"/>
                </a:lnTo>
                <a:cubicBezTo>
                  <a:pt x="4452586" y="1410819"/>
                  <a:pt x="4361157" y="1531598"/>
                  <a:pt x="4187628" y="1528556"/>
                </a:cubicBezTo>
                <a:cubicBezTo>
                  <a:pt x="3962722" y="1537964"/>
                  <a:pt x="3933426" y="1504798"/>
                  <a:pt x="3701993" y="1528556"/>
                </a:cubicBezTo>
                <a:cubicBezTo>
                  <a:pt x="3523652" y="1535344"/>
                  <a:pt x="3375967" y="1535268"/>
                  <a:pt x="3168906" y="1528556"/>
                </a:cubicBezTo>
                <a:cubicBezTo>
                  <a:pt x="2961845" y="1521844"/>
                  <a:pt x="2763524" y="1501987"/>
                  <a:pt x="2591395" y="1528556"/>
                </a:cubicBezTo>
                <a:lnTo>
                  <a:pt x="2591395" y="1528556"/>
                </a:lnTo>
                <a:cubicBezTo>
                  <a:pt x="2432408" y="1524275"/>
                  <a:pt x="2203899" y="1539674"/>
                  <a:pt x="2053970" y="1528556"/>
                </a:cubicBezTo>
                <a:cubicBezTo>
                  <a:pt x="1904041" y="1517438"/>
                  <a:pt x="1675919" y="1511390"/>
                  <a:pt x="1516545" y="1528556"/>
                </a:cubicBezTo>
                <a:cubicBezTo>
                  <a:pt x="1357171" y="1545722"/>
                  <a:pt x="1239768" y="1552904"/>
                  <a:pt x="979120" y="1528556"/>
                </a:cubicBezTo>
                <a:cubicBezTo>
                  <a:pt x="718473" y="1504208"/>
                  <a:pt x="513201" y="1524910"/>
                  <a:pt x="254764" y="1528556"/>
                </a:cubicBezTo>
                <a:cubicBezTo>
                  <a:pt x="141800" y="1516800"/>
                  <a:pt x="8419" y="1442448"/>
                  <a:pt x="0" y="1273792"/>
                </a:cubicBezTo>
                <a:lnTo>
                  <a:pt x="0" y="1273797"/>
                </a:lnTo>
                <a:cubicBezTo>
                  <a:pt x="-16934" y="1160276"/>
                  <a:pt x="-293" y="1067325"/>
                  <a:pt x="0" y="891658"/>
                </a:cubicBezTo>
                <a:lnTo>
                  <a:pt x="0" y="891658"/>
                </a:lnTo>
                <a:cubicBezTo>
                  <a:pt x="9925" y="730444"/>
                  <a:pt x="-5842" y="395604"/>
                  <a:pt x="0" y="254764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302018887">
                  <a:prstGeom prst="wedgeRoundRectCallout">
                    <a:avLst>
                      <a:gd name="adj1" fmla="val 59117"/>
                      <a:gd name="adj2" fmla="val 21109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친구가 나의 개인정보를</a:t>
            </a:r>
            <a:endParaRPr kumimoji="0" lang="en-US" altLang="ko-K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함부로 보아서</a:t>
            </a:r>
            <a:endParaRPr lang="en-US" altLang="ko-KR" sz="2800" dirty="0">
              <a:solidFill>
                <a:prstClr val="black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속상했습니다</a:t>
            </a:r>
            <a:r>
              <a:rPr lang="en-US" altLang="ko-KR" sz="28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kumimoji="0" lang="ko-KR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13" name="말풍선: 모서리가 둥근 사각형 12">
            <a:extLst>
              <a:ext uri="{FF2B5EF4-FFF2-40B4-BE49-F238E27FC236}">
                <a16:creationId xmlns="" xmlns:a16="http://schemas.microsoft.com/office/drawing/2014/main" id="{66B425EE-357A-44A1-92B1-B1C2C7AE56B2}"/>
              </a:ext>
            </a:extLst>
          </p:cNvPr>
          <p:cNvSpPr/>
          <p:nvPr/>
        </p:nvSpPr>
        <p:spPr>
          <a:xfrm>
            <a:off x="7220218" y="4304851"/>
            <a:ext cx="4442392" cy="1528556"/>
          </a:xfrm>
          <a:custGeom>
            <a:avLst/>
            <a:gdLst>
              <a:gd name="connsiteX0" fmla="*/ 0 w 4442392"/>
              <a:gd name="connsiteY0" fmla="*/ 254764 h 1528556"/>
              <a:gd name="connsiteX1" fmla="*/ 254764 w 4442392"/>
              <a:gd name="connsiteY1" fmla="*/ 0 h 1528556"/>
              <a:gd name="connsiteX2" fmla="*/ 815555 w 4442392"/>
              <a:gd name="connsiteY2" fmla="*/ 0 h 1528556"/>
              <a:gd name="connsiteX3" fmla="*/ 1329614 w 4442392"/>
              <a:gd name="connsiteY3" fmla="*/ 0 h 1528556"/>
              <a:gd name="connsiteX4" fmla="*/ 1913772 w 4442392"/>
              <a:gd name="connsiteY4" fmla="*/ 0 h 1528556"/>
              <a:gd name="connsiteX5" fmla="*/ 2591395 w 4442392"/>
              <a:gd name="connsiteY5" fmla="*/ 0 h 1528556"/>
              <a:gd name="connsiteX6" fmla="*/ 2591395 w 4442392"/>
              <a:gd name="connsiteY6" fmla="*/ 0 h 1528556"/>
              <a:gd name="connsiteX7" fmla="*/ 3168906 w 4442392"/>
              <a:gd name="connsiteY7" fmla="*/ 0 h 1528556"/>
              <a:gd name="connsiteX8" fmla="*/ 3701993 w 4442392"/>
              <a:gd name="connsiteY8" fmla="*/ 0 h 1528556"/>
              <a:gd name="connsiteX9" fmla="*/ 4187628 w 4442392"/>
              <a:gd name="connsiteY9" fmla="*/ 0 h 1528556"/>
              <a:gd name="connsiteX10" fmla="*/ 4442392 w 4442392"/>
              <a:gd name="connsiteY10" fmla="*/ 254764 h 1528556"/>
              <a:gd name="connsiteX11" fmla="*/ 4442392 w 4442392"/>
              <a:gd name="connsiteY11" fmla="*/ 891658 h 1528556"/>
              <a:gd name="connsiteX12" fmla="*/ 4847405 w 4442392"/>
              <a:gd name="connsiteY12" fmla="*/ 1086941 h 1528556"/>
              <a:gd name="connsiteX13" fmla="*/ 4442392 w 4442392"/>
              <a:gd name="connsiteY13" fmla="*/ 1273797 h 1528556"/>
              <a:gd name="connsiteX14" fmla="*/ 4442392 w 4442392"/>
              <a:gd name="connsiteY14" fmla="*/ 1273792 h 1528556"/>
              <a:gd name="connsiteX15" fmla="*/ 4187628 w 4442392"/>
              <a:gd name="connsiteY15" fmla="*/ 1528556 h 1528556"/>
              <a:gd name="connsiteX16" fmla="*/ 3701993 w 4442392"/>
              <a:gd name="connsiteY16" fmla="*/ 1528556 h 1528556"/>
              <a:gd name="connsiteX17" fmla="*/ 3124482 w 4442392"/>
              <a:gd name="connsiteY17" fmla="*/ 1528556 h 1528556"/>
              <a:gd name="connsiteX18" fmla="*/ 2591395 w 4442392"/>
              <a:gd name="connsiteY18" fmla="*/ 1528556 h 1528556"/>
              <a:gd name="connsiteX19" fmla="*/ 2591395 w 4442392"/>
              <a:gd name="connsiteY19" fmla="*/ 1528556 h 1528556"/>
              <a:gd name="connsiteX20" fmla="*/ 2030604 w 4442392"/>
              <a:gd name="connsiteY20" fmla="*/ 1528556 h 1528556"/>
              <a:gd name="connsiteX21" fmla="*/ 1446446 w 4442392"/>
              <a:gd name="connsiteY21" fmla="*/ 1528556 h 1528556"/>
              <a:gd name="connsiteX22" fmla="*/ 862288 w 4442392"/>
              <a:gd name="connsiteY22" fmla="*/ 1528556 h 1528556"/>
              <a:gd name="connsiteX23" fmla="*/ 254764 w 4442392"/>
              <a:gd name="connsiteY23" fmla="*/ 1528556 h 1528556"/>
              <a:gd name="connsiteX24" fmla="*/ 0 w 4442392"/>
              <a:gd name="connsiteY24" fmla="*/ 1273792 h 1528556"/>
              <a:gd name="connsiteX25" fmla="*/ 0 w 4442392"/>
              <a:gd name="connsiteY25" fmla="*/ 1273797 h 1528556"/>
              <a:gd name="connsiteX26" fmla="*/ 0 w 4442392"/>
              <a:gd name="connsiteY26" fmla="*/ 891658 h 1528556"/>
              <a:gd name="connsiteX27" fmla="*/ 0 w 4442392"/>
              <a:gd name="connsiteY27" fmla="*/ 891658 h 1528556"/>
              <a:gd name="connsiteX28" fmla="*/ 0 w 4442392"/>
              <a:gd name="connsiteY28" fmla="*/ 254764 h 1528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442392" h="1528556" fill="none" extrusionOk="0">
                <a:moveTo>
                  <a:pt x="0" y="254764"/>
                </a:moveTo>
                <a:cubicBezTo>
                  <a:pt x="-30901" y="113598"/>
                  <a:pt x="138513" y="-22715"/>
                  <a:pt x="254764" y="0"/>
                </a:cubicBezTo>
                <a:cubicBezTo>
                  <a:pt x="450968" y="21386"/>
                  <a:pt x="651353" y="13959"/>
                  <a:pt x="815555" y="0"/>
                </a:cubicBezTo>
                <a:cubicBezTo>
                  <a:pt x="979757" y="-13959"/>
                  <a:pt x="1212263" y="-656"/>
                  <a:pt x="1329614" y="0"/>
                </a:cubicBezTo>
                <a:cubicBezTo>
                  <a:pt x="1446965" y="656"/>
                  <a:pt x="1637057" y="-24046"/>
                  <a:pt x="1913772" y="0"/>
                </a:cubicBezTo>
                <a:cubicBezTo>
                  <a:pt x="2190487" y="24046"/>
                  <a:pt x="2336409" y="28177"/>
                  <a:pt x="2591395" y="0"/>
                </a:cubicBezTo>
                <a:lnTo>
                  <a:pt x="2591395" y="0"/>
                </a:lnTo>
                <a:cubicBezTo>
                  <a:pt x="2795482" y="10096"/>
                  <a:pt x="2961326" y="-6642"/>
                  <a:pt x="3168906" y="0"/>
                </a:cubicBezTo>
                <a:cubicBezTo>
                  <a:pt x="3376486" y="6642"/>
                  <a:pt x="3594781" y="-21006"/>
                  <a:pt x="3701993" y="0"/>
                </a:cubicBezTo>
                <a:cubicBezTo>
                  <a:pt x="3840850" y="15872"/>
                  <a:pt x="4059956" y="-3325"/>
                  <a:pt x="4187628" y="0"/>
                </a:cubicBezTo>
                <a:cubicBezTo>
                  <a:pt x="4311105" y="10807"/>
                  <a:pt x="4439140" y="85028"/>
                  <a:pt x="4442392" y="254764"/>
                </a:cubicBezTo>
                <a:cubicBezTo>
                  <a:pt x="4414200" y="392071"/>
                  <a:pt x="4436654" y="751596"/>
                  <a:pt x="4442392" y="891658"/>
                </a:cubicBezTo>
                <a:cubicBezTo>
                  <a:pt x="4537861" y="918897"/>
                  <a:pt x="4706142" y="1025988"/>
                  <a:pt x="4847405" y="1086941"/>
                </a:cubicBezTo>
                <a:cubicBezTo>
                  <a:pt x="4756830" y="1135586"/>
                  <a:pt x="4528126" y="1245783"/>
                  <a:pt x="4442392" y="1273797"/>
                </a:cubicBezTo>
                <a:lnTo>
                  <a:pt x="4442392" y="1273792"/>
                </a:lnTo>
                <a:cubicBezTo>
                  <a:pt x="4433329" y="1403980"/>
                  <a:pt x="4326302" y="1524703"/>
                  <a:pt x="4187628" y="1528556"/>
                </a:cubicBezTo>
                <a:cubicBezTo>
                  <a:pt x="3961114" y="1528013"/>
                  <a:pt x="3806764" y="1530760"/>
                  <a:pt x="3701993" y="1528556"/>
                </a:cubicBezTo>
                <a:cubicBezTo>
                  <a:pt x="3465084" y="1547675"/>
                  <a:pt x="3359997" y="1500273"/>
                  <a:pt x="3124482" y="1528556"/>
                </a:cubicBezTo>
                <a:cubicBezTo>
                  <a:pt x="2888967" y="1556839"/>
                  <a:pt x="2838849" y="1524742"/>
                  <a:pt x="2591395" y="1528556"/>
                </a:cubicBezTo>
                <a:lnTo>
                  <a:pt x="2591395" y="1528556"/>
                </a:lnTo>
                <a:cubicBezTo>
                  <a:pt x="2396625" y="1519330"/>
                  <a:pt x="2183767" y="1520068"/>
                  <a:pt x="2030604" y="1528556"/>
                </a:cubicBezTo>
                <a:cubicBezTo>
                  <a:pt x="1877441" y="1537044"/>
                  <a:pt x="1655113" y="1515490"/>
                  <a:pt x="1446446" y="1528556"/>
                </a:cubicBezTo>
                <a:cubicBezTo>
                  <a:pt x="1237779" y="1541622"/>
                  <a:pt x="1106742" y="1530528"/>
                  <a:pt x="862288" y="1528556"/>
                </a:cubicBezTo>
                <a:cubicBezTo>
                  <a:pt x="617834" y="1526584"/>
                  <a:pt x="501190" y="1546479"/>
                  <a:pt x="254764" y="1528556"/>
                </a:cubicBezTo>
                <a:cubicBezTo>
                  <a:pt x="109874" y="1510412"/>
                  <a:pt x="-9433" y="1416099"/>
                  <a:pt x="0" y="1273792"/>
                </a:cubicBezTo>
                <a:lnTo>
                  <a:pt x="0" y="1273797"/>
                </a:lnTo>
                <a:cubicBezTo>
                  <a:pt x="-7522" y="1118575"/>
                  <a:pt x="-7003" y="1058970"/>
                  <a:pt x="0" y="891658"/>
                </a:cubicBezTo>
                <a:lnTo>
                  <a:pt x="0" y="891658"/>
                </a:lnTo>
                <a:cubicBezTo>
                  <a:pt x="-20921" y="695434"/>
                  <a:pt x="23362" y="439088"/>
                  <a:pt x="0" y="254764"/>
                </a:cubicBezTo>
                <a:close/>
              </a:path>
              <a:path w="4442392" h="1528556" stroke="0" extrusionOk="0">
                <a:moveTo>
                  <a:pt x="0" y="254764"/>
                </a:moveTo>
                <a:cubicBezTo>
                  <a:pt x="9411" y="126233"/>
                  <a:pt x="117375" y="-1390"/>
                  <a:pt x="254764" y="0"/>
                </a:cubicBezTo>
                <a:cubicBezTo>
                  <a:pt x="470844" y="3217"/>
                  <a:pt x="573591" y="24035"/>
                  <a:pt x="792189" y="0"/>
                </a:cubicBezTo>
                <a:cubicBezTo>
                  <a:pt x="1010788" y="-24035"/>
                  <a:pt x="1084159" y="3226"/>
                  <a:pt x="1352981" y="0"/>
                </a:cubicBezTo>
                <a:cubicBezTo>
                  <a:pt x="1621803" y="-3226"/>
                  <a:pt x="1819543" y="7751"/>
                  <a:pt x="1937138" y="0"/>
                </a:cubicBezTo>
                <a:cubicBezTo>
                  <a:pt x="2054733" y="-7751"/>
                  <a:pt x="2324268" y="-16023"/>
                  <a:pt x="2591395" y="0"/>
                </a:cubicBezTo>
                <a:lnTo>
                  <a:pt x="2591395" y="0"/>
                </a:lnTo>
                <a:cubicBezTo>
                  <a:pt x="2815537" y="13642"/>
                  <a:pt x="2960080" y="10695"/>
                  <a:pt x="3135588" y="0"/>
                </a:cubicBezTo>
                <a:cubicBezTo>
                  <a:pt x="3311096" y="-10695"/>
                  <a:pt x="3554437" y="-27060"/>
                  <a:pt x="3701993" y="0"/>
                </a:cubicBezTo>
                <a:cubicBezTo>
                  <a:pt x="3856776" y="22861"/>
                  <a:pt x="4061425" y="23474"/>
                  <a:pt x="4187628" y="0"/>
                </a:cubicBezTo>
                <a:cubicBezTo>
                  <a:pt x="4310355" y="11289"/>
                  <a:pt x="4423808" y="97272"/>
                  <a:pt x="4442392" y="254764"/>
                </a:cubicBezTo>
                <a:cubicBezTo>
                  <a:pt x="4419731" y="460924"/>
                  <a:pt x="4431596" y="731129"/>
                  <a:pt x="4442392" y="891658"/>
                </a:cubicBezTo>
                <a:cubicBezTo>
                  <a:pt x="4556440" y="954214"/>
                  <a:pt x="4757709" y="1058187"/>
                  <a:pt x="4847405" y="1086941"/>
                </a:cubicBezTo>
                <a:cubicBezTo>
                  <a:pt x="4671613" y="1172985"/>
                  <a:pt x="4597938" y="1205214"/>
                  <a:pt x="4442392" y="1273797"/>
                </a:cubicBezTo>
                <a:lnTo>
                  <a:pt x="4442392" y="1273792"/>
                </a:lnTo>
                <a:cubicBezTo>
                  <a:pt x="4452586" y="1410819"/>
                  <a:pt x="4361157" y="1531598"/>
                  <a:pt x="4187628" y="1528556"/>
                </a:cubicBezTo>
                <a:cubicBezTo>
                  <a:pt x="3962722" y="1537964"/>
                  <a:pt x="3933426" y="1504798"/>
                  <a:pt x="3701993" y="1528556"/>
                </a:cubicBezTo>
                <a:cubicBezTo>
                  <a:pt x="3523652" y="1535344"/>
                  <a:pt x="3375967" y="1535268"/>
                  <a:pt x="3168906" y="1528556"/>
                </a:cubicBezTo>
                <a:cubicBezTo>
                  <a:pt x="2961845" y="1521844"/>
                  <a:pt x="2763524" y="1501987"/>
                  <a:pt x="2591395" y="1528556"/>
                </a:cubicBezTo>
                <a:lnTo>
                  <a:pt x="2591395" y="1528556"/>
                </a:lnTo>
                <a:cubicBezTo>
                  <a:pt x="2432408" y="1524275"/>
                  <a:pt x="2203899" y="1539674"/>
                  <a:pt x="2053970" y="1528556"/>
                </a:cubicBezTo>
                <a:cubicBezTo>
                  <a:pt x="1904041" y="1517438"/>
                  <a:pt x="1675919" y="1511390"/>
                  <a:pt x="1516545" y="1528556"/>
                </a:cubicBezTo>
                <a:cubicBezTo>
                  <a:pt x="1357171" y="1545722"/>
                  <a:pt x="1239768" y="1552904"/>
                  <a:pt x="979120" y="1528556"/>
                </a:cubicBezTo>
                <a:cubicBezTo>
                  <a:pt x="718473" y="1504208"/>
                  <a:pt x="513201" y="1524910"/>
                  <a:pt x="254764" y="1528556"/>
                </a:cubicBezTo>
                <a:cubicBezTo>
                  <a:pt x="141800" y="1516800"/>
                  <a:pt x="8419" y="1442448"/>
                  <a:pt x="0" y="1273792"/>
                </a:cubicBezTo>
                <a:lnTo>
                  <a:pt x="0" y="1273797"/>
                </a:lnTo>
                <a:cubicBezTo>
                  <a:pt x="-16934" y="1160276"/>
                  <a:pt x="-293" y="1067325"/>
                  <a:pt x="0" y="891658"/>
                </a:cubicBezTo>
                <a:lnTo>
                  <a:pt x="0" y="891658"/>
                </a:lnTo>
                <a:cubicBezTo>
                  <a:pt x="9925" y="730444"/>
                  <a:pt x="-5842" y="395604"/>
                  <a:pt x="0" y="254764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302018887">
                  <a:prstGeom prst="wedgeRoundRectCallout">
                    <a:avLst>
                      <a:gd name="adj1" fmla="val 59117"/>
                      <a:gd name="adj2" fmla="val 21109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남자</a:t>
            </a:r>
            <a:r>
              <a:rPr kumimoji="0" lang="en-US" altLang="ko-K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/</a:t>
            </a:r>
            <a:r>
              <a:rPr kumimoji="0" lang="ko-KR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여자라는 이유로</a:t>
            </a:r>
            <a:endParaRPr kumimoji="0" lang="en-US" altLang="ko-K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놀이에 끼워주지</a:t>
            </a:r>
            <a:endParaRPr lang="en-US" altLang="ko-KR" sz="2800" dirty="0">
              <a:solidFill>
                <a:prstClr val="black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않았습니다</a:t>
            </a:r>
            <a:r>
              <a:rPr lang="en-US" altLang="ko-KR" sz="28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kumimoji="0" lang="ko-KR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4" name="그림 13" descr="그리기, 음식이(가) 표시된 사진&#10;&#10;자동 생성된 설명">
            <a:extLst>
              <a:ext uri="{FF2B5EF4-FFF2-40B4-BE49-F238E27FC236}">
                <a16:creationId xmlns="" xmlns:a16="http://schemas.microsoft.com/office/drawing/2014/main" id="{C4F86BFE-6582-461B-9031-66BD018025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508" y="1232284"/>
            <a:ext cx="2243522" cy="725487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xmlns="" id="{4A113DBC-63E9-47E8-B27A-0565B9613EE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30530" y="3324466"/>
            <a:ext cx="7685978" cy="3547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097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4DF884C2-2943-4174-969C-1608E71A90F9}"/>
              </a:ext>
            </a:extLst>
          </p:cNvPr>
          <p:cNvSpPr/>
          <p:nvPr/>
        </p:nvSpPr>
        <p:spPr>
          <a:xfrm>
            <a:off x="558800" y="1951566"/>
            <a:ext cx="11074400" cy="4402667"/>
          </a:xfrm>
          <a:custGeom>
            <a:avLst/>
            <a:gdLst>
              <a:gd name="connsiteX0" fmla="*/ 0 w 11074400"/>
              <a:gd name="connsiteY0" fmla="*/ 733793 h 4402667"/>
              <a:gd name="connsiteX1" fmla="*/ 733793 w 11074400"/>
              <a:gd name="connsiteY1" fmla="*/ 0 h 4402667"/>
              <a:gd name="connsiteX2" fmla="*/ 1612130 w 11074400"/>
              <a:gd name="connsiteY2" fmla="*/ 0 h 4402667"/>
              <a:gd name="connsiteX3" fmla="*/ 2010127 w 11074400"/>
              <a:gd name="connsiteY3" fmla="*/ 0 h 4402667"/>
              <a:gd name="connsiteX4" fmla="*/ 2408123 w 11074400"/>
              <a:gd name="connsiteY4" fmla="*/ 0 h 4402667"/>
              <a:gd name="connsiteX5" fmla="*/ 3190393 w 11074400"/>
              <a:gd name="connsiteY5" fmla="*/ 0 h 4402667"/>
              <a:gd name="connsiteX6" fmla="*/ 3876594 w 11074400"/>
              <a:gd name="connsiteY6" fmla="*/ 0 h 4402667"/>
              <a:gd name="connsiteX7" fmla="*/ 4658863 w 11074400"/>
              <a:gd name="connsiteY7" fmla="*/ 0 h 4402667"/>
              <a:gd name="connsiteX8" fmla="*/ 5248996 w 11074400"/>
              <a:gd name="connsiteY8" fmla="*/ 0 h 4402667"/>
              <a:gd name="connsiteX9" fmla="*/ 5839128 w 11074400"/>
              <a:gd name="connsiteY9" fmla="*/ 0 h 4402667"/>
              <a:gd name="connsiteX10" fmla="*/ 6525329 w 11074400"/>
              <a:gd name="connsiteY10" fmla="*/ 0 h 4402667"/>
              <a:gd name="connsiteX11" fmla="*/ 7307599 w 11074400"/>
              <a:gd name="connsiteY11" fmla="*/ 0 h 4402667"/>
              <a:gd name="connsiteX12" fmla="*/ 7705595 w 11074400"/>
              <a:gd name="connsiteY12" fmla="*/ 0 h 4402667"/>
              <a:gd name="connsiteX13" fmla="*/ 8199660 w 11074400"/>
              <a:gd name="connsiteY13" fmla="*/ 0 h 4402667"/>
              <a:gd name="connsiteX14" fmla="*/ 8597656 w 11074400"/>
              <a:gd name="connsiteY14" fmla="*/ 0 h 4402667"/>
              <a:gd name="connsiteX15" fmla="*/ 9283857 w 11074400"/>
              <a:gd name="connsiteY15" fmla="*/ 0 h 4402667"/>
              <a:gd name="connsiteX16" fmla="*/ 9681854 w 11074400"/>
              <a:gd name="connsiteY16" fmla="*/ 0 h 4402667"/>
              <a:gd name="connsiteX17" fmla="*/ 10340607 w 11074400"/>
              <a:gd name="connsiteY17" fmla="*/ 0 h 4402667"/>
              <a:gd name="connsiteX18" fmla="*/ 11074400 w 11074400"/>
              <a:gd name="connsiteY18" fmla="*/ 733793 h 4402667"/>
              <a:gd name="connsiteX19" fmla="*/ 11074400 w 11074400"/>
              <a:gd name="connsiteY19" fmla="*/ 1262108 h 4402667"/>
              <a:gd name="connsiteX20" fmla="*/ 11074400 w 11074400"/>
              <a:gd name="connsiteY20" fmla="*/ 1790422 h 4402667"/>
              <a:gd name="connsiteX21" fmla="*/ 11074400 w 11074400"/>
              <a:gd name="connsiteY21" fmla="*/ 2436140 h 4402667"/>
              <a:gd name="connsiteX22" fmla="*/ 11074400 w 11074400"/>
              <a:gd name="connsiteY22" fmla="*/ 2935104 h 4402667"/>
              <a:gd name="connsiteX23" fmla="*/ 11074400 w 11074400"/>
              <a:gd name="connsiteY23" fmla="*/ 3668874 h 4402667"/>
              <a:gd name="connsiteX24" fmla="*/ 10340607 w 11074400"/>
              <a:gd name="connsiteY24" fmla="*/ 4402667 h 4402667"/>
              <a:gd name="connsiteX25" fmla="*/ 9654406 w 11074400"/>
              <a:gd name="connsiteY25" fmla="*/ 4402667 h 4402667"/>
              <a:gd name="connsiteX26" fmla="*/ 8872137 w 11074400"/>
              <a:gd name="connsiteY26" fmla="*/ 4402667 h 4402667"/>
              <a:gd name="connsiteX27" fmla="*/ 8282004 w 11074400"/>
              <a:gd name="connsiteY27" fmla="*/ 4402667 h 4402667"/>
              <a:gd name="connsiteX28" fmla="*/ 7787939 w 11074400"/>
              <a:gd name="connsiteY28" fmla="*/ 4402667 h 4402667"/>
              <a:gd name="connsiteX29" fmla="*/ 6909602 w 11074400"/>
              <a:gd name="connsiteY29" fmla="*/ 4402667 h 4402667"/>
              <a:gd name="connsiteX30" fmla="*/ 6223401 w 11074400"/>
              <a:gd name="connsiteY30" fmla="*/ 4402667 h 4402667"/>
              <a:gd name="connsiteX31" fmla="*/ 5729336 w 11074400"/>
              <a:gd name="connsiteY31" fmla="*/ 4402667 h 4402667"/>
              <a:gd name="connsiteX32" fmla="*/ 5331340 w 11074400"/>
              <a:gd name="connsiteY32" fmla="*/ 4402667 h 4402667"/>
              <a:gd name="connsiteX33" fmla="*/ 4837275 w 11074400"/>
              <a:gd name="connsiteY33" fmla="*/ 4402667 h 4402667"/>
              <a:gd name="connsiteX34" fmla="*/ 3958938 w 11074400"/>
              <a:gd name="connsiteY34" fmla="*/ 4402667 h 4402667"/>
              <a:gd name="connsiteX35" fmla="*/ 3368805 w 11074400"/>
              <a:gd name="connsiteY35" fmla="*/ 4402667 h 4402667"/>
              <a:gd name="connsiteX36" fmla="*/ 2682604 w 11074400"/>
              <a:gd name="connsiteY36" fmla="*/ 4402667 h 4402667"/>
              <a:gd name="connsiteX37" fmla="*/ 2092471 w 11074400"/>
              <a:gd name="connsiteY37" fmla="*/ 4402667 h 4402667"/>
              <a:gd name="connsiteX38" fmla="*/ 1598406 w 11074400"/>
              <a:gd name="connsiteY38" fmla="*/ 4402667 h 4402667"/>
              <a:gd name="connsiteX39" fmla="*/ 733793 w 11074400"/>
              <a:gd name="connsiteY39" fmla="*/ 4402667 h 4402667"/>
              <a:gd name="connsiteX40" fmla="*/ 0 w 11074400"/>
              <a:gd name="connsiteY40" fmla="*/ 3668874 h 4402667"/>
              <a:gd name="connsiteX41" fmla="*/ 0 w 11074400"/>
              <a:gd name="connsiteY41" fmla="*/ 3169910 h 4402667"/>
              <a:gd name="connsiteX42" fmla="*/ 0 w 11074400"/>
              <a:gd name="connsiteY42" fmla="*/ 2553543 h 4402667"/>
              <a:gd name="connsiteX43" fmla="*/ 0 w 11074400"/>
              <a:gd name="connsiteY43" fmla="*/ 1907825 h 4402667"/>
              <a:gd name="connsiteX44" fmla="*/ 0 w 11074400"/>
              <a:gd name="connsiteY44" fmla="*/ 1291458 h 4402667"/>
              <a:gd name="connsiteX45" fmla="*/ 0 w 11074400"/>
              <a:gd name="connsiteY45" fmla="*/ 733793 h 4402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1074400" h="4402667" fill="none" extrusionOk="0">
                <a:moveTo>
                  <a:pt x="0" y="733793"/>
                </a:moveTo>
                <a:cubicBezTo>
                  <a:pt x="24777" y="255030"/>
                  <a:pt x="347117" y="54758"/>
                  <a:pt x="733793" y="0"/>
                </a:cubicBezTo>
                <a:cubicBezTo>
                  <a:pt x="1025849" y="-11857"/>
                  <a:pt x="1186705" y="29655"/>
                  <a:pt x="1612130" y="0"/>
                </a:cubicBezTo>
                <a:cubicBezTo>
                  <a:pt x="2037555" y="-29655"/>
                  <a:pt x="1858961" y="6301"/>
                  <a:pt x="2010127" y="0"/>
                </a:cubicBezTo>
                <a:cubicBezTo>
                  <a:pt x="2161293" y="-6301"/>
                  <a:pt x="2265737" y="17412"/>
                  <a:pt x="2408123" y="0"/>
                </a:cubicBezTo>
                <a:cubicBezTo>
                  <a:pt x="2550509" y="-17412"/>
                  <a:pt x="2973892" y="-2099"/>
                  <a:pt x="3190393" y="0"/>
                </a:cubicBezTo>
                <a:cubicBezTo>
                  <a:pt x="3406894" y="2099"/>
                  <a:pt x="3538879" y="23754"/>
                  <a:pt x="3876594" y="0"/>
                </a:cubicBezTo>
                <a:cubicBezTo>
                  <a:pt x="4214309" y="-23754"/>
                  <a:pt x="4277699" y="-36168"/>
                  <a:pt x="4658863" y="0"/>
                </a:cubicBezTo>
                <a:cubicBezTo>
                  <a:pt x="5040027" y="36168"/>
                  <a:pt x="5036033" y="-27663"/>
                  <a:pt x="5248996" y="0"/>
                </a:cubicBezTo>
                <a:cubicBezTo>
                  <a:pt x="5461959" y="27663"/>
                  <a:pt x="5657880" y="26863"/>
                  <a:pt x="5839128" y="0"/>
                </a:cubicBezTo>
                <a:cubicBezTo>
                  <a:pt x="6020376" y="-26863"/>
                  <a:pt x="6196218" y="13238"/>
                  <a:pt x="6525329" y="0"/>
                </a:cubicBezTo>
                <a:cubicBezTo>
                  <a:pt x="6854440" y="-13238"/>
                  <a:pt x="6974384" y="35062"/>
                  <a:pt x="7307599" y="0"/>
                </a:cubicBezTo>
                <a:cubicBezTo>
                  <a:pt x="7640814" y="-35062"/>
                  <a:pt x="7593487" y="9252"/>
                  <a:pt x="7705595" y="0"/>
                </a:cubicBezTo>
                <a:cubicBezTo>
                  <a:pt x="7817703" y="-9252"/>
                  <a:pt x="8027156" y="-14129"/>
                  <a:pt x="8199660" y="0"/>
                </a:cubicBezTo>
                <a:cubicBezTo>
                  <a:pt x="8372165" y="14129"/>
                  <a:pt x="8404358" y="-18385"/>
                  <a:pt x="8597656" y="0"/>
                </a:cubicBezTo>
                <a:cubicBezTo>
                  <a:pt x="8790954" y="18385"/>
                  <a:pt x="9137205" y="14050"/>
                  <a:pt x="9283857" y="0"/>
                </a:cubicBezTo>
                <a:cubicBezTo>
                  <a:pt x="9430509" y="-14050"/>
                  <a:pt x="9493292" y="-18344"/>
                  <a:pt x="9681854" y="0"/>
                </a:cubicBezTo>
                <a:cubicBezTo>
                  <a:pt x="9870416" y="18344"/>
                  <a:pt x="10033543" y="16702"/>
                  <a:pt x="10340607" y="0"/>
                </a:cubicBezTo>
                <a:cubicBezTo>
                  <a:pt x="10755124" y="-18472"/>
                  <a:pt x="11042604" y="346832"/>
                  <a:pt x="11074400" y="733793"/>
                </a:cubicBezTo>
                <a:cubicBezTo>
                  <a:pt x="11062442" y="963696"/>
                  <a:pt x="11089491" y="1100474"/>
                  <a:pt x="11074400" y="1262108"/>
                </a:cubicBezTo>
                <a:cubicBezTo>
                  <a:pt x="11059309" y="1423742"/>
                  <a:pt x="11060659" y="1582941"/>
                  <a:pt x="11074400" y="1790422"/>
                </a:cubicBezTo>
                <a:cubicBezTo>
                  <a:pt x="11088141" y="1997903"/>
                  <a:pt x="11103610" y="2257594"/>
                  <a:pt x="11074400" y="2436140"/>
                </a:cubicBezTo>
                <a:cubicBezTo>
                  <a:pt x="11045190" y="2614686"/>
                  <a:pt x="11085560" y="2766771"/>
                  <a:pt x="11074400" y="2935104"/>
                </a:cubicBezTo>
                <a:cubicBezTo>
                  <a:pt x="11063240" y="3103437"/>
                  <a:pt x="11056115" y="3408208"/>
                  <a:pt x="11074400" y="3668874"/>
                </a:cubicBezTo>
                <a:cubicBezTo>
                  <a:pt x="11037326" y="3979856"/>
                  <a:pt x="10731097" y="4440425"/>
                  <a:pt x="10340607" y="4402667"/>
                </a:cubicBezTo>
                <a:cubicBezTo>
                  <a:pt x="10114954" y="4422372"/>
                  <a:pt x="9801498" y="4411613"/>
                  <a:pt x="9654406" y="4402667"/>
                </a:cubicBezTo>
                <a:cubicBezTo>
                  <a:pt x="9507314" y="4393721"/>
                  <a:pt x="9219126" y="4373217"/>
                  <a:pt x="8872137" y="4402667"/>
                </a:cubicBezTo>
                <a:cubicBezTo>
                  <a:pt x="8525148" y="4432117"/>
                  <a:pt x="8417053" y="4408673"/>
                  <a:pt x="8282004" y="4402667"/>
                </a:cubicBezTo>
                <a:cubicBezTo>
                  <a:pt x="8146955" y="4396661"/>
                  <a:pt x="7907149" y="4379720"/>
                  <a:pt x="7787939" y="4402667"/>
                </a:cubicBezTo>
                <a:cubicBezTo>
                  <a:pt x="7668729" y="4425614"/>
                  <a:pt x="7171485" y="4419619"/>
                  <a:pt x="6909602" y="4402667"/>
                </a:cubicBezTo>
                <a:cubicBezTo>
                  <a:pt x="6647719" y="4385715"/>
                  <a:pt x="6515786" y="4403975"/>
                  <a:pt x="6223401" y="4402667"/>
                </a:cubicBezTo>
                <a:cubicBezTo>
                  <a:pt x="5931016" y="4401359"/>
                  <a:pt x="5949419" y="4390729"/>
                  <a:pt x="5729336" y="4402667"/>
                </a:cubicBezTo>
                <a:cubicBezTo>
                  <a:pt x="5509253" y="4414605"/>
                  <a:pt x="5475513" y="4407234"/>
                  <a:pt x="5331340" y="4402667"/>
                </a:cubicBezTo>
                <a:cubicBezTo>
                  <a:pt x="5187167" y="4398100"/>
                  <a:pt x="5025159" y="4390920"/>
                  <a:pt x="4837275" y="4402667"/>
                </a:cubicBezTo>
                <a:cubicBezTo>
                  <a:pt x="4649392" y="4414414"/>
                  <a:pt x="4311878" y="4400378"/>
                  <a:pt x="3958938" y="4402667"/>
                </a:cubicBezTo>
                <a:cubicBezTo>
                  <a:pt x="3605998" y="4404956"/>
                  <a:pt x="3552308" y="4389757"/>
                  <a:pt x="3368805" y="4402667"/>
                </a:cubicBezTo>
                <a:cubicBezTo>
                  <a:pt x="3185302" y="4415577"/>
                  <a:pt x="2886469" y="4410598"/>
                  <a:pt x="2682604" y="4402667"/>
                </a:cubicBezTo>
                <a:cubicBezTo>
                  <a:pt x="2478739" y="4394736"/>
                  <a:pt x="2252192" y="4413981"/>
                  <a:pt x="2092471" y="4402667"/>
                </a:cubicBezTo>
                <a:cubicBezTo>
                  <a:pt x="1932750" y="4391353"/>
                  <a:pt x="1785887" y="4394943"/>
                  <a:pt x="1598406" y="4402667"/>
                </a:cubicBezTo>
                <a:cubicBezTo>
                  <a:pt x="1410926" y="4410391"/>
                  <a:pt x="1145960" y="4409819"/>
                  <a:pt x="733793" y="4402667"/>
                </a:cubicBezTo>
                <a:cubicBezTo>
                  <a:pt x="310147" y="4393099"/>
                  <a:pt x="64835" y="4105382"/>
                  <a:pt x="0" y="3668874"/>
                </a:cubicBezTo>
                <a:cubicBezTo>
                  <a:pt x="14740" y="3525258"/>
                  <a:pt x="23143" y="3331433"/>
                  <a:pt x="0" y="3169910"/>
                </a:cubicBezTo>
                <a:cubicBezTo>
                  <a:pt x="-23143" y="3008387"/>
                  <a:pt x="-4586" y="2711266"/>
                  <a:pt x="0" y="2553543"/>
                </a:cubicBezTo>
                <a:cubicBezTo>
                  <a:pt x="4586" y="2395820"/>
                  <a:pt x="-4027" y="2125086"/>
                  <a:pt x="0" y="1907825"/>
                </a:cubicBezTo>
                <a:cubicBezTo>
                  <a:pt x="4027" y="1690564"/>
                  <a:pt x="5728" y="1542580"/>
                  <a:pt x="0" y="1291458"/>
                </a:cubicBezTo>
                <a:cubicBezTo>
                  <a:pt x="-5728" y="1040336"/>
                  <a:pt x="12097" y="980055"/>
                  <a:pt x="0" y="733793"/>
                </a:cubicBezTo>
                <a:close/>
              </a:path>
              <a:path w="11074400" h="4402667" stroke="0" extrusionOk="0">
                <a:moveTo>
                  <a:pt x="0" y="733793"/>
                </a:moveTo>
                <a:cubicBezTo>
                  <a:pt x="31653" y="351162"/>
                  <a:pt x="341719" y="5143"/>
                  <a:pt x="733793" y="0"/>
                </a:cubicBezTo>
                <a:cubicBezTo>
                  <a:pt x="904760" y="-7782"/>
                  <a:pt x="1101600" y="-18972"/>
                  <a:pt x="1323926" y="0"/>
                </a:cubicBezTo>
                <a:cubicBezTo>
                  <a:pt x="1546252" y="18972"/>
                  <a:pt x="1610151" y="5442"/>
                  <a:pt x="1721922" y="0"/>
                </a:cubicBezTo>
                <a:cubicBezTo>
                  <a:pt x="1833693" y="-5442"/>
                  <a:pt x="2179415" y="17452"/>
                  <a:pt x="2600260" y="0"/>
                </a:cubicBezTo>
                <a:cubicBezTo>
                  <a:pt x="3021105" y="-17452"/>
                  <a:pt x="3130592" y="2073"/>
                  <a:pt x="3286461" y="0"/>
                </a:cubicBezTo>
                <a:cubicBezTo>
                  <a:pt x="3442330" y="-2073"/>
                  <a:pt x="3844859" y="-2671"/>
                  <a:pt x="4068730" y="0"/>
                </a:cubicBezTo>
                <a:cubicBezTo>
                  <a:pt x="4292601" y="2671"/>
                  <a:pt x="4602250" y="-18145"/>
                  <a:pt x="4850999" y="0"/>
                </a:cubicBezTo>
                <a:cubicBezTo>
                  <a:pt x="5099748" y="18145"/>
                  <a:pt x="5362168" y="1167"/>
                  <a:pt x="5537200" y="0"/>
                </a:cubicBezTo>
                <a:cubicBezTo>
                  <a:pt x="5712232" y="-1167"/>
                  <a:pt x="5936798" y="23250"/>
                  <a:pt x="6223401" y="0"/>
                </a:cubicBezTo>
                <a:cubicBezTo>
                  <a:pt x="6510004" y="-23250"/>
                  <a:pt x="6649138" y="33596"/>
                  <a:pt x="7005670" y="0"/>
                </a:cubicBezTo>
                <a:cubicBezTo>
                  <a:pt x="7362202" y="-33596"/>
                  <a:pt x="7469686" y="16323"/>
                  <a:pt x="7595803" y="0"/>
                </a:cubicBezTo>
                <a:cubicBezTo>
                  <a:pt x="7721920" y="-16323"/>
                  <a:pt x="8057303" y="4765"/>
                  <a:pt x="8474140" y="0"/>
                </a:cubicBezTo>
                <a:cubicBezTo>
                  <a:pt x="8890977" y="-4765"/>
                  <a:pt x="8913541" y="-27348"/>
                  <a:pt x="9064273" y="0"/>
                </a:cubicBezTo>
                <a:cubicBezTo>
                  <a:pt x="9215005" y="27348"/>
                  <a:pt x="9906517" y="1972"/>
                  <a:pt x="10340607" y="0"/>
                </a:cubicBezTo>
                <a:cubicBezTo>
                  <a:pt x="10816799" y="26405"/>
                  <a:pt x="11044232" y="249391"/>
                  <a:pt x="11074400" y="733793"/>
                </a:cubicBezTo>
                <a:cubicBezTo>
                  <a:pt x="11059940" y="873533"/>
                  <a:pt x="11097776" y="1147526"/>
                  <a:pt x="11074400" y="1379511"/>
                </a:cubicBezTo>
                <a:cubicBezTo>
                  <a:pt x="11051024" y="1611496"/>
                  <a:pt x="11054035" y="1854749"/>
                  <a:pt x="11074400" y="1995878"/>
                </a:cubicBezTo>
                <a:cubicBezTo>
                  <a:pt x="11094765" y="2137007"/>
                  <a:pt x="11064815" y="2417795"/>
                  <a:pt x="11074400" y="2582894"/>
                </a:cubicBezTo>
                <a:cubicBezTo>
                  <a:pt x="11083985" y="2747993"/>
                  <a:pt x="11064143" y="2948350"/>
                  <a:pt x="11074400" y="3111209"/>
                </a:cubicBezTo>
                <a:cubicBezTo>
                  <a:pt x="11084657" y="3274068"/>
                  <a:pt x="11055529" y="3417849"/>
                  <a:pt x="11074400" y="3668874"/>
                </a:cubicBezTo>
                <a:cubicBezTo>
                  <a:pt x="11087818" y="4060727"/>
                  <a:pt x="10749271" y="4378182"/>
                  <a:pt x="10340607" y="4402667"/>
                </a:cubicBezTo>
                <a:cubicBezTo>
                  <a:pt x="10099925" y="4378853"/>
                  <a:pt x="9717782" y="4379229"/>
                  <a:pt x="9462270" y="4402667"/>
                </a:cubicBezTo>
                <a:cubicBezTo>
                  <a:pt x="9206758" y="4426105"/>
                  <a:pt x="9002555" y="4419644"/>
                  <a:pt x="8776069" y="4402667"/>
                </a:cubicBezTo>
                <a:cubicBezTo>
                  <a:pt x="8549583" y="4385690"/>
                  <a:pt x="8289636" y="4364647"/>
                  <a:pt x="7993800" y="4402667"/>
                </a:cubicBezTo>
                <a:cubicBezTo>
                  <a:pt x="7697964" y="4440687"/>
                  <a:pt x="7502979" y="4424455"/>
                  <a:pt x="7211530" y="4402667"/>
                </a:cubicBezTo>
                <a:cubicBezTo>
                  <a:pt x="6920081" y="4380880"/>
                  <a:pt x="6585898" y="4398974"/>
                  <a:pt x="6333193" y="4402667"/>
                </a:cubicBezTo>
                <a:cubicBezTo>
                  <a:pt x="6080488" y="4406360"/>
                  <a:pt x="5962212" y="4376938"/>
                  <a:pt x="5646992" y="4402667"/>
                </a:cubicBezTo>
                <a:cubicBezTo>
                  <a:pt x="5331772" y="4428396"/>
                  <a:pt x="5106144" y="4374213"/>
                  <a:pt x="4768655" y="4402667"/>
                </a:cubicBezTo>
                <a:cubicBezTo>
                  <a:pt x="4431166" y="4431121"/>
                  <a:pt x="4194551" y="4397170"/>
                  <a:pt x="3890318" y="4402667"/>
                </a:cubicBezTo>
                <a:cubicBezTo>
                  <a:pt x="3586085" y="4408164"/>
                  <a:pt x="3419707" y="4369397"/>
                  <a:pt x="3011980" y="4402667"/>
                </a:cubicBezTo>
                <a:cubicBezTo>
                  <a:pt x="2604253" y="4435937"/>
                  <a:pt x="2498580" y="4426320"/>
                  <a:pt x="2325779" y="4402667"/>
                </a:cubicBezTo>
                <a:cubicBezTo>
                  <a:pt x="2152978" y="4379014"/>
                  <a:pt x="1856502" y="4440773"/>
                  <a:pt x="1543510" y="4402667"/>
                </a:cubicBezTo>
                <a:cubicBezTo>
                  <a:pt x="1230518" y="4364561"/>
                  <a:pt x="1088454" y="4412620"/>
                  <a:pt x="733793" y="4402667"/>
                </a:cubicBezTo>
                <a:cubicBezTo>
                  <a:pt x="327837" y="4334056"/>
                  <a:pt x="-68261" y="4114547"/>
                  <a:pt x="0" y="3668874"/>
                </a:cubicBezTo>
                <a:cubicBezTo>
                  <a:pt x="27685" y="3419680"/>
                  <a:pt x="15838" y="3342806"/>
                  <a:pt x="0" y="3111209"/>
                </a:cubicBezTo>
                <a:cubicBezTo>
                  <a:pt x="-15838" y="2879613"/>
                  <a:pt x="-12697" y="2761527"/>
                  <a:pt x="0" y="2494842"/>
                </a:cubicBezTo>
                <a:cubicBezTo>
                  <a:pt x="12697" y="2228157"/>
                  <a:pt x="18202" y="1994355"/>
                  <a:pt x="0" y="1849124"/>
                </a:cubicBezTo>
                <a:cubicBezTo>
                  <a:pt x="-18202" y="1703893"/>
                  <a:pt x="-30" y="1561851"/>
                  <a:pt x="0" y="1350160"/>
                </a:cubicBezTo>
                <a:cubicBezTo>
                  <a:pt x="30" y="1138469"/>
                  <a:pt x="-3781" y="908385"/>
                  <a:pt x="0" y="733793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38477298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5400" b="1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함께 실천하는 인권 보호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="" xmlns:a16="http://schemas.microsoft.com/office/drawing/2014/main" id="{A92A8271-D6AC-46A4-81A7-AE839AE6AF6C}"/>
              </a:ext>
            </a:extLst>
          </p:cNvPr>
          <p:cNvSpPr/>
          <p:nvPr/>
        </p:nvSpPr>
        <p:spPr>
          <a:xfrm>
            <a:off x="13840" y="379296"/>
            <a:ext cx="12178160" cy="1127771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9" name="그림 8" descr="작은, 테이블, 검은색, 음식이(가) 표시된 사진&#10;&#10;자동 생성된 설명">
            <a:extLst>
              <a:ext uri="{FF2B5EF4-FFF2-40B4-BE49-F238E27FC236}">
                <a16:creationId xmlns="" xmlns:a16="http://schemas.microsoft.com/office/drawing/2014/main" id="{7C2480C5-38CF-4E89-906C-7E6CB3947E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01611" y="305151"/>
            <a:ext cx="1827578" cy="1271966"/>
          </a:xfrm>
          <a:prstGeom prst="rect">
            <a:avLst/>
          </a:prstGeom>
        </p:spPr>
      </p:pic>
      <p:pic>
        <p:nvPicPr>
          <p:cNvPr id="15" name="그림 14" descr="음식, 조각, 앉아있는, 건물이(가) 표시된 사진&#10;&#10;자동 생성된 설명">
            <a:extLst>
              <a:ext uri="{FF2B5EF4-FFF2-40B4-BE49-F238E27FC236}">
                <a16:creationId xmlns="" xmlns:a16="http://schemas.microsoft.com/office/drawing/2014/main" id="{5B34102D-7BB6-4F2E-B927-15068B008D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2813" y="172423"/>
            <a:ext cx="1967987" cy="1638974"/>
          </a:xfrm>
          <a:prstGeom prst="rect">
            <a:avLst/>
          </a:prstGeom>
        </p:spPr>
      </p:pic>
      <p:pic>
        <p:nvPicPr>
          <p:cNvPr id="3" name="그림 2" descr="플레이트, 그리기이(가) 표시된 사진&#10;&#10;자동 생성된 설명">
            <a:extLst>
              <a:ext uri="{FF2B5EF4-FFF2-40B4-BE49-F238E27FC236}">
                <a16:creationId xmlns="" xmlns:a16="http://schemas.microsoft.com/office/drawing/2014/main" id="{C55BF36B-E519-4C7C-9A45-2FC41E71B2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5807" y="476754"/>
            <a:ext cx="2414225" cy="1030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8006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4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사각형: 둥근 모서리 24">
            <a:extLst>
              <a:ext uri="{FF2B5EF4-FFF2-40B4-BE49-F238E27FC236}">
                <a16:creationId xmlns="" xmlns:a16="http://schemas.microsoft.com/office/drawing/2014/main" id="{E0C0C48B-7D85-4958-94DA-426B04AF3A06}"/>
              </a:ext>
            </a:extLst>
          </p:cNvPr>
          <p:cNvSpPr/>
          <p:nvPr/>
        </p:nvSpPr>
        <p:spPr>
          <a:xfrm>
            <a:off x="222420" y="1425426"/>
            <a:ext cx="11747159" cy="5253315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ECCDA43B-2584-447C-840F-9EE40674FC1C}"/>
              </a:ext>
            </a:extLst>
          </p:cNvPr>
          <p:cNvSpPr/>
          <p:nvPr/>
        </p:nvSpPr>
        <p:spPr>
          <a:xfrm>
            <a:off x="57784" y="179259"/>
            <a:ext cx="12017339" cy="1053025"/>
          </a:xfrm>
          <a:custGeom>
            <a:avLst/>
            <a:gdLst>
              <a:gd name="connsiteX0" fmla="*/ 0 w 12017339"/>
              <a:gd name="connsiteY0" fmla="*/ 175508 h 1053025"/>
              <a:gd name="connsiteX1" fmla="*/ 175508 w 12017339"/>
              <a:gd name="connsiteY1" fmla="*/ 0 h 1053025"/>
              <a:gd name="connsiteX2" fmla="*/ 1095089 w 12017339"/>
              <a:gd name="connsiteY2" fmla="*/ 0 h 1053025"/>
              <a:gd name="connsiteX3" fmla="*/ 1664680 w 12017339"/>
              <a:gd name="connsiteY3" fmla="*/ 0 h 1053025"/>
              <a:gd name="connsiteX4" fmla="*/ 2117608 w 12017339"/>
              <a:gd name="connsiteY4" fmla="*/ 0 h 1053025"/>
              <a:gd name="connsiteX5" fmla="*/ 2920525 w 12017339"/>
              <a:gd name="connsiteY5" fmla="*/ 0 h 1053025"/>
              <a:gd name="connsiteX6" fmla="*/ 3606779 w 12017339"/>
              <a:gd name="connsiteY6" fmla="*/ 0 h 1053025"/>
              <a:gd name="connsiteX7" fmla="*/ 4293034 w 12017339"/>
              <a:gd name="connsiteY7" fmla="*/ 0 h 1053025"/>
              <a:gd name="connsiteX8" fmla="*/ 4979288 w 12017339"/>
              <a:gd name="connsiteY8" fmla="*/ 0 h 1053025"/>
              <a:gd name="connsiteX9" fmla="*/ 5665542 w 12017339"/>
              <a:gd name="connsiteY9" fmla="*/ 0 h 1053025"/>
              <a:gd name="connsiteX10" fmla="*/ 6118470 w 12017339"/>
              <a:gd name="connsiteY10" fmla="*/ 0 h 1053025"/>
              <a:gd name="connsiteX11" fmla="*/ 6454735 w 12017339"/>
              <a:gd name="connsiteY11" fmla="*/ 0 h 1053025"/>
              <a:gd name="connsiteX12" fmla="*/ 7024326 w 12017339"/>
              <a:gd name="connsiteY12" fmla="*/ 0 h 1053025"/>
              <a:gd name="connsiteX13" fmla="*/ 7477254 w 12017339"/>
              <a:gd name="connsiteY13" fmla="*/ 0 h 1053025"/>
              <a:gd name="connsiteX14" fmla="*/ 8046845 w 12017339"/>
              <a:gd name="connsiteY14" fmla="*/ 0 h 1053025"/>
              <a:gd name="connsiteX15" fmla="*/ 8383109 w 12017339"/>
              <a:gd name="connsiteY15" fmla="*/ 0 h 1053025"/>
              <a:gd name="connsiteX16" fmla="*/ 9069364 w 12017339"/>
              <a:gd name="connsiteY16" fmla="*/ 0 h 1053025"/>
              <a:gd name="connsiteX17" fmla="*/ 9872281 w 12017339"/>
              <a:gd name="connsiteY17" fmla="*/ 0 h 1053025"/>
              <a:gd name="connsiteX18" fmla="*/ 10325209 w 12017339"/>
              <a:gd name="connsiteY18" fmla="*/ 0 h 1053025"/>
              <a:gd name="connsiteX19" fmla="*/ 11128127 w 12017339"/>
              <a:gd name="connsiteY19" fmla="*/ 0 h 1053025"/>
              <a:gd name="connsiteX20" fmla="*/ 11841831 w 12017339"/>
              <a:gd name="connsiteY20" fmla="*/ 0 h 1053025"/>
              <a:gd name="connsiteX21" fmla="*/ 12017339 w 12017339"/>
              <a:gd name="connsiteY21" fmla="*/ 175508 h 1053025"/>
              <a:gd name="connsiteX22" fmla="*/ 12017339 w 12017339"/>
              <a:gd name="connsiteY22" fmla="*/ 505452 h 1053025"/>
              <a:gd name="connsiteX23" fmla="*/ 12017339 w 12017339"/>
              <a:gd name="connsiteY23" fmla="*/ 877517 h 1053025"/>
              <a:gd name="connsiteX24" fmla="*/ 11841831 w 12017339"/>
              <a:gd name="connsiteY24" fmla="*/ 1053025 h 1053025"/>
              <a:gd name="connsiteX25" fmla="*/ 11038913 w 12017339"/>
              <a:gd name="connsiteY25" fmla="*/ 1053025 h 1053025"/>
              <a:gd name="connsiteX26" fmla="*/ 10235996 w 12017339"/>
              <a:gd name="connsiteY26" fmla="*/ 1053025 h 1053025"/>
              <a:gd name="connsiteX27" fmla="*/ 9433078 w 12017339"/>
              <a:gd name="connsiteY27" fmla="*/ 1053025 h 1053025"/>
              <a:gd name="connsiteX28" fmla="*/ 8630161 w 12017339"/>
              <a:gd name="connsiteY28" fmla="*/ 1053025 h 1053025"/>
              <a:gd name="connsiteX29" fmla="*/ 7710580 w 12017339"/>
              <a:gd name="connsiteY29" fmla="*/ 1053025 h 1053025"/>
              <a:gd name="connsiteX30" fmla="*/ 7257652 w 12017339"/>
              <a:gd name="connsiteY30" fmla="*/ 1053025 h 1053025"/>
              <a:gd name="connsiteX31" fmla="*/ 6921388 w 12017339"/>
              <a:gd name="connsiteY31" fmla="*/ 1053025 h 1053025"/>
              <a:gd name="connsiteX32" fmla="*/ 6235133 w 12017339"/>
              <a:gd name="connsiteY32" fmla="*/ 1053025 h 1053025"/>
              <a:gd name="connsiteX33" fmla="*/ 5782206 w 12017339"/>
              <a:gd name="connsiteY33" fmla="*/ 1053025 h 1053025"/>
              <a:gd name="connsiteX34" fmla="*/ 5095951 w 12017339"/>
              <a:gd name="connsiteY34" fmla="*/ 1053025 h 1053025"/>
              <a:gd name="connsiteX35" fmla="*/ 4409697 w 12017339"/>
              <a:gd name="connsiteY35" fmla="*/ 1053025 h 1053025"/>
              <a:gd name="connsiteX36" fmla="*/ 3956769 w 12017339"/>
              <a:gd name="connsiteY36" fmla="*/ 1053025 h 1053025"/>
              <a:gd name="connsiteX37" fmla="*/ 3620505 w 12017339"/>
              <a:gd name="connsiteY37" fmla="*/ 1053025 h 1053025"/>
              <a:gd name="connsiteX38" fmla="*/ 3167577 w 12017339"/>
              <a:gd name="connsiteY38" fmla="*/ 1053025 h 1053025"/>
              <a:gd name="connsiteX39" fmla="*/ 2364659 w 12017339"/>
              <a:gd name="connsiteY39" fmla="*/ 1053025 h 1053025"/>
              <a:gd name="connsiteX40" fmla="*/ 1561742 w 12017339"/>
              <a:gd name="connsiteY40" fmla="*/ 1053025 h 1053025"/>
              <a:gd name="connsiteX41" fmla="*/ 1108814 w 12017339"/>
              <a:gd name="connsiteY41" fmla="*/ 1053025 h 1053025"/>
              <a:gd name="connsiteX42" fmla="*/ 175508 w 12017339"/>
              <a:gd name="connsiteY42" fmla="*/ 1053025 h 1053025"/>
              <a:gd name="connsiteX43" fmla="*/ 0 w 12017339"/>
              <a:gd name="connsiteY43" fmla="*/ 877517 h 1053025"/>
              <a:gd name="connsiteX44" fmla="*/ 0 w 12017339"/>
              <a:gd name="connsiteY44" fmla="*/ 519492 h 1053025"/>
              <a:gd name="connsiteX45" fmla="*/ 0 w 12017339"/>
              <a:gd name="connsiteY45" fmla="*/ 175508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17339" h="1053025" fill="none" extrusionOk="0">
                <a:moveTo>
                  <a:pt x="0" y="175508"/>
                </a:moveTo>
                <a:cubicBezTo>
                  <a:pt x="6989" y="66082"/>
                  <a:pt x="79325" y="-2677"/>
                  <a:pt x="175508" y="0"/>
                </a:cubicBezTo>
                <a:cubicBezTo>
                  <a:pt x="485314" y="26317"/>
                  <a:pt x="814426" y="-34247"/>
                  <a:pt x="1095089" y="0"/>
                </a:cubicBezTo>
                <a:cubicBezTo>
                  <a:pt x="1375752" y="34247"/>
                  <a:pt x="1421820" y="13902"/>
                  <a:pt x="1664680" y="0"/>
                </a:cubicBezTo>
                <a:cubicBezTo>
                  <a:pt x="1907540" y="-13902"/>
                  <a:pt x="1914590" y="-20478"/>
                  <a:pt x="2117608" y="0"/>
                </a:cubicBezTo>
                <a:cubicBezTo>
                  <a:pt x="2320626" y="20478"/>
                  <a:pt x="2697967" y="17073"/>
                  <a:pt x="2920525" y="0"/>
                </a:cubicBezTo>
                <a:cubicBezTo>
                  <a:pt x="3143083" y="-17073"/>
                  <a:pt x="3347692" y="-20178"/>
                  <a:pt x="3606779" y="0"/>
                </a:cubicBezTo>
                <a:cubicBezTo>
                  <a:pt x="3865866" y="20178"/>
                  <a:pt x="4052758" y="-11993"/>
                  <a:pt x="4293034" y="0"/>
                </a:cubicBezTo>
                <a:cubicBezTo>
                  <a:pt x="4533311" y="11993"/>
                  <a:pt x="4780671" y="15178"/>
                  <a:pt x="4979288" y="0"/>
                </a:cubicBezTo>
                <a:cubicBezTo>
                  <a:pt x="5177905" y="-15178"/>
                  <a:pt x="5462699" y="33230"/>
                  <a:pt x="5665542" y="0"/>
                </a:cubicBezTo>
                <a:cubicBezTo>
                  <a:pt x="5868385" y="-33230"/>
                  <a:pt x="6023634" y="19043"/>
                  <a:pt x="6118470" y="0"/>
                </a:cubicBezTo>
                <a:cubicBezTo>
                  <a:pt x="6213306" y="-19043"/>
                  <a:pt x="6322503" y="-4363"/>
                  <a:pt x="6454735" y="0"/>
                </a:cubicBezTo>
                <a:cubicBezTo>
                  <a:pt x="6586968" y="4363"/>
                  <a:pt x="6894856" y="-27733"/>
                  <a:pt x="7024326" y="0"/>
                </a:cubicBezTo>
                <a:cubicBezTo>
                  <a:pt x="7153796" y="27733"/>
                  <a:pt x="7331210" y="20516"/>
                  <a:pt x="7477254" y="0"/>
                </a:cubicBezTo>
                <a:cubicBezTo>
                  <a:pt x="7623298" y="-20516"/>
                  <a:pt x="7814900" y="-10224"/>
                  <a:pt x="8046845" y="0"/>
                </a:cubicBezTo>
                <a:cubicBezTo>
                  <a:pt x="8278790" y="10224"/>
                  <a:pt x="8226440" y="5339"/>
                  <a:pt x="8383109" y="0"/>
                </a:cubicBezTo>
                <a:cubicBezTo>
                  <a:pt x="8539778" y="-5339"/>
                  <a:pt x="8751826" y="17490"/>
                  <a:pt x="9069364" y="0"/>
                </a:cubicBezTo>
                <a:cubicBezTo>
                  <a:pt x="9386902" y="-17490"/>
                  <a:pt x="9555199" y="38523"/>
                  <a:pt x="9872281" y="0"/>
                </a:cubicBezTo>
                <a:cubicBezTo>
                  <a:pt x="10189363" y="-38523"/>
                  <a:pt x="10195246" y="7147"/>
                  <a:pt x="10325209" y="0"/>
                </a:cubicBezTo>
                <a:cubicBezTo>
                  <a:pt x="10455172" y="-7147"/>
                  <a:pt x="10900100" y="-5317"/>
                  <a:pt x="11128127" y="0"/>
                </a:cubicBezTo>
                <a:cubicBezTo>
                  <a:pt x="11356154" y="5317"/>
                  <a:pt x="11649774" y="-32376"/>
                  <a:pt x="11841831" y="0"/>
                </a:cubicBezTo>
                <a:cubicBezTo>
                  <a:pt x="11934142" y="-12508"/>
                  <a:pt x="12030450" y="88470"/>
                  <a:pt x="12017339" y="175508"/>
                </a:cubicBezTo>
                <a:cubicBezTo>
                  <a:pt x="12011305" y="285874"/>
                  <a:pt x="12005367" y="351717"/>
                  <a:pt x="12017339" y="505452"/>
                </a:cubicBezTo>
                <a:cubicBezTo>
                  <a:pt x="12029311" y="659187"/>
                  <a:pt x="12025438" y="732426"/>
                  <a:pt x="12017339" y="877517"/>
                </a:cubicBezTo>
                <a:cubicBezTo>
                  <a:pt x="12008159" y="956892"/>
                  <a:pt x="11926397" y="1051460"/>
                  <a:pt x="11841831" y="1053025"/>
                </a:cubicBezTo>
                <a:cubicBezTo>
                  <a:pt x="11553467" y="1083722"/>
                  <a:pt x="11248298" y="1036617"/>
                  <a:pt x="11038913" y="1053025"/>
                </a:cubicBezTo>
                <a:cubicBezTo>
                  <a:pt x="10829528" y="1069433"/>
                  <a:pt x="10552291" y="1033819"/>
                  <a:pt x="10235996" y="1053025"/>
                </a:cubicBezTo>
                <a:cubicBezTo>
                  <a:pt x="9919701" y="1072231"/>
                  <a:pt x="9830416" y="1015579"/>
                  <a:pt x="9433078" y="1053025"/>
                </a:cubicBezTo>
                <a:cubicBezTo>
                  <a:pt x="9035740" y="1090471"/>
                  <a:pt x="8963912" y="1066925"/>
                  <a:pt x="8630161" y="1053025"/>
                </a:cubicBezTo>
                <a:cubicBezTo>
                  <a:pt x="8296410" y="1039125"/>
                  <a:pt x="7988047" y="1057955"/>
                  <a:pt x="7710580" y="1053025"/>
                </a:cubicBezTo>
                <a:cubicBezTo>
                  <a:pt x="7433113" y="1048095"/>
                  <a:pt x="7375501" y="1044992"/>
                  <a:pt x="7257652" y="1053025"/>
                </a:cubicBezTo>
                <a:cubicBezTo>
                  <a:pt x="7139803" y="1061058"/>
                  <a:pt x="7081172" y="1047846"/>
                  <a:pt x="6921388" y="1053025"/>
                </a:cubicBezTo>
                <a:cubicBezTo>
                  <a:pt x="6761604" y="1058204"/>
                  <a:pt x="6454925" y="1040948"/>
                  <a:pt x="6235133" y="1053025"/>
                </a:cubicBezTo>
                <a:cubicBezTo>
                  <a:pt x="6015341" y="1065102"/>
                  <a:pt x="5949524" y="1034380"/>
                  <a:pt x="5782206" y="1053025"/>
                </a:cubicBezTo>
                <a:cubicBezTo>
                  <a:pt x="5614888" y="1071670"/>
                  <a:pt x="5237860" y="1028001"/>
                  <a:pt x="5095951" y="1053025"/>
                </a:cubicBezTo>
                <a:cubicBezTo>
                  <a:pt x="4954042" y="1078049"/>
                  <a:pt x="4716521" y="1056662"/>
                  <a:pt x="4409697" y="1053025"/>
                </a:cubicBezTo>
                <a:cubicBezTo>
                  <a:pt x="4102873" y="1049388"/>
                  <a:pt x="4119816" y="1063301"/>
                  <a:pt x="3956769" y="1053025"/>
                </a:cubicBezTo>
                <a:cubicBezTo>
                  <a:pt x="3793722" y="1042749"/>
                  <a:pt x="3749166" y="1067841"/>
                  <a:pt x="3620505" y="1053025"/>
                </a:cubicBezTo>
                <a:cubicBezTo>
                  <a:pt x="3491844" y="1038209"/>
                  <a:pt x="3294259" y="1060772"/>
                  <a:pt x="3167577" y="1053025"/>
                </a:cubicBezTo>
                <a:cubicBezTo>
                  <a:pt x="3040895" y="1045278"/>
                  <a:pt x="2659063" y="1056239"/>
                  <a:pt x="2364659" y="1053025"/>
                </a:cubicBezTo>
                <a:cubicBezTo>
                  <a:pt x="2070255" y="1049811"/>
                  <a:pt x="1829243" y="1044538"/>
                  <a:pt x="1561742" y="1053025"/>
                </a:cubicBezTo>
                <a:cubicBezTo>
                  <a:pt x="1294241" y="1061512"/>
                  <a:pt x="1315594" y="1042959"/>
                  <a:pt x="1108814" y="1053025"/>
                </a:cubicBezTo>
                <a:cubicBezTo>
                  <a:pt x="902034" y="1063091"/>
                  <a:pt x="558018" y="1037845"/>
                  <a:pt x="175508" y="1053025"/>
                </a:cubicBezTo>
                <a:cubicBezTo>
                  <a:pt x="79639" y="1050313"/>
                  <a:pt x="5347" y="980339"/>
                  <a:pt x="0" y="877517"/>
                </a:cubicBezTo>
                <a:cubicBezTo>
                  <a:pt x="3304" y="729535"/>
                  <a:pt x="-17179" y="661089"/>
                  <a:pt x="0" y="519492"/>
                </a:cubicBezTo>
                <a:cubicBezTo>
                  <a:pt x="17179" y="377895"/>
                  <a:pt x="-15116" y="280009"/>
                  <a:pt x="0" y="175508"/>
                </a:cubicBezTo>
                <a:close/>
              </a:path>
              <a:path w="12017339" h="1053025" stroke="0" extrusionOk="0">
                <a:moveTo>
                  <a:pt x="0" y="175508"/>
                </a:moveTo>
                <a:cubicBezTo>
                  <a:pt x="-9630" y="75194"/>
                  <a:pt x="55749" y="-3925"/>
                  <a:pt x="175508" y="0"/>
                </a:cubicBezTo>
                <a:cubicBezTo>
                  <a:pt x="566169" y="-28624"/>
                  <a:pt x="798264" y="40505"/>
                  <a:pt x="1095089" y="0"/>
                </a:cubicBezTo>
                <a:cubicBezTo>
                  <a:pt x="1391914" y="-40505"/>
                  <a:pt x="1712789" y="33665"/>
                  <a:pt x="1898006" y="0"/>
                </a:cubicBezTo>
                <a:cubicBezTo>
                  <a:pt x="2083223" y="-33665"/>
                  <a:pt x="2416493" y="-21785"/>
                  <a:pt x="2817587" y="0"/>
                </a:cubicBezTo>
                <a:cubicBezTo>
                  <a:pt x="3218681" y="21785"/>
                  <a:pt x="3045357" y="3285"/>
                  <a:pt x="3270515" y="0"/>
                </a:cubicBezTo>
                <a:cubicBezTo>
                  <a:pt x="3495673" y="-3285"/>
                  <a:pt x="3645931" y="-19292"/>
                  <a:pt x="3956769" y="0"/>
                </a:cubicBezTo>
                <a:cubicBezTo>
                  <a:pt x="4267607" y="19292"/>
                  <a:pt x="4152420" y="4788"/>
                  <a:pt x="4293034" y="0"/>
                </a:cubicBezTo>
                <a:cubicBezTo>
                  <a:pt x="4433649" y="-4788"/>
                  <a:pt x="4787649" y="-7057"/>
                  <a:pt x="5212615" y="0"/>
                </a:cubicBezTo>
                <a:cubicBezTo>
                  <a:pt x="5637581" y="7057"/>
                  <a:pt x="5464367" y="-215"/>
                  <a:pt x="5548879" y="0"/>
                </a:cubicBezTo>
                <a:cubicBezTo>
                  <a:pt x="5633391" y="215"/>
                  <a:pt x="6116120" y="-30573"/>
                  <a:pt x="6468460" y="0"/>
                </a:cubicBezTo>
                <a:cubicBezTo>
                  <a:pt x="6820800" y="30573"/>
                  <a:pt x="6710669" y="-10296"/>
                  <a:pt x="6804724" y="0"/>
                </a:cubicBezTo>
                <a:cubicBezTo>
                  <a:pt x="6898779" y="10296"/>
                  <a:pt x="7499261" y="-19918"/>
                  <a:pt x="7724305" y="0"/>
                </a:cubicBezTo>
                <a:cubicBezTo>
                  <a:pt x="7949349" y="19918"/>
                  <a:pt x="8120676" y="21586"/>
                  <a:pt x="8410560" y="0"/>
                </a:cubicBezTo>
                <a:cubicBezTo>
                  <a:pt x="8700445" y="-21586"/>
                  <a:pt x="9041236" y="-25870"/>
                  <a:pt x="9213477" y="0"/>
                </a:cubicBezTo>
                <a:cubicBezTo>
                  <a:pt x="9385718" y="25870"/>
                  <a:pt x="9480063" y="-3124"/>
                  <a:pt x="9549742" y="0"/>
                </a:cubicBezTo>
                <a:cubicBezTo>
                  <a:pt x="9619422" y="3124"/>
                  <a:pt x="10044423" y="26299"/>
                  <a:pt x="10352659" y="0"/>
                </a:cubicBezTo>
                <a:cubicBezTo>
                  <a:pt x="10660895" y="-26299"/>
                  <a:pt x="10575008" y="14561"/>
                  <a:pt x="10688924" y="0"/>
                </a:cubicBezTo>
                <a:cubicBezTo>
                  <a:pt x="10802840" y="-14561"/>
                  <a:pt x="11569101" y="17653"/>
                  <a:pt x="11841831" y="0"/>
                </a:cubicBezTo>
                <a:cubicBezTo>
                  <a:pt x="11917186" y="8008"/>
                  <a:pt x="12016679" y="62766"/>
                  <a:pt x="12017339" y="175508"/>
                </a:cubicBezTo>
                <a:cubicBezTo>
                  <a:pt x="12003952" y="341906"/>
                  <a:pt x="12003989" y="374615"/>
                  <a:pt x="12017339" y="512472"/>
                </a:cubicBezTo>
                <a:cubicBezTo>
                  <a:pt x="12030689" y="650329"/>
                  <a:pt x="12021389" y="795041"/>
                  <a:pt x="12017339" y="877517"/>
                </a:cubicBezTo>
                <a:cubicBezTo>
                  <a:pt x="12010615" y="961690"/>
                  <a:pt x="11938887" y="1040675"/>
                  <a:pt x="11841831" y="1053025"/>
                </a:cubicBezTo>
                <a:cubicBezTo>
                  <a:pt x="11516827" y="1029837"/>
                  <a:pt x="11299700" y="1072034"/>
                  <a:pt x="11155577" y="1053025"/>
                </a:cubicBezTo>
                <a:cubicBezTo>
                  <a:pt x="11011454" y="1034016"/>
                  <a:pt x="10689364" y="1087636"/>
                  <a:pt x="10352659" y="1053025"/>
                </a:cubicBezTo>
                <a:cubicBezTo>
                  <a:pt x="10015954" y="1018414"/>
                  <a:pt x="9927288" y="1090372"/>
                  <a:pt x="9549742" y="1053025"/>
                </a:cubicBezTo>
                <a:cubicBezTo>
                  <a:pt x="9172196" y="1015678"/>
                  <a:pt x="9331023" y="1051410"/>
                  <a:pt x="9213477" y="1053025"/>
                </a:cubicBezTo>
                <a:cubicBezTo>
                  <a:pt x="9095932" y="1054640"/>
                  <a:pt x="8886729" y="1037304"/>
                  <a:pt x="8760549" y="1053025"/>
                </a:cubicBezTo>
                <a:cubicBezTo>
                  <a:pt x="8634369" y="1068746"/>
                  <a:pt x="8557576" y="1041970"/>
                  <a:pt x="8424285" y="1053025"/>
                </a:cubicBezTo>
                <a:cubicBezTo>
                  <a:pt x="8290994" y="1064080"/>
                  <a:pt x="7986411" y="1041561"/>
                  <a:pt x="7854694" y="1053025"/>
                </a:cubicBezTo>
                <a:cubicBezTo>
                  <a:pt x="7722977" y="1064489"/>
                  <a:pt x="7544350" y="1037880"/>
                  <a:pt x="7401766" y="1053025"/>
                </a:cubicBezTo>
                <a:cubicBezTo>
                  <a:pt x="7259182" y="1068170"/>
                  <a:pt x="6852919" y="1046044"/>
                  <a:pt x="6598848" y="1053025"/>
                </a:cubicBezTo>
                <a:cubicBezTo>
                  <a:pt x="6344777" y="1060006"/>
                  <a:pt x="6244082" y="1064662"/>
                  <a:pt x="6145920" y="1053025"/>
                </a:cubicBezTo>
                <a:cubicBezTo>
                  <a:pt x="6047758" y="1041388"/>
                  <a:pt x="5666756" y="1076622"/>
                  <a:pt x="5226340" y="1053025"/>
                </a:cubicBezTo>
                <a:cubicBezTo>
                  <a:pt x="4785924" y="1029428"/>
                  <a:pt x="4576756" y="1077633"/>
                  <a:pt x="4306759" y="1053025"/>
                </a:cubicBezTo>
                <a:cubicBezTo>
                  <a:pt x="4036762" y="1028417"/>
                  <a:pt x="4072216" y="1059164"/>
                  <a:pt x="3970494" y="1053025"/>
                </a:cubicBezTo>
                <a:cubicBezTo>
                  <a:pt x="3868773" y="1046886"/>
                  <a:pt x="3529473" y="1056681"/>
                  <a:pt x="3400903" y="1053025"/>
                </a:cubicBezTo>
                <a:cubicBezTo>
                  <a:pt x="3272333" y="1049369"/>
                  <a:pt x="3072413" y="1064884"/>
                  <a:pt x="2831312" y="1053025"/>
                </a:cubicBezTo>
                <a:cubicBezTo>
                  <a:pt x="2590211" y="1041166"/>
                  <a:pt x="2662022" y="1050947"/>
                  <a:pt x="2495048" y="1053025"/>
                </a:cubicBezTo>
                <a:cubicBezTo>
                  <a:pt x="2328074" y="1055103"/>
                  <a:pt x="1924203" y="1031056"/>
                  <a:pt x="1575467" y="1053025"/>
                </a:cubicBezTo>
                <a:cubicBezTo>
                  <a:pt x="1226731" y="1074994"/>
                  <a:pt x="1050858" y="1057469"/>
                  <a:pt x="889212" y="1053025"/>
                </a:cubicBezTo>
                <a:cubicBezTo>
                  <a:pt x="727567" y="1048581"/>
                  <a:pt x="395512" y="1030422"/>
                  <a:pt x="175508" y="1053025"/>
                </a:cubicBezTo>
                <a:cubicBezTo>
                  <a:pt x="92523" y="1055553"/>
                  <a:pt x="2257" y="987109"/>
                  <a:pt x="0" y="877517"/>
                </a:cubicBezTo>
                <a:cubicBezTo>
                  <a:pt x="17731" y="787340"/>
                  <a:pt x="14037" y="664119"/>
                  <a:pt x="0" y="512472"/>
                </a:cubicBezTo>
                <a:cubicBezTo>
                  <a:pt x="-14037" y="360825"/>
                  <a:pt x="2874" y="282703"/>
                  <a:pt x="0" y="17550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82998522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함께 실천하는 인권 보호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11" name="말풍선: 모서리가 둥근 사각형 10">
            <a:extLst>
              <a:ext uri="{FF2B5EF4-FFF2-40B4-BE49-F238E27FC236}">
                <a16:creationId xmlns="" xmlns:a16="http://schemas.microsoft.com/office/drawing/2014/main" id="{675634CF-8279-4E1B-B94B-819882DA7524}"/>
              </a:ext>
            </a:extLst>
          </p:cNvPr>
          <p:cNvSpPr/>
          <p:nvPr/>
        </p:nvSpPr>
        <p:spPr>
          <a:xfrm>
            <a:off x="492521" y="1683143"/>
            <a:ext cx="4420634" cy="2213955"/>
          </a:xfrm>
          <a:custGeom>
            <a:avLst/>
            <a:gdLst>
              <a:gd name="connsiteX0" fmla="*/ 0 w 4420634"/>
              <a:gd name="connsiteY0" fmla="*/ 369000 h 2213955"/>
              <a:gd name="connsiteX1" fmla="*/ 369000 w 4420634"/>
              <a:gd name="connsiteY1" fmla="*/ 0 h 2213955"/>
              <a:gd name="connsiteX2" fmla="*/ 855135 w 4420634"/>
              <a:gd name="connsiteY2" fmla="*/ 0 h 2213955"/>
              <a:gd name="connsiteX3" fmla="*/ 1451754 w 4420634"/>
              <a:gd name="connsiteY3" fmla="*/ 0 h 2213955"/>
              <a:gd name="connsiteX4" fmla="*/ 1982083 w 4420634"/>
              <a:gd name="connsiteY4" fmla="*/ 0 h 2213955"/>
              <a:gd name="connsiteX5" fmla="*/ 2578703 w 4420634"/>
              <a:gd name="connsiteY5" fmla="*/ 0 h 2213955"/>
              <a:gd name="connsiteX6" fmla="*/ 2578703 w 4420634"/>
              <a:gd name="connsiteY6" fmla="*/ 0 h 2213955"/>
              <a:gd name="connsiteX7" fmla="*/ 3153386 w 4420634"/>
              <a:gd name="connsiteY7" fmla="*/ 0 h 2213955"/>
              <a:gd name="connsiteX8" fmla="*/ 3683862 w 4420634"/>
              <a:gd name="connsiteY8" fmla="*/ 0 h 2213955"/>
              <a:gd name="connsiteX9" fmla="*/ 4051634 w 4420634"/>
              <a:gd name="connsiteY9" fmla="*/ 0 h 2213955"/>
              <a:gd name="connsiteX10" fmla="*/ 4420634 w 4420634"/>
              <a:gd name="connsiteY10" fmla="*/ 369000 h 2213955"/>
              <a:gd name="connsiteX11" fmla="*/ 4420634 w 4420634"/>
              <a:gd name="connsiteY11" fmla="*/ 811788 h 2213955"/>
              <a:gd name="connsiteX12" fmla="*/ 4420634 w 4420634"/>
              <a:gd name="connsiteY12" fmla="*/ 1291474 h 2213955"/>
              <a:gd name="connsiteX13" fmla="*/ 4420634 w 4420634"/>
              <a:gd name="connsiteY13" fmla="*/ 1291474 h 2213955"/>
              <a:gd name="connsiteX14" fmla="*/ 4420634 w 4420634"/>
              <a:gd name="connsiteY14" fmla="*/ 1844963 h 2213955"/>
              <a:gd name="connsiteX15" fmla="*/ 4420634 w 4420634"/>
              <a:gd name="connsiteY15" fmla="*/ 1844955 h 2213955"/>
              <a:gd name="connsiteX16" fmla="*/ 4051634 w 4420634"/>
              <a:gd name="connsiteY16" fmla="*/ 2213955 h 2213955"/>
              <a:gd name="connsiteX17" fmla="*/ 3683862 w 4420634"/>
              <a:gd name="connsiteY17" fmla="*/ 2213955 h 2213955"/>
              <a:gd name="connsiteX18" fmla="*/ 4263569 w 4420634"/>
              <a:gd name="connsiteY18" fmla="*/ 2556565 h 2213955"/>
              <a:gd name="connsiteX19" fmla="*/ 3718796 w 4420634"/>
              <a:gd name="connsiteY19" fmla="*/ 2445788 h 2213955"/>
              <a:gd name="connsiteX20" fmla="*/ 3174022 w 4420634"/>
              <a:gd name="connsiteY20" fmla="*/ 2335011 h 2213955"/>
              <a:gd name="connsiteX21" fmla="*/ 2578703 w 4420634"/>
              <a:gd name="connsiteY21" fmla="*/ 2213955 h 2213955"/>
              <a:gd name="connsiteX22" fmla="*/ 2048374 w 4420634"/>
              <a:gd name="connsiteY22" fmla="*/ 2213955 h 2213955"/>
              <a:gd name="connsiteX23" fmla="*/ 1451754 w 4420634"/>
              <a:gd name="connsiteY23" fmla="*/ 2213955 h 2213955"/>
              <a:gd name="connsiteX24" fmla="*/ 921426 w 4420634"/>
              <a:gd name="connsiteY24" fmla="*/ 2213955 h 2213955"/>
              <a:gd name="connsiteX25" fmla="*/ 369000 w 4420634"/>
              <a:gd name="connsiteY25" fmla="*/ 2213955 h 2213955"/>
              <a:gd name="connsiteX26" fmla="*/ 0 w 4420634"/>
              <a:gd name="connsiteY26" fmla="*/ 1844955 h 2213955"/>
              <a:gd name="connsiteX27" fmla="*/ 0 w 4420634"/>
              <a:gd name="connsiteY27" fmla="*/ 1844963 h 2213955"/>
              <a:gd name="connsiteX28" fmla="*/ 0 w 4420634"/>
              <a:gd name="connsiteY28" fmla="*/ 1291474 h 2213955"/>
              <a:gd name="connsiteX29" fmla="*/ 0 w 4420634"/>
              <a:gd name="connsiteY29" fmla="*/ 1291474 h 2213955"/>
              <a:gd name="connsiteX30" fmla="*/ 0 w 4420634"/>
              <a:gd name="connsiteY30" fmla="*/ 811788 h 2213955"/>
              <a:gd name="connsiteX31" fmla="*/ 0 w 4420634"/>
              <a:gd name="connsiteY31" fmla="*/ 369000 h 2213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420634" h="2213955" fill="none" extrusionOk="0">
                <a:moveTo>
                  <a:pt x="0" y="369000"/>
                </a:moveTo>
                <a:cubicBezTo>
                  <a:pt x="-4984" y="209280"/>
                  <a:pt x="177860" y="28100"/>
                  <a:pt x="369000" y="0"/>
                </a:cubicBezTo>
                <a:cubicBezTo>
                  <a:pt x="608784" y="17712"/>
                  <a:pt x="645396" y="21933"/>
                  <a:pt x="855135" y="0"/>
                </a:cubicBezTo>
                <a:cubicBezTo>
                  <a:pt x="1064874" y="-21933"/>
                  <a:pt x="1238658" y="13642"/>
                  <a:pt x="1451754" y="0"/>
                </a:cubicBezTo>
                <a:cubicBezTo>
                  <a:pt x="1664850" y="-13642"/>
                  <a:pt x="1762656" y="4545"/>
                  <a:pt x="1982083" y="0"/>
                </a:cubicBezTo>
                <a:cubicBezTo>
                  <a:pt x="2201510" y="-4545"/>
                  <a:pt x="2287171" y="19905"/>
                  <a:pt x="2578703" y="0"/>
                </a:cubicBezTo>
                <a:lnTo>
                  <a:pt x="2578703" y="0"/>
                </a:lnTo>
                <a:cubicBezTo>
                  <a:pt x="2744969" y="27522"/>
                  <a:pt x="3037412" y="20330"/>
                  <a:pt x="3153386" y="0"/>
                </a:cubicBezTo>
                <a:cubicBezTo>
                  <a:pt x="3269360" y="-20330"/>
                  <a:pt x="3465524" y="-20815"/>
                  <a:pt x="3683862" y="0"/>
                </a:cubicBezTo>
                <a:cubicBezTo>
                  <a:pt x="3867443" y="-9702"/>
                  <a:pt x="3877400" y="-3044"/>
                  <a:pt x="4051634" y="0"/>
                </a:cubicBezTo>
                <a:cubicBezTo>
                  <a:pt x="4261489" y="-4467"/>
                  <a:pt x="4458530" y="199129"/>
                  <a:pt x="4420634" y="369000"/>
                </a:cubicBezTo>
                <a:cubicBezTo>
                  <a:pt x="4420811" y="461705"/>
                  <a:pt x="4433472" y="680133"/>
                  <a:pt x="4420634" y="811788"/>
                </a:cubicBezTo>
                <a:cubicBezTo>
                  <a:pt x="4407796" y="943443"/>
                  <a:pt x="4402581" y="1161885"/>
                  <a:pt x="4420634" y="1291474"/>
                </a:cubicBezTo>
                <a:lnTo>
                  <a:pt x="4420634" y="1291474"/>
                </a:lnTo>
                <a:cubicBezTo>
                  <a:pt x="4441617" y="1479387"/>
                  <a:pt x="4401802" y="1702002"/>
                  <a:pt x="4420634" y="1844963"/>
                </a:cubicBezTo>
                <a:lnTo>
                  <a:pt x="4420634" y="1844955"/>
                </a:lnTo>
                <a:cubicBezTo>
                  <a:pt x="4456873" y="2060388"/>
                  <a:pt x="4272254" y="2246788"/>
                  <a:pt x="4051634" y="2213955"/>
                </a:cubicBezTo>
                <a:cubicBezTo>
                  <a:pt x="3936674" y="2196756"/>
                  <a:pt x="3845113" y="2207586"/>
                  <a:pt x="3683862" y="2213955"/>
                </a:cubicBezTo>
                <a:cubicBezTo>
                  <a:pt x="3971641" y="2387232"/>
                  <a:pt x="4101991" y="2438509"/>
                  <a:pt x="4263569" y="2556565"/>
                </a:cubicBezTo>
                <a:cubicBezTo>
                  <a:pt x="4075835" y="2534632"/>
                  <a:pt x="3942919" y="2515098"/>
                  <a:pt x="3718796" y="2445788"/>
                </a:cubicBezTo>
                <a:cubicBezTo>
                  <a:pt x="3494672" y="2376478"/>
                  <a:pt x="3376014" y="2380079"/>
                  <a:pt x="3174022" y="2335011"/>
                </a:cubicBezTo>
                <a:cubicBezTo>
                  <a:pt x="2972030" y="2289943"/>
                  <a:pt x="2740944" y="2233141"/>
                  <a:pt x="2578703" y="2213955"/>
                </a:cubicBezTo>
                <a:cubicBezTo>
                  <a:pt x="2450893" y="2222779"/>
                  <a:pt x="2279905" y="2188924"/>
                  <a:pt x="2048374" y="2213955"/>
                </a:cubicBezTo>
                <a:cubicBezTo>
                  <a:pt x="1816843" y="2238986"/>
                  <a:pt x="1744184" y="2185910"/>
                  <a:pt x="1451754" y="2213955"/>
                </a:cubicBezTo>
                <a:cubicBezTo>
                  <a:pt x="1159324" y="2242000"/>
                  <a:pt x="1042023" y="2195575"/>
                  <a:pt x="921426" y="2213955"/>
                </a:cubicBezTo>
                <a:cubicBezTo>
                  <a:pt x="800829" y="2232335"/>
                  <a:pt x="504817" y="2207918"/>
                  <a:pt x="369000" y="2213955"/>
                </a:cubicBezTo>
                <a:cubicBezTo>
                  <a:pt x="167591" y="2226751"/>
                  <a:pt x="12214" y="2084974"/>
                  <a:pt x="0" y="1844955"/>
                </a:cubicBezTo>
                <a:lnTo>
                  <a:pt x="0" y="1844963"/>
                </a:lnTo>
                <a:cubicBezTo>
                  <a:pt x="-343" y="1634052"/>
                  <a:pt x="19690" y="1543312"/>
                  <a:pt x="0" y="1291474"/>
                </a:cubicBezTo>
                <a:lnTo>
                  <a:pt x="0" y="1291474"/>
                </a:lnTo>
                <a:cubicBezTo>
                  <a:pt x="14709" y="1054922"/>
                  <a:pt x="-17604" y="1034043"/>
                  <a:pt x="0" y="811788"/>
                </a:cubicBezTo>
                <a:cubicBezTo>
                  <a:pt x="17604" y="589533"/>
                  <a:pt x="8890" y="535253"/>
                  <a:pt x="0" y="369000"/>
                </a:cubicBezTo>
                <a:close/>
              </a:path>
              <a:path w="4420634" h="2213955" stroke="0" extrusionOk="0">
                <a:moveTo>
                  <a:pt x="0" y="369000"/>
                </a:moveTo>
                <a:cubicBezTo>
                  <a:pt x="11494" y="180071"/>
                  <a:pt x="176686" y="-4816"/>
                  <a:pt x="369000" y="0"/>
                </a:cubicBezTo>
                <a:cubicBezTo>
                  <a:pt x="579333" y="7274"/>
                  <a:pt x="705119" y="21543"/>
                  <a:pt x="877232" y="0"/>
                </a:cubicBezTo>
                <a:cubicBezTo>
                  <a:pt x="1049345" y="-21543"/>
                  <a:pt x="1149522" y="-25647"/>
                  <a:pt x="1407560" y="0"/>
                </a:cubicBezTo>
                <a:cubicBezTo>
                  <a:pt x="1665598" y="25647"/>
                  <a:pt x="1728683" y="-21610"/>
                  <a:pt x="1959986" y="0"/>
                </a:cubicBezTo>
                <a:cubicBezTo>
                  <a:pt x="2191289" y="21610"/>
                  <a:pt x="2453986" y="21093"/>
                  <a:pt x="2578703" y="0"/>
                </a:cubicBezTo>
                <a:lnTo>
                  <a:pt x="2578703" y="0"/>
                </a:lnTo>
                <a:cubicBezTo>
                  <a:pt x="2807788" y="-13727"/>
                  <a:pt x="2883735" y="12641"/>
                  <a:pt x="3120231" y="0"/>
                </a:cubicBezTo>
                <a:cubicBezTo>
                  <a:pt x="3356727" y="-12641"/>
                  <a:pt x="3469925" y="-24061"/>
                  <a:pt x="3683862" y="0"/>
                </a:cubicBezTo>
                <a:cubicBezTo>
                  <a:pt x="3808735" y="-1077"/>
                  <a:pt x="3911919" y="-213"/>
                  <a:pt x="4051634" y="0"/>
                </a:cubicBezTo>
                <a:cubicBezTo>
                  <a:pt x="4242908" y="7863"/>
                  <a:pt x="4392159" y="139482"/>
                  <a:pt x="4420634" y="369000"/>
                </a:cubicBezTo>
                <a:cubicBezTo>
                  <a:pt x="4441674" y="565628"/>
                  <a:pt x="4420455" y="709369"/>
                  <a:pt x="4420634" y="830237"/>
                </a:cubicBezTo>
                <a:cubicBezTo>
                  <a:pt x="4420813" y="951105"/>
                  <a:pt x="4414894" y="1169572"/>
                  <a:pt x="4420634" y="1291474"/>
                </a:cubicBezTo>
                <a:lnTo>
                  <a:pt x="4420634" y="1291474"/>
                </a:lnTo>
                <a:cubicBezTo>
                  <a:pt x="4395975" y="1467743"/>
                  <a:pt x="4430203" y="1711372"/>
                  <a:pt x="4420634" y="1844963"/>
                </a:cubicBezTo>
                <a:lnTo>
                  <a:pt x="4420634" y="1844955"/>
                </a:lnTo>
                <a:cubicBezTo>
                  <a:pt x="4400732" y="2052083"/>
                  <a:pt x="4290194" y="2201420"/>
                  <a:pt x="4051634" y="2213955"/>
                </a:cubicBezTo>
                <a:cubicBezTo>
                  <a:pt x="3960693" y="2212820"/>
                  <a:pt x="3850608" y="2204926"/>
                  <a:pt x="3683862" y="2213955"/>
                </a:cubicBezTo>
                <a:cubicBezTo>
                  <a:pt x="3942618" y="2364260"/>
                  <a:pt x="4110245" y="2473439"/>
                  <a:pt x="4263569" y="2556565"/>
                </a:cubicBezTo>
                <a:cubicBezTo>
                  <a:pt x="4084475" y="2504283"/>
                  <a:pt x="3857364" y="2467792"/>
                  <a:pt x="3752493" y="2452640"/>
                </a:cubicBezTo>
                <a:cubicBezTo>
                  <a:pt x="3647622" y="2437488"/>
                  <a:pt x="3442435" y="2411033"/>
                  <a:pt x="3224568" y="2345289"/>
                </a:cubicBezTo>
                <a:cubicBezTo>
                  <a:pt x="3006701" y="2279545"/>
                  <a:pt x="2746664" y="2268455"/>
                  <a:pt x="2578703" y="2213955"/>
                </a:cubicBezTo>
                <a:cubicBezTo>
                  <a:pt x="2414353" y="2202461"/>
                  <a:pt x="2280442" y="2210673"/>
                  <a:pt x="2004180" y="2213955"/>
                </a:cubicBezTo>
                <a:cubicBezTo>
                  <a:pt x="1727918" y="2217237"/>
                  <a:pt x="1664396" y="2205422"/>
                  <a:pt x="1429657" y="2213955"/>
                </a:cubicBezTo>
                <a:cubicBezTo>
                  <a:pt x="1194918" y="2222488"/>
                  <a:pt x="1088620" y="2238181"/>
                  <a:pt x="921426" y="2213955"/>
                </a:cubicBezTo>
                <a:cubicBezTo>
                  <a:pt x="754232" y="2189729"/>
                  <a:pt x="628613" y="2206207"/>
                  <a:pt x="369000" y="2213955"/>
                </a:cubicBezTo>
                <a:cubicBezTo>
                  <a:pt x="166757" y="2207465"/>
                  <a:pt x="12729" y="2078721"/>
                  <a:pt x="0" y="1844955"/>
                </a:cubicBezTo>
                <a:lnTo>
                  <a:pt x="0" y="1844963"/>
                </a:lnTo>
                <a:cubicBezTo>
                  <a:pt x="-1325" y="1656307"/>
                  <a:pt x="21014" y="1534290"/>
                  <a:pt x="0" y="1291474"/>
                </a:cubicBezTo>
                <a:lnTo>
                  <a:pt x="0" y="1291474"/>
                </a:lnTo>
                <a:cubicBezTo>
                  <a:pt x="-14446" y="1194424"/>
                  <a:pt x="21476" y="911507"/>
                  <a:pt x="0" y="811788"/>
                </a:cubicBezTo>
                <a:cubicBezTo>
                  <a:pt x="-21476" y="712069"/>
                  <a:pt x="-21301" y="515731"/>
                  <a:pt x="0" y="36900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302018887">
                  <a:prstGeom prst="wedgeRoundRectCallout">
                    <a:avLst>
                      <a:gd name="adj1" fmla="val 46447"/>
                      <a:gd name="adj2" fmla="val 65475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친구들의 인권을</a:t>
            </a:r>
            <a:endParaRPr kumimoji="0" lang="en-US" altLang="ko-KR" sz="3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1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존중하려면 어떻게</a:t>
            </a:r>
            <a:endParaRPr lang="en-US" altLang="ko-KR" sz="3100" dirty="0">
              <a:solidFill>
                <a:prstClr val="black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해야 할까요</a:t>
            </a:r>
            <a:r>
              <a:rPr kumimoji="0" lang="en-US" altLang="ko-KR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</p:txBody>
      </p:sp>
      <p:pic>
        <p:nvPicPr>
          <p:cNvPr id="10" name="그림 9" descr="위성이(가) 표시된 사진&#10;&#10;자동 생성된 설명">
            <a:extLst>
              <a:ext uri="{FF2B5EF4-FFF2-40B4-BE49-F238E27FC236}">
                <a16:creationId xmlns="" xmlns:a16="http://schemas.microsoft.com/office/drawing/2014/main" id="{3E215C53-018F-4DD8-B19D-C34EF73A6F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5001" y="64411"/>
            <a:ext cx="1613542" cy="1356692"/>
          </a:xfrm>
          <a:prstGeom prst="rect">
            <a:avLst/>
          </a:prstGeom>
        </p:spPr>
      </p:pic>
      <p:sp>
        <p:nvSpPr>
          <p:cNvPr id="12" name="말풍선: 모서리가 둥근 사각형 11">
            <a:extLst>
              <a:ext uri="{FF2B5EF4-FFF2-40B4-BE49-F238E27FC236}">
                <a16:creationId xmlns="" xmlns:a16="http://schemas.microsoft.com/office/drawing/2014/main" id="{3DF8ADFF-BBED-4599-B86B-6E33F53D432A}"/>
              </a:ext>
            </a:extLst>
          </p:cNvPr>
          <p:cNvSpPr/>
          <p:nvPr/>
        </p:nvSpPr>
        <p:spPr>
          <a:xfrm>
            <a:off x="7579546" y="3218619"/>
            <a:ext cx="4420634" cy="2213955"/>
          </a:xfrm>
          <a:custGeom>
            <a:avLst/>
            <a:gdLst>
              <a:gd name="connsiteX0" fmla="*/ 0 w 4420634"/>
              <a:gd name="connsiteY0" fmla="*/ 369000 h 2213955"/>
              <a:gd name="connsiteX1" fmla="*/ 369000 w 4420634"/>
              <a:gd name="connsiteY1" fmla="*/ 0 h 2213955"/>
              <a:gd name="connsiteX2" fmla="*/ 736772 w 4420634"/>
              <a:gd name="connsiteY2" fmla="*/ 0 h 2213955"/>
              <a:gd name="connsiteX3" fmla="*/ 736772 w 4420634"/>
              <a:gd name="connsiteY3" fmla="*/ 0 h 2213955"/>
              <a:gd name="connsiteX4" fmla="*/ 1278300 w 4420634"/>
              <a:gd name="connsiteY4" fmla="*/ 0 h 2213955"/>
              <a:gd name="connsiteX5" fmla="*/ 1841931 w 4420634"/>
              <a:gd name="connsiteY5" fmla="*/ 0 h 2213955"/>
              <a:gd name="connsiteX6" fmla="*/ 2438551 w 4420634"/>
              <a:gd name="connsiteY6" fmla="*/ 0 h 2213955"/>
              <a:gd name="connsiteX7" fmla="*/ 3035171 w 4420634"/>
              <a:gd name="connsiteY7" fmla="*/ 0 h 2213955"/>
              <a:gd name="connsiteX8" fmla="*/ 3543402 w 4420634"/>
              <a:gd name="connsiteY8" fmla="*/ 0 h 2213955"/>
              <a:gd name="connsiteX9" fmla="*/ 4051634 w 4420634"/>
              <a:gd name="connsiteY9" fmla="*/ 0 h 2213955"/>
              <a:gd name="connsiteX10" fmla="*/ 4420634 w 4420634"/>
              <a:gd name="connsiteY10" fmla="*/ 369000 h 2213955"/>
              <a:gd name="connsiteX11" fmla="*/ 4420634 w 4420634"/>
              <a:gd name="connsiteY11" fmla="*/ 811788 h 2213955"/>
              <a:gd name="connsiteX12" fmla="*/ 4420634 w 4420634"/>
              <a:gd name="connsiteY12" fmla="*/ 1291474 h 2213955"/>
              <a:gd name="connsiteX13" fmla="*/ 4420634 w 4420634"/>
              <a:gd name="connsiteY13" fmla="*/ 1291474 h 2213955"/>
              <a:gd name="connsiteX14" fmla="*/ 4420634 w 4420634"/>
              <a:gd name="connsiteY14" fmla="*/ 1844963 h 2213955"/>
              <a:gd name="connsiteX15" fmla="*/ 4420634 w 4420634"/>
              <a:gd name="connsiteY15" fmla="*/ 1844955 h 2213955"/>
              <a:gd name="connsiteX16" fmla="*/ 4051634 w 4420634"/>
              <a:gd name="connsiteY16" fmla="*/ 2213955 h 2213955"/>
              <a:gd name="connsiteX17" fmla="*/ 3499208 w 4420634"/>
              <a:gd name="connsiteY17" fmla="*/ 2213955 h 2213955"/>
              <a:gd name="connsiteX18" fmla="*/ 3013074 w 4420634"/>
              <a:gd name="connsiteY18" fmla="*/ 2213955 h 2213955"/>
              <a:gd name="connsiteX19" fmla="*/ 2460648 w 4420634"/>
              <a:gd name="connsiteY19" fmla="*/ 2213955 h 2213955"/>
              <a:gd name="connsiteX20" fmla="*/ 1841931 w 4420634"/>
              <a:gd name="connsiteY20" fmla="*/ 2213955 h 2213955"/>
              <a:gd name="connsiteX21" fmla="*/ 1274846 w 4420634"/>
              <a:gd name="connsiteY21" fmla="*/ 2377061 h 2213955"/>
              <a:gd name="connsiteX22" fmla="*/ 690222 w 4420634"/>
              <a:gd name="connsiteY22" fmla="*/ 2545211 h 2213955"/>
              <a:gd name="connsiteX23" fmla="*/ 88059 w 4420634"/>
              <a:gd name="connsiteY23" fmla="*/ 2718405 h 2213955"/>
              <a:gd name="connsiteX24" fmla="*/ 405928 w 4420634"/>
              <a:gd name="connsiteY24" fmla="*/ 2471225 h 2213955"/>
              <a:gd name="connsiteX25" fmla="*/ 736772 w 4420634"/>
              <a:gd name="connsiteY25" fmla="*/ 2213955 h 2213955"/>
              <a:gd name="connsiteX26" fmla="*/ 369000 w 4420634"/>
              <a:gd name="connsiteY26" fmla="*/ 2213955 h 2213955"/>
              <a:gd name="connsiteX27" fmla="*/ 0 w 4420634"/>
              <a:gd name="connsiteY27" fmla="*/ 1844955 h 2213955"/>
              <a:gd name="connsiteX28" fmla="*/ 0 w 4420634"/>
              <a:gd name="connsiteY28" fmla="*/ 1844963 h 2213955"/>
              <a:gd name="connsiteX29" fmla="*/ 0 w 4420634"/>
              <a:gd name="connsiteY29" fmla="*/ 1291474 h 2213955"/>
              <a:gd name="connsiteX30" fmla="*/ 0 w 4420634"/>
              <a:gd name="connsiteY30" fmla="*/ 1291474 h 2213955"/>
              <a:gd name="connsiteX31" fmla="*/ 0 w 4420634"/>
              <a:gd name="connsiteY31" fmla="*/ 811788 h 2213955"/>
              <a:gd name="connsiteX32" fmla="*/ 0 w 4420634"/>
              <a:gd name="connsiteY32" fmla="*/ 369000 h 2213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420634" h="2213955" fill="none" extrusionOk="0">
                <a:moveTo>
                  <a:pt x="0" y="369000"/>
                </a:moveTo>
                <a:cubicBezTo>
                  <a:pt x="-1350" y="122835"/>
                  <a:pt x="144293" y="-3766"/>
                  <a:pt x="369000" y="0"/>
                </a:cubicBezTo>
                <a:cubicBezTo>
                  <a:pt x="506586" y="-8037"/>
                  <a:pt x="639004" y="-5546"/>
                  <a:pt x="736772" y="0"/>
                </a:cubicBezTo>
                <a:lnTo>
                  <a:pt x="736772" y="0"/>
                </a:lnTo>
                <a:cubicBezTo>
                  <a:pt x="862726" y="-11786"/>
                  <a:pt x="1086934" y="-22088"/>
                  <a:pt x="1278300" y="0"/>
                </a:cubicBezTo>
                <a:cubicBezTo>
                  <a:pt x="1469666" y="22088"/>
                  <a:pt x="1726107" y="-3293"/>
                  <a:pt x="1841931" y="0"/>
                </a:cubicBezTo>
                <a:cubicBezTo>
                  <a:pt x="2069473" y="-25493"/>
                  <a:pt x="2170972" y="-24915"/>
                  <a:pt x="2438551" y="0"/>
                </a:cubicBezTo>
                <a:cubicBezTo>
                  <a:pt x="2706130" y="24915"/>
                  <a:pt x="2785139" y="1984"/>
                  <a:pt x="3035171" y="0"/>
                </a:cubicBezTo>
                <a:cubicBezTo>
                  <a:pt x="3285203" y="-1984"/>
                  <a:pt x="3367902" y="10254"/>
                  <a:pt x="3543402" y="0"/>
                </a:cubicBezTo>
                <a:cubicBezTo>
                  <a:pt x="3718902" y="-10254"/>
                  <a:pt x="3917413" y="13096"/>
                  <a:pt x="4051634" y="0"/>
                </a:cubicBezTo>
                <a:cubicBezTo>
                  <a:pt x="4254053" y="21318"/>
                  <a:pt x="4445462" y="176632"/>
                  <a:pt x="4420634" y="369000"/>
                </a:cubicBezTo>
                <a:cubicBezTo>
                  <a:pt x="4421707" y="529410"/>
                  <a:pt x="4429997" y="702090"/>
                  <a:pt x="4420634" y="811788"/>
                </a:cubicBezTo>
                <a:cubicBezTo>
                  <a:pt x="4411271" y="921486"/>
                  <a:pt x="4414057" y="1169720"/>
                  <a:pt x="4420634" y="1291474"/>
                </a:cubicBezTo>
                <a:lnTo>
                  <a:pt x="4420634" y="1291474"/>
                </a:lnTo>
                <a:cubicBezTo>
                  <a:pt x="4435637" y="1552433"/>
                  <a:pt x="4444260" y="1672208"/>
                  <a:pt x="4420634" y="1844963"/>
                </a:cubicBezTo>
                <a:lnTo>
                  <a:pt x="4420634" y="1844955"/>
                </a:lnTo>
                <a:cubicBezTo>
                  <a:pt x="4404352" y="2045059"/>
                  <a:pt x="4277241" y="2213243"/>
                  <a:pt x="4051634" y="2213955"/>
                </a:cubicBezTo>
                <a:cubicBezTo>
                  <a:pt x="3786063" y="2210408"/>
                  <a:pt x="3682169" y="2201943"/>
                  <a:pt x="3499208" y="2213955"/>
                </a:cubicBezTo>
                <a:cubicBezTo>
                  <a:pt x="3316247" y="2225967"/>
                  <a:pt x="3184620" y="2218726"/>
                  <a:pt x="3013074" y="2213955"/>
                </a:cubicBezTo>
                <a:cubicBezTo>
                  <a:pt x="2841528" y="2209184"/>
                  <a:pt x="2594710" y="2218760"/>
                  <a:pt x="2460648" y="2213955"/>
                </a:cubicBezTo>
                <a:cubicBezTo>
                  <a:pt x="2326586" y="2209150"/>
                  <a:pt x="2142711" y="2201562"/>
                  <a:pt x="1841931" y="2213955"/>
                </a:cubicBezTo>
                <a:cubicBezTo>
                  <a:pt x="1609007" y="2261331"/>
                  <a:pt x="1465629" y="2308546"/>
                  <a:pt x="1274846" y="2377061"/>
                </a:cubicBezTo>
                <a:cubicBezTo>
                  <a:pt x="1084063" y="2445576"/>
                  <a:pt x="857999" y="2490720"/>
                  <a:pt x="690222" y="2545211"/>
                </a:cubicBezTo>
                <a:cubicBezTo>
                  <a:pt x="522445" y="2599702"/>
                  <a:pt x="276737" y="2673364"/>
                  <a:pt x="88059" y="2718405"/>
                </a:cubicBezTo>
                <a:cubicBezTo>
                  <a:pt x="236109" y="2604764"/>
                  <a:pt x="320354" y="2516521"/>
                  <a:pt x="405928" y="2471225"/>
                </a:cubicBezTo>
                <a:cubicBezTo>
                  <a:pt x="491502" y="2425929"/>
                  <a:pt x="588882" y="2316839"/>
                  <a:pt x="736772" y="2213955"/>
                </a:cubicBezTo>
                <a:cubicBezTo>
                  <a:pt x="614927" y="2201550"/>
                  <a:pt x="473752" y="2212276"/>
                  <a:pt x="369000" y="2213955"/>
                </a:cubicBezTo>
                <a:cubicBezTo>
                  <a:pt x="164234" y="2219018"/>
                  <a:pt x="21906" y="2005161"/>
                  <a:pt x="0" y="1844955"/>
                </a:cubicBezTo>
                <a:lnTo>
                  <a:pt x="0" y="1844963"/>
                </a:lnTo>
                <a:cubicBezTo>
                  <a:pt x="-5669" y="1587565"/>
                  <a:pt x="-18558" y="1562481"/>
                  <a:pt x="0" y="1291474"/>
                </a:cubicBezTo>
                <a:lnTo>
                  <a:pt x="0" y="1291474"/>
                </a:lnTo>
                <a:cubicBezTo>
                  <a:pt x="19527" y="1122248"/>
                  <a:pt x="3248" y="982276"/>
                  <a:pt x="0" y="811788"/>
                </a:cubicBezTo>
                <a:cubicBezTo>
                  <a:pt x="-3248" y="641300"/>
                  <a:pt x="2533" y="562943"/>
                  <a:pt x="0" y="369000"/>
                </a:cubicBezTo>
                <a:close/>
              </a:path>
              <a:path w="4420634" h="2213955" stroke="0" extrusionOk="0">
                <a:moveTo>
                  <a:pt x="0" y="369000"/>
                </a:moveTo>
                <a:cubicBezTo>
                  <a:pt x="11494" y="180071"/>
                  <a:pt x="176686" y="-4816"/>
                  <a:pt x="369000" y="0"/>
                </a:cubicBezTo>
                <a:cubicBezTo>
                  <a:pt x="458684" y="3589"/>
                  <a:pt x="581172" y="10673"/>
                  <a:pt x="736772" y="0"/>
                </a:cubicBezTo>
                <a:lnTo>
                  <a:pt x="736772" y="0"/>
                </a:lnTo>
                <a:cubicBezTo>
                  <a:pt x="868378" y="-25171"/>
                  <a:pt x="1083392" y="-2439"/>
                  <a:pt x="1278300" y="0"/>
                </a:cubicBezTo>
                <a:cubicBezTo>
                  <a:pt x="1473208" y="2439"/>
                  <a:pt x="1651377" y="-22612"/>
                  <a:pt x="1841931" y="0"/>
                </a:cubicBezTo>
                <a:cubicBezTo>
                  <a:pt x="1999945" y="12587"/>
                  <a:pt x="2195974" y="-15436"/>
                  <a:pt x="2328066" y="0"/>
                </a:cubicBezTo>
                <a:cubicBezTo>
                  <a:pt x="2460158" y="15436"/>
                  <a:pt x="2747778" y="4295"/>
                  <a:pt x="2880491" y="0"/>
                </a:cubicBezTo>
                <a:cubicBezTo>
                  <a:pt x="3013205" y="-4295"/>
                  <a:pt x="3228147" y="9962"/>
                  <a:pt x="3366626" y="0"/>
                </a:cubicBezTo>
                <a:cubicBezTo>
                  <a:pt x="3505105" y="-9962"/>
                  <a:pt x="3780922" y="-3043"/>
                  <a:pt x="4051634" y="0"/>
                </a:cubicBezTo>
                <a:cubicBezTo>
                  <a:pt x="4242908" y="7863"/>
                  <a:pt x="4392159" y="139482"/>
                  <a:pt x="4420634" y="369000"/>
                </a:cubicBezTo>
                <a:cubicBezTo>
                  <a:pt x="4441674" y="565628"/>
                  <a:pt x="4420455" y="709369"/>
                  <a:pt x="4420634" y="830237"/>
                </a:cubicBezTo>
                <a:cubicBezTo>
                  <a:pt x="4420813" y="951105"/>
                  <a:pt x="4414894" y="1169572"/>
                  <a:pt x="4420634" y="1291474"/>
                </a:cubicBezTo>
                <a:lnTo>
                  <a:pt x="4420634" y="1291474"/>
                </a:lnTo>
                <a:cubicBezTo>
                  <a:pt x="4395975" y="1467743"/>
                  <a:pt x="4430203" y="1711372"/>
                  <a:pt x="4420634" y="1844963"/>
                </a:cubicBezTo>
                <a:lnTo>
                  <a:pt x="4420634" y="1844955"/>
                </a:lnTo>
                <a:cubicBezTo>
                  <a:pt x="4400732" y="2052083"/>
                  <a:pt x="4290194" y="2201420"/>
                  <a:pt x="4051634" y="2213955"/>
                </a:cubicBezTo>
                <a:cubicBezTo>
                  <a:pt x="3886406" y="2200503"/>
                  <a:pt x="3649069" y="2215636"/>
                  <a:pt x="3521305" y="2213955"/>
                </a:cubicBezTo>
                <a:cubicBezTo>
                  <a:pt x="3393541" y="2212274"/>
                  <a:pt x="3139310" y="2196462"/>
                  <a:pt x="2990977" y="2213955"/>
                </a:cubicBezTo>
                <a:cubicBezTo>
                  <a:pt x="2842644" y="2231448"/>
                  <a:pt x="2683470" y="2201833"/>
                  <a:pt x="2504842" y="2213955"/>
                </a:cubicBezTo>
                <a:cubicBezTo>
                  <a:pt x="2326215" y="2226077"/>
                  <a:pt x="2018040" y="2225764"/>
                  <a:pt x="1841931" y="2213955"/>
                </a:cubicBezTo>
                <a:cubicBezTo>
                  <a:pt x="1659790" y="2283973"/>
                  <a:pt x="1514252" y="2292645"/>
                  <a:pt x="1309923" y="2366972"/>
                </a:cubicBezTo>
                <a:cubicBezTo>
                  <a:pt x="1105594" y="2441298"/>
                  <a:pt x="897257" y="2499347"/>
                  <a:pt x="777915" y="2519988"/>
                </a:cubicBezTo>
                <a:cubicBezTo>
                  <a:pt x="658573" y="2540629"/>
                  <a:pt x="364329" y="2622537"/>
                  <a:pt x="88059" y="2718405"/>
                </a:cubicBezTo>
                <a:cubicBezTo>
                  <a:pt x="139920" y="2654424"/>
                  <a:pt x="296802" y="2558663"/>
                  <a:pt x="399441" y="2476269"/>
                </a:cubicBezTo>
                <a:cubicBezTo>
                  <a:pt x="502080" y="2393875"/>
                  <a:pt x="650753" y="2307696"/>
                  <a:pt x="736772" y="2213955"/>
                </a:cubicBezTo>
                <a:cubicBezTo>
                  <a:pt x="592427" y="2198483"/>
                  <a:pt x="514327" y="2208031"/>
                  <a:pt x="369000" y="2213955"/>
                </a:cubicBezTo>
                <a:cubicBezTo>
                  <a:pt x="172150" y="2184221"/>
                  <a:pt x="10416" y="2077823"/>
                  <a:pt x="0" y="1844955"/>
                </a:cubicBezTo>
                <a:lnTo>
                  <a:pt x="0" y="1844963"/>
                </a:lnTo>
                <a:cubicBezTo>
                  <a:pt x="-20996" y="1655851"/>
                  <a:pt x="-6811" y="1514658"/>
                  <a:pt x="0" y="1291474"/>
                </a:cubicBezTo>
                <a:lnTo>
                  <a:pt x="0" y="1291474"/>
                </a:lnTo>
                <a:cubicBezTo>
                  <a:pt x="-11899" y="1094187"/>
                  <a:pt x="12636" y="1058451"/>
                  <a:pt x="0" y="839462"/>
                </a:cubicBezTo>
                <a:cubicBezTo>
                  <a:pt x="-12636" y="620473"/>
                  <a:pt x="-15351" y="501661"/>
                  <a:pt x="0" y="36900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302018887">
                  <a:prstGeom prst="wedgeRoundRectCallout">
                    <a:avLst>
                      <a:gd name="adj1" fmla="val -48008"/>
                      <a:gd name="adj2" fmla="val 72785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함께 인권 존중 나무를</a:t>
            </a:r>
            <a:endParaRPr kumimoji="0" lang="en-US" altLang="ko-KR" sz="3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1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만들어 봅시다</a:t>
            </a:r>
            <a:r>
              <a:rPr lang="en-US" altLang="ko-KR" sz="31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kumimoji="0" lang="en-US" altLang="ko-KR" sz="3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4A113DBC-63E9-47E8-B27A-0565B9613EE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73808" y="3389041"/>
            <a:ext cx="7685978" cy="3547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3200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4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사각형: 둥근 모서리 24">
            <a:extLst>
              <a:ext uri="{FF2B5EF4-FFF2-40B4-BE49-F238E27FC236}">
                <a16:creationId xmlns="" xmlns:a16="http://schemas.microsoft.com/office/drawing/2014/main" id="{E0C0C48B-7D85-4958-94DA-426B04AF3A06}"/>
              </a:ext>
            </a:extLst>
          </p:cNvPr>
          <p:cNvSpPr/>
          <p:nvPr/>
        </p:nvSpPr>
        <p:spPr>
          <a:xfrm>
            <a:off x="5980014" y="1425426"/>
            <a:ext cx="5989565" cy="5253315"/>
          </a:xfrm>
          <a:prstGeom prst="roundRect">
            <a:avLst>
              <a:gd name="adj" fmla="val 13894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포스트잇에</a:t>
            </a:r>
            <a:endParaRPr kumimoji="0" lang="en-US" altLang="ko-K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학교에서</a:t>
            </a:r>
            <a:endParaRPr kumimoji="0" lang="en-US" altLang="ko-K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인권을 존중하기 위한</a:t>
            </a:r>
            <a:endParaRPr kumimoji="0" lang="en-US" altLang="ko-K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6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방안을 생각하여</a:t>
            </a:r>
            <a:endParaRPr lang="en-US" altLang="ko-KR" sz="3600" dirty="0">
              <a:solidFill>
                <a:prstClr val="black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작성합니다</a:t>
            </a:r>
            <a:r>
              <a:rPr kumimoji="0" lang="en-US" altLang="ko-K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</p:txBody>
      </p:sp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ECCDA43B-2584-447C-840F-9EE40674FC1C}"/>
              </a:ext>
            </a:extLst>
          </p:cNvPr>
          <p:cNvSpPr/>
          <p:nvPr/>
        </p:nvSpPr>
        <p:spPr>
          <a:xfrm>
            <a:off x="57784" y="179259"/>
            <a:ext cx="12017339" cy="1053025"/>
          </a:xfrm>
          <a:custGeom>
            <a:avLst/>
            <a:gdLst>
              <a:gd name="connsiteX0" fmla="*/ 0 w 12017339"/>
              <a:gd name="connsiteY0" fmla="*/ 175508 h 1053025"/>
              <a:gd name="connsiteX1" fmla="*/ 175508 w 12017339"/>
              <a:gd name="connsiteY1" fmla="*/ 0 h 1053025"/>
              <a:gd name="connsiteX2" fmla="*/ 1095089 w 12017339"/>
              <a:gd name="connsiteY2" fmla="*/ 0 h 1053025"/>
              <a:gd name="connsiteX3" fmla="*/ 1664680 w 12017339"/>
              <a:gd name="connsiteY3" fmla="*/ 0 h 1053025"/>
              <a:gd name="connsiteX4" fmla="*/ 2117608 w 12017339"/>
              <a:gd name="connsiteY4" fmla="*/ 0 h 1053025"/>
              <a:gd name="connsiteX5" fmla="*/ 2920525 w 12017339"/>
              <a:gd name="connsiteY5" fmla="*/ 0 h 1053025"/>
              <a:gd name="connsiteX6" fmla="*/ 3606779 w 12017339"/>
              <a:gd name="connsiteY6" fmla="*/ 0 h 1053025"/>
              <a:gd name="connsiteX7" fmla="*/ 4293034 w 12017339"/>
              <a:gd name="connsiteY7" fmla="*/ 0 h 1053025"/>
              <a:gd name="connsiteX8" fmla="*/ 4979288 w 12017339"/>
              <a:gd name="connsiteY8" fmla="*/ 0 h 1053025"/>
              <a:gd name="connsiteX9" fmla="*/ 5665542 w 12017339"/>
              <a:gd name="connsiteY9" fmla="*/ 0 h 1053025"/>
              <a:gd name="connsiteX10" fmla="*/ 6118470 w 12017339"/>
              <a:gd name="connsiteY10" fmla="*/ 0 h 1053025"/>
              <a:gd name="connsiteX11" fmla="*/ 6454735 w 12017339"/>
              <a:gd name="connsiteY11" fmla="*/ 0 h 1053025"/>
              <a:gd name="connsiteX12" fmla="*/ 7024326 w 12017339"/>
              <a:gd name="connsiteY12" fmla="*/ 0 h 1053025"/>
              <a:gd name="connsiteX13" fmla="*/ 7477254 w 12017339"/>
              <a:gd name="connsiteY13" fmla="*/ 0 h 1053025"/>
              <a:gd name="connsiteX14" fmla="*/ 8046845 w 12017339"/>
              <a:gd name="connsiteY14" fmla="*/ 0 h 1053025"/>
              <a:gd name="connsiteX15" fmla="*/ 8383109 w 12017339"/>
              <a:gd name="connsiteY15" fmla="*/ 0 h 1053025"/>
              <a:gd name="connsiteX16" fmla="*/ 9069364 w 12017339"/>
              <a:gd name="connsiteY16" fmla="*/ 0 h 1053025"/>
              <a:gd name="connsiteX17" fmla="*/ 9872281 w 12017339"/>
              <a:gd name="connsiteY17" fmla="*/ 0 h 1053025"/>
              <a:gd name="connsiteX18" fmla="*/ 10325209 w 12017339"/>
              <a:gd name="connsiteY18" fmla="*/ 0 h 1053025"/>
              <a:gd name="connsiteX19" fmla="*/ 11128127 w 12017339"/>
              <a:gd name="connsiteY19" fmla="*/ 0 h 1053025"/>
              <a:gd name="connsiteX20" fmla="*/ 11841831 w 12017339"/>
              <a:gd name="connsiteY20" fmla="*/ 0 h 1053025"/>
              <a:gd name="connsiteX21" fmla="*/ 12017339 w 12017339"/>
              <a:gd name="connsiteY21" fmla="*/ 175508 h 1053025"/>
              <a:gd name="connsiteX22" fmla="*/ 12017339 w 12017339"/>
              <a:gd name="connsiteY22" fmla="*/ 505452 h 1053025"/>
              <a:gd name="connsiteX23" fmla="*/ 12017339 w 12017339"/>
              <a:gd name="connsiteY23" fmla="*/ 877517 h 1053025"/>
              <a:gd name="connsiteX24" fmla="*/ 11841831 w 12017339"/>
              <a:gd name="connsiteY24" fmla="*/ 1053025 h 1053025"/>
              <a:gd name="connsiteX25" fmla="*/ 11038913 w 12017339"/>
              <a:gd name="connsiteY25" fmla="*/ 1053025 h 1053025"/>
              <a:gd name="connsiteX26" fmla="*/ 10235996 w 12017339"/>
              <a:gd name="connsiteY26" fmla="*/ 1053025 h 1053025"/>
              <a:gd name="connsiteX27" fmla="*/ 9433078 w 12017339"/>
              <a:gd name="connsiteY27" fmla="*/ 1053025 h 1053025"/>
              <a:gd name="connsiteX28" fmla="*/ 8630161 w 12017339"/>
              <a:gd name="connsiteY28" fmla="*/ 1053025 h 1053025"/>
              <a:gd name="connsiteX29" fmla="*/ 7710580 w 12017339"/>
              <a:gd name="connsiteY29" fmla="*/ 1053025 h 1053025"/>
              <a:gd name="connsiteX30" fmla="*/ 7257652 w 12017339"/>
              <a:gd name="connsiteY30" fmla="*/ 1053025 h 1053025"/>
              <a:gd name="connsiteX31" fmla="*/ 6921388 w 12017339"/>
              <a:gd name="connsiteY31" fmla="*/ 1053025 h 1053025"/>
              <a:gd name="connsiteX32" fmla="*/ 6235133 w 12017339"/>
              <a:gd name="connsiteY32" fmla="*/ 1053025 h 1053025"/>
              <a:gd name="connsiteX33" fmla="*/ 5782206 w 12017339"/>
              <a:gd name="connsiteY33" fmla="*/ 1053025 h 1053025"/>
              <a:gd name="connsiteX34" fmla="*/ 5095951 w 12017339"/>
              <a:gd name="connsiteY34" fmla="*/ 1053025 h 1053025"/>
              <a:gd name="connsiteX35" fmla="*/ 4409697 w 12017339"/>
              <a:gd name="connsiteY35" fmla="*/ 1053025 h 1053025"/>
              <a:gd name="connsiteX36" fmla="*/ 3956769 w 12017339"/>
              <a:gd name="connsiteY36" fmla="*/ 1053025 h 1053025"/>
              <a:gd name="connsiteX37" fmla="*/ 3620505 w 12017339"/>
              <a:gd name="connsiteY37" fmla="*/ 1053025 h 1053025"/>
              <a:gd name="connsiteX38" fmla="*/ 3167577 w 12017339"/>
              <a:gd name="connsiteY38" fmla="*/ 1053025 h 1053025"/>
              <a:gd name="connsiteX39" fmla="*/ 2364659 w 12017339"/>
              <a:gd name="connsiteY39" fmla="*/ 1053025 h 1053025"/>
              <a:gd name="connsiteX40" fmla="*/ 1561742 w 12017339"/>
              <a:gd name="connsiteY40" fmla="*/ 1053025 h 1053025"/>
              <a:gd name="connsiteX41" fmla="*/ 1108814 w 12017339"/>
              <a:gd name="connsiteY41" fmla="*/ 1053025 h 1053025"/>
              <a:gd name="connsiteX42" fmla="*/ 175508 w 12017339"/>
              <a:gd name="connsiteY42" fmla="*/ 1053025 h 1053025"/>
              <a:gd name="connsiteX43" fmla="*/ 0 w 12017339"/>
              <a:gd name="connsiteY43" fmla="*/ 877517 h 1053025"/>
              <a:gd name="connsiteX44" fmla="*/ 0 w 12017339"/>
              <a:gd name="connsiteY44" fmla="*/ 519492 h 1053025"/>
              <a:gd name="connsiteX45" fmla="*/ 0 w 12017339"/>
              <a:gd name="connsiteY45" fmla="*/ 175508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17339" h="1053025" fill="none" extrusionOk="0">
                <a:moveTo>
                  <a:pt x="0" y="175508"/>
                </a:moveTo>
                <a:cubicBezTo>
                  <a:pt x="6989" y="66082"/>
                  <a:pt x="79325" y="-2677"/>
                  <a:pt x="175508" y="0"/>
                </a:cubicBezTo>
                <a:cubicBezTo>
                  <a:pt x="485314" y="26317"/>
                  <a:pt x="814426" y="-34247"/>
                  <a:pt x="1095089" y="0"/>
                </a:cubicBezTo>
                <a:cubicBezTo>
                  <a:pt x="1375752" y="34247"/>
                  <a:pt x="1421820" y="13902"/>
                  <a:pt x="1664680" y="0"/>
                </a:cubicBezTo>
                <a:cubicBezTo>
                  <a:pt x="1907540" y="-13902"/>
                  <a:pt x="1914590" y="-20478"/>
                  <a:pt x="2117608" y="0"/>
                </a:cubicBezTo>
                <a:cubicBezTo>
                  <a:pt x="2320626" y="20478"/>
                  <a:pt x="2697967" y="17073"/>
                  <a:pt x="2920525" y="0"/>
                </a:cubicBezTo>
                <a:cubicBezTo>
                  <a:pt x="3143083" y="-17073"/>
                  <a:pt x="3347692" y="-20178"/>
                  <a:pt x="3606779" y="0"/>
                </a:cubicBezTo>
                <a:cubicBezTo>
                  <a:pt x="3865866" y="20178"/>
                  <a:pt x="4052758" y="-11993"/>
                  <a:pt x="4293034" y="0"/>
                </a:cubicBezTo>
                <a:cubicBezTo>
                  <a:pt x="4533311" y="11993"/>
                  <a:pt x="4780671" y="15178"/>
                  <a:pt x="4979288" y="0"/>
                </a:cubicBezTo>
                <a:cubicBezTo>
                  <a:pt x="5177905" y="-15178"/>
                  <a:pt x="5462699" y="33230"/>
                  <a:pt x="5665542" y="0"/>
                </a:cubicBezTo>
                <a:cubicBezTo>
                  <a:pt x="5868385" y="-33230"/>
                  <a:pt x="6023634" y="19043"/>
                  <a:pt x="6118470" y="0"/>
                </a:cubicBezTo>
                <a:cubicBezTo>
                  <a:pt x="6213306" y="-19043"/>
                  <a:pt x="6322503" y="-4363"/>
                  <a:pt x="6454735" y="0"/>
                </a:cubicBezTo>
                <a:cubicBezTo>
                  <a:pt x="6586968" y="4363"/>
                  <a:pt x="6894856" y="-27733"/>
                  <a:pt x="7024326" y="0"/>
                </a:cubicBezTo>
                <a:cubicBezTo>
                  <a:pt x="7153796" y="27733"/>
                  <a:pt x="7331210" y="20516"/>
                  <a:pt x="7477254" y="0"/>
                </a:cubicBezTo>
                <a:cubicBezTo>
                  <a:pt x="7623298" y="-20516"/>
                  <a:pt x="7814900" y="-10224"/>
                  <a:pt x="8046845" y="0"/>
                </a:cubicBezTo>
                <a:cubicBezTo>
                  <a:pt x="8278790" y="10224"/>
                  <a:pt x="8226440" y="5339"/>
                  <a:pt x="8383109" y="0"/>
                </a:cubicBezTo>
                <a:cubicBezTo>
                  <a:pt x="8539778" y="-5339"/>
                  <a:pt x="8751826" y="17490"/>
                  <a:pt x="9069364" y="0"/>
                </a:cubicBezTo>
                <a:cubicBezTo>
                  <a:pt x="9386902" y="-17490"/>
                  <a:pt x="9555199" y="38523"/>
                  <a:pt x="9872281" y="0"/>
                </a:cubicBezTo>
                <a:cubicBezTo>
                  <a:pt x="10189363" y="-38523"/>
                  <a:pt x="10195246" y="7147"/>
                  <a:pt x="10325209" y="0"/>
                </a:cubicBezTo>
                <a:cubicBezTo>
                  <a:pt x="10455172" y="-7147"/>
                  <a:pt x="10900100" y="-5317"/>
                  <a:pt x="11128127" y="0"/>
                </a:cubicBezTo>
                <a:cubicBezTo>
                  <a:pt x="11356154" y="5317"/>
                  <a:pt x="11649774" y="-32376"/>
                  <a:pt x="11841831" y="0"/>
                </a:cubicBezTo>
                <a:cubicBezTo>
                  <a:pt x="11934142" y="-12508"/>
                  <a:pt x="12030450" y="88470"/>
                  <a:pt x="12017339" y="175508"/>
                </a:cubicBezTo>
                <a:cubicBezTo>
                  <a:pt x="12011305" y="285874"/>
                  <a:pt x="12005367" y="351717"/>
                  <a:pt x="12017339" y="505452"/>
                </a:cubicBezTo>
                <a:cubicBezTo>
                  <a:pt x="12029311" y="659187"/>
                  <a:pt x="12025438" y="732426"/>
                  <a:pt x="12017339" y="877517"/>
                </a:cubicBezTo>
                <a:cubicBezTo>
                  <a:pt x="12008159" y="956892"/>
                  <a:pt x="11926397" y="1051460"/>
                  <a:pt x="11841831" y="1053025"/>
                </a:cubicBezTo>
                <a:cubicBezTo>
                  <a:pt x="11553467" y="1083722"/>
                  <a:pt x="11248298" y="1036617"/>
                  <a:pt x="11038913" y="1053025"/>
                </a:cubicBezTo>
                <a:cubicBezTo>
                  <a:pt x="10829528" y="1069433"/>
                  <a:pt x="10552291" y="1033819"/>
                  <a:pt x="10235996" y="1053025"/>
                </a:cubicBezTo>
                <a:cubicBezTo>
                  <a:pt x="9919701" y="1072231"/>
                  <a:pt x="9830416" y="1015579"/>
                  <a:pt x="9433078" y="1053025"/>
                </a:cubicBezTo>
                <a:cubicBezTo>
                  <a:pt x="9035740" y="1090471"/>
                  <a:pt x="8963912" y="1066925"/>
                  <a:pt x="8630161" y="1053025"/>
                </a:cubicBezTo>
                <a:cubicBezTo>
                  <a:pt x="8296410" y="1039125"/>
                  <a:pt x="7988047" y="1057955"/>
                  <a:pt x="7710580" y="1053025"/>
                </a:cubicBezTo>
                <a:cubicBezTo>
                  <a:pt x="7433113" y="1048095"/>
                  <a:pt x="7375501" y="1044992"/>
                  <a:pt x="7257652" y="1053025"/>
                </a:cubicBezTo>
                <a:cubicBezTo>
                  <a:pt x="7139803" y="1061058"/>
                  <a:pt x="7081172" y="1047846"/>
                  <a:pt x="6921388" y="1053025"/>
                </a:cubicBezTo>
                <a:cubicBezTo>
                  <a:pt x="6761604" y="1058204"/>
                  <a:pt x="6454925" y="1040948"/>
                  <a:pt x="6235133" y="1053025"/>
                </a:cubicBezTo>
                <a:cubicBezTo>
                  <a:pt x="6015341" y="1065102"/>
                  <a:pt x="5949524" y="1034380"/>
                  <a:pt x="5782206" y="1053025"/>
                </a:cubicBezTo>
                <a:cubicBezTo>
                  <a:pt x="5614888" y="1071670"/>
                  <a:pt x="5237860" y="1028001"/>
                  <a:pt x="5095951" y="1053025"/>
                </a:cubicBezTo>
                <a:cubicBezTo>
                  <a:pt x="4954042" y="1078049"/>
                  <a:pt x="4716521" y="1056662"/>
                  <a:pt x="4409697" y="1053025"/>
                </a:cubicBezTo>
                <a:cubicBezTo>
                  <a:pt x="4102873" y="1049388"/>
                  <a:pt x="4119816" y="1063301"/>
                  <a:pt x="3956769" y="1053025"/>
                </a:cubicBezTo>
                <a:cubicBezTo>
                  <a:pt x="3793722" y="1042749"/>
                  <a:pt x="3749166" y="1067841"/>
                  <a:pt x="3620505" y="1053025"/>
                </a:cubicBezTo>
                <a:cubicBezTo>
                  <a:pt x="3491844" y="1038209"/>
                  <a:pt x="3294259" y="1060772"/>
                  <a:pt x="3167577" y="1053025"/>
                </a:cubicBezTo>
                <a:cubicBezTo>
                  <a:pt x="3040895" y="1045278"/>
                  <a:pt x="2659063" y="1056239"/>
                  <a:pt x="2364659" y="1053025"/>
                </a:cubicBezTo>
                <a:cubicBezTo>
                  <a:pt x="2070255" y="1049811"/>
                  <a:pt x="1829243" y="1044538"/>
                  <a:pt x="1561742" y="1053025"/>
                </a:cubicBezTo>
                <a:cubicBezTo>
                  <a:pt x="1294241" y="1061512"/>
                  <a:pt x="1315594" y="1042959"/>
                  <a:pt x="1108814" y="1053025"/>
                </a:cubicBezTo>
                <a:cubicBezTo>
                  <a:pt x="902034" y="1063091"/>
                  <a:pt x="558018" y="1037845"/>
                  <a:pt x="175508" y="1053025"/>
                </a:cubicBezTo>
                <a:cubicBezTo>
                  <a:pt x="79639" y="1050313"/>
                  <a:pt x="5347" y="980339"/>
                  <a:pt x="0" y="877517"/>
                </a:cubicBezTo>
                <a:cubicBezTo>
                  <a:pt x="3304" y="729535"/>
                  <a:pt x="-17179" y="661089"/>
                  <a:pt x="0" y="519492"/>
                </a:cubicBezTo>
                <a:cubicBezTo>
                  <a:pt x="17179" y="377895"/>
                  <a:pt x="-15116" y="280009"/>
                  <a:pt x="0" y="175508"/>
                </a:cubicBezTo>
                <a:close/>
              </a:path>
              <a:path w="12017339" h="1053025" stroke="0" extrusionOk="0">
                <a:moveTo>
                  <a:pt x="0" y="175508"/>
                </a:moveTo>
                <a:cubicBezTo>
                  <a:pt x="-9630" y="75194"/>
                  <a:pt x="55749" y="-3925"/>
                  <a:pt x="175508" y="0"/>
                </a:cubicBezTo>
                <a:cubicBezTo>
                  <a:pt x="566169" y="-28624"/>
                  <a:pt x="798264" y="40505"/>
                  <a:pt x="1095089" y="0"/>
                </a:cubicBezTo>
                <a:cubicBezTo>
                  <a:pt x="1391914" y="-40505"/>
                  <a:pt x="1712789" y="33665"/>
                  <a:pt x="1898006" y="0"/>
                </a:cubicBezTo>
                <a:cubicBezTo>
                  <a:pt x="2083223" y="-33665"/>
                  <a:pt x="2416493" y="-21785"/>
                  <a:pt x="2817587" y="0"/>
                </a:cubicBezTo>
                <a:cubicBezTo>
                  <a:pt x="3218681" y="21785"/>
                  <a:pt x="3045357" y="3285"/>
                  <a:pt x="3270515" y="0"/>
                </a:cubicBezTo>
                <a:cubicBezTo>
                  <a:pt x="3495673" y="-3285"/>
                  <a:pt x="3645931" y="-19292"/>
                  <a:pt x="3956769" y="0"/>
                </a:cubicBezTo>
                <a:cubicBezTo>
                  <a:pt x="4267607" y="19292"/>
                  <a:pt x="4152420" y="4788"/>
                  <a:pt x="4293034" y="0"/>
                </a:cubicBezTo>
                <a:cubicBezTo>
                  <a:pt x="4433649" y="-4788"/>
                  <a:pt x="4787649" y="-7057"/>
                  <a:pt x="5212615" y="0"/>
                </a:cubicBezTo>
                <a:cubicBezTo>
                  <a:pt x="5637581" y="7057"/>
                  <a:pt x="5464367" y="-215"/>
                  <a:pt x="5548879" y="0"/>
                </a:cubicBezTo>
                <a:cubicBezTo>
                  <a:pt x="5633391" y="215"/>
                  <a:pt x="6116120" y="-30573"/>
                  <a:pt x="6468460" y="0"/>
                </a:cubicBezTo>
                <a:cubicBezTo>
                  <a:pt x="6820800" y="30573"/>
                  <a:pt x="6710669" y="-10296"/>
                  <a:pt x="6804724" y="0"/>
                </a:cubicBezTo>
                <a:cubicBezTo>
                  <a:pt x="6898779" y="10296"/>
                  <a:pt x="7499261" y="-19918"/>
                  <a:pt x="7724305" y="0"/>
                </a:cubicBezTo>
                <a:cubicBezTo>
                  <a:pt x="7949349" y="19918"/>
                  <a:pt x="8120676" y="21586"/>
                  <a:pt x="8410560" y="0"/>
                </a:cubicBezTo>
                <a:cubicBezTo>
                  <a:pt x="8700445" y="-21586"/>
                  <a:pt x="9041236" y="-25870"/>
                  <a:pt x="9213477" y="0"/>
                </a:cubicBezTo>
                <a:cubicBezTo>
                  <a:pt x="9385718" y="25870"/>
                  <a:pt x="9480063" y="-3124"/>
                  <a:pt x="9549742" y="0"/>
                </a:cubicBezTo>
                <a:cubicBezTo>
                  <a:pt x="9619422" y="3124"/>
                  <a:pt x="10044423" y="26299"/>
                  <a:pt x="10352659" y="0"/>
                </a:cubicBezTo>
                <a:cubicBezTo>
                  <a:pt x="10660895" y="-26299"/>
                  <a:pt x="10575008" y="14561"/>
                  <a:pt x="10688924" y="0"/>
                </a:cubicBezTo>
                <a:cubicBezTo>
                  <a:pt x="10802840" y="-14561"/>
                  <a:pt x="11569101" y="17653"/>
                  <a:pt x="11841831" y="0"/>
                </a:cubicBezTo>
                <a:cubicBezTo>
                  <a:pt x="11917186" y="8008"/>
                  <a:pt x="12016679" y="62766"/>
                  <a:pt x="12017339" y="175508"/>
                </a:cubicBezTo>
                <a:cubicBezTo>
                  <a:pt x="12003952" y="341906"/>
                  <a:pt x="12003989" y="374615"/>
                  <a:pt x="12017339" y="512472"/>
                </a:cubicBezTo>
                <a:cubicBezTo>
                  <a:pt x="12030689" y="650329"/>
                  <a:pt x="12021389" y="795041"/>
                  <a:pt x="12017339" y="877517"/>
                </a:cubicBezTo>
                <a:cubicBezTo>
                  <a:pt x="12010615" y="961690"/>
                  <a:pt x="11938887" y="1040675"/>
                  <a:pt x="11841831" y="1053025"/>
                </a:cubicBezTo>
                <a:cubicBezTo>
                  <a:pt x="11516827" y="1029837"/>
                  <a:pt x="11299700" y="1072034"/>
                  <a:pt x="11155577" y="1053025"/>
                </a:cubicBezTo>
                <a:cubicBezTo>
                  <a:pt x="11011454" y="1034016"/>
                  <a:pt x="10689364" y="1087636"/>
                  <a:pt x="10352659" y="1053025"/>
                </a:cubicBezTo>
                <a:cubicBezTo>
                  <a:pt x="10015954" y="1018414"/>
                  <a:pt x="9927288" y="1090372"/>
                  <a:pt x="9549742" y="1053025"/>
                </a:cubicBezTo>
                <a:cubicBezTo>
                  <a:pt x="9172196" y="1015678"/>
                  <a:pt x="9331023" y="1051410"/>
                  <a:pt x="9213477" y="1053025"/>
                </a:cubicBezTo>
                <a:cubicBezTo>
                  <a:pt x="9095932" y="1054640"/>
                  <a:pt x="8886729" y="1037304"/>
                  <a:pt x="8760549" y="1053025"/>
                </a:cubicBezTo>
                <a:cubicBezTo>
                  <a:pt x="8634369" y="1068746"/>
                  <a:pt x="8557576" y="1041970"/>
                  <a:pt x="8424285" y="1053025"/>
                </a:cubicBezTo>
                <a:cubicBezTo>
                  <a:pt x="8290994" y="1064080"/>
                  <a:pt x="7986411" y="1041561"/>
                  <a:pt x="7854694" y="1053025"/>
                </a:cubicBezTo>
                <a:cubicBezTo>
                  <a:pt x="7722977" y="1064489"/>
                  <a:pt x="7544350" y="1037880"/>
                  <a:pt x="7401766" y="1053025"/>
                </a:cubicBezTo>
                <a:cubicBezTo>
                  <a:pt x="7259182" y="1068170"/>
                  <a:pt x="6852919" y="1046044"/>
                  <a:pt x="6598848" y="1053025"/>
                </a:cubicBezTo>
                <a:cubicBezTo>
                  <a:pt x="6344777" y="1060006"/>
                  <a:pt x="6244082" y="1064662"/>
                  <a:pt x="6145920" y="1053025"/>
                </a:cubicBezTo>
                <a:cubicBezTo>
                  <a:pt x="6047758" y="1041388"/>
                  <a:pt x="5666756" y="1076622"/>
                  <a:pt x="5226340" y="1053025"/>
                </a:cubicBezTo>
                <a:cubicBezTo>
                  <a:pt x="4785924" y="1029428"/>
                  <a:pt x="4576756" y="1077633"/>
                  <a:pt x="4306759" y="1053025"/>
                </a:cubicBezTo>
                <a:cubicBezTo>
                  <a:pt x="4036762" y="1028417"/>
                  <a:pt x="4072216" y="1059164"/>
                  <a:pt x="3970494" y="1053025"/>
                </a:cubicBezTo>
                <a:cubicBezTo>
                  <a:pt x="3868773" y="1046886"/>
                  <a:pt x="3529473" y="1056681"/>
                  <a:pt x="3400903" y="1053025"/>
                </a:cubicBezTo>
                <a:cubicBezTo>
                  <a:pt x="3272333" y="1049369"/>
                  <a:pt x="3072413" y="1064884"/>
                  <a:pt x="2831312" y="1053025"/>
                </a:cubicBezTo>
                <a:cubicBezTo>
                  <a:pt x="2590211" y="1041166"/>
                  <a:pt x="2662022" y="1050947"/>
                  <a:pt x="2495048" y="1053025"/>
                </a:cubicBezTo>
                <a:cubicBezTo>
                  <a:pt x="2328074" y="1055103"/>
                  <a:pt x="1924203" y="1031056"/>
                  <a:pt x="1575467" y="1053025"/>
                </a:cubicBezTo>
                <a:cubicBezTo>
                  <a:pt x="1226731" y="1074994"/>
                  <a:pt x="1050858" y="1057469"/>
                  <a:pt x="889212" y="1053025"/>
                </a:cubicBezTo>
                <a:cubicBezTo>
                  <a:pt x="727567" y="1048581"/>
                  <a:pt x="395512" y="1030422"/>
                  <a:pt x="175508" y="1053025"/>
                </a:cubicBezTo>
                <a:cubicBezTo>
                  <a:pt x="92523" y="1055553"/>
                  <a:pt x="2257" y="987109"/>
                  <a:pt x="0" y="877517"/>
                </a:cubicBezTo>
                <a:cubicBezTo>
                  <a:pt x="17731" y="787340"/>
                  <a:pt x="14037" y="664119"/>
                  <a:pt x="0" y="512472"/>
                </a:cubicBezTo>
                <a:cubicBezTo>
                  <a:pt x="-14037" y="360825"/>
                  <a:pt x="2874" y="282703"/>
                  <a:pt x="0" y="17550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82998522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함께 실천하는 인권 보호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0" name="그림 9" descr="위성이(가) 표시된 사진&#10;&#10;자동 생성된 설명">
            <a:extLst>
              <a:ext uri="{FF2B5EF4-FFF2-40B4-BE49-F238E27FC236}">
                <a16:creationId xmlns="" xmlns:a16="http://schemas.microsoft.com/office/drawing/2014/main" id="{3E215C53-018F-4DD8-B19D-C34EF73A6F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5001" y="64411"/>
            <a:ext cx="1613542" cy="1356692"/>
          </a:xfrm>
          <a:prstGeom prst="rect">
            <a:avLst/>
          </a:prstGeom>
        </p:spPr>
      </p:pic>
      <p:sp>
        <p:nvSpPr>
          <p:cNvPr id="22" name="Rectangle 38">
            <a:extLst>
              <a:ext uri="{FF2B5EF4-FFF2-40B4-BE49-F238E27FC236}">
                <a16:creationId xmlns="" xmlns:a16="http://schemas.microsoft.com/office/drawing/2014/main" id="{C0C0159F-40D9-4490-BF6F-0D3D825F88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41" name="그룹 40">
            <a:extLst>
              <a:ext uri="{FF2B5EF4-FFF2-40B4-BE49-F238E27FC236}">
                <a16:creationId xmlns="" xmlns:a16="http://schemas.microsoft.com/office/drawing/2014/main" id="{C3E48634-66FD-4895-A3E0-BFF5206FA435}"/>
              </a:ext>
            </a:extLst>
          </p:cNvPr>
          <p:cNvGrpSpPr/>
          <p:nvPr/>
        </p:nvGrpSpPr>
        <p:grpSpPr>
          <a:xfrm rot="21258754">
            <a:off x="784921" y="1870161"/>
            <a:ext cx="5369891" cy="4130445"/>
            <a:chOff x="519192" y="3060915"/>
            <a:chExt cx="4745721" cy="3650342"/>
          </a:xfrm>
        </p:grpSpPr>
        <p:grpSp>
          <p:nvGrpSpPr>
            <p:cNvPr id="42" name="그룹 41">
              <a:extLst>
                <a:ext uri="{FF2B5EF4-FFF2-40B4-BE49-F238E27FC236}">
                  <a16:creationId xmlns="" xmlns:a16="http://schemas.microsoft.com/office/drawing/2014/main" id="{DDFFB676-79AA-492B-8F0D-205455218031}"/>
                </a:ext>
              </a:extLst>
            </p:cNvPr>
            <p:cNvGrpSpPr/>
            <p:nvPr/>
          </p:nvGrpSpPr>
          <p:grpSpPr>
            <a:xfrm>
              <a:off x="519192" y="3060915"/>
              <a:ext cx="3853881" cy="3650342"/>
              <a:chOff x="519193" y="3060915"/>
              <a:chExt cx="3279048" cy="3650342"/>
            </a:xfrm>
          </p:grpSpPr>
          <p:grpSp>
            <p:nvGrpSpPr>
              <p:cNvPr id="45" name="그룹 44">
                <a:extLst>
                  <a:ext uri="{FF2B5EF4-FFF2-40B4-BE49-F238E27FC236}">
                    <a16:creationId xmlns="" xmlns:a16="http://schemas.microsoft.com/office/drawing/2014/main" id="{8E0A369B-9195-49AC-BED5-2E4D025BBE4C}"/>
                  </a:ext>
                </a:extLst>
              </p:cNvPr>
              <p:cNvGrpSpPr/>
              <p:nvPr/>
            </p:nvGrpSpPr>
            <p:grpSpPr>
              <a:xfrm>
                <a:off x="519193" y="3060915"/>
                <a:ext cx="3279048" cy="3650342"/>
                <a:chOff x="519193" y="3060915"/>
                <a:chExt cx="3279048" cy="3650342"/>
              </a:xfrm>
            </p:grpSpPr>
            <p:sp>
              <p:nvSpPr>
                <p:cNvPr id="56" name="직사각형 55">
                  <a:extLst>
                    <a:ext uri="{FF2B5EF4-FFF2-40B4-BE49-F238E27FC236}">
                      <a16:creationId xmlns="" xmlns:a16="http://schemas.microsoft.com/office/drawing/2014/main" id="{7909D9FF-D16A-4D5C-AF6B-15A95418BD5B}"/>
                    </a:ext>
                  </a:extLst>
                </p:cNvPr>
                <p:cNvSpPr/>
                <p:nvPr/>
              </p:nvSpPr>
              <p:spPr>
                <a:xfrm>
                  <a:off x="519193" y="3060915"/>
                  <a:ext cx="3279048" cy="3650342"/>
                </a:xfrm>
                <a:prstGeom prst="rect">
                  <a:avLst/>
                </a:prstGeom>
                <a:solidFill>
                  <a:srgbClr val="F9C271"/>
                </a:solidFill>
                <a:ln>
                  <a:solidFill>
                    <a:srgbClr val="E5B26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dirty="0"/>
                </a:p>
              </p:txBody>
            </p:sp>
            <p:sp>
              <p:nvSpPr>
                <p:cNvPr id="57" name="직사각형 56">
                  <a:extLst>
                    <a:ext uri="{FF2B5EF4-FFF2-40B4-BE49-F238E27FC236}">
                      <a16:creationId xmlns="" xmlns:a16="http://schemas.microsoft.com/office/drawing/2014/main" id="{3CCD85C6-9199-403E-8B8D-D239E6B164E5}"/>
                    </a:ext>
                  </a:extLst>
                </p:cNvPr>
                <p:cNvSpPr/>
                <p:nvPr/>
              </p:nvSpPr>
              <p:spPr>
                <a:xfrm>
                  <a:off x="519193" y="3060915"/>
                  <a:ext cx="3279048" cy="596685"/>
                </a:xfrm>
                <a:prstGeom prst="rect">
                  <a:avLst/>
                </a:prstGeom>
                <a:solidFill>
                  <a:srgbClr val="E5B2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cxnSp>
            <p:nvCxnSpPr>
              <p:cNvPr id="46" name="직선 연결선 45">
                <a:extLst>
                  <a:ext uri="{FF2B5EF4-FFF2-40B4-BE49-F238E27FC236}">
                    <a16:creationId xmlns="" xmlns:a16="http://schemas.microsoft.com/office/drawing/2014/main" id="{3C35CBCD-ADED-4FA0-8DE7-5D0D145A2B75}"/>
                  </a:ext>
                </a:extLst>
              </p:cNvPr>
              <p:cNvCxnSpPr/>
              <p:nvPr/>
            </p:nvCxnSpPr>
            <p:spPr>
              <a:xfrm>
                <a:off x="664142" y="3888606"/>
                <a:ext cx="2983832" cy="0"/>
              </a:xfrm>
              <a:prstGeom prst="line">
                <a:avLst/>
              </a:prstGeom>
              <a:ln w="28575">
                <a:solidFill>
                  <a:srgbClr val="E5B2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직선 연결선 46">
                <a:extLst>
                  <a:ext uri="{FF2B5EF4-FFF2-40B4-BE49-F238E27FC236}">
                    <a16:creationId xmlns="" xmlns:a16="http://schemas.microsoft.com/office/drawing/2014/main" id="{C65B079B-7F7E-4498-98A0-047764F00571}"/>
                  </a:ext>
                </a:extLst>
              </p:cNvPr>
              <p:cNvCxnSpPr/>
              <p:nvPr/>
            </p:nvCxnSpPr>
            <p:spPr>
              <a:xfrm>
                <a:off x="664142" y="4175643"/>
                <a:ext cx="2983832" cy="0"/>
              </a:xfrm>
              <a:prstGeom prst="line">
                <a:avLst/>
              </a:prstGeom>
              <a:ln w="28575">
                <a:solidFill>
                  <a:srgbClr val="E5B2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직선 연결선 47">
                <a:extLst>
                  <a:ext uri="{FF2B5EF4-FFF2-40B4-BE49-F238E27FC236}">
                    <a16:creationId xmlns="" xmlns:a16="http://schemas.microsoft.com/office/drawing/2014/main" id="{E4BA56EA-4B8C-4382-B606-8BC71BC366A8}"/>
                  </a:ext>
                </a:extLst>
              </p:cNvPr>
              <p:cNvCxnSpPr/>
              <p:nvPr/>
            </p:nvCxnSpPr>
            <p:spPr>
              <a:xfrm>
                <a:off x="664142" y="4464518"/>
                <a:ext cx="2983832" cy="0"/>
              </a:xfrm>
              <a:prstGeom prst="line">
                <a:avLst/>
              </a:prstGeom>
              <a:ln w="28575">
                <a:solidFill>
                  <a:srgbClr val="E5B2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직선 연결선 48">
                <a:extLst>
                  <a:ext uri="{FF2B5EF4-FFF2-40B4-BE49-F238E27FC236}">
                    <a16:creationId xmlns="" xmlns:a16="http://schemas.microsoft.com/office/drawing/2014/main" id="{4CD6BF51-0D31-4BB3-88D8-81F9AB41205A}"/>
                  </a:ext>
                </a:extLst>
              </p:cNvPr>
              <p:cNvCxnSpPr/>
              <p:nvPr/>
            </p:nvCxnSpPr>
            <p:spPr>
              <a:xfrm>
                <a:off x="664142" y="4751555"/>
                <a:ext cx="2983832" cy="0"/>
              </a:xfrm>
              <a:prstGeom prst="line">
                <a:avLst/>
              </a:prstGeom>
              <a:ln w="28575">
                <a:solidFill>
                  <a:srgbClr val="E5B2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직선 연결선 49">
                <a:extLst>
                  <a:ext uri="{FF2B5EF4-FFF2-40B4-BE49-F238E27FC236}">
                    <a16:creationId xmlns="" xmlns:a16="http://schemas.microsoft.com/office/drawing/2014/main" id="{0BDC0457-7C6D-4D04-A894-56459793F59C}"/>
                  </a:ext>
                </a:extLst>
              </p:cNvPr>
              <p:cNvCxnSpPr/>
              <p:nvPr/>
            </p:nvCxnSpPr>
            <p:spPr>
              <a:xfrm>
                <a:off x="664142" y="5021180"/>
                <a:ext cx="2983832" cy="0"/>
              </a:xfrm>
              <a:prstGeom prst="line">
                <a:avLst/>
              </a:prstGeom>
              <a:ln w="28575">
                <a:solidFill>
                  <a:srgbClr val="E5B2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직선 연결선 50">
                <a:extLst>
                  <a:ext uri="{FF2B5EF4-FFF2-40B4-BE49-F238E27FC236}">
                    <a16:creationId xmlns="" xmlns:a16="http://schemas.microsoft.com/office/drawing/2014/main" id="{E0E52460-C9BC-4156-BFCE-194563EA85CE}"/>
                  </a:ext>
                </a:extLst>
              </p:cNvPr>
              <p:cNvCxnSpPr/>
              <p:nvPr/>
            </p:nvCxnSpPr>
            <p:spPr>
              <a:xfrm>
                <a:off x="664142" y="5308217"/>
                <a:ext cx="2983832" cy="0"/>
              </a:xfrm>
              <a:prstGeom prst="line">
                <a:avLst/>
              </a:prstGeom>
              <a:ln w="28575">
                <a:solidFill>
                  <a:srgbClr val="E5B2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직선 연결선 51">
                <a:extLst>
                  <a:ext uri="{FF2B5EF4-FFF2-40B4-BE49-F238E27FC236}">
                    <a16:creationId xmlns="" xmlns:a16="http://schemas.microsoft.com/office/drawing/2014/main" id="{9DCF466F-A73F-46DC-8C7C-84B4FC8388F8}"/>
                  </a:ext>
                </a:extLst>
              </p:cNvPr>
              <p:cNvCxnSpPr/>
              <p:nvPr/>
            </p:nvCxnSpPr>
            <p:spPr>
              <a:xfrm>
                <a:off x="664142" y="5577842"/>
                <a:ext cx="2983832" cy="0"/>
              </a:xfrm>
              <a:prstGeom prst="line">
                <a:avLst/>
              </a:prstGeom>
              <a:ln w="28575">
                <a:solidFill>
                  <a:srgbClr val="E5B2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직선 연결선 52">
                <a:extLst>
                  <a:ext uri="{FF2B5EF4-FFF2-40B4-BE49-F238E27FC236}">
                    <a16:creationId xmlns="" xmlns:a16="http://schemas.microsoft.com/office/drawing/2014/main" id="{499D9D7E-1D39-4879-8DCD-221A6C71C235}"/>
                  </a:ext>
                </a:extLst>
              </p:cNvPr>
              <p:cNvCxnSpPr/>
              <p:nvPr/>
            </p:nvCxnSpPr>
            <p:spPr>
              <a:xfrm>
                <a:off x="664142" y="5864879"/>
                <a:ext cx="2983832" cy="0"/>
              </a:xfrm>
              <a:prstGeom prst="line">
                <a:avLst/>
              </a:prstGeom>
              <a:ln w="28575">
                <a:solidFill>
                  <a:srgbClr val="E5B2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직선 연결선 53">
                <a:extLst>
                  <a:ext uri="{FF2B5EF4-FFF2-40B4-BE49-F238E27FC236}">
                    <a16:creationId xmlns="" xmlns:a16="http://schemas.microsoft.com/office/drawing/2014/main" id="{4A1AE4DB-4F59-476B-AED3-7EA3BE35D7A2}"/>
                  </a:ext>
                </a:extLst>
              </p:cNvPr>
              <p:cNvCxnSpPr/>
              <p:nvPr/>
            </p:nvCxnSpPr>
            <p:spPr>
              <a:xfrm>
                <a:off x="664142" y="6163378"/>
                <a:ext cx="2983832" cy="0"/>
              </a:xfrm>
              <a:prstGeom prst="line">
                <a:avLst/>
              </a:prstGeom>
              <a:ln w="28575">
                <a:solidFill>
                  <a:srgbClr val="E5B2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직선 연결선 54">
                <a:extLst>
                  <a:ext uri="{FF2B5EF4-FFF2-40B4-BE49-F238E27FC236}">
                    <a16:creationId xmlns="" xmlns:a16="http://schemas.microsoft.com/office/drawing/2014/main" id="{C10E143E-0151-42E9-8676-8004C4855453}"/>
                  </a:ext>
                </a:extLst>
              </p:cNvPr>
              <p:cNvCxnSpPr/>
              <p:nvPr/>
            </p:nvCxnSpPr>
            <p:spPr>
              <a:xfrm>
                <a:off x="664142" y="6450415"/>
                <a:ext cx="2983832" cy="0"/>
              </a:xfrm>
              <a:prstGeom prst="line">
                <a:avLst/>
              </a:prstGeom>
              <a:ln w="28575">
                <a:solidFill>
                  <a:srgbClr val="E5B26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TextBox 42">
              <a:extLst>
                <a:ext uri="{FF2B5EF4-FFF2-40B4-BE49-F238E27FC236}">
                  <a16:creationId xmlns="" xmlns:a16="http://schemas.microsoft.com/office/drawing/2014/main" id="{DC58D169-0B84-4405-825C-356D34977ED5}"/>
                </a:ext>
              </a:extLst>
            </p:cNvPr>
            <p:cNvSpPr txBox="1"/>
            <p:nvPr/>
          </p:nvSpPr>
          <p:spPr>
            <a:xfrm>
              <a:off x="1802046" y="3291443"/>
              <a:ext cx="346286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3200" dirty="0">
                  <a:latin typeface="HY견고딕" panose="02030600000101010101" pitchFamily="18" charset="-127"/>
                  <a:ea typeface="HY견고딕" panose="02030600000101010101" pitchFamily="18" charset="-127"/>
                </a:rPr>
                <a:t>이름</a:t>
              </a:r>
              <a:r>
                <a:rPr lang="en-US" altLang="ko-KR" sz="3200" dirty="0">
                  <a:latin typeface="HY견고딕" panose="02030600000101010101" pitchFamily="18" charset="-127"/>
                  <a:ea typeface="HY견고딕" panose="02030600000101010101" pitchFamily="18" charset="-127"/>
                </a:rPr>
                <a:t>: </a:t>
              </a:r>
              <a:r>
                <a:rPr lang="ko-KR" altLang="en-US" sz="3200" dirty="0" err="1">
                  <a:latin typeface="HY견고딕" panose="02030600000101010101" pitchFamily="18" charset="-127"/>
                  <a:ea typeface="HY견고딕" panose="02030600000101010101" pitchFamily="18" charset="-127"/>
                </a:rPr>
                <a:t>이길벗</a:t>
              </a:r>
              <a:endParaRPr lang="ko-KR" altLang="en-US" sz="3200" dirty="0">
                <a:latin typeface="HY견고딕" panose="02030600000101010101" pitchFamily="18" charset="-127"/>
                <a:ea typeface="HY견고딕" panose="02030600000101010101" pitchFamily="18" charset="-127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="" xmlns:a16="http://schemas.microsoft.com/office/drawing/2014/main" id="{F01817F2-5C61-4150-AC4D-58DEF851186E}"/>
                </a:ext>
              </a:extLst>
            </p:cNvPr>
            <p:cNvSpPr txBox="1"/>
            <p:nvPr/>
          </p:nvSpPr>
          <p:spPr>
            <a:xfrm>
              <a:off x="779605" y="4273608"/>
              <a:ext cx="3395134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3200" dirty="0">
                  <a:latin typeface="HY엽서M" panose="02030600000101010101" pitchFamily="18" charset="-127"/>
                  <a:ea typeface="HY엽서M" panose="02030600000101010101" pitchFamily="18" charset="-127"/>
                </a:rPr>
                <a:t>친구의 말을</a:t>
              </a:r>
              <a:endParaRPr lang="en-US" altLang="ko-KR" sz="3200" dirty="0">
                <a:latin typeface="HY엽서M" panose="02030600000101010101" pitchFamily="18" charset="-127"/>
                <a:ea typeface="HY엽서M" panose="02030600000101010101" pitchFamily="18" charset="-127"/>
              </a:endParaRPr>
            </a:p>
            <a:p>
              <a:pPr algn="ctr"/>
              <a:r>
                <a:rPr lang="ko-KR" altLang="en-US" sz="3200" dirty="0">
                  <a:latin typeface="HY엽서M" panose="02030600000101010101" pitchFamily="18" charset="-127"/>
                  <a:ea typeface="HY엽서M" panose="02030600000101010101" pitchFamily="18" charset="-127"/>
                </a:rPr>
                <a:t>귀기울여</a:t>
              </a:r>
              <a:endParaRPr lang="en-US" altLang="ko-KR" sz="3200" dirty="0">
                <a:latin typeface="HY엽서M" panose="02030600000101010101" pitchFamily="18" charset="-127"/>
                <a:ea typeface="HY엽서M" panose="02030600000101010101" pitchFamily="18" charset="-127"/>
              </a:endParaRPr>
            </a:p>
            <a:p>
              <a:pPr algn="ctr"/>
              <a:r>
                <a:rPr lang="ko-KR" altLang="en-US" sz="3200" dirty="0">
                  <a:latin typeface="HY엽서M" panose="02030600000101010101" pitchFamily="18" charset="-127"/>
                  <a:ea typeface="HY엽서M" panose="02030600000101010101" pitchFamily="18" charset="-127"/>
                </a:rPr>
                <a:t>들어줍니다</a:t>
              </a:r>
              <a:r>
                <a:rPr lang="en-US" altLang="ko-KR" sz="3200" dirty="0">
                  <a:latin typeface="HY엽서M" panose="02030600000101010101" pitchFamily="18" charset="-127"/>
                  <a:ea typeface="HY엽서M" panose="02030600000101010101" pitchFamily="18" charset="-127"/>
                </a:rPr>
                <a:t>.</a:t>
              </a:r>
              <a:endParaRPr lang="ko-KR" altLang="en-US" sz="3200" dirty="0">
                <a:latin typeface="HY엽서M" panose="02030600000101010101" pitchFamily="18" charset="-127"/>
                <a:ea typeface="HY엽서M" panose="0203060000010101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0474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3">
            <a:extLst>
              <a:ext uri="{FF2B5EF4-FFF2-40B4-BE49-F238E27FC236}">
                <a16:creationId xmlns="" xmlns:a16="http://schemas.microsoft.com/office/drawing/2014/main" id="{80C87D25-B126-4F8A-AD2E-5D77CE9063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_x1137123536">
            <a:extLst>
              <a:ext uri="{FF2B5EF4-FFF2-40B4-BE49-F238E27FC236}">
                <a16:creationId xmlns="" xmlns:a16="http://schemas.microsoft.com/office/drawing/2014/main" id="{664DD58D-8641-4AD3-B1CC-BD8F957811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033" y="265905"/>
            <a:ext cx="11019934" cy="1109663"/>
          </a:xfrm>
          <a:custGeom>
            <a:avLst/>
            <a:gdLst>
              <a:gd name="connsiteX0" fmla="*/ 0 w 11019934"/>
              <a:gd name="connsiteY0" fmla="*/ 459267 h 1109663"/>
              <a:gd name="connsiteX1" fmla="*/ 459267 w 11019934"/>
              <a:gd name="connsiteY1" fmla="*/ 0 h 1109663"/>
              <a:gd name="connsiteX2" fmla="*/ 10560667 w 11019934"/>
              <a:gd name="connsiteY2" fmla="*/ 0 h 1109663"/>
              <a:gd name="connsiteX3" fmla="*/ 11019934 w 11019934"/>
              <a:gd name="connsiteY3" fmla="*/ 459267 h 1109663"/>
              <a:gd name="connsiteX4" fmla="*/ 11019934 w 11019934"/>
              <a:gd name="connsiteY4" fmla="*/ 650396 h 1109663"/>
              <a:gd name="connsiteX5" fmla="*/ 10560667 w 11019934"/>
              <a:gd name="connsiteY5" fmla="*/ 1109663 h 1109663"/>
              <a:gd name="connsiteX6" fmla="*/ 459267 w 11019934"/>
              <a:gd name="connsiteY6" fmla="*/ 1109663 h 1109663"/>
              <a:gd name="connsiteX7" fmla="*/ 0 w 11019934"/>
              <a:gd name="connsiteY7" fmla="*/ 650396 h 1109663"/>
              <a:gd name="connsiteX8" fmla="*/ 0 w 11019934"/>
              <a:gd name="connsiteY8" fmla="*/ 459267 h 1109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19934" h="1109663" fill="none" extrusionOk="0">
                <a:moveTo>
                  <a:pt x="0" y="459267"/>
                </a:moveTo>
                <a:cubicBezTo>
                  <a:pt x="11024" y="197647"/>
                  <a:pt x="202405" y="-10736"/>
                  <a:pt x="459267" y="0"/>
                </a:cubicBezTo>
                <a:cubicBezTo>
                  <a:pt x="4138481" y="94980"/>
                  <a:pt x="9036999" y="-163928"/>
                  <a:pt x="10560667" y="0"/>
                </a:cubicBezTo>
                <a:cubicBezTo>
                  <a:pt x="10810445" y="-11904"/>
                  <a:pt x="11006586" y="198585"/>
                  <a:pt x="11019934" y="459267"/>
                </a:cubicBezTo>
                <a:cubicBezTo>
                  <a:pt x="11003934" y="496192"/>
                  <a:pt x="11004569" y="622272"/>
                  <a:pt x="11019934" y="650396"/>
                </a:cubicBezTo>
                <a:cubicBezTo>
                  <a:pt x="11011192" y="910618"/>
                  <a:pt x="10781495" y="1099322"/>
                  <a:pt x="10560667" y="1109663"/>
                </a:cubicBezTo>
                <a:cubicBezTo>
                  <a:pt x="5998912" y="1101343"/>
                  <a:pt x="3760946" y="960749"/>
                  <a:pt x="459267" y="1109663"/>
                </a:cubicBezTo>
                <a:cubicBezTo>
                  <a:pt x="214609" y="1085982"/>
                  <a:pt x="-730" y="907793"/>
                  <a:pt x="0" y="650396"/>
                </a:cubicBezTo>
                <a:cubicBezTo>
                  <a:pt x="-5435" y="567323"/>
                  <a:pt x="5963" y="505647"/>
                  <a:pt x="0" y="459267"/>
                </a:cubicBezTo>
                <a:close/>
              </a:path>
              <a:path w="11019934" h="1109663" stroke="0" extrusionOk="0">
                <a:moveTo>
                  <a:pt x="0" y="459267"/>
                </a:moveTo>
                <a:cubicBezTo>
                  <a:pt x="23816" y="191423"/>
                  <a:pt x="210301" y="12897"/>
                  <a:pt x="459267" y="0"/>
                </a:cubicBezTo>
                <a:cubicBezTo>
                  <a:pt x="1859602" y="92237"/>
                  <a:pt x="6832175" y="75170"/>
                  <a:pt x="10560667" y="0"/>
                </a:cubicBezTo>
                <a:cubicBezTo>
                  <a:pt x="10854966" y="13091"/>
                  <a:pt x="11020762" y="228036"/>
                  <a:pt x="11019934" y="459267"/>
                </a:cubicBezTo>
                <a:cubicBezTo>
                  <a:pt x="11013256" y="505201"/>
                  <a:pt x="11031834" y="629287"/>
                  <a:pt x="11019934" y="650396"/>
                </a:cubicBezTo>
                <a:cubicBezTo>
                  <a:pt x="11041194" y="893703"/>
                  <a:pt x="10843093" y="1107856"/>
                  <a:pt x="10560667" y="1109663"/>
                </a:cubicBezTo>
                <a:cubicBezTo>
                  <a:pt x="7204985" y="977363"/>
                  <a:pt x="4370901" y="1018212"/>
                  <a:pt x="459267" y="1109663"/>
                </a:cubicBezTo>
                <a:cubicBezTo>
                  <a:pt x="237783" y="1116185"/>
                  <a:pt x="23416" y="909706"/>
                  <a:pt x="0" y="650396"/>
                </a:cubicBezTo>
                <a:cubicBezTo>
                  <a:pt x="9543" y="557226"/>
                  <a:pt x="4936" y="493160"/>
                  <a:pt x="0" y="459267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36000"/>
            </a:schemeClr>
          </a:solidFill>
          <a:ln w="19050">
            <a:solidFill>
              <a:srgbClr val="DC5A3C"/>
            </a:solidFill>
            <a:prstDash val="solid"/>
            <a:round/>
            <a:headEnd/>
            <a:tailEnd/>
            <a:extLst>
              <a:ext uri="{C807C97D-BFC1-408E-A445-0C87EB9F89A2}">
                <ask:lineSketchStyleProps xmlns="" xmlns:ask="http://schemas.microsoft.com/office/drawing/2018/sketchyshapes" sd="2398613620">
                  <a:prstGeom prst="roundRect">
                    <a:avLst>
                      <a:gd name="adj" fmla="val 41388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4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</a:t>
            </a:r>
            <a:r>
              <a:rPr kumimoji="0" lang="ko-KR" altLang="ko-KR" sz="4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선생님께 드리는 안내서 </a:t>
            </a:r>
            <a:r>
              <a:rPr kumimoji="0" lang="en-US" altLang="ko-KR" sz="4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</a:t>
            </a:r>
            <a:endParaRPr kumimoji="0" lang="en-US" altLang="ko-K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11" name="Rectangle 15">
            <a:extLst>
              <a:ext uri="{FF2B5EF4-FFF2-40B4-BE49-F238E27FC236}">
                <a16:creationId xmlns="" xmlns:a16="http://schemas.microsoft.com/office/drawing/2014/main" id="{E859D267-C40E-4402-8620-2BAF008B1E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12" name="_x1137129008">
            <a:extLst>
              <a:ext uri="{FF2B5EF4-FFF2-40B4-BE49-F238E27FC236}">
                <a16:creationId xmlns="" xmlns:a16="http://schemas.microsoft.com/office/drawing/2014/main" id="{5013064D-0756-4CB0-9BD5-6061E08DB1EE}"/>
              </a:ext>
            </a:extLst>
          </p:cNvPr>
          <p:cNvGrpSpPr>
            <a:grpSpLocks/>
          </p:cNvGrpSpPr>
          <p:nvPr/>
        </p:nvGrpSpPr>
        <p:grpSpPr bwMode="auto">
          <a:xfrm>
            <a:off x="586032" y="1690687"/>
            <a:ext cx="11019933" cy="4901408"/>
            <a:chOff x="0" y="0"/>
            <a:chExt cx="64233" cy="37092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3" name="_x1137129224">
              <a:extLst>
                <a:ext uri="{FF2B5EF4-FFF2-40B4-BE49-F238E27FC236}">
                  <a16:creationId xmlns="" xmlns:a16="http://schemas.microsoft.com/office/drawing/2014/main" id="{92785996-8E19-419E-8B7A-62329146D9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64233" cy="37092"/>
            </a:xfrm>
            <a:prstGeom prst="roundRect">
              <a:avLst>
                <a:gd name="adj" fmla="val 722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_x1137129728">
              <a:extLst>
                <a:ext uri="{FF2B5EF4-FFF2-40B4-BE49-F238E27FC236}">
                  <a16:creationId xmlns="" xmlns:a16="http://schemas.microsoft.com/office/drawing/2014/main" id="{8039AFCB-D89C-45B2-8358-B7D4313F0F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4" y="5924"/>
              <a:ext cx="16381" cy="55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ko-KR" sz="3000" b="1" i="0" u="none" strike="noStrike" cap="none" normalizeH="0" baseline="0" dirty="0">
                  <a:ln>
                    <a:noFill/>
                  </a:ln>
                  <a:effectLst/>
                  <a:highlight>
                    <a:srgbClr val="F9C271"/>
                  </a:highlight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[</a:t>
              </a:r>
              <a:r>
                <a:rPr kumimoji="0" lang="ko-KR" altLang="en-US" sz="3000" b="1" i="0" u="none" strike="noStrike" cap="none" normalizeH="0" baseline="0" dirty="0">
                  <a:ln>
                    <a:noFill/>
                  </a:ln>
                  <a:effectLst/>
                  <a:highlight>
                    <a:srgbClr val="F9C271"/>
                  </a:highlight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관련 교과</a:t>
              </a:r>
              <a:r>
                <a:rPr kumimoji="0" lang="en-US" altLang="ko-KR" sz="3000" b="1" i="0" u="none" strike="noStrike" cap="none" normalizeH="0" baseline="0" dirty="0">
                  <a:ln>
                    <a:noFill/>
                  </a:ln>
                  <a:effectLst/>
                  <a:highlight>
                    <a:srgbClr val="F9C271"/>
                  </a:highlight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]</a:t>
              </a:r>
            </a:p>
          </p:txBody>
        </p:sp>
        <p:grpSp>
          <p:nvGrpSpPr>
            <p:cNvPr id="15" name="_x1137129368">
              <a:extLst>
                <a:ext uri="{FF2B5EF4-FFF2-40B4-BE49-F238E27FC236}">
                  <a16:creationId xmlns="" xmlns:a16="http://schemas.microsoft.com/office/drawing/2014/main" id="{B2528C68-7684-4C7E-B365-4281EDB095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54" y="15592"/>
              <a:ext cx="57242" cy="16248"/>
              <a:chOff x="1463" y="2561"/>
              <a:chExt cx="57242" cy="16248"/>
            </a:xfrm>
            <a:grpFill/>
          </p:grpSpPr>
          <p:sp>
            <p:nvSpPr>
              <p:cNvPr id="16" name="_x1137130016">
                <a:extLst>
                  <a:ext uri="{FF2B5EF4-FFF2-40B4-BE49-F238E27FC236}">
                    <a16:creationId xmlns="" xmlns:a16="http://schemas.microsoft.com/office/drawing/2014/main" id="{48B4304A-96B5-4369-9042-263FEAF2BD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3" y="6566"/>
                <a:ext cx="57242" cy="1224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>
                  <a:lnSpc>
                    <a:spcPct val="130000"/>
                  </a:lnSpc>
                </a:pPr>
                <a:r>
                  <a:rPr lang="en-US" altLang="ko-KR" sz="2400" b="1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[5</a:t>
                </a:r>
                <a:r>
                  <a:rPr lang="ko-KR" altLang="en-US" sz="2400" b="1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사</a:t>
                </a:r>
                <a:r>
                  <a:rPr lang="en-US" altLang="ko-KR" sz="2400" b="1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02-02] </a:t>
                </a:r>
                <a:r>
                  <a:rPr lang="ko-KR" altLang="en-US" sz="2400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생활 속에서 인권 보장이 필요한 사례를 탐구하여 인권의 </a:t>
                </a:r>
                <a:endParaRPr lang="en-US" altLang="ko-KR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endParaRPr>
              </a:p>
              <a:p>
                <a:pPr fontAlgn="base">
                  <a:lnSpc>
                    <a:spcPct val="130000"/>
                  </a:lnSpc>
                </a:pPr>
                <a:r>
                  <a:rPr lang="ko-KR" altLang="en-US" sz="2400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중요성을 인식하고</a:t>
                </a:r>
                <a:r>
                  <a:rPr lang="en-US" altLang="ko-KR" sz="2400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, </a:t>
                </a:r>
                <a:r>
                  <a:rPr lang="ko-KR" altLang="en-US" sz="2400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인권 보호를 실천하는 태도를 기른다</a:t>
                </a:r>
                <a:r>
                  <a:rPr lang="en-US" altLang="ko-KR" sz="2400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.</a:t>
                </a:r>
                <a:endParaRPr lang="ko-KR" altLang="en-US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endParaRPr>
              </a:p>
              <a:p>
                <a:pPr fontAlgn="base">
                  <a:lnSpc>
                    <a:spcPct val="130000"/>
                  </a:lnSpc>
                </a:pPr>
                <a:r>
                  <a:rPr lang="en-US" altLang="ko-KR" sz="2400" b="1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[5</a:t>
                </a:r>
                <a:r>
                  <a:rPr lang="ko-KR" altLang="en-US" sz="2400" b="1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도</a:t>
                </a:r>
                <a:r>
                  <a:rPr lang="en-US" altLang="ko-KR" sz="2400" b="1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03-01] </a:t>
                </a:r>
                <a:r>
                  <a:rPr lang="ko-KR" altLang="en-US" sz="2400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인권의 의미와 인권을 존중하는 삶의 중요성을 이해하고</a:t>
                </a:r>
                <a:r>
                  <a:rPr lang="en-US" altLang="ko-KR" sz="2400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, </a:t>
                </a:r>
              </a:p>
              <a:p>
                <a:pPr fontAlgn="base">
                  <a:lnSpc>
                    <a:spcPct val="130000"/>
                  </a:lnSpc>
                </a:pPr>
                <a:r>
                  <a:rPr lang="ko-KR" altLang="en-US" sz="2400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인권 존중의 방법을 익힌다</a:t>
                </a:r>
                <a:r>
                  <a:rPr lang="en-US" altLang="ko-KR" sz="2400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.</a:t>
                </a:r>
                <a:endParaRPr lang="ko-KR" altLang="en-US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endParaRPr>
              </a:p>
            </p:txBody>
          </p:sp>
          <p:sp>
            <p:nvSpPr>
              <p:cNvPr id="17" name="_x1137139016">
                <a:extLst>
                  <a:ext uri="{FF2B5EF4-FFF2-40B4-BE49-F238E27FC236}">
                    <a16:creationId xmlns="" xmlns:a16="http://schemas.microsoft.com/office/drawing/2014/main" id="{998E427B-6DD9-4255-BD89-C078D84345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3" y="2561"/>
                <a:ext cx="20942" cy="448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ko-KR" sz="30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9C271"/>
                    </a:highlight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[</a:t>
                </a:r>
                <a:r>
                  <a:rPr kumimoji="0" lang="ko-KR" altLang="en-US" sz="30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9C271"/>
                    </a:highlight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관련 성취기준</a:t>
                </a:r>
                <a:r>
                  <a:rPr kumimoji="0" lang="en-US" altLang="ko-KR" sz="30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9C271"/>
                    </a:highlight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]</a:t>
                </a:r>
                <a:endParaRPr kumimoji="0" lang="en-US" altLang="ko-KR" sz="30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highlight>
                    <a:srgbClr val="F9C271"/>
                  </a:highlight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endParaRPr>
              </a:p>
            </p:txBody>
          </p:sp>
        </p:grpSp>
      </p:grpSp>
      <p:sp>
        <p:nvSpPr>
          <p:cNvPr id="19" name="Rectangle 19">
            <a:extLst>
              <a:ext uri="{FF2B5EF4-FFF2-40B4-BE49-F238E27FC236}">
                <a16:creationId xmlns="" xmlns:a16="http://schemas.microsoft.com/office/drawing/2014/main" id="{94335FFF-8D77-4661-ACFD-5EE155E5E3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14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6147" name="_x1137139376" descr="cif00002">
            <a:extLst>
              <a:ext uri="{FF2B5EF4-FFF2-40B4-BE49-F238E27FC236}">
                <a16:creationId xmlns="" xmlns:a16="http://schemas.microsoft.com/office/drawing/2014/main" id="{81C2CA2B-50E1-4D30-ABA6-58B8BDFF3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642" y="593438"/>
            <a:ext cx="4122608" cy="242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20">
            <a:extLst>
              <a:ext uri="{FF2B5EF4-FFF2-40B4-BE49-F238E27FC236}">
                <a16:creationId xmlns="" xmlns:a16="http://schemas.microsoft.com/office/drawing/2014/main" id="{0E6E10A7-389F-4876-ABDF-825B826AD7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16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6146" name="_x1137139520" descr="cif00003">
            <a:extLst>
              <a:ext uri="{FF2B5EF4-FFF2-40B4-BE49-F238E27FC236}">
                <a16:creationId xmlns="" xmlns:a16="http://schemas.microsoft.com/office/drawing/2014/main" id="{1A1346F2-54A7-4416-8F29-08676EE1E3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8" y="1828800"/>
            <a:ext cx="117475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1">
            <a:extLst>
              <a:ext uri="{FF2B5EF4-FFF2-40B4-BE49-F238E27FC236}">
                <a16:creationId xmlns="" xmlns:a16="http://schemas.microsoft.com/office/drawing/2014/main" id="{E3080DB5-39AE-40CD-A86B-ADBBF82C4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288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8" name="그림 27" descr="램프, 시계이(가) 표시된 사진&#10;&#10;자동 생성된 설명">
            <a:extLst>
              <a:ext uri="{FF2B5EF4-FFF2-40B4-BE49-F238E27FC236}">
                <a16:creationId xmlns="" xmlns:a16="http://schemas.microsoft.com/office/drawing/2014/main" id="{AA0263FB-4517-4379-82C6-FEEB2FD321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1030">
            <a:off x="567226" y="69111"/>
            <a:ext cx="1573240" cy="2043555"/>
          </a:xfrm>
          <a:prstGeom prst="rect">
            <a:avLst/>
          </a:prstGeom>
        </p:spPr>
      </p:pic>
      <p:pic>
        <p:nvPicPr>
          <p:cNvPr id="3" name="그림 2" descr="시계이(가) 표시된 사진&#10;&#10;자동 생성된 설명">
            <a:extLst>
              <a:ext uri="{FF2B5EF4-FFF2-40B4-BE49-F238E27FC236}">
                <a16:creationId xmlns="" xmlns:a16="http://schemas.microsoft.com/office/drawing/2014/main" id="{ED3D9F8E-4F0E-4951-B2F8-74993EB420D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805" y="1931441"/>
            <a:ext cx="1281036" cy="1405683"/>
          </a:xfrm>
          <a:prstGeom prst="rect">
            <a:avLst/>
          </a:prstGeom>
        </p:spPr>
      </p:pic>
      <p:pic>
        <p:nvPicPr>
          <p:cNvPr id="6" name="그림 5" descr="시계이(가) 표시된 사진&#10;&#10;자동 생성된 설명">
            <a:extLst>
              <a:ext uri="{FF2B5EF4-FFF2-40B4-BE49-F238E27FC236}">
                <a16:creationId xmlns="" xmlns:a16="http://schemas.microsoft.com/office/drawing/2014/main" id="{7BCCD061-308A-4B0A-9FA6-97E51E02C2C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6462" y="2060883"/>
            <a:ext cx="1599711" cy="1213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87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4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="" xmlns:a16="http://schemas.microsoft.com/office/drawing/2014/main" id="{2AEC5C2A-63AA-4AA0-B416-DF22F870AA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335274">
            <a:off x="712558" y="397840"/>
            <a:ext cx="4407204" cy="63910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" name="사각형: 둥근 모서리 24">
            <a:extLst>
              <a:ext uri="{FF2B5EF4-FFF2-40B4-BE49-F238E27FC236}">
                <a16:creationId xmlns="" xmlns:a16="http://schemas.microsoft.com/office/drawing/2014/main" id="{E0C0C48B-7D85-4958-94DA-426B04AF3A06}"/>
              </a:ext>
            </a:extLst>
          </p:cNvPr>
          <p:cNvSpPr/>
          <p:nvPr/>
        </p:nvSpPr>
        <p:spPr>
          <a:xfrm>
            <a:off x="5980014" y="1425426"/>
            <a:ext cx="5989565" cy="5253315"/>
          </a:xfrm>
          <a:prstGeom prst="roundRect">
            <a:avLst>
              <a:gd name="adj" fmla="val 13894"/>
            </a:avLst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6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나의 방법을 발표하고</a:t>
            </a:r>
            <a:r>
              <a:rPr lang="en-US" altLang="ko-KR" sz="36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인권 존중 나무에</a:t>
            </a:r>
            <a:endParaRPr kumimoji="0" lang="en-US" altLang="ko-K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6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붙여 실천을 다짐합니다</a:t>
            </a:r>
            <a:r>
              <a:rPr lang="en-US" altLang="ko-KR" sz="36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endParaRPr kumimoji="0" lang="en-US" altLang="ko-KR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ECCDA43B-2584-447C-840F-9EE40674FC1C}"/>
              </a:ext>
            </a:extLst>
          </p:cNvPr>
          <p:cNvSpPr/>
          <p:nvPr/>
        </p:nvSpPr>
        <p:spPr>
          <a:xfrm>
            <a:off x="57784" y="179259"/>
            <a:ext cx="12017339" cy="1053025"/>
          </a:xfrm>
          <a:custGeom>
            <a:avLst/>
            <a:gdLst>
              <a:gd name="connsiteX0" fmla="*/ 0 w 12017339"/>
              <a:gd name="connsiteY0" fmla="*/ 175508 h 1053025"/>
              <a:gd name="connsiteX1" fmla="*/ 175508 w 12017339"/>
              <a:gd name="connsiteY1" fmla="*/ 0 h 1053025"/>
              <a:gd name="connsiteX2" fmla="*/ 1095089 w 12017339"/>
              <a:gd name="connsiteY2" fmla="*/ 0 h 1053025"/>
              <a:gd name="connsiteX3" fmla="*/ 1664680 w 12017339"/>
              <a:gd name="connsiteY3" fmla="*/ 0 h 1053025"/>
              <a:gd name="connsiteX4" fmla="*/ 2117608 w 12017339"/>
              <a:gd name="connsiteY4" fmla="*/ 0 h 1053025"/>
              <a:gd name="connsiteX5" fmla="*/ 2920525 w 12017339"/>
              <a:gd name="connsiteY5" fmla="*/ 0 h 1053025"/>
              <a:gd name="connsiteX6" fmla="*/ 3606779 w 12017339"/>
              <a:gd name="connsiteY6" fmla="*/ 0 h 1053025"/>
              <a:gd name="connsiteX7" fmla="*/ 4293034 w 12017339"/>
              <a:gd name="connsiteY7" fmla="*/ 0 h 1053025"/>
              <a:gd name="connsiteX8" fmla="*/ 4979288 w 12017339"/>
              <a:gd name="connsiteY8" fmla="*/ 0 h 1053025"/>
              <a:gd name="connsiteX9" fmla="*/ 5665542 w 12017339"/>
              <a:gd name="connsiteY9" fmla="*/ 0 h 1053025"/>
              <a:gd name="connsiteX10" fmla="*/ 6118470 w 12017339"/>
              <a:gd name="connsiteY10" fmla="*/ 0 h 1053025"/>
              <a:gd name="connsiteX11" fmla="*/ 6454735 w 12017339"/>
              <a:gd name="connsiteY11" fmla="*/ 0 h 1053025"/>
              <a:gd name="connsiteX12" fmla="*/ 7024326 w 12017339"/>
              <a:gd name="connsiteY12" fmla="*/ 0 h 1053025"/>
              <a:gd name="connsiteX13" fmla="*/ 7477254 w 12017339"/>
              <a:gd name="connsiteY13" fmla="*/ 0 h 1053025"/>
              <a:gd name="connsiteX14" fmla="*/ 8046845 w 12017339"/>
              <a:gd name="connsiteY14" fmla="*/ 0 h 1053025"/>
              <a:gd name="connsiteX15" fmla="*/ 8383109 w 12017339"/>
              <a:gd name="connsiteY15" fmla="*/ 0 h 1053025"/>
              <a:gd name="connsiteX16" fmla="*/ 9069364 w 12017339"/>
              <a:gd name="connsiteY16" fmla="*/ 0 h 1053025"/>
              <a:gd name="connsiteX17" fmla="*/ 9872281 w 12017339"/>
              <a:gd name="connsiteY17" fmla="*/ 0 h 1053025"/>
              <a:gd name="connsiteX18" fmla="*/ 10325209 w 12017339"/>
              <a:gd name="connsiteY18" fmla="*/ 0 h 1053025"/>
              <a:gd name="connsiteX19" fmla="*/ 11128127 w 12017339"/>
              <a:gd name="connsiteY19" fmla="*/ 0 h 1053025"/>
              <a:gd name="connsiteX20" fmla="*/ 11841831 w 12017339"/>
              <a:gd name="connsiteY20" fmla="*/ 0 h 1053025"/>
              <a:gd name="connsiteX21" fmla="*/ 12017339 w 12017339"/>
              <a:gd name="connsiteY21" fmla="*/ 175508 h 1053025"/>
              <a:gd name="connsiteX22" fmla="*/ 12017339 w 12017339"/>
              <a:gd name="connsiteY22" fmla="*/ 505452 h 1053025"/>
              <a:gd name="connsiteX23" fmla="*/ 12017339 w 12017339"/>
              <a:gd name="connsiteY23" fmla="*/ 877517 h 1053025"/>
              <a:gd name="connsiteX24" fmla="*/ 11841831 w 12017339"/>
              <a:gd name="connsiteY24" fmla="*/ 1053025 h 1053025"/>
              <a:gd name="connsiteX25" fmla="*/ 11038913 w 12017339"/>
              <a:gd name="connsiteY25" fmla="*/ 1053025 h 1053025"/>
              <a:gd name="connsiteX26" fmla="*/ 10235996 w 12017339"/>
              <a:gd name="connsiteY26" fmla="*/ 1053025 h 1053025"/>
              <a:gd name="connsiteX27" fmla="*/ 9433078 w 12017339"/>
              <a:gd name="connsiteY27" fmla="*/ 1053025 h 1053025"/>
              <a:gd name="connsiteX28" fmla="*/ 8630161 w 12017339"/>
              <a:gd name="connsiteY28" fmla="*/ 1053025 h 1053025"/>
              <a:gd name="connsiteX29" fmla="*/ 7710580 w 12017339"/>
              <a:gd name="connsiteY29" fmla="*/ 1053025 h 1053025"/>
              <a:gd name="connsiteX30" fmla="*/ 7257652 w 12017339"/>
              <a:gd name="connsiteY30" fmla="*/ 1053025 h 1053025"/>
              <a:gd name="connsiteX31" fmla="*/ 6921388 w 12017339"/>
              <a:gd name="connsiteY31" fmla="*/ 1053025 h 1053025"/>
              <a:gd name="connsiteX32" fmla="*/ 6235133 w 12017339"/>
              <a:gd name="connsiteY32" fmla="*/ 1053025 h 1053025"/>
              <a:gd name="connsiteX33" fmla="*/ 5782206 w 12017339"/>
              <a:gd name="connsiteY33" fmla="*/ 1053025 h 1053025"/>
              <a:gd name="connsiteX34" fmla="*/ 5095951 w 12017339"/>
              <a:gd name="connsiteY34" fmla="*/ 1053025 h 1053025"/>
              <a:gd name="connsiteX35" fmla="*/ 4409697 w 12017339"/>
              <a:gd name="connsiteY35" fmla="*/ 1053025 h 1053025"/>
              <a:gd name="connsiteX36" fmla="*/ 3956769 w 12017339"/>
              <a:gd name="connsiteY36" fmla="*/ 1053025 h 1053025"/>
              <a:gd name="connsiteX37" fmla="*/ 3620505 w 12017339"/>
              <a:gd name="connsiteY37" fmla="*/ 1053025 h 1053025"/>
              <a:gd name="connsiteX38" fmla="*/ 3167577 w 12017339"/>
              <a:gd name="connsiteY38" fmla="*/ 1053025 h 1053025"/>
              <a:gd name="connsiteX39" fmla="*/ 2364659 w 12017339"/>
              <a:gd name="connsiteY39" fmla="*/ 1053025 h 1053025"/>
              <a:gd name="connsiteX40" fmla="*/ 1561742 w 12017339"/>
              <a:gd name="connsiteY40" fmla="*/ 1053025 h 1053025"/>
              <a:gd name="connsiteX41" fmla="*/ 1108814 w 12017339"/>
              <a:gd name="connsiteY41" fmla="*/ 1053025 h 1053025"/>
              <a:gd name="connsiteX42" fmla="*/ 175508 w 12017339"/>
              <a:gd name="connsiteY42" fmla="*/ 1053025 h 1053025"/>
              <a:gd name="connsiteX43" fmla="*/ 0 w 12017339"/>
              <a:gd name="connsiteY43" fmla="*/ 877517 h 1053025"/>
              <a:gd name="connsiteX44" fmla="*/ 0 w 12017339"/>
              <a:gd name="connsiteY44" fmla="*/ 519492 h 1053025"/>
              <a:gd name="connsiteX45" fmla="*/ 0 w 12017339"/>
              <a:gd name="connsiteY45" fmla="*/ 175508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17339" h="1053025" fill="none" extrusionOk="0">
                <a:moveTo>
                  <a:pt x="0" y="175508"/>
                </a:moveTo>
                <a:cubicBezTo>
                  <a:pt x="6989" y="66082"/>
                  <a:pt x="79325" y="-2677"/>
                  <a:pt x="175508" y="0"/>
                </a:cubicBezTo>
                <a:cubicBezTo>
                  <a:pt x="485314" y="26317"/>
                  <a:pt x="814426" y="-34247"/>
                  <a:pt x="1095089" y="0"/>
                </a:cubicBezTo>
                <a:cubicBezTo>
                  <a:pt x="1375752" y="34247"/>
                  <a:pt x="1421820" y="13902"/>
                  <a:pt x="1664680" y="0"/>
                </a:cubicBezTo>
                <a:cubicBezTo>
                  <a:pt x="1907540" y="-13902"/>
                  <a:pt x="1914590" y="-20478"/>
                  <a:pt x="2117608" y="0"/>
                </a:cubicBezTo>
                <a:cubicBezTo>
                  <a:pt x="2320626" y="20478"/>
                  <a:pt x="2697967" y="17073"/>
                  <a:pt x="2920525" y="0"/>
                </a:cubicBezTo>
                <a:cubicBezTo>
                  <a:pt x="3143083" y="-17073"/>
                  <a:pt x="3347692" y="-20178"/>
                  <a:pt x="3606779" y="0"/>
                </a:cubicBezTo>
                <a:cubicBezTo>
                  <a:pt x="3865866" y="20178"/>
                  <a:pt x="4052758" y="-11993"/>
                  <a:pt x="4293034" y="0"/>
                </a:cubicBezTo>
                <a:cubicBezTo>
                  <a:pt x="4533311" y="11993"/>
                  <a:pt x="4780671" y="15178"/>
                  <a:pt x="4979288" y="0"/>
                </a:cubicBezTo>
                <a:cubicBezTo>
                  <a:pt x="5177905" y="-15178"/>
                  <a:pt x="5462699" y="33230"/>
                  <a:pt x="5665542" y="0"/>
                </a:cubicBezTo>
                <a:cubicBezTo>
                  <a:pt x="5868385" y="-33230"/>
                  <a:pt x="6023634" y="19043"/>
                  <a:pt x="6118470" y="0"/>
                </a:cubicBezTo>
                <a:cubicBezTo>
                  <a:pt x="6213306" y="-19043"/>
                  <a:pt x="6322503" y="-4363"/>
                  <a:pt x="6454735" y="0"/>
                </a:cubicBezTo>
                <a:cubicBezTo>
                  <a:pt x="6586968" y="4363"/>
                  <a:pt x="6894856" y="-27733"/>
                  <a:pt x="7024326" y="0"/>
                </a:cubicBezTo>
                <a:cubicBezTo>
                  <a:pt x="7153796" y="27733"/>
                  <a:pt x="7331210" y="20516"/>
                  <a:pt x="7477254" y="0"/>
                </a:cubicBezTo>
                <a:cubicBezTo>
                  <a:pt x="7623298" y="-20516"/>
                  <a:pt x="7814900" y="-10224"/>
                  <a:pt x="8046845" y="0"/>
                </a:cubicBezTo>
                <a:cubicBezTo>
                  <a:pt x="8278790" y="10224"/>
                  <a:pt x="8226440" y="5339"/>
                  <a:pt x="8383109" y="0"/>
                </a:cubicBezTo>
                <a:cubicBezTo>
                  <a:pt x="8539778" y="-5339"/>
                  <a:pt x="8751826" y="17490"/>
                  <a:pt x="9069364" y="0"/>
                </a:cubicBezTo>
                <a:cubicBezTo>
                  <a:pt x="9386902" y="-17490"/>
                  <a:pt x="9555199" y="38523"/>
                  <a:pt x="9872281" y="0"/>
                </a:cubicBezTo>
                <a:cubicBezTo>
                  <a:pt x="10189363" y="-38523"/>
                  <a:pt x="10195246" y="7147"/>
                  <a:pt x="10325209" y="0"/>
                </a:cubicBezTo>
                <a:cubicBezTo>
                  <a:pt x="10455172" y="-7147"/>
                  <a:pt x="10900100" y="-5317"/>
                  <a:pt x="11128127" y="0"/>
                </a:cubicBezTo>
                <a:cubicBezTo>
                  <a:pt x="11356154" y="5317"/>
                  <a:pt x="11649774" y="-32376"/>
                  <a:pt x="11841831" y="0"/>
                </a:cubicBezTo>
                <a:cubicBezTo>
                  <a:pt x="11934142" y="-12508"/>
                  <a:pt x="12030450" y="88470"/>
                  <a:pt x="12017339" y="175508"/>
                </a:cubicBezTo>
                <a:cubicBezTo>
                  <a:pt x="12011305" y="285874"/>
                  <a:pt x="12005367" y="351717"/>
                  <a:pt x="12017339" y="505452"/>
                </a:cubicBezTo>
                <a:cubicBezTo>
                  <a:pt x="12029311" y="659187"/>
                  <a:pt x="12025438" y="732426"/>
                  <a:pt x="12017339" y="877517"/>
                </a:cubicBezTo>
                <a:cubicBezTo>
                  <a:pt x="12008159" y="956892"/>
                  <a:pt x="11926397" y="1051460"/>
                  <a:pt x="11841831" y="1053025"/>
                </a:cubicBezTo>
                <a:cubicBezTo>
                  <a:pt x="11553467" y="1083722"/>
                  <a:pt x="11248298" y="1036617"/>
                  <a:pt x="11038913" y="1053025"/>
                </a:cubicBezTo>
                <a:cubicBezTo>
                  <a:pt x="10829528" y="1069433"/>
                  <a:pt x="10552291" y="1033819"/>
                  <a:pt x="10235996" y="1053025"/>
                </a:cubicBezTo>
                <a:cubicBezTo>
                  <a:pt x="9919701" y="1072231"/>
                  <a:pt x="9830416" y="1015579"/>
                  <a:pt x="9433078" y="1053025"/>
                </a:cubicBezTo>
                <a:cubicBezTo>
                  <a:pt x="9035740" y="1090471"/>
                  <a:pt x="8963912" y="1066925"/>
                  <a:pt x="8630161" y="1053025"/>
                </a:cubicBezTo>
                <a:cubicBezTo>
                  <a:pt x="8296410" y="1039125"/>
                  <a:pt x="7988047" y="1057955"/>
                  <a:pt x="7710580" y="1053025"/>
                </a:cubicBezTo>
                <a:cubicBezTo>
                  <a:pt x="7433113" y="1048095"/>
                  <a:pt x="7375501" y="1044992"/>
                  <a:pt x="7257652" y="1053025"/>
                </a:cubicBezTo>
                <a:cubicBezTo>
                  <a:pt x="7139803" y="1061058"/>
                  <a:pt x="7081172" y="1047846"/>
                  <a:pt x="6921388" y="1053025"/>
                </a:cubicBezTo>
                <a:cubicBezTo>
                  <a:pt x="6761604" y="1058204"/>
                  <a:pt x="6454925" y="1040948"/>
                  <a:pt x="6235133" y="1053025"/>
                </a:cubicBezTo>
                <a:cubicBezTo>
                  <a:pt x="6015341" y="1065102"/>
                  <a:pt x="5949524" y="1034380"/>
                  <a:pt x="5782206" y="1053025"/>
                </a:cubicBezTo>
                <a:cubicBezTo>
                  <a:pt x="5614888" y="1071670"/>
                  <a:pt x="5237860" y="1028001"/>
                  <a:pt x="5095951" y="1053025"/>
                </a:cubicBezTo>
                <a:cubicBezTo>
                  <a:pt x="4954042" y="1078049"/>
                  <a:pt x="4716521" y="1056662"/>
                  <a:pt x="4409697" y="1053025"/>
                </a:cubicBezTo>
                <a:cubicBezTo>
                  <a:pt x="4102873" y="1049388"/>
                  <a:pt x="4119816" y="1063301"/>
                  <a:pt x="3956769" y="1053025"/>
                </a:cubicBezTo>
                <a:cubicBezTo>
                  <a:pt x="3793722" y="1042749"/>
                  <a:pt x="3749166" y="1067841"/>
                  <a:pt x="3620505" y="1053025"/>
                </a:cubicBezTo>
                <a:cubicBezTo>
                  <a:pt x="3491844" y="1038209"/>
                  <a:pt x="3294259" y="1060772"/>
                  <a:pt x="3167577" y="1053025"/>
                </a:cubicBezTo>
                <a:cubicBezTo>
                  <a:pt x="3040895" y="1045278"/>
                  <a:pt x="2659063" y="1056239"/>
                  <a:pt x="2364659" y="1053025"/>
                </a:cubicBezTo>
                <a:cubicBezTo>
                  <a:pt x="2070255" y="1049811"/>
                  <a:pt x="1829243" y="1044538"/>
                  <a:pt x="1561742" y="1053025"/>
                </a:cubicBezTo>
                <a:cubicBezTo>
                  <a:pt x="1294241" y="1061512"/>
                  <a:pt x="1315594" y="1042959"/>
                  <a:pt x="1108814" y="1053025"/>
                </a:cubicBezTo>
                <a:cubicBezTo>
                  <a:pt x="902034" y="1063091"/>
                  <a:pt x="558018" y="1037845"/>
                  <a:pt x="175508" y="1053025"/>
                </a:cubicBezTo>
                <a:cubicBezTo>
                  <a:pt x="79639" y="1050313"/>
                  <a:pt x="5347" y="980339"/>
                  <a:pt x="0" y="877517"/>
                </a:cubicBezTo>
                <a:cubicBezTo>
                  <a:pt x="3304" y="729535"/>
                  <a:pt x="-17179" y="661089"/>
                  <a:pt x="0" y="519492"/>
                </a:cubicBezTo>
                <a:cubicBezTo>
                  <a:pt x="17179" y="377895"/>
                  <a:pt x="-15116" y="280009"/>
                  <a:pt x="0" y="175508"/>
                </a:cubicBezTo>
                <a:close/>
              </a:path>
              <a:path w="12017339" h="1053025" stroke="0" extrusionOk="0">
                <a:moveTo>
                  <a:pt x="0" y="175508"/>
                </a:moveTo>
                <a:cubicBezTo>
                  <a:pt x="-9630" y="75194"/>
                  <a:pt x="55749" y="-3925"/>
                  <a:pt x="175508" y="0"/>
                </a:cubicBezTo>
                <a:cubicBezTo>
                  <a:pt x="566169" y="-28624"/>
                  <a:pt x="798264" y="40505"/>
                  <a:pt x="1095089" y="0"/>
                </a:cubicBezTo>
                <a:cubicBezTo>
                  <a:pt x="1391914" y="-40505"/>
                  <a:pt x="1712789" y="33665"/>
                  <a:pt x="1898006" y="0"/>
                </a:cubicBezTo>
                <a:cubicBezTo>
                  <a:pt x="2083223" y="-33665"/>
                  <a:pt x="2416493" y="-21785"/>
                  <a:pt x="2817587" y="0"/>
                </a:cubicBezTo>
                <a:cubicBezTo>
                  <a:pt x="3218681" y="21785"/>
                  <a:pt x="3045357" y="3285"/>
                  <a:pt x="3270515" y="0"/>
                </a:cubicBezTo>
                <a:cubicBezTo>
                  <a:pt x="3495673" y="-3285"/>
                  <a:pt x="3645931" y="-19292"/>
                  <a:pt x="3956769" y="0"/>
                </a:cubicBezTo>
                <a:cubicBezTo>
                  <a:pt x="4267607" y="19292"/>
                  <a:pt x="4152420" y="4788"/>
                  <a:pt x="4293034" y="0"/>
                </a:cubicBezTo>
                <a:cubicBezTo>
                  <a:pt x="4433649" y="-4788"/>
                  <a:pt x="4787649" y="-7057"/>
                  <a:pt x="5212615" y="0"/>
                </a:cubicBezTo>
                <a:cubicBezTo>
                  <a:pt x="5637581" y="7057"/>
                  <a:pt x="5464367" y="-215"/>
                  <a:pt x="5548879" y="0"/>
                </a:cubicBezTo>
                <a:cubicBezTo>
                  <a:pt x="5633391" y="215"/>
                  <a:pt x="6116120" y="-30573"/>
                  <a:pt x="6468460" y="0"/>
                </a:cubicBezTo>
                <a:cubicBezTo>
                  <a:pt x="6820800" y="30573"/>
                  <a:pt x="6710669" y="-10296"/>
                  <a:pt x="6804724" y="0"/>
                </a:cubicBezTo>
                <a:cubicBezTo>
                  <a:pt x="6898779" y="10296"/>
                  <a:pt x="7499261" y="-19918"/>
                  <a:pt x="7724305" y="0"/>
                </a:cubicBezTo>
                <a:cubicBezTo>
                  <a:pt x="7949349" y="19918"/>
                  <a:pt x="8120676" y="21586"/>
                  <a:pt x="8410560" y="0"/>
                </a:cubicBezTo>
                <a:cubicBezTo>
                  <a:pt x="8700445" y="-21586"/>
                  <a:pt x="9041236" y="-25870"/>
                  <a:pt x="9213477" y="0"/>
                </a:cubicBezTo>
                <a:cubicBezTo>
                  <a:pt x="9385718" y="25870"/>
                  <a:pt x="9480063" y="-3124"/>
                  <a:pt x="9549742" y="0"/>
                </a:cubicBezTo>
                <a:cubicBezTo>
                  <a:pt x="9619422" y="3124"/>
                  <a:pt x="10044423" y="26299"/>
                  <a:pt x="10352659" y="0"/>
                </a:cubicBezTo>
                <a:cubicBezTo>
                  <a:pt x="10660895" y="-26299"/>
                  <a:pt x="10575008" y="14561"/>
                  <a:pt x="10688924" y="0"/>
                </a:cubicBezTo>
                <a:cubicBezTo>
                  <a:pt x="10802840" y="-14561"/>
                  <a:pt x="11569101" y="17653"/>
                  <a:pt x="11841831" y="0"/>
                </a:cubicBezTo>
                <a:cubicBezTo>
                  <a:pt x="11917186" y="8008"/>
                  <a:pt x="12016679" y="62766"/>
                  <a:pt x="12017339" y="175508"/>
                </a:cubicBezTo>
                <a:cubicBezTo>
                  <a:pt x="12003952" y="341906"/>
                  <a:pt x="12003989" y="374615"/>
                  <a:pt x="12017339" y="512472"/>
                </a:cubicBezTo>
                <a:cubicBezTo>
                  <a:pt x="12030689" y="650329"/>
                  <a:pt x="12021389" y="795041"/>
                  <a:pt x="12017339" y="877517"/>
                </a:cubicBezTo>
                <a:cubicBezTo>
                  <a:pt x="12010615" y="961690"/>
                  <a:pt x="11938887" y="1040675"/>
                  <a:pt x="11841831" y="1053025"/>
                </a:cubicBezTo>
                <a:cubicBezTo>
                  <a:pt x="11516827" y="1029837"/>
                  <a:pt x="11299700" y="1072034"/>
                  <a:pt x="11155577" y="1053025"/>
                </a:cubicBezTo>
                <a:cubicBezTo>
                  <a:pt x="11011454" y="1034016"/>
                  <a:pt x="10689364" y="1087636"/>
                  <a:pt x="10352659" y="1053025"/>
                </a:cubicBezTo>
                <a:cubicBezTo>
                  <a:pt x="10015954" y="1018414"/>
                  <a:pt x="9927288" y="1090372"/>
                  <a:pt x="9549742" y="1053025"/>
                </a:cubicBezTo>
                <a:cubicBezTo>
                  <a:pt x="9172196" y="1015678"/>
                  <a:pt x="9331023" y="1051410"/>
                  <a:pt x="9213477" y="1053025"/>
                </a:cubicBezTo>
                <a:cubicBezTo>
                  <a:pt x="9095932" y="1054640"/>
                  <a:pt x="8886729" y="1037304"/>
                  <a:pt x="8760549" y="1053025"/>
                </a:cubicBezTo>
                <a:cubicBezTo>
                  <a:pt x="8634369" y="1068746"/>
                  <a:pt x="8557576" y="1041970"/>
                  <a:pt x="8424285" y="1053025"/>
                </a:cubicBezTo>
                <a:cubicBezTo>
                  <a:pt x="8290994" y="1064080"/>
                  <a:pt x="7986411" y="1041561"/>
                  <a:pt x="7854694" y="1053025"/>
                </a:cubicBezTo>
                <a:cubicBezTo>
                  <a:pt x="7722977" y="1064489"/>
                  <a:pt x="7544350" y="1037880"/>
                  <a:pt x="7401766" y="1053025"/>
                </a:cubicBezTo>
                <a:cubicBezTo>
                  <a:pt x="7259182" y="1068170"/>
                  <a:pt x="6852919" y="1046044"/>
                  <a:pt x="6598848" y="1053025"/>
                </a:cubicBezTo>
                <a:cubicBezTo>
                  <a:pt x="6344777" y="1060006"/>
                  <a:pt x="6244082" y="1064662"/>
                  <a:pt x="6145920" y="1053025"/>
                </a:cubicBezTo>
                <a:cubicBezTo>
                  <a:pt x="6047758" y="1041388"/>
                  <a:pt x="5666756" y="1076622"/>
                  <a:pt x="5226340" y="1053025"/>
                </a:cubicBezTo>
                <a:cubicBezTo>
                  <a:pt x="4785924" y="1029428"/>
                  <a:pt x="4576756" y="1077633"/>
                  <a:pt x="4306759" y="1053025"/>
                </a:cubicBezTo>
                <a:cubicBezTo>
                  <a:pt x="4036762" y="1028417"/>
                  <a:pt x="4072216" y="1059164"/>
                  <a:pt x="3970494" y="1053025"/>
                </a:cubicBezTo>
                <a:cubicBezTo>
                  <a:pt x="3868773" y="1046886"/>
                  <a:pt x="3529473" y="1056681"/>
                  <a:pt x="3400903" y="1053025"/>
                </a:cubicBezTo>
                <a:cubicBezTo>
                  <a:pt x="3272333" y="1049369"/>
                  <a:pt x="3072413" y="1064884"/>
                  <a:pt x="2831312" y="1053025"/>
                </a:cubicBezTo>
                <a:cubicBezTo>
                  <a:pt x="2590211" y="1041166"/>
                  <a:pt x="2662022" y="1050947"/>
                  <a:pt x="2495048" y="1053025"/>
                </a:cubicBezTo>
                <a:cubicBezTo>
                  <a:pt x="2328074" y="1055103"/>
                  <a:pt x="1924203" y="1031056"/>
                  <a:pt x="1575467" y="1053025"/>
                </a:cubicBezTo>
                <a:cubicBezTo>
                  <a:pt x="1226731" y="1074994"/>
                  <a:pt x="1050858" y="1057469"/>
                  <a:pt x="889212" y="1053025"/>
                </a:cubicBezTo>
                <a:cubicBezTo>
                  <a:pt x="727567" y="1048581"/>
                  <a:pt x="395512" y="1030422"/>
                  <a:pt x="175508" y="1053025"/>
                </a:cubicBezTo>
                <a:cubicBezTo>
                  <a:pt x="92523" y="1055553"/>
                  <a:pt x="2257" y="987109"/>
                  <a:pt x="0" y="877517"/>
                </a:cubicBezTo>
                <a:cubicBezTo>
                  <a:pt x="17731" y="787340"/>
                  <a:pt x="14037" y="664119"/>
                  <a:pt x="0" y="512472"/>
                </a:cubicBezTo>
                <a:cubicBezTo>
                  <a:pt x="-14037" y="360825"/>
                  <a:pt x="2874" y="282703"/>
                  <a:pt x="0" y="17550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82998522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함께 실천하는 인권 보호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0" name="그림 9" descr="위성이(가) 표시된 사진&#10;&#10;자동 생성된 설명">
            <a:extLst>
              <a:ext uri="{FF2B5EF4-FFF2-40B4-BE49-F238E27FC236}">
                <a16:creationId xmlns="" xmlns:a16="http://schemas.microsoft.com/office/drawing/2014/main" id="{3E215C53-018F-4DD8-B19D-C34EF73A6F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5001" y="64411"/>
            <a:ext cx="1613542" cy="1356692"/>
          </a:xfrm>
          <a:prstGeom prst="rect">
            <a:avLst/>
          </a:prstGeom>
        </p:spPr>
      </p:pic>
      <p:pic>
        <p:nvPicPr>
          <p:cNvPr id="32" name="그림 31">
            <a:extLst>
              <a:ext uri="{FF2B5EF4-FFF2-40B4-BE49-F238E27FC236}">
                <a16:creationId xmlns="" xmlns:a16="http://schemas.microsoft.com/office/drawing/2014/main" id="{B1207238-3E65-46C0-9204-38486F19FA2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10317">
            <a:off x="1865083" y="1800958"/>
            <a:ext cx="1618436" cy="1355642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="" xmlns:a16="http://schemas.microsoft.com/office/drawing/2014/main" id="{442DBE58-10D9-408F-8A3E-198652093CA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53094">
            <a:off x="1005795" y="3362600"/>
            <a:ext cx="1646277" cy="1378965"/>
          </a:xfrm>
          <a:prstGeom prst="rect">
            <a:avLst/>
          </a:prstGeom>
        </p:spPr>
      </p:pic>
      <p:pic>
        <p:nvPicPr>
          <p:cNvPr id="11" name="그림 10" descr="표지판이(가) 표시된 사진&#10;&#10;자동 생성된 설명">
            <a:extLst>
              <a:ext uri="{FF2B5EF4-FFF2-40B4-BE49-F238E27FC236}">
                <a16:creationId xmlns="" xmlns:a16="http://schemas.microsoft.com/office/drawing/2014/main" id="{3417E943-9BB2-4DF1-8B26-2CE8B6C647F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2649">
            <a:off x="3154675" y="3867992"/>
            <a:ext cx="1725212" cy="1442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401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horzBrick">
          <a:fgClr>
            <a:schemeClr val="accent4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="" xmlns:a16="http://schemas.microsoft.com/office/drawing/2014/main" id="{BF56A789-A2DD-4220-B168-A3DE611E1120}"/>
              </a:ext>
            </a:extLst>
          </p:cNvPr>
          <p:cNvSpPr/>
          <p:nvPr/>
        </p:nvSpPr>
        <p:spPr>
          <a:xfrm>
            <a:off x="57784" y="179259"/>
            <a:ext cx="12017339" cy="1053025"/>
          </a:xfrm>
          <a:custGeom>
            <a:avLst/>
            <a:gdLst>
              <a:gd name="connsiteX0" fmla="*/ 0 w 12017339"/>
              <a:gd name="connsiteY0" fmla="*/ 175508 h 1053025"/>
              <a:gd name="connsiteX1" fmla="*/ 175508 w 12017339"/>
              <a:gd name="connsiteY1" fmla="*/ 0 h 1053025"/>
              <a:gd name="connsiteX2" fmla="*/ 1095089 w 12017339"/>
              <a:gd name="connsiteY2" fmla="*/ 0 h 1053025"/>
              <a:gd name="connsiteX3" fmla="*/ 1664680 w 12017339"/>
              <a:gd name="connsiteY3" fmla="*/ 0 h 1053025"/>
              <a:gd name="connsiteX4" fmla="*/ 2117608 w 12017339"/>
              <a:gd name="connsiteY4" fmla="*/ 0 h 1053025"/>
              <a:gd name="connsiteX5" fmla="*/ 2920525 w 12017339"/>
              <a:gd name="connsiteY5" fmla="*/ 0 h 1053025"/>
              <a:gd name="connsiteX6" fmla="*/ 3606779 w 12017339"/>
              <a:gd name="connsiteY6" fmla="*/ 0 h 1053025"/>
              <a:gd name="connsiteX7" fmla="*/ 4293034 w 12017339"/>
              <a:gd name="connsiteY7" fmla="*/ 0 h 1053025"/>
              <a:gd name="connsiteX8" fmla="*/ 4979288 w 12017339"/>
              <a:gd name="connsiteY8" fmla="*/ 0 h 1053025"/>
              <a:gd name="connsiteX9" fmla="*/ 5665542 w 12017339"/>
              <a:gd name="connsiteY9" fmla="*/ 0 h 1053025"/>
              <a:gd name="connsiteX10" fmla="*/ 6118470 w 12017339"/>
              <a:gd name="connsiteY10" fmla="*/ 0 h 1053025"/>
              <a:gd name="connsiteX11" fmla="*/ 6454735 w 12017339"/>
              <a:gd name="connsiteY11" fmla="*/ 0 h 1053025"/>
              <a:gd name="connsiteX12" fmla="*/ 7024326 w 12017339"/>
              <a:gd name="connsiteY12" fmla="*/ 0 h 1053025"/>
              <a:gd name="connsiteX13" fmla="*/ 7477254 w 12017339"/>
              <a:gd name="connsiteY13" fmla="*/ 0 h 1053025"/>
              <a:gd name="connsiteX14" fmla="*/ 8046845 w 12017339"/>
              <a:gd name="connsiteY14" fmla="*/ 0 h 1053025"/>
              <a:gd name="connsiteX15" fmla="*/ 8383109 w 12017339"/>
              <a:gd name="connsiteY15" fmla="*/ 0 h 1053025"/>
              <a:gd name="connsiteX16" fmla="*/ 9069364 w 12017339"/>
              <a:gd name="connsiteY16" fmla="*/ 0 h 1053025"/>
              <a:gd name="connsiteX17" fmla="*/ 9872281 w 12017339"/>
              <a:gd name="connsiteY17" fmla="*/ 0 h 1053025"/>
              <a:gd name="connsiteX18" fmla="*/ 10325209 w 12017339"/>
              <a:gd name="connsiteY18" fmla="*/ 0 h 1053025"/>
              <a:gd name="connsiteX19" fmla="*/ 11128127 w 12017339"/>
              <a:gd name="connsiteY19" fmla="*/ 0 h 1053025"/>
              <a:gd name="connsiteX20" fmla="*/ 11841831 w 12017339"/>
              <a:gd name="connsiteY20" fmla="*/ 0 h 1053025"/>
              <a:gd name="connsiteX21" fmla="*/ 12017339 w 12017339"/>
              <a:gd name="connsiteY21" fmla="*/ 175508 h 1053025"/>
              <a:gd name="connsiteX22" fmla="*/ 12017339 w 12017339"/>
              <a:gd name="connsiteY22" fmla="*/ 505452 h 1053025"/>
              <a:gd name="connsiteX23" fmla="*/ 12017339 w 12017339"/>
              <a:gd name="connsiteY23" fmla="*/ 877517 h 1053025"/>
              <a:gd name="connsiteX24" fmla="*/ 11841831 w 12017339"/>
              <a:gd name="connsiteY24" fmla="*/ 1053025 h 1053025"/>
              <a:gd name="connsiteX25" fmla="*/ 11038913 w 12017339"/>
              <a:gd name="connsiteY25" fmla="*/ 1053025 h 1053025"/>
              <a:gd name="connsiteX26" fmla="*/ 10235996 w 12017339"/>
              <a:gd name="connsiteY26" fmla="*/ 1053025 h 1053025"/>
              <a:gd name="connsiteX27" fmla="*/ 9433078 w 12017339"/>
              <a:gd name="connsiteY27" fmla="*/ 1053025 h 1053025"/>
              <a:gd name="connsiteX28" fmla="*/ 8630161 w 12017339"/>
              <a:gd name="connsiteY28" fmla="*/ 1053025 h 1053025"/>
              <a:gd name="connsiteX29" fmla="*/ 7710580 w 12017339"/>
              <a:gd name="connsiteY29" fmla="*/ 1053025 h 1053025"/>
              <a:gd name="connsiteX30" fmla="*/ 7257652 w 12017339"/>
              <a:gd name="connsiteY30" fmla="*/ 1053025 h 1053025"/>
              <a:gd name="connsiteX31" fmla="*/ 6921388 w 12017339"/>
              <a:gd name="connsiteY31" fmla="*/ 1053025 h 1053025"/>
              <a:gd name="connsiteX32" fmla="*/ 6235133 w 12017339"/>
              <a:gd name="connsiteY32" fmla="*/ 1053025 h 1053025"/>
              <a:gd name="connsiteX33" fmla="*/ 5782206 w 12017339"/>
              <a:gd name="connsiteY33" fmla="*/ 1053025 h 1053025"/>
              <a:gd name="connsiteX34" fmla="*/ 5095951 w 12017339"/>
              <a:gd name="connsiteY34" fmla="*/ 1053025 h 1053025"/>
              <a:gd name="connsiteX35" fmla="*/ 4409697 w 12017339"/>
              <a:gd name="connsiteY35" fmla="*/ 1053025 h 1053025"/>
              <a:gd name="connsiteX36" fmla="*/ 3956769 w 12017339"/>
              <a:gd name="connsiteY36" fmla="*/ 1053025 h 1053025"/>
              <a:gd name="connsiteX37" fmla="*/ 3620505 w 12017339"/>
              <a:gd name="connsiteY37" fmla="*/ 1053025 h 1053025"/>
              <a:gd name="connsiteX38" fmla="*/ 3167577 w 12017339"/>
              <a:gd name="connsiteY38" fmla="*/ 1053025 h 1053025"/>
              <a:gd name="connsiteX39" fmla="*/ 2364659 w 12017339"/>
              <a:gd name="connsiteY39" fmla="*/ 1053025 h 1053025"/>
              <a:gd name="connsiteX40" fmla="*/ 1561742 w 12017339"/>
              <a:gd name="connsiteY40" fmla="*/ 1053025 h 1053025"/>
              <a:gd name="connsiteX41" fmla="*/ 1108814 w 12017339"/>
              <a:gd name="connsiteY41" fmla="*/ 1053025 h 1053025"/>
              <a:gd name="connsiteX42" fmla="*/ 175508 w 12017339"/>
              <a:gd name="connsiteY42" fmla="*/ 1053025 h 1053025"/>
              <a:gd name="connsiteX43" fmla="*/ 0 w 12017339"/>
              <a:gd name="connsiteY43" fmla="*/ 877517 h 1053025"/>
              <a:gd name="connsiteX44" fmla="*/ 0 w 12017339"/>
              <a:gd name="connsiteY44" fmla="*/ 519492 h 1053025"/>
              <a:gd name="connsiteX45" fmla="*/ 0 w 12017339"/>
              <a:gd name="connsiteY45" fmla="*/ 175508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17339" h="1053025" fill="none" extrusionOk="0">
                <a:moveTo>
                  <a:pt x="0" y="175508"/>
                </a:moveTo>
                <a:cubicBezTo>
                  <a:pt x="6989" y="66082"/>
                  <a:pt x="79325" y="-2677"/>
                  <a:pt x="175508" y="0"/>
                </a:cubicBezTo>
                <a:cubicBezTo>
                  <a:pt x="485314" y="26317"/>
                  <a:pt x="814426" y="-34247"/>
                  <a:pt x="1095089" y="0"/>
                </a:cubicBezTo>
                <a:cubicBezTo>
                  <a:pt x="1375752" y="34247"/>
                  <a:pt x="1421820" y="13902"/>
                  <a:pt x="1664680" y="0"/>
                </a:cubicBezTo>
                <a:cubicBezTo>
                  <a:pt x="1907540" y="-13902"/>
                  <a:pt x="1914590" y="-20478"/>
                  <a:pt x="2117608" y="0"/>
                </a:cubicBezTo>
                <a:cubicBezTo>
                  <a:pt x="2320626" y="20478"/>
                  <a:pt x="2697967" y="17073"/>
                  <a:pt x="2920525" y="0"/>
                </a:cubicBezTo>
                <a:cubicBezTo>
                  <a:pt x="3143083" y="-17073"/>
                  <a:pt x="3347692" y="-20178"/>
                  <a:pt x="3606779" y="0"/>
                </a:cubicBezTo>
                <a:cubicBezTo>
                  <a:pt x="3865866" y="20178"/>
                  <a:pt x="4052758" y="-11993"/>
                  <a:pt x="4293034" y="0"/>
                </a:cubicBezTo>
                <a:cubicBezTo>
                  <a:pt x="4533311" y="11993"/>
                  <a:pt x="4780671" y="15178"/>
                  <a:pt x="4979288" y="0"/>
                </a:cubicBezTo>
                <a:cubicBezTo>
                  <a:pt x="5177905" y="-15178"/>
                  <a:pt x="5462699" y="33230"/>
                  <a:pt x="5665542" y="0"/>
                </a:cubicBezTo>
                <a:cubicBezTo>
                  <a:pt x="5868385" y="-33230"/>
                  <a:pt x="6023634" y="19043"/>
                  <a:pt x="6118470" y="0"/>
                </a:cubicBezTo>
                <a:cubicBezTo>
                  <a:pt x="6213306" y="-19043"/>
                  <a:pt x="6322503" y="-4363"/>
                  <a:pt x="6454735" y="0"/>
                </a:cubicBezTo>
                <a:cubicBezTo>
                  <a:pt x="6586968" y="4363"/>
                  <a:pt x="6894856" y="-27733"/>
                  <a:pt x="7024326" y="0"/>
                </a:cubicBezTo>
                <a:cubicBezTo>
                  <a:pt x="7153796" y="27733"/>
                  <a:pt x="7331210" y="20516"/>
                  <a:pt x="7477254" y="0"/>
                </a:cubicBezTo>
                <a:cubicBezTo>
                  <a:pt x="7623298" y="-20516"/>
                  <a:pt x="7814900" y="-10224"/>
                  <a:pt x="8046845" y="0"/>
                </a:cubicBezTo>
                <a:cubicBezTo>
                  <a:pt x="8278790" y="10224"/>
                  <a:pt x="8226440" y="5339"/>
                  <a:pt x="8383109" y="0"/>
                </a:cubicBezTo>
                <a:cubicBezTo>
                  <a:pt x="8539778" y="-5339"/>
                  <a:pt x="8751826" y="17490"/>
                  <a:pt x="9069364" y="0"/>
                </a:cubicBezTo>
                <a:cubicBezTo>
                  <a:pt x="9386902" y="-17490"/>
                  <a:pt x="9555199" y="38523"/>
                  <a:pt x="9872281" y="0"/>
                </a:cubicBezTo>
                <a:cubicBezTo>
                  <a:pt x="10189363" y="-38523"/>
                  <a:pt x="10195246" y="7147"/>
                  <a:pt x="10325209" y="0"/>
                </a:cubicBezTo>
                <a:cubicBezTo>
                  <a:pt x="10455172" y="-7147"/>
                  <a:pt x="10900100" y="-5317"/>
                  <a:pt x="11128127" y="0"/>
                </a:cubicBezTo>
                <a:cubicBezTo>
                  <a:pt x="11356154" y="5317"/>
                  <a:pt x="11649774" y="-32376"/>
                  <a:pt x="11841831" y="0"/>
                </a:cubicBezTo>
                <a:cubicBezTo>
                  <a:pt x="11934142" y="-12508"/>
                  <a:pt x="12030450" y="88470"/>
                  <a:pt x="12017339" y="175508"/>
                </a:cubicBezTo>
                <a:cubicBezTo>
                  <a:pt x="12011305" y="285874"/>
                  <a:pt x="12005367" y="351717"/>
                  <a:pt x="12017339" y="505452"/>
                </a:cubicBezTo>
                <a:cubicBezTo>
                  <a:pt x="12029311" y="659187"/>
                  <a:pt x="12025438" y="732426"/>
                  <a:pt x="12017339" y="877517"/>
                </a:cubicBezTo>
                <a:cubicBezTo>
                  <a:pt x="12008159" y="956892"/>
                  <a:pt x="11926397" y="1051460"/>
                  <a:pt x="11841831" y="1053025"/>
                </a:cubicBezTo>
                <a:cubicBezTo>
                  <a:pt x="11553467" y="1083722"/>
                  <a:pt x="11248298" y="1036617"/>
                  <a:pt x="11038913" y="1053025"/>
                </a:cubicBezTo>
                <a:cubicBezTo>
                  <a:pt x="10829528" y="1069433"/>
                  <a:pt x="10552291" y="1033819"/>
                  <a:pt x="10235996" y="1053025"/>
                </a:cubicBezTo>
                <a:cubicBezTo>
                  <a:pt x="9919701" y="1072231"/>
                  <a:pt x="9830416" y="1015579"/>
                  <a:pt x="9433078" y="1053025"/>
                </a:cubicBezTo>
                <a:cubicBezTo>
                  <a:pt x="9035740" y="1090471"/>
                  <a:pt x="8963912" y="1066925"/>
                  <a:pt x="8630161" y="1053025"/>
                </a:cubicBezTo>
                <a:cubicBezTo>
                  <a:pt x="8296410" y="1039125"/>
                  <a:pt x="7988047" y="1057955"/>
                  <a:pt x="7710580" y="1053025"/>
                </a:cubicBezTo>
                <a:cubicBezTo>
                  <a:pt x="7433113" y="1048095"/>
                  <a:pt x="7375501" y="1044992"/>
                  <a:pt x="7257652" y="1053025"/>
                </a:cubicBezTo>
                <a:cubicBezTo>
                  <a:pt x="7139803" y="1061058"/>
                  <a:pt x="7081172" y="1047846"/>
                  <a:pt x="6921388" y="1053025"/>
                </a:cubicBezTo>
                <a:cubicBezTo>
                  <a:pt x="6761604" y="1058204"/>
                  <a:pt x="6454925" y="1040948"/>
                  <a:pt x="6235133" y="1053025"/>
                </a:cubicBezTo>
                <a:cubicBezTo>
                  <a:pt x="6015341" y="1065102"/>
                  <a:pt x="5949524" y="1034380"/>
                  <a:pt x="5782206" y="1053025"/>
                </a:cubicBezTo>
                <a:cubicBezTo>
                  <a:pt x="5614888" y="1071670"/>
                  <a:pt x="5237860" y="1028001"/>
                  <a:pt x="5095951" y="1053025"/>
                </a:cubicBezTo>
                <a:cubicBezTo>
                  <a:pt x="4954042" y="1078049"/>
                  <a:pt x="4716521" y="1056662"/>
                  <a:pt x="4409697" y="1053025"/>
                </a:cubicBezTo>
                <a:cubicBezTo>
                  <a:pt x="4102873" y="1049388"/>
                  <a:pt x="4119816" y="1063301"/>
                  <a:pt x="3956769" y="1053025"/>
                </a:cubicBezTo>
                <a:cubicBezTo>
                  <a:pt x="3793722" y="1042749"/>
                  <a:pt x="3749166" y="1067841"/>
                  <a:pt x="3620505" y="1053025"/>
                </a:cubicBezTo>
                <a:cubicBezTo>
                  <a:pt x="3491844" y="1038209"/>
                  <a:pt x="3294259" y="1060772"/>
                  <a:pt x="3167577" y="1053025"/>
                </a:cubicBezTo>
                <a:cubicBezTo>
                  <a:pt x="3040895" y="1045278"/>
                  <a:pt x="2659063" y="1056239"/>
                  <a:pt x="2364659" y="1053025"/>
                </a:cubicBezTo>
                <a:cubicBezTo>
                  <a:pt x="2070255" y="1049811"/>
                  <a:pt x="1829243" y="1044538"/>
                  <a:pt x="1561742" y="1053025"/>
                </a:cubicBezTo>
                <a:cubicBezTo>
                  <a:pt x="1294241" y="1061512"/>
                  <a:pt x="1315594" y="1042959"/>
                  <a:pt x="1108814" y="1053025"/>
                </a:cubicBezTo>
                <a:cubicBezTo>
                  <a:pt x="902034" y="1063091"/>
                  <a:pt x="558018" y="1037845"/>
                  <a:pt x="175508" y="1053025"/>
                </a:cubicBezTo>
                <a:cubicBezTo>
                  <a:pt x="79639" y="1050313"/>
                  <a:pt x="5347" y="980339"/>
                  <a:pt x="0" y="877517"/>
                </a:cubicBezTo>
                <a:cubicBezTo>
                  <a:pt x="3304" y="729535"/>
                  <a:pt x="-17179" y="661089"/>
                  <a:pt x="0" y="519492"/>
                </a:cubicBezTo>
                <a:cubicBezTo>
                  <a:pt x="17179" y="377895"/>
                  <a:pt x="-15116" y="280009"/>
                  <a:pt x="0" y="175508"/>
                </a:cubicBezTo>
                <a:close/>
              </a:path>
              <a:path w="12017339" h="1053025" stroke="0" extrusionOk="0">
                <a:moveTo>
                  <a:pt x="0" y="175508"/>
                </a:moveTo>
                <a:cubicBezTo>
                  <a:pt x="-9630" y="75194"/>
                  <a:pt x="55749" y="-3925"/>
                  <a:pt x="175508" y="0"/>
                </a:cubicBezTo>
                <a:cubicBezTo>
                  <a:pt x="566169" y="-28624"/>
                  <a:pt x="798264" y="40505"/>
                  <a:pt x="1095089" y="0"/>
                </a:cubicBezTo>
                <a:cubicBezTo>
                  <a:pt x="1391914" y="-40505"/>
                  <a:pt x="1712789" y="33665"/>
                  <a:pt x="1898006" y="0"/>
                </a:cubicBezTo>
                <a:cubicBezTo>
                  <a:pt x="2083223" y="-33665"/>
                  <a:pt x="2416493" y="-21785"/>
                  <a:pt x="2817587" y="0"/>
                </a:cubicBezTo>
                <a:cubicBezTo>
                  <a:pt x="3218681" y="21785"/>
                  <a:pt x="3045357" y="3285"/>
                  <a:pt x="3270515" y="0"/>
                </a:cubicBezTo>
                <a:cubicBezTo>
                  <a:pt x="3495673" y="-3285"/>
                  <a:pt x="3645931" y="-19292"/>
                  <a:pt x="3956769" y="0"/>
                </a:cubicBezTo>
                <a:cubicBezTo>
                  <a:pt x="4267607" y="19292"/>
                  <a:pt x="4152420" y="4788"/>
                  <a:pt x="4293034" y="0"/>
                </a:cubicBezTo>
                <a:cubicBezTo>
                  <a:pt x="4433649" y="-4788"/>
                  <a:pt x="4787649" y="-7057"/>
                  <a:pt x="5212615" y="0"/>
                </a:cubicBezTo>
                <a:cubicBezTo>
                  <a:pt x="5637581" y="7057"/>
                  <a:pt x="5464367" y="-215"/>
                  <a:pt x="5548879" y="0"/>
                </a:cubicBezTo>
                <a:cubicBezTo>
                  <a:pt x="5633391" y="215"/>
                  <a:pt x="6116120" y="-30573"/>
                  <a:pt x="6468460" y="0"/>
                </a:cubicBezTo>
                <a:cubicBezTo>
                  <a:pt x="6820800" y="30573"/>
                  <a:pt x="6710669" y="-10296"/>
                  <a:pt x="6804724" y="0"/>
                </a:cubicBezTo>
                <a:cubicBezTo>
                  <a:pt x="6898779" y="10296"/>
                  <a:pt x="7499261" y="-19918"/>
                  <a:pt x="7724305" y="0"/>
                </a:cubicBezTo>
                <a:cubicBezTo>
                  <a:pt x="7949349" y="19918"/>
                  <a:pt x="8120676" y="21586"/>
                  <a:pt x="8410560" y="0"/>
                </a:cubicBezTo>
                <a:cubicBezTo>
                  <a:pt x="8700445" y="-21586"/>
                  <a:pt x="9041236" y="-25870"/>
                  <a:pt x="9213477" y="0"/>
                </a:cubicBezTo>
                <a:cubicBezTo>
                  <a:pt x="9385718" y="25870"/>
                  <a:pt x="9480063" y="-3124"/>
                  <a:pt x="9549742" y="0"/>
                </a:cubicBezTo>
                <a:cubicBezTo>
                  <a:pt x="9619422" y="3124"/>
                  <a:pt x="10044423" y="26299"/>
                  <a:pt x="10352659" y="0"/>
                </a:cubicBezTo>
                <a:cubicBezTo>
                  <a:pt x="10660895" y="-26299"/>
                  <a:pt x="10575008" y="14561"/>
                  <a:pt x="10688924" y="0"/>
                </a:cubicBezTo>
                <a:cubicBezTo>
                  <a:pt x="10802840" y="-14561"/>
                  <a:pt x="11569101" y="17653"/>
                  <a:pt x="11841831" y="0"/>
                </a:cubicBezTo>
                <a:cubicBezTo>
                  <a:pt x="11917186" y="8008"/>
                  <a:pt x="12016679" y="62766"/>
                  <a:pt x="12017339" y="175508"/>
                </a:cubicBezTo>
                <a:cubicBezTo>
                  <a:pt x="12003952" y="341906"/>
                  <a:pt x="12003989" y="374615"/>
                  <a:pt x="12017339" y="512472"/>
                </a:cubicBezTo>
                <a:cubicBezTo>
                  <a:pt x="12030689" y="650329"/>
                  <a:pt x="12021389" y="795041"/>
                  <a:pt x="12017339" y="877517"/>
                </a:cubicBezTo>
                <a:cubicBezTo>
                  <a:pt x="12010615" y="961690"/>
                  <a:pt x="11938887" y="1040675"/>
                  <a:pt x="11841831" y="1053025"/>
                </a:cubicBezTo>
                <a:cubicBezTo>
                  <a:pt x="11516827" y="1029837"/>
                  <a:pt x="11299700" y="1072034"/>
                  <a:pt x="11155577" y="1053025"/>
                </a:cubicBezTo>
                <a:cubicBezTo>
                  <a:pt x="11011454" y="1034016"/>
                  <a:pt x="10689364" y="1087636"/>
                  <a:pt x="10352659" y="1053025"/>
                </a:cubicBezTo>
                <a:cubicBezTo>
                  <a:pt x="10015954" y="1018414"/>
                  <a:pt x="9927288" y="1090372"/>
                  <a:pt x="9549742" y="1053025"/>
                </a:cubicBezTo>
                <a:cubicBezTo>
                  <a:pt x="9172196" y="1015678"/>
                  <a:pt x="9331023" y="1051410"/>
                  <a:pt x="9213477" y="1053025"/>
                </a:cubicBezTo>
                <a:cubicBezTo>
                  <a:pt x="9095932" y="1054640"/>
                  <a:pt x="8886729" y="1037304"/>
                  <a:pt x="8760549" y="1053025"/>
                </a:cubicBezTo>
                <a:cubicBezTo>
                  <a:pt x="8634369" y="1068746"/>
                  <a:pt x="8557576" y="1041970"/>
                  <a:pt x="8424285" y="1053025"/>
                </a:cubicBezTo>
                <a:cubicBezTo>
                  <a:pt x="8290994" y="1064080"/>
                  <a:pt x="7986411" y="1041561"/>
                  <a:pt x="7854694" y="1053025"/>
                </a:cubicBezTo>
                <a:cubicBezTo>
                  <a:pt x="7722977" y="1064489"/>
                  <a:pt x="7544350" y="1037880"/>
                  <a:pt x="7401766" y="1053025"/>
                </a:cubicBezTo>
                <a:cubicBezTo>
                  <a:pt x="7259182" y="1068170"/>
                  <a:pt x="6852919" y="1046044"/>
                  <a:pt x="6598848" y="1053025"/>
                </a:cubicBezTo>
                <a:cubicBezTo>
                  <a:pt x="6344777" y="1060006"/>
                  <a:pt x="6244082" y="1064662"/>
                  <a:pt x="6145920" y="1053025"/>
                </a:cubicBezTo>
                <a:cubicBezTo>
                  <a:pt x="6047758" y="1041388"/>
                  <a:pt x="5666756" y="1076622"/>
                  <a:pt x="5226340" y="1053025"/>
                </a:cubicBezTo>
                <a:cubicBezTo>
                  <a:pt x="4785924" y="1029428"/>
                  <a:pt x="4576756" y="1077633"/>
                  <a:pt x="4306759" y="1053025"/>
                </a:cubicBezTo>
                <a:cubicBezTo>
                  <a:pt x="4036762" y="1028417"/>
                  <a:pt x="4072216" y="1059164"/>
                  <a:pt x="3970494" y="1053025"/>
                </a:cubicBezTo>
                <a:cubicBezTo>
                  <a:pt x="3868773" y="1046886"/>
                  <a:pt x="3529473" y="1056681"/>
                  <a:pt x="3400903" y="1053025"/>
                </a:cubicBezTo>
                <a:cubicBezTo>
                  <a:pt x="3272333" y="1049369"/>
                  <a:pt x="3072413" y="1064884"/>
                  <a:pt x="2831312" y="1053025"/>
                </a:cubicBezTo>
                <a:cubicBezTo>
                  <a:pt x="2590211" y="1041166"/>
                  <a:pt x="2662022" y="1050947"/>
                  <a:pt x="2495048" y="1053025"/>
                </a:cubicBezTo>
                <a:cubicBezTo>
                  <a:pt x="2328074" y="1055103"/>
                  <a:pt x="1924203" y="1031056"/>
                  <a:pt x="1575467" y="1053025"/>
                </a:cubicBezTo>
                <a:cubicBezTo>
                  <a:pt x="1226731" y="1074994"/>
                  <a:pt x="1050858" y="1057469"/>
                  <a:pt x="889212" y="1053025"/>
                </a:cubicBezTo>
                <a:cubicBezTo>
                  <a:pt x="727567" y="1048581"/>
                  <a:pt x="395512" y="1030422"/>
                  <a:pt x="175508" y="1053025"/>
                </a:cubicBezTo>
                <a:cubicBezTo>
                  <a:pt x="92523" y="1055553"/>
                  <a:pt x="2257" y="987109"/>
                  <a:pt x="0" y="877517"/>
                </a:cubicBezTo>
                <a:cubicBezTo>
                  <a:pt x="17731" y="787340"/>
                  <a:pt x="14037" y="664119"/>
                  <a:pt x="0" y="512472"/>
                </a:cubicBezTo>
                <a:cubicBezTo>
                  <a:pt x="-14037" y="360825"/>
                  <a:pt x="2874" y="282703"/>
                  <a:pt x="0" y="17550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82998522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배달의민족 도현" panose="020B0600000101010101" pitchFamily="50" charset="-127"/>
                <a:ea typeface="배달의민족 도현" panose="020B0600000101010101" pitchFamily="50" charset="-127"/>
                <a:cs typeface="+mn-cs"/>
              </a:rPr>
              <a:t>        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다음 시간에는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="" xmlns:a16="http://schemas.microsoft.com/office/drawing/2014/main" id="{F531E2A5-6C86-4009-A775-EDD5D216A3AE}"/>
              </a:ext>
            </a:extLst>
          </p:cNvPr>
          <p:cNvSpPr/>
          <p:nvPr/>
        </p:nvSpPr>
        <p:spPr>
          <a:xfrm>
            <a:off x="558800" y="1951566"/>
            <a:ext cx="11074400" cy="4402667"/>
          </a:xfrm>
          <a:custGeom>
            <a:avLst/>
            <a:gdLst>
              <a:gd name="connsiteX0" fmla="*/ 0 w 11074400"/>
              <a:gd name="connsiteY0" fmla="*/ 733793 h 4402667"/>
              <a:gd name="connsiteX1" fmla="*/ 733793 w 11074400"/>
              <a:gd name="connsiteY1" fmla="*/ 0 h 4402667"/>
              <a:gd name="connsiteX2" fmla="*/ 1612130 w 11074400"/>
              <a:gd name="connsiteY2" fmla="*/ 0 h 4402667"/>
              <a:gd name="connsiteX3" fmla="*/ 2010127 w 11074400"/>
              <a:gd name="connsiteY3" fmla="*/ 0 h 4402667"/>
              <a:gd name="connsiteX4" fmla="*/ 2408123 w 11074400"/>
              <a:gd name="connsiteY4" fmla="*/ 0 h 4402667"/>
              <a:gd name="connsiteX5" fmla="*/ 3190393 w 11074400"/>
              <a:gd name="connsiteY5" fmla="*/ 0 h 4402667"/>
              <a:gd name="connsiteX6" fmla="*/ 3876594 w 11074400"/>
              <a:gd name="connsiteY6" fmla="*/ 0 h 4402667"/>
              <a:gd name="connsiteX7" fmla="*/ 4658863 w 11074400"/>
              <a:gd name="connsiteY7" fmla="*/ 0 h 4402667"/>
              <a:gd name="connsiteX8" fmla="*/ 5248996 w 11074400"/>
              <a:gd name="connsiteY8" fmla="*/ 0 h 4402667"/>
              <a:gd name="connsiteX9" fmla="*/ 5839128 w 11074400"/>
              <a:gd name="connsiteY9" fmla="*/ 0 h 4402667"/>
              <a:gd name="connsiteX10" fmla="*/ 6525329 w 11074400"/>
              <a:gd name="connsiteY10" fmla="*/ 0 h 4402667"/>
              <a:gd name="connsiteX11" fmla="*/ 7307599 w 11074400"/>
              <a:gd name="connsiteY11" fmla="*/ 0 h 4402667"/>
              <a:gd name="connsiteX12" fmla="*/ 7705595 w 11074400"/>
              <a:gd name="connsiteY12" fmla="*/ 0 h 4402667"/>
              <a:gd name="connsiteX13" fmla="*/ 8199660 w 11074400"/>
              <a:gd name="connsiteY13" fmla="*/ 0 h 4402667"/>
              <a:gd name="connsiteX14" fmla="*/ 8597656 w 11074400"/>
              <a:gd name="connsiteY14" fmla="*/ 0 h 4402667"/>
              <a:gd name="connsiteX15" fmla="*/ 9283857 w 11074400"/>
              <a:gd name="connsiteY15" fmla="*/ 0 h 4402667"/>
              <a:gd name="connsiteX16" fmla="*/ 9681854 w 11074400"/>
              <a:gd name="connsiteY16" fmla="*/ 0 h 4402667"/>
              <a:gd name="connsiteX17" fmla="*/ 10340607 w 11074400"/>
              <a:gd name="connsiteY17" fmla="*/ 0 h 4402667"/>
              <a:gd name="connsiteX18" fmla="*/ 11074400 w 11074400"/>
              <a:gd name="connsiteY18" fmla="*/ 733793 h 4402667"/>
              <a:gd name="connsiteX19" fmla="*/ 11074400 w 11074400"/>
              <a:gd name="connsiteY19" fmla="*/ 1262108 h 4402667"/>
              <a:gd name="connsiteX20" fmla="*/ 11074400 w 11074400"/>
              <a:gd name="connsiteY20" fmla="*/ 1790422 h 4402667"/>
              <a:gd name="connsiteX21" fmla="*/ 11074400 w 11074400"/>
              <a:gd name="connsiteY21" fmla="*/ 2436140 h 4402667"/>
              <a:gd name="connsiteX22" fmla="*/ 11074400 w 11074400"/>
              <a:gd name="connsiteY22" fmla="*/ 2935104 h 4402667"/>
              <a:gd name="connsiteX23" fmla="*/ 11074400 w 11074400"/>
              <a:gd name="connsiteY23" fmla="*/ 3668874 h 4402667"/>
              <a:gd name="connsiteX24" fmla="*/ 10340607 w 11074400"/>
              <a:gd name="connsiteY24" fmla="*/ 4402667 h 4402667"/>
              <a:gd name="connsiteX25" fmla="*/ 9654406 w 11074400"/>
              <a:gd name="connsiteY25" fmla="*/ 4402667 h 4402667"/>
              <a:gd name="connsiteX26" fmla="*/ 8872137 w 11074400"/>
              <a:gd name="connsiteY26" fmla="*/ 4402667 h 4402667"/>
              <a:gd name="connsiteX27" fmla="*/ 8282004 w 11074400"/>
              <a:gd name="connsiteY27" fmla="*/ 4402667 h 4402667"/>
              <a:gd name="connsiteX28" fmla="*/ 7787939 w 11074400"/>
              <a:gd name="connsiteY28" fmla="*/ 4402667 h 4402667"/>
              <a:gd name="connsiteX29" fmla="*/ 6909602 w 11074400"/>
              <a:gd name="connsiteY29" fmla="*/ 4402667 h 4402667"/>
              <a:gd name="connsiteX30" fmla="*/ 6223401 w 11074400"/>
              <a:gd name="connsiteY30" fmla="*/ 4402667 h 4402667"/>
              <a:gd name="connsiteX31" fmla="*/ 5729336 w 11074400"/>
              <a:gd name="connsiteY31" fmla="*/ 4402667 h 4402667"/>
              <a:gd name="connsiteX32" fmla="*/ 5331340 w 11074400"/>
              <a:gd name="connsiteY32" fmla="*/ 4402667 h 4402667"/>
              <a:gd name="connsiteX33" fmla="*/ 4837275 w 11074400"/>
              <a:gd name="connsiteY33" fmla="*/ 4402667 h 4402667"/>
              <a:gd name="connsiteX34" fmla="*/ 3958938 w 11074400"/>
              <a:gd name="connsiteY34" fmla="*/ 4402667 h 4402667"/>
              <a:gd name="connsiteX35" fmla="*/ 3368805 w 11074400"/>
              <a:gd name="connsiteY35" fmla="*/ 4402667 h 4402667"/>
              <a:gd name="connsiteX36" fmla="*/ 2682604 w 11074400"/>
              <a:gd name="connsiteY36" fmla="*/ 4402667 h 4402667"/>
              <a:gd name="connsiteX37" fmla="*/ 2092471 w 11074400"/>
              <a:gd name="connsiteY37" fmla="*/ 4402667 h 4402667"/>
              <a:gd name="connsiteX38" fmla="*/ 1598406 w 11074400"/>
              <a:gd name="connsiteY38" fmla="*/ 4402667 h 4402667"/>
              <a:gd name="connsiteX39" fmla="*/ 733793 w 11074400"/>
              <a:gd name="connsiteY39" fmla="*/ 4402667 h 4402667"/>
              <a:gd name="connsiteX40" fmla="*/ 0 w 11074400"/>
              <a:gd name="connsiteY40" fmla="*/ 3668874 h 4402667"/>
              <a:gd name="connsiteX41" fmla="*/ 0 w 11074400"/>
              <a:gd name="connsiteY41" fmla="*/ 3169910 h 4402667"/>
              <a:gd name="connsiteX42" fmla="*/ 0 w 11074400"/>
              <a:gd name="connsiteY42" fmla="*/ 2553543 h 4402667"/>
              <a:gd name="connsiteX43" fmla="*/ 0 w 11074400"/>
              <a:gd name="connsiteY43" fmla="*/ 1907825 h 4402667"/>
              <a:gd name="connsiteX44" fmla="*/ 0 w 11074400"/>
              <a:gd name="connsiteY44" fmla="*/ 1291458 h 4402667"/>
              <a:gd name="connsiteX45" fmla="*/ 0 w 11074400"/>
              <a:gd name="connsiteY45" fmla="*/ 733793 h 4402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1074400" h="4402667" fill="none" extrusionOk="0">
                <a:moveTo>
                  <a:pt x="0" y="733793"/>
                </a:moveTo>
                <a:cubicBezTo>
                  <a:pt x="24777" y="255030"/>
                  <a:pt x="347117" y="54758"/>
                  <a:pt x="733793" y="0"/>
                </a:cubicBezTo>
                <a:cubicBezTo>
                  <a:pt x="1025849" y="-11857"/>
                  <a:pt x="1186705" y="29655"/>
                  <a:pt x="1612130" y="0"/>
                </a:cubicBezTo>
                <a:cubicBezTo>
                  <a:pt x="2037555" y="-29655"/>
                  <a:pt x="1858961" y="6301"/>
                  <a:pt x="2010127" y="0"/>
                </a:cubicBezTo>
                <a:cubicBezTo>
                  <a:pt x="2161293" y="-6301"/>
                  <a:pt x="2265737" y="17412"/>
                  <a:pt x="2408123" y="0"/>
                </a:cubicBezTo>
                <a:cubicBezTo>
                  <a:pt x="2550509" y="-17412"/>
                  <a:pt x="2973892" y="-2099"/>
                  <a:pt x="3190393" y="0"/>
                </a:cubicBezTo>
                <a:cubicBezTo>
                  <a:pt x="3406894" y="2099"/>
                  <a:pt x="3538879" y="23754"/>
                  <a:pt x="3876594" y="0"/>
                </a:cubicBezTo>
                <a:cubicBezTo>
                  <a:pt x="4214309" y="-23754"/>
                  <a:pt x="4277699" y="-36168"/>
                  <a:pt x="4658863" y="0"/>
                </a:cubicBezTo>
                <a:cubicBezTo>
                  <a:pt x="5040027" y="36168"/>
                  <a:pt x="5036033" y="-27663"/>
                  <a:pt x="5248996" y="0"/>
                </a:cubicBezTo>
                <a:cubicBezTo>
                  <a:pt x="5461959" y="27663"/>
                  <a:pt x="5657880" y="26863"/>
                  <a:pt x="5839128" y="0"/>
                </a:cubicBezTo>
                <a:cubicBezTo>
                  <a:pt x="6020376" y="-26863"/>
                  <a:pt x="6196218" y="13238"/>
                  <a:pt x="6525329" y="0"/>
                </a:cubicBezTo>
                <a:cubicBezTo>
                  <a:pt x="6854440" y="-13238"/>
                  <a:pt x="6974384" y="35062"/>
                  <a:pt x="7307599" y="0"/>
                </a:cubicBezTo>
                <a:cubicBezTo>
                  <a:pt x="7640814" y="-35062"/>
                  <a:pt x="7593487" y="9252"/>
                  <a:pt x="7705595" y="0"/>
                </a:cubicBezTo>
                <a:cubicBezTo>
                  <a:pt x="7817703" y="-9252"/>
                  <a:pt x="8027156" y="-14129"/>
                  <a:pt x="8199660" y="0"/>
                </a:cubicBezTo>
                <a:cubicBezTo>
                  <a:pt x="8372165" y="14129"/>
                  <a:pt x="8404358" y="-18385"/>
                  <a:pt x="8597656" y="0"/>
                </a:cubicBezTo>
                <a:cubicBezTo>
                  <a:pt x="8790954" y="18385"/>
                  <a:pt x="9137205" y="14050"/>
                  <a:pt x="9283857" y="0"/>
                </a:cubicBezTo>
                <a:cubicBezTo>
                  <a:pt x="9430509" y="-14050"/>
                  <a:pt x="9493292" y="-18344"/>
                  <a:pt x="9681854" y="0"/>
                </a:cubicBezTo>
                <a:cubicBezTo>
                  <a:pt x="9870416" y="18344"/>
                  <a:pt x="10033543" y="16702"/>
                  <a:pt x="10340607" y="0"/>
                </a:cubicBezTo>
                <a:cubicBezTo>
                  <a:pt x="10755124" y="-18472"/>
                  <a:pt x="11042604" y="346832"/>
                  <a:pt x="11074400" y="733793"/>
                </a:cubicBezTo>
                <a:cubicBezTo>
                  <a:pt x="11062442" y="963696"/>
                  <a:pt x="11089491" y="1100474"/>
                  <a:pt x="11074400" y="1262108"/>
                </a:cubicBezTo>
                <a:cubicBezTo>
                  <a:pt x="11059309" y="1423742"/>
                  <a:pt x="11060659" y="1582941"/>
                  <a:pt x="11074400" y="1790422"/>
                </a:cubicBezTo>
                <a:cubicBezTo>
                  <a:pt x="11088141" y="1997903"/>
                  <a:pt x="11103610" y="2257594"/>
                  <a:pt x="11074400" y="2436140"/>
                </a:cubicBezTo>
                <a:cubicBezTo>
                  <a:pt x="11045190" y="2614686"/>
                  <a:pt x="11085560" y="2766771"/>
                  <a:pt x="11074400" y="2935104"/>
                </a:cubicBezTo>
                <a:cubicBezTo>
                  <a:pt x="11063240" y="3103437"/>
                  <a:pt x="11056115" y="3408208"/>
                  <a:pt x="11074400" y="3668874"/>
                </a:cubicBezTo>
                <a:cubicBezTo>
                  <a:pt x="11037326" y="3979856"/>
                  <a:pt x="10731097" y="4440425"/>
                  <a:pt x="10340607" y="4402667"/>
                </a:cubicBezTo>
                <a:cubicBezTo>
                  <a:pt x="10114954" y="4422372"/>
                  <a:pt x="9801498" y="4411613"/>
                  <a:pt x="9654406" y="4402667"/>
                </a:cubicBezTo>
                <a:cubicBezTo>
                  <a:pt x="9507314" y="4393721"/>
                  <a:pt x="9219126" y="4373217"/>
                  <a:pt x="8872137" y="4402667"/>
                </a:cubicBezTo>
                <a:cubicBezTo>
                  <a:pt x="8525148" y="4432117"/>
                  <a:pt x="8417053" y="4408673"/>
                  <a:pt x="8282004" y="4402667"/>
                </a:cubicBezTo>
                <a:cubicBezTo>
                  <a:pt x="8146955" y="4396661"/>
                  <a:pt x="7907149" y="4379720"/>
                  <a:pt x="7787939" y="4402667"/>
                </a:cubicBezTo>
                <a:cubicBezTo>
                  <a:pt x="7668729" y="4425614"/>
                  <a:pt x="7171485" y="4419619"/>
                  <a:pt x="6909602" y="4402667"/>
                </a:cubicBezTo>
                <a:cubicBezTo>
                  <a:pt x="6647719" y="4385715"/>
                  <a:pt x="6515786" y="4403975"/>
                  <a:pt x="6223401" y="4402667"/>
                </a:cubicBezTo>
                <a:cubicBezTo>
                  <a:pt x="5931016" y="4401359"/>
                  <a:pt x="5949419" y="4390729"/>
                  <a:pt x="5729336" y="4402667"/>
                </a:cubicBezTo>
                <a:cubicBezTo>
                  <a:pt x="5509253" y="4414605"/>
                  <a:pt x="5475513" y="4407234"/>
                  <a:pt x="5331340" y="4402667"/>
                </a:cubicBezTo>
                <a:cubicBezTo>
                  <a:pt x="5187167" y="4398100"/>
                  <a:pt x="5025159" y="4390920"/>
                  <a:pt x="4837275" y="4402667"/>
                </a:cubicBezTo>
                <a:cubicBezTo>
                  <a:pt x="4649392" y="4414414"/>
                  <a:pt x="4311878" y="4400378"/>
                  <a:pt x="3958938" y="4402667"/>
                </a:cubicBezTo>
                <a:cubicBezTo>
                  <a:pt x="3605998" y="4404956"/>
                  <a:pt x="3552308" y="4389757"/>
                  <a:pt x="3368805" y="4402667"/>
                </a:cubicBezTo>
                <a:cubicBezTo>
                  <a:pt x="3185302" y="4415577"/>
                  <a:pt x="2886469" y="4410598"/>
                  <a:pt x="2682604" y="4402667"/>
                </a:cubicBezTo>
                <a:cubicBezTo>
                  <a:pt x="2478739" y="4394736"/>
                  <a:pt x="2252192" y="4413981"/>
                  <a:pt x="2092471" y="4402667"/>
                </a:cubicBezTo>
                <a:cubicBezTo>
                  <a:pt x="1932750" y="4391353"/>
                  <a:pt x="1785887" y="4394943"/>
                  <a:pt x="1598406" y="4402667"/>
                </a:cubicBezTo>
                <a:cubicBezTo>
                  <a:pt x="1410926" y="4410391"/>
                  <a:pt x="1145960" y="4409819"/>
                  <a:pt x="733793" y="4402667"/>
                </a:cubicBezTo>
                <a:cubicBezTo>
                  <a:pt x="310147" y="4393099"/>
                  <a:pt x="64835" y="4105382"/>
                  <a:pt x="0" y="3668874"/>
                </a:cubicBezTo>
                <a:cubicBezTo>
                  <a:pt x="14740" y="3525258"/>
                  <a:pt x="23143" y="3331433"/>
                  <a:pt x="0" y="3169910"/>
                </a:cubicBezTo>
                <a:cubicBezTo>
                  <a:pt x="-23143" y="3008387"/>
                  <a:pt x="-4586" y="2711266"/>
                  <a:pt x="0" y="2553543"/>
                </a:cubicBezTo>
                <a:cubicBezTo>
                  <a:pt x="4586" y="2395820"/>
                  <a:pt x="-4027" y="2125086"/>
                  <a:pt x="0" y="1907825"/>
                </a:cubicBezTo>
                <a:cubicBezTo>
                  <a:pt x="4027" y="1690564"/>
                  <a:pt x="5728" y="1542580"/>
                  <a:pt x="0" y="1291458"/>
                </a:cubicBezTo>
                <a:cubicBezTo>
                  <a:pt x="-5728" y="1040336"/>
                  <a:pt x="12097" y="980055"/>
                  <a:pt x="0" y="733793"/>
                </a:cubicBezTo>
                <a:close/>
              </a:path>
              <a:path w="11074400" h="4402667" stroke="0" extrusionOk="0">
                <a:moveTo>
                  <a:pt x="0" y="733793"/>
                </a:moveTo>
                <a:cubicBezTo>
                  <a:pt x="31653" y="351162"/>
                  <a:pt x="341719" y="5143"/>
                  <a:pt x="733793" y="0"/>
                </a:cubicBezTo>
                <a:cubicBezTo>
                  <a:pt x="904760" y="-7782"/>
                  <a:pt x="1101600" y="-18972"/>
                  <a:pt x="1323926" y="0"/>
                </a:cubicBezTo>
                <a:cubicBezTo>
                  <a:pt x="1546252" y="18972"/>
                  <a:pt x="1610151" y="5442"/>
                  <a:pt x="1721922" y="0"/>
                </a:cubicBezTo>
                <a:cubicBezTo>
                  <a:pt x="1833693" y="-5442"/>
                  <a:pt x="2179415" y="17452"/>
                  <a:pt x="2600260" y="0"/>
                </a:cubicBezTo>
                <a:cubicBezTo>
                  <a:pt x="3021105" y="-17452"/>
                  <a:pt x="3130592" y="2073"/>
                  <a:pt x="3286461" y="0"/>
                </a:cubicBezTo>
                <a:cubicBezTo>
                  <a:pt x="3442330" y="-2073"/>
                  <a:pt x="3844859" y="-2671"/>
                  <a:pt x="4068730" y="0"/>
                </a:cubicBezTo>
                <a:cubicBezTo>
                  <a:pt x="4292601" y="2671"/>
                  <a:pt x="4602250" y="-18145"/>
                  <a:pt x="4850999" y="0"/>
                </a:cubicBezTo>
                <a:cubicBezTo>
                  <a:pt x="5099748" y="18145"/>
                  <a:pt x="5362168" y="1167"/>
                  <a:pt x="5537200" y="0"/>
                </a:cubicBezTo>
                <a:cubicBezTo>
                  <a:pt x="5712232" y="-1167"/>
                  <a:pt x="5936798" y="23250"/>
                  <a:pt x="6223401" y="0"/>
                </a:cubicBezTo>
                <a:cubicBezTo>
                  <a:pt x="6510004" y="-23250"/>
                  <a:pt x="6649138" y="33596"/>
                  <a:pt x="7005670" y="0"/>
                </a:cubicBezTo>
                <a:cubicBezTo>
                  <a:pt x="7362202" y="-33596"/>
                  <a:pt x="7469686" y="16323"/>
                  <a:pt x="7595803" y="0"/>
                </a:cubicBezTo>
                <a:cubicBezTo>
                  <a:pt x="7721920" y="-16323"/>
                  <a:pt x="8057303" y="4765"/>
                  <a:pt x="8474140" y="0"/>
                </a:cubicBezTo>
                <a:cubicBezTo>
                  <a:pt x="8890977" y="-4765"/>
                  <a:pt x="8913541" y="-27348"/>
                  <a:pt x="9064273" y="0"/>
                </a:cubicBezTo>
                <a:cubicBezTo>
                  <a:pt x="9215005" y="27348"/>
                  <a:pt x="9906517" y="1972"/>
                  <a:pt x="10340607" y="0"/>
                </a:cubicBezTo>
                <a:cubicBezTo>
                  <a:pt x="10816799" y="26405"/>
                  <a:pt x="11044232" y="249391"/>
                  <a:pt x="11074400" y="733793"/>
                </a:cubicBezTo>
                <a:cubicBezTo>
                  <a:pt x="11059940" y="873533"/>
                  <a:pt x="11097776" y="1147526"/>
                  <a:pt x="11074400" y="1379511"/>
                </a:cubicBezTo>
                <a:cubicBezTo>
                  <a:pt x="11051024" y="1611496"/>
                  <a:pt x="11054035" y="1854749"/>
                  <a:pt x="11074400" y="1995878"/>
                </a:cubicBezTo>
                <a:cubicBezTo>
                  <a:pt x="11094765" y="2137007"/>
                  <a:pt x="11064815" y="2417795"/>
                  <a:pt x="11074400" y="2582894"/>
                </a:cubicBezTo>
                <a:cubicBezTo>
                  <a:pt x="11083985" y="2747993"/>
                  <a:pt x="11064143" y="2948350"/>
                  <a:pt x="11074400" y="3111209"/>
                </a:cubicBezTo>
                <a:cubicBezTo>
                  <a:pt x="11084657" y="3274068"/>
                  <a:pt x="11055529" y="3417849"/>
                  <a:pt x="11074400" y="3668874"/>
                </a:cubicBezTo>
                <a:cubicBezTo>
                  <a:pt x="11087818" y="4060727"/>
                  <a:pt x="10749271" y="4378182"/>
                  <a:pt x="10340607" y="4402667"/>
                </a:cubicBezTo>
                <a:cubicBezTo>
                  <a:pt x="10099925" y="4378853"/>
                  <a:pt x="9717782" y="4379229"/>
                  <a:pt x="9462270" y="4402667"/>
                </a:cubicBezTo>
                <a:cubicBezTo>
                  <a:pt x="9206758" y="4426105"/>
                  <a:pt x="9002555" y="4419644"/>
                  <a:pt x="8776069" y="4402667"/>
                </a:cubicBezTo>
                <a:cubicBezTo>
                  <a:pt x="8549583" y="4385690"/>
                  <a:pt x="8289636" y="4364647"/>
                  <a:pt x="7993800" y="4402667"/>
                </a:cubicBezTo>
                <a:cubicBezTo>
                  <a:pt x="7697964" y="4440687"/>
                  <a:pt x="7502979" y="4424455"/>
                  <a:pt x="7211530" y="4402667"/>
                </a:cubicBezTo>
                <a:cubicBezTo>
                  <a:pt x="6920081" y="4380880"/>
                  <a:pt x="6585898" y="4398974"/>
                  <a:pt x="6333193" y="4402667"/>
                </a:cubicBezTo>
                <a:cubicBezTo>
                  <a:pt x="6080488" y="4406360"/>
                  <a:pt x="5962212" y="4376938"/>
                  <a:pt x="5646992" y="4402667"/>
                </a:cubicBezTo>
                <a:cubicBezTo>
                  <a:pt x="5331772" y="4428396"/>
                  <a:pt x="5106144" y="4374213"/>
                  <a:pt x="4768655" y="4402667"/>
                </a:cubicBezTo>
                <a:cubicBezTo>
                  <a:pt x="4431166" y="4431121"/>
                  <a:pt x="4194551" y="4397170"/>
                  <a:pt x="3890318" y="4402667"/>
                </a:cubicBezTo>
                <a:cubicBezTo>
                  <a:pt x="3586085" y="4408164"/>
                  <a:pt x="3419707" y="4369397"/>
                  <a:pt x="3011980" y="4402667"/>
                </a:cubicBezTo>
                <a:cubicBezTo>
                  <a:pt x="2604253" y="4435937"/>
                  <a:pt x="2498580" y="4426320"/>
                  <a:pt x="2325779" y="4402667"/>
                </a:cubicBezTo>
                <a:cubicBezTo>
                  <a:pt x="2152978" y="4379014"/>
                  <a:pt x="1856502" y="4440773"/>
                  <a:pt x="1543510" y="4402667"/>
                </a:cubicBezTo>
                <a:cubicBezTo>
                  <a:pt x="1230518" y="4364561"/>
                  <a:pt x="1088454" y="4412620"/>
                  <a:pt x="733793" y="4402667"/>
                </a:cubicBezTo>
                <a:cubicBezTo>
                  <a:pt x="327837" y="4334056"/>
                  <a:pt x="-68261" y="4114547"/>
                  <a:pt x="0" y="3668874"/>
                </a:cubicBezTo>
                <a:cubicBezTo>
                  <a:pt x="27685" y="3419680"/>
                  <a:pt x="15838" y="3342806"/>
                  <a:pt x="0" y="3111209"/>
                </a:cubicBezTo>
                <a:cubicBezTo>
                  <a:pt x="-15838" y="2879613"/>
                  <a:pt x="-12697" y="2761527"/>
                  <a:pt x="0" y="2494842"/>
                </a:cubicBezTo>
                <a:cubicBezTo>
                  <a:pt x="12697" y="2228157"/>
                  <a:pt x="18202" y="1994355"/>
                  <a:pt x="0" y="1849124"/>
                </a:cubicBezTo>
                <a:cubicBezTo>
                  <a:pt x="-18202" y="1703893"/>
                  <a:pt x="-30" y="1561851"/>
                  <a:pt x="0" y="1350160"/>
                </a:cubicBezTo>
                <a:cubicBezTo>
                  <a:pt x="30" y="1138469"/>
                  <a:pt x="-3781" y="908385"/>
                  <a:pt x="0" y="733793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38477298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배려와 이해의 사탕 바구니를</a:t>
            </a:r>
            <a:endParaRPr kumimoji="0" lang="en-US" altLang="ko-KR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48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만들어 보아요</a:t>
            </a:r>
            <a:r>
              <a:rPr lang="en-US" altLang="ko-KR" sz="48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!</a:t>
            </a:r>
            <a:endParaRPr kumimoji="0" lang="ko-KR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5" name="그림 4" descr="위성이(가) 표시된 사진&#10;&#10;자동 생성된 설명">
            <a:extLst>
              <a:ext uri="{FF2B5EF4-FFF2-40B4-BE49-F238E27FC236}">
                <a16:creationId xmlns="" xmlns:a16="http://schemas.microsoft.com/office/drawing/2014/main" id="{A7F61C2A-23E9-4BDA-BD69-F58677A28C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5001" y="64411"/>
            <a:ext cx="1613542" cy="1356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6769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3">
            <a:extLst>
              <a:ext uri="{FF2B5EF4-FFF2-40B4-BE49-F238E27FC236}">
                <a16:creationId xmlns="" xmlns:a16="http://schemas.microsoft.com/office/drawing/2014/main" id="{80C87D25-B126-4F8A-AD2E-5D77CE9063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15">
            <a:extLst>
              <a:ext uri="{FF2B5EF4-FFF2-40B4-BE49-F238E27FC236}">
                <a16:creationId xmlns="" xmlns:a16="http://schemas.microsoft.com/office/drawing/2014/main" id="{E859D267-C40E-4402-8620-2BAF008B1E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9" name="Rectangle 19">
            <a:extLst>
              <a:ext uri="{FF2B5EF4-FFF2-40B4-BE49-F238E27FC236}">
                <a16:creationId xmlns="" xmlns:a16="http://schemas.microsoft.com/office/drawing/2014/main" id="{94335FFF-8D77-4661-ACFD-5EE155E5E3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14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" name="Rectangle 20">
            <a:extLst>
              <a:ext uri="{FF2B5EF4-FFF2-40B4-BE49-F238E27FC236}">
                <a16:creationId xmlns="" xmlns:a16="http://schemas.microsoft.com/office/drawing/2014/main" id="{0E6E10A7-389F-4876-ABDF-825B826AD7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16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6146" name="_x1137139520" descr="cif00003">
            <a:extLst>
              <a:ext uri="{FF2B5EF4-FFF2-40B4-BE49-F238E27FC236}">
                <a16:creationId xmlns="" xmlns:a16="http://schemas.microsoft.com/office/drawing/2014/main" id="{1A1346F2-54A7-4416-8F29-08676EE1E3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8" y="1828800"/>
            <a:ext cx="117475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1">
            <a:extLst>
              <a:ext uri="{FF2B5EF4-FFF2-40B4-BE49-F238E27FC236}">
                <a16:creationId xmlns="" xmlns:a16="http://schemas.microsoft.com/office/drawing/2014/main" id="{E3080DB5-39AE-40CD-A86B-ADBBF82C4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288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3" name="_x1137123536">
            <a:extLst>
              <a:ext uri="{FF2B5EF4-FFF2-40B4-BE49-F238E27FC236}">
                <a16:creationId xmlns="" xmlns:a16="http://schemas.microsoft.com/office/drawing/2014/main" id="{30EADBBD-3B29-4B75-8514-EE4ADE32DF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033" y="265905"/>
            <a:ext cx="11019934" cy="1109663"/>
          </a:xfrm>
          <a:custGeom>
            <a:avLst/>
            <a:gdLst>
              <a:gd name="connsiteX0" fmla="*/ 0 w 11019934"/>
              <a:gd name="connsiteY0" fmla="*/ 459267 h 1109663"/>
              <a:gd name="connsiteX1" fmla="*/ 459267 w 11019934"/>
              <a:gd name="connsiteY1" fmla="*/ 0 h 1109663"/>
              <a:gd name="connsiteX2" fmla="*/ 10560667 w 11019934"/>
              <a:gd name="connsiteY2" fmla="*/ 0 h 1109663"/>
              <a:gd name="connsiteX3" fmla="*/ 11019934 w 11019934"/>
              <a:gd name="connsiteY3" fmla="*/ 459267 h 1109663"/>
              <a:gd name="connsiteX4" fmla="*/ 11019934 w 11019934"/>
              <a:gd name="connsiteY4" fmla="*/ 650396 h 1109663"/>
              <a:gd name="connsiteX5" fmla="*/ 10560667 w 11019934"/>
              <a:gd name="connsiteY5" fmla="*/ 1109663 h 1109663"/>
              <a:gd name="connsiteX6" fmla="*/ 459267 w 11019934"/>
              <a:gd name="connsiteY6" fmla="*/ 1109663 h 1109663"/>
              <a:gd name="connsiteX7" fmla="*/ 0 w 11019934"/>
              <a:gd name="connsiteY7" fmla="*/ 650396 h 1109663"/>
              <a:gd name="connsiteX8" fmla="*/ 0 w 11019934"/>
              <a:gd name="connsiteY8" fmla="*/ 459267 h 1109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19934" h="1109663" fill="none" extrusionOk="0">
                <a:moveTo>
                  <a:pt x="0" y="459267"/>
                </a:moveTo>
                <a:cubicBezTo>
                  <a:pt x="11024" y="197647"/>
                  <a:pt x="202405" y="-10736"/>
                  <a:pt x="459267" y="0"/>
                </a:cubicBezTo>
                <a:cubicBezTo>
                  <a:pt x="4138481" y="94980"/>
                  <a:pt x="9036999" y="-163928"/>
                  <a:pt x="10560667" y="0"/>
                </a:cubicBezTo>
                <a:cubicBezTo>
                  <a:pt x="10810445" y="-11904"/>
                  <a:pt x="11006586" y="198585"/>
                  <a:pt x="11019934" y="459267"/>
                </a:cubicBezTo>
                <a:cubicBezTo>
                  <a:pt x="11003934" y="496192"/>
                  <a:pt x="11004569" y="622272"/>
                  <a:pt x="11019934" y="650396"/>
                </a:cubicBezTo>
                <a:cubicBezTo>
                  <a:pt x="11011192" y="910618"/>
                  <a:pt x="10781495" y="1099322"/>
                  <a:pt x="10560667" y="1109663"/>
                </a:cubicBezTo>
                <a:cubicBezTo>
                  <a:pt x="5998912" y="1101343"/>
                  <a:pt x="3760946" y="960749"/>
                  <a:pt x="459267" y="1109663"/>
                </a:cubicBezTo>
                <a:cubicBezTo>
                  <a:pt x="214609" y="1085982"/>
                  <a:pt x="-730" y="907793"/>
                  <a:pt x="0" y="650396"/>
                </a:cubicBezTo>
                <a:cubicBezTo>
                  <a:pt x="-5435" y="567323"/>
                  <a:pt x="5963" y="505647"/>
                  <a:pt x="0" y="459267"/>
                </a:cubicBezTo>
                <a:close/>
              </a:path>
              <a:path w="11019934" h="1109663" stroke="0" extrusionOk="0">
                <a:moveTo>
                  <a:pt x="0" y="459267"/>
                </a:moveTo>
                <a:cubicBezTo>
                  <a:pt x="23816" y="191423"/>
                  <a:pt x="210301" y="12897"/>
                  <a:pt x="459267" y="0"/>
                </a:cubicBezTo>
                <a:cubicBezTo>
                  <a:pt x="1859602" y="92237"/>
                  <a:pt x="6832175" y="75170"/>
                  <a:pt x="10560667" y="0"/>
                </a:cubicBezTo>
                <a:cubicBezTo>
                  <a:pt x="10854966" y="13091"/>
                  <a:pt x="11020762" y="228036"/>
                  <a:pt x="11019934" y="459267"/>
                </a:cubicBezTo>
                <a:cubicBezTo>
                  <a:pt x="11013256" y="505201"/>
                  <a:pt x="11031834" y="629287"/>
                  <a:pt x="11019934" y="650396"/>
                </a:cubicBezTo>
                <a:cubicBezTo>
                  <a:pt x="11041194" y="893703"/>
                  <a:pt x="10843093" y="1107856"/>
                  <a:pt x="10560667" y="1109663"/>
                </a:cubicBezTo>
                <a:cubicBezTo>
                  <a:pt x="7204985" y="977363"/>
                  <a:pt x="4370901" y="1018212"/>
                  <a:pt x="459267" y="1109663"/>
                </a:cubicBezTo>
                <a:cubicBezTo>
                  <a:pt x="237783" y="1116185"/>
                  <a:pt x="23416" y="909706"/>
                  <a:pt x="0" y="650396"/>
                </a:cubicBezTo>
                <a:cubicBezTo>
                  <a:pt x="9543" y="557226"/>
                  <a:pt x="4936" y="493160"/>
                  <a:pt x="0" y="459267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36000"/>
            </a:schemeClr>
          </a:solidFill>
          <a:ln w="19050">
            <a:solidFill>
              <a:srgbClr val="DC5A3C"/>
            </a:solidFill>
            <a:prstDash val="solid"/>
            <a:round/>
            <a:headEnd/>
            <a:tailEnd/>
            <a:extLst>
              <a:ext uri="{C807C97D-BFC1-408E-A445-0C87EB9F89A2}">
                <ask:lineSketchStyleProps xmlns="" xmlns:ask="http://schemas.microsoft.com/office/drawing/2018/sketchyshapes" sd="2398613620">
                  <a:prstGeom prst="roundRect">
                    <a:avLst>
                      <a:gd name="adj" fmla="val 41388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4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</a:t>
            </a:r>
            <a:r>
              <a:rPr kumimoji="0" lang="ko-KR" altLang="ko-KR" sz="4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선생님께 드리는 안내서 </a:t>
            </a:r>
            <a:r>
              <a:rPr kumimoji="0" lang="en-US" altLang="ko-KR" sz="4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</a:t>
            </a:r>
            <a:endParaRPr kumimoji="0" lang="en-US" altLang="ko-K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="" xmlns:a16="http://schemas.microsoft.com/office/drawing/2014/main" id="{06CFF2A2-72A8-41EE-8B08-9B55B49A13A6}"/>
              </a:ext>
            </a:extLst>
          </p:cNvPr>
          <p:cNvGrpSpPr/>
          <p:nvPr/>
        </p:nvGrpSpPr>
        <p:grpSpPr>
          <a:xfrm>
            <a:off x="586032" y="1690687"/>
            <a:ext cx="13069925" cy="4901408"/>
            <a:chOff x="586032" y="1690687"/>
            <a:chExt cx="13069925" cy="4901408"/>
          </a:xfrm>
        </p:grpSpPr>
        <p:sp>
          <p:nvSpPr>
            <p:cNvPr id="25" name="_x1137129224">
              <a:extLst>
                <a:ext uri="{FF2B5EF4-FFF2-40B4-BE49-F238E27FC236}">
                  <a16:creationId xmlns="" xmlns:a16="http://schemas.microsoft.com/office/drawing/2014/main" id="{C0F05164-1BF6-42B2-9C23-6487D60556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032" y="1690687"/>
              <a:ext cx="11019933" cy="4901408"/>
            </a:xfrm>
            <a:prstGeom prst="roundRect">
              <a:avLst>
                <a:gd name="adj" fmla="val 7227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_x1137130016">
              <a:extLst>
                <a:ext uri="{FF2B5EF4-FFF2-40B4-BE49-F238E27FC236}">
                  <a16:creationId xmlns="" xmlns:a16="http://schemas.microsoft.com/office/drawing/2014/main" id="{92F146F1-D566-45C9-AFA3-AA26CC0F51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5413" y="2450844"/>
              <a:ext cx="9820544" cy="1617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/>
              <a:r>
                <a:rPr lang="ko-KR" altLang="en-US" sz="2400" dirty="0" err="1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함초롬돋움</a:t>
              </a:r>
              <a:r>
                <a:rPr lang="en-US" altLang="ko-KR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, HY</a:t>
              </a:r>
              <a:r>
                <a:rPr lang="ko-KR" altLang="en-US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견고딕</a:t>
              </a:r>
            </a:p>
          </p:txBody>
        </p:sp>
        <p:sp>
          <p:nvSpPr>
            <p:cNvPr id="31" name="_x1137129728">
              <a:extLst>
                <a:ext uri="{FF2B5EF4-FFF2-40B4-BE49-F238E27FC236}">
                  <a16:creationId xmlns="" xmlns:a16="http://schemas.microsoft.com/office/drawing/2014/main" id="{15E9979A-B326-43C8-8FFA-18BE805420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0075" y="2473496"/>
              <a:ext cx="2605338" cy="591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ko-KR" sz="3000" b="1" i="0" u="none" strike="noStrike" cap="none" normalizeH="0" baseline="0" dirty="0">
                  <a:ln>
                    <a:noFill/>
                  </a:ln>
                  <a:effectLst/>
                  <a:highlight>
                    <a:srgbClr val="F9C271"/>
                  </a:highlight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[</a:t>
              </a:r>
              <a:r>
                <a:rPr kumimoji="0" lang="ko-KR" altLang="en-US" sz="3000" b="1" i="0" u="none" strike="noStrike" cap="none" normalizeH="0" baseline="0" dirty="0">
                  <a:ln>
                    <a:noFill/>
                  </a:ln>
                  <a:effectLst/>
                  <a:highlight>
                    <a:srgbClr val="F9C271"/>
                  </a:highlight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사용한 글꼴</a:t>
              </a:r>
              <a:r>
                <a:rPr kumimoji="0" lang="en-US" altLang="ko-KR" sz="3000" b="1" i="0" u="none" strike="noStrike" cap="none" normalizeH="0" baseline="0" dirty="0">
                  <a:ln>
                    <a:noFill/>
                  </a:ln>
                  <a:effectLst/>
                  <a:highlight>
                    <a:srgbClr val="F9C271"/>
                  </a:highlight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]</a:t>
              </a:r>
            </a:p>
          </p:txBody>
        </p:sp>
        <p:sp>
          <p:nvSpPr>
            <p:cNvPr id="32" name="_x1137139016">
              <a:extLst>
                <a:ext uri="{FF2B5EF4-FFF2-40B4-BE49-F238E27FC236}">
                  <a16:creationId xmlns="" xmlns:a16="http://schemas.microsoft.com/office/drawing/2014/main" id="{01F20859-CC12-4AEA-926F-80D4153A2A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0075" y="3149269"/>
              <a:ext cx="3592848" cy="591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ko-KR" sz="30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highlight>
                    <a:srgbClr val="F9C271"/>
                  </a:highlight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[</a:t>
              </a:r>
              <a:r>
                <a:rPr lang="ko-KR" altLang="en-US" sz="3000" b="1" dirty="0">
                  <a:solidFill>
                    <a:srgbClr val="000000"/>
                  </a:solidFill>
                  <a:highlight>
                    <a:srgbClr val="F9C271"/>
                  </a:highlight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차시 안내</a:t>
              </a:r>
              <a:r>
                <a:rPr kumimoji="0" lang="en-US" altLang="ko-KR" sz="30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highlight>
                    <a:srgbClr val="F9C271"/>
                  </a:highlight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]</a:t>
              </a:r>
              <a:endParaRPr kumimoji="0" lang="en-US" altLang="ko-KR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9C271"/>
                </a:highlight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</p:txBody>
        </p:sp>
        <p:sp>
          <p:nvSpPr>
            <p:cNvPr id="33" name="_x1137130016">
              <a:extLst>
                <a:ext uri="{FF2B5EF4-FFF2-40B4-BE49-F238E27FC236}">
                  <a16:creationId xmlns="" xmlns:a16="http://schemas.microsoft.com/office/drawing/2014/main" id="{DDF1003D-A217-4629-8EFA-1DBD56AE81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0075" y="3716951"/>
              <a:ext cx="9820544" cy="2578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lnSpc>
                  <a:spcPct val="130000"/>
                </a:lnSpc>
              </a:pPr>
              <a:r>
                <a:rPr lang="ko-KR" altLang="en-US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이번 차시는 인권에 대해 알아보며</a:t>
              </a:r>
              <a:r>
                <a:rPr lang="en-US" altLang="ko-KR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, </a:t>
              </a:r>
              <a:r>
                <a:rPr lang="ko-KR" altLang="en-US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그 중 학교 폭력과 관련하여 학교에서 일어나는 인권 침해 상황에 대해 살펴봅니다</a:t>
              </a:r>
              <a:r>
                <a:rPr lang="en-US" altLang="ko-KR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. </a:t>
              </a:r>
              <a:r>
                <a:rPr lang="ko-KR" altLang="en-US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세계 인권 선언과 영상을</a:t>
              </a:r>
              <a:endParaRPr lang="en-US" altLang="ko-KR" sz="24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  <a:p>
              <a:pPr fontAlgn="base">
                <a:lnSpc>
                  <a:spcPct val="130000"/>
                </a:lnSpc>
              </a:pPr>
              <a:r>
                <a:rPr lang="ko-KR" altLang="en-US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살펴보며 인권 침해에 해당되는 사례를 알아보고</a:t>
              </a:r>
              <a:r>
                <a:rPr lang="en-US" altLang="ko-KR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, </a:t>
              </a:r>
              <a:r>
                <a:rPr lang="ko-KR" altLang="en-US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그동안 자신의 행동을 반성하며 다짐하는 활동으로 이루어져 있습니다</a:t>
              </a:r>
              <a:r>
                <a:rPr lang="en-US" altLang="ko-KR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.</a:t>
              </a:r>
              <a:endParaRPr lang="ko-KR" altLang="en-US" sz="24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</p:txBody>
        </p:sp>
      </p:grpSp>
      <p:pic>
        <p:nvPicPr>
          <p:cNvPr id="6147" name="_x1137139376" descr="cif00002">
            <a:extLst>
              <a:ext uri="{FF2B5EF4-FFF2-40B4-BE49-F238E27FC236}">
                <a16:creationId xmlns="" xmlns:a16="http://schemas.microsoft.com/office/drawing/2014/main" id="{81C2CA2B-50E1-4D30-ABA6-58B8BDFF3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642" y="593438"/>
            <a:ext cx="4122608" cy="242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그림 27" descr="램프, 시계이(가) 표시된 사진&#10;&#10;자동 생성된 설명">
            <a:extLst>
              <a:ext uri="{FF2B5EF4-FFF2-40B4-BE49-F238E27FC236}">
                <a16:creationId xmlns="" xmlns:a16="http://schemas.microsoft.com/office/drawing/2014/main" id="{AA0263FB-4517-4379-82C6-FEEB2FD321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1030">
            <a:off x="567226" y="69111"/>
            <a:ext cx="1573240" cy="2043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751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horzBrick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사각형: 둥근 모서리 4">
            <a:extLst>
              <a:ext uri="{FF2B5EF4-FFF2-40B4-BE49-F238E27FC236}">
                <a16:creationId xmlns="" xmlns:a16="http://schemas.microsoft.com/office/drawing/2014/main" id="{5FB4C20F-C21F-4687-B02A-0E4BB3487D22}"/>
              </a:ext>
            </a:extLst>
          </p:cNvPr>
          <p:cNvSpPr/>
          <p:nvPr/>
        </p:nvSpPr>
        <p:spPr>
          <a:xfrm>
            <a:off x="558800" y="1227666"/>
            <a:ext cx="11074400" cy="4402667"/>
          </a:xfrm>
          <a:custGeom>
            <a:avLst/>
            <a:gdLst>
              <a:gd name="connsiteX0" fmla="*/ 0 w 11074400"/>
              <a:gd name="connsiteY0" fmla="*/ 733793 h 4402667"/>
              <a:gd name="connsiteX1" fmla="*/ 733793 w 11074400"/>
              <a:gd name="connsiteY1" fmla="*/ 0 h 4402667"/>
              <a:gd name="connsiteX2" fmla="*/ 1419994 w 11074400"/>
              <a:gd name="connsiteY2" fmla="*/ 0 h 4402667"/>
              <a:gd name="connsiteX3" fmla="*/ 2106195 w 11074400"/>
              <a:gd name="connsiteY3" fmla="*/ 0 h 4402667"/>
              <a:gd name="connsiteX4" fmla="*/ 2696328 w 11074400"/>
              <a:gd name="connsiteY4" fmla="*/ 0 h 4402667"/>
              <a:gd name="connsiteX5" fmla="*/ 3190393 w 11074400"/>
              <a:gd name="connsiteY5" fmla="*/ 0 h 4402667"/>
              <a:gd name="connsiteX6" fmla="*/ 4068730 w 11074400"/>
              <a:gd name="connsiteY6" fmla="*/ 0 h 4402667"/>
              <a:gd name="connsiteX7" fmla="*/ 4562795 w 11074400"/>
              <a:gd name="connsiteY7" fmla="*/ 0 h 4402667"/>
              <a:gd name="connsiteX8" fmla="*/ 4960791 w 11074400"/>
              <a:gd name="connsiteY8" fmla="*/ 0 h 4402667"/>
              <a:gd name="connsiteX9" fmla="*/ 5646992 w 11074400"/>
              <a:gd name="connsiteY9" fmla="*/ 0 h 4402667"/>
              <a:gd name="connsiteX10" fmla="*/ 6525329 w 11074400"/>
              <a:gd name="connsiteY10" fmla="*/ 0 h 4402667"/>
              <a:gd name="connsiteX11" fmla="*/ 7403667 w 11074400"/>
              <a:gd name="connsiteY11" fmla="*/ 0 h 4402667"/>
              <a:gd name="connsiteX12" fmla="*/ 8185936 w 11074400"/>
              <a:gd name="connsiteY12" fmla="*/ 0 h 4402667"/>
              <a:gd name="connsiteX13" fmla="*/ 8776069 w 11074400"/>
              <a:gd name="connsiteY13" fmla="*/ 0 h 4402667"/>
              <a:gd name="connsiteX14" fmla="*/ 9366202 w 11074400"/>
              <a:gd name="connsiteY14" fmla="*/ 0 h 4402667"/>
              <a:gd name="connsiteX15" fmla="*/ 10340607 w 11074400"/>
              <a:gd name="connsiteY15" fmla="*/ 0 h 4402667"/>
              <a:gd name="connsiteX16" fmla="*/ 11074400 w 11074400"/>
              <a:gd name="connsiteY16" fmla="*/ 733793 h 4402667"/>
              <a:gd name="connsiteX17" fmla="*/ 11074400 w 11074400"/>
              <a:gd name="connsiteY17" fmla="*/ 1320809 h 4402667"/>
              <a:gd name="connsiteX18" fmla="*/ 11074400 w 11074400"/>
              <a:gd name="connsiteY18" fmla="*/ 1907825 h 4402667"/>
              <a:gd name="connsiteX19" fmla="*/ 11074400 w 11074400"/>
              <a:gd name="connsiteY19" fmla="*/ 2524192 h 4402667"/>
              <a:gd name="connsiteX20" fmla="*/ 11074400 w 11074400"/>
              <a:gd name="connsiteY20" fmla="*/ 3081858 h 4402667"/>
              <a:gd name="connsiteX21" fmla="*/ 11074400 w 11074400"/>
              <a:gd name="connsiteY21" fmla="*/ 3668874 h 4402667"/>
              <a:gd name="connsiteX22" fmla="*/ 10340607 w 11074400"/>
              <a:gd name="connsiteY22" fmla="*/ 4402667 h 4402667"/>
              <a:gd name="connsiteX23" fmla="*/ 9654406 w 11074400"/>
              <a:gd name="connsiteY23" fmla="*/ 4402667 h 4402667"/>
              <a:gd name="connsiteX24" fmla="*/ 8872137 w 11074400"/>
              <a:gd name="connsiteY24" fmla="*/ 4402667 h 4402667"/>
              <a:gd name="connsiteX25" fmla="*/ 8474140 w 11074400"/>
              <a:gd name="connsiteY25" fmla="*/ 4402667 h 4402667"/>
              <a:gd name="connsiteX26" fmla="*/ 8076144 w 11074400"/>
              <a:gd name="connsiteY26" fmla="*/ 4402667 h 4402667"/>
              <a:gd name="connsiteX27" fmla="*/ 7389943 w 11074400"/>
              <a:gd name="connsiteY27" fmla="*/ 4402667 h 4402667"/>
              <a:gd name="connsiteX28" fmla="*/ 6511605 w 11074400"/>
              <a:gd name="connsiteY28" fmla="*/ 4402667 h 4402667"/>
              <a:gd name="connsiteX29" fmla="*/ 6017541 w 11074400"/>
              <a:gd name="connsiteY29" fmla="*/ 4402667 h 4402667"/>
              <a:gd name="connsiteX30" fmla="*/ 5619544 w 11074400"/>
              <a:gd name="connsiteY30" fmla="*/ 4402667 h 4402667"/>
              <a:gd name="connsiteX31" fmla="*/ 4933343 w 11074400"/>
              <a:gd name="connsiteY31" fmla="*/ 4402667 h 4402667"/>
              <a:gd name="connsiteX32" fmla="*/ 4535347 w 11074400"/>
              <a:gd name="connsiteY32" fmla="*/ 4402667 h 4402667"/>
              <a:gd name="connsiteX33" fmla="*/ 3657009 w 11074400"/>
              <a:gd name="connsiteY33" fmla="*/ 4402667 h 4402667"/>
              <a:gd name="connsiteX34" fmla="*/ 3066876 w 11074400"/>
              <a:gd name="connsiteY34" fmla="*/ 4402667 h 4402667"/>
              <a:gd name="connsiteX35" fmla="*/ 2572812 w 11074400"/>
              <a:gd name="connsiteY35" fmla="*/ 4402667 h 4402667"/>
              <a:gd name="connsiteX36" fmla="*/ 1982679 w 11074400"/>
              <a:gd name="connsiteY36" fmla="*/ 4402667 h 4402667"/>
              <a:gd name="connsiteX37" fmla="*/ 1392546 w 11074400"/>
              <a:gd name="connsiteY37" fmla="*/ 4402667 h 4402667"/>
              <a:gd name="connsiteX38" fmla="*/ 733793 w 11074400"/>
              <a:gd name="connsiteY38" fmla="*/ 4402667 h 4402667"/>
              <a:gd name="connsiteX39" fmla="*/ 0 w 11074400"/>
              <a:gd name="connsiteY39" fmla="*/ 3668874 h 4402667"/>
              <a:gd name="connsiteX40" fmla="*/ 0 w 11074400"/>
              <a:gd name="connsiteY40" fmla="*/ 3169910 h 4402667"/>
              <a:gd name="connsiteX41" fmla="*/ 0 w 11074400"/>
              <a:gd name="connsiteY41" fmla="*/ 2612245 h 4402667"/>
              <a:gd name="connsiteX42" fmla="*/ 0 w 11074400"/>
              <a:gd name="connsiteY42" fmla="*/ 1995878 h 4402667"/>
              <a:gd name="connsiteX43" fmla="*/ 0 w 11074400"/>
              <a:gd name="connsiteY43" fmla="*/ 1379511 h 4402667"/>
              <a:gd name="connsiteX44" fmla="*/ 0 w 11074400"/>
              <a:gd name="connsiteY44" fmla="*/ 733793 h 4402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1074400" h="4402667" fill="none" extrusionOk="0">
                <a:moveTo>
                  <a:pt x="0" y="733793"/>
                </a:moveTo>
                <a:cubicBezTo>
                  <a:pt x="18123" y="304876"/>
                  <a:pt x="364421" y="-92519"/>
                  <a:pt x="733793" y="0"/>
                </a:cubicBezTo>
                <a:cubicBezTo>
                  <a:pt x="932217" y="-14188"/>
                  <a:pt x="1168878" y="31236"/>
                  <a:pt x="1419994" y="0"/>
                </a:cubicBezTo>
                <a:cubicBezTo>
                  <a:pt x="1671110" y="-31236"/>
                  <a:pt x="1909336" y="-28350"/>
                  <a:pt x="2106195" y="0"/>
                </a:cubicBezTo>
                <a:cubicBezTo>
                  <a:pt x="2303054" y="28350"/>
                  <a:pt x="2437147" y="-4074"/>
                  <a:pt x="2696328" y="0"/>
                </a:cubicBezTo>
                <a:cubicBezTo>
                  <a:pt x="2955509" y="4074"/>
                  <a:pt x="3086488" y="5329"/>
                  <a:pt x="3190393" y="0"/>
                </a:cubicBezTo>
                <a:cubicBezTo>
                  <a:pt x="3294298" y="-5329"/>
                  <a:pt x="3677681" y="-17216"/>
                  <a:pt x="4068730" y="0"/>
                </a:cubicBezTo>
                <a:cubicBezTo>
                  <a:pt x="4459779" y="17216"/>
                  <a:pt x="4341152" y="-15213"/>
                  <a:pt x="4562795" y="0"/>
                </a:cubicBezTo>
                <a:cubicBezTo>
                  <a:pt x="4784438" y="15213"/>
                  <a:pt x="4778275" y="-9544"/>
                  <a:pt x="4960791" y="0"/>
                </a:cubicBezTo>
                <a:cubicBezTo>
                  <a:pt x="5143307" y="9544"/>
                  <a:pt x="5487490" y="17063"/>
                  <a:pt x="5646992" y="0"/>
                </a:cubicBezTo>
                <a:cubicBezTo>
                  <a:pt x="5806494" y="-17063"/>
                  <a:pt x="6143913" y="-35540"/>
                  <a:pt x="6525329" y="0"/>
                </a:cubicBezTo>
                <a:cubicBezTo>
                  <a:pt x="6906745" y="35540"/>
                  <a:pt x="7020503" y="32269"/>
                  <a:pt x="7403667" y="0"/>
                </a:cubicBezTo>
                <a:cubicBezTo>
                  <a:pt x="7786831" y="-32269"/>
                  <a:pt x="7979196" y="-16323"/>
                  <a:pt x="8185936" y="0"/>
                </a:cubicBezTo>
                <a:cubicBezTo>
                  <a:pt x="8392676" y="16323"/>
                  <a:pt x="8585278" y="-16340"/>
                  <a:pt x="8776069" y="0"/>
                </a:cubicBezTo>
                <a:cubicBezTo>
                  <a:pt x="8966860" y="16340"/>
                  <a:pt x="9080107" y="2724"/>
                  <a:pt x="9366202" y="0"/>
                </a:cubicBezTo>
                <a:cubicBezTo>
                  <a:pt x="9652297" y="-2724"/>
                  <a:pt x="9912180" y="-11860"/>
                  <a:pt x="10340607" y="0"/>
                </a:cubicBezTo>
                <a:cubicBezTo>
                  <a:pt x="10687566" y="82848"/>
                  <a:pt x="11083262" y="248647"/>
                  <a:pt x="11074400" y="733793"/>
                </a:cubicBezTo>
                <a:cubicBezTo>
                  <a:pt x="11066945" y="864315"/>
                  <a:pt x="11053433" y="1088880"/>
                  <a:pt x="11074400" y="1320809"/>
                </a:cubicBezTo>
                <a:cubicBezTo>
                  <a:pt x="11095367" y="1552738"/>
                  <a:pt x="11050876" y="1682739"/>
                  <a:pt x="11074400" y="1907825"/>
                </a:cubicBezTo>
                <a:cubicBezTo>
                  <a:pt x="11097924" y="2132911"/>
                  <a:pt x="11101449" y="2353848"/>
                  <a:pt x="11074400" y="2524192"/>
                </a:cubicBezTo>
                <a:cubicBezTo>
                  <a:pt x="11047351" y="2694536"/>
                  <a:pt x="11077719" y="2939758"/>
                  <a:pt x="11074400" y="3081858"/>
                </a:cubicBezTo>
                <a:cubicBezTo>
                  <a:pt x="11071081" y="3223958"/>
                  <a:pt x="11067090" y="3516359"/>
                  <a:pt x="11074400" y="3668874"/>
                </a:cubicBezTo>
                <a:cubicBezTo>
                  <a:pt x="11095858" y="4050749"/>
                  <a:pt x="10750472" y="4421568"/>
                  <a:pt x="10340607" y="4402667"/>
                </a:cubicBezTo>
                <a:cubicBezTo>
                  <a:pt x="10064391" y="4424027"/>
                  <a:pt x="9904754" y="4379776"/>
                  <a:pt x="9654406" y="4402667"/>
                </a:cubicBezTo>
                <a:cubicBezTo>
                  <a:pt x="9404058" y="4425558"/>
                  <a:pt x="9131698" y="4402250"/>
                  <a:pt x="8872137" y="4402667"/>
                </a:cubicBezTo>
                <a:cubicBezTo>
                  <a:pt x="8612576" y="4403084"/>
                  <a:pt x="8581315" y="4386160"/>
                  <a:pt x="8474140" y="4402667"/>
                </a:cubicBezTo>
                <a:cubicBezTo>
                  <a:pt x="8366965" y="4419174"/>
                  <a:pt x="8268201" y="4420852"/>
                  <a:pt x="8076144" y="4402667"/>
                </a:cubicBezTo>
                <a:cubicBezTo>
                  <a:pt x="7884087" y="4384482"/>
                  <a:pt x="7648472" y="4373418"/>
                  <a:pt x="7389943" y="4402667"/>
                </a:cubicBezTo>
                <a:cubicBezTo>
                  <a:pt x="7131414" y="4431916"/>
                  <a:pt x="6892423" y="4405326"/>
                  <a:pt x="6511605" y="4402667"/>
                </a:cubicBezTo>
                <a:cubicBezTo>
                  <a:pt x="6130787" y="4400008"/>
                  <a:pt x="6209177" y="4392335"/>
                  <a:pt x="6017541" y="4402667"/>
                </a:cubicBezTo>
                <a:cubicBezTo>
                  <a:pt x="5825905" y="4412999"/>
                  <a:pt x="5809475" y="4403673"/>
                  <a:pt x="5619544" y="4402667"/>
                </a:cubicBezTo>
                <a:cubicBezTo>
                  <a:pt x="5429613" y="4401661"/>
                  <a:pt x="5106203" y="4402540"/>
                  <a:pt x="4933343" y="4402667"/>
                </a:cubicBezTo>
                <a:cubicBezTo>
                  <a:pt x="4760483" y="4402794"/>
                  <a:pt x="4680914" y="4406079"/>
                  <a:pt x="4535347" y="4402667"/>
                </a:cubicBezTo>
                <a:cubicBezTo>
                  <a:pt x="4389780" y="4399255"/>
                  <a:pt x="3873951" y="4365043"/>
                  <a:pt x="3657009" y="4402667"/>
                </a:cubicBezTo>
                <a:cubicBezTo>
                  <a:pt x="3440067" y="4440291"/>
                  <a:pt x="3212348" y="4414166"/>
                  <a:pt x="3066876" y="4402667"/>
                </a:cubicBezTo>
                <a:cubicBezTo>
                  <a:pt x="2921404" y="4391168"/>
                  <a:pt x="2696905" y="4415499"/>
                  <a:pt x="2572812" y="4402667"/>
                </a:cubicBezTo>
                <a:cubicBezTo>
                  <a:pt x="2448719" y="4389835"/>
                  <a:pt x="2147161" y="4386618"/>
                  <a:pt x="1982679" y="4402667"/>
                </a:cubicBezTo>
                <a:cubicBezTo>
                  <a:pt x="1818197" y="4418716"/>
                  <a:pt x="1670748" y="4424186"/>
                  <a:pt x="1392546" y="4402667"/>
                </a:cubicBezTo>
                <a:cubicBezTo>
                  <a:pt x="1114344" y="4381148"/>
                  <a:pt x="991252" y="4397180"/>
                  <a:pt x="733793" y="4402667"/>
                </a:cubicBezTo>
                <a:cubicBezTo>
                  <a:pt x="284060" y="4395602"/>
                  <a:pt x="47408" y="4110378"/>
                  <a:pt x="0" y="3668874"/>
                </a:cubicBezTo>
                <a:cubicBezTo>
                  <a:pt x="4714" y="3433297"/>
                  <a:pt x="-8691" y="3302155"/>
                  <a:pt x="0" y="3169910"/>
                </a:cubicBezTo>
                <a:cubicBezTo>
                  <a:pt x="8691" y="3037665"/>
                  <a:pt x="-8390" y="2746740"/>
                  <a:pt x="0" y="2612245"/>
                </a:cubicBezTo>
                <a:cubicBezTo>
                  <a:pt x="8390" y="2477750"/>
                  <a:pt x="-24942" y="2220093"/>
                  <a:pt x="0" y="1995878"/>
                </a:cubicBezTo>
                <a:cubicBezTo>
                  <a:pt x="24942" y="1771663"/>
                  <a:pt x="-7494" y="1527997"/>
                  <a:pt x="0" y="1379511"/>
                </a:cubicBezTo>
                <a:cubicBezTo>
                  <a:pt x="7494" y="1231025"/>
                  <a:pt x="19181" y="955094"/>
                  <a:pt x="0" y="733793"/>
                </a:cubicBezTo>
                <a:close/>
              </a:path>
              <a:path w="11074400" h="4402667" stroke="0" extrusionOk="0">
                <a:moveTo>
                  <a:pt x="0" y="733793"/>
                </a:moveTo>
                <a:cubicBezTo>
                  <a:pt x="-60809" y="323381"/>
                  <a:pt x="262200" y="49918"/>
                  <a:pt x="733793" y="0"/>
                </a:cubicBezTo>
                <a:cubicBezTo>
                  <a:pt x="857746" y="-8697"/>
                  <a:pt x="1033539" y="-17703"/>
                  <a:pt x="1131790" y="0"/>
                </a:cubicBezTo>
                <a:cubicBezTo>
                  <a:pt x="1230041" y="17703"/>
                  <a:pt x="1642479" y="-3790"/>
                  <a:pt x="1817991" y="0"/>
                </a:cubicBezTo>
                <a:cubicBezTo>
                  <a:pt x="1993503" y="3790"/>
                  <a:pt x="2417393" y="18128"/>
                  <a:pt x="2696328" y="0"/>
                </a:cubicBezTo>
                <a:cubicBezTo>
                  <a:pt x="2975263" y="-18128"/>
                  <a:pt x="2931931" y="18483"/>
                  <a:pt x="3094324" y="0"/>
                </a:cubicBezTo>
                <a:cubicBezTo>
                  <a:pt x="3256717" y="-18483"/>
                  <a:pt x="3403295" y="-4977"/>
                  <a:pt x="3588389" y="0"/>
                </a:cubicBezTo>
                <a:cubicBezTo>
                  <a:pt x="3773483" y="4977"/>
                  <a:pt x="4065857" y="33567"/>
                  <a:pt x="4370658" y="0"/>
                </a:cubicBezTo>
                <a:cubicBezTo>
                  <a:pt x="4675459" y="-33567"/>
                  <a:pt x="4678659" y="2536"/>
                  <a:pt x="4768655" y="0"/>
                </a:cubicBezTo>
                <a:cubicBezTo>
                  <a:pt x="4858651" y="-2536"/>
                  <a:pt x="5134056" y="-14176"/>
                  <a:pt x="5262720" y="0"/>
                </a:cubicBezTo>
                <a:cubicBezTo>
                  <a:pt x="5391384" y="14176"/>
                  <a:pt x="5561281" y="6946"/>
                  <a:pt x="5852852" y="0"/>
                </a:cubicBezTo>
                <a:cubicBezTo>
                  <a:pt x="6144423" y="-6946"/>
                  <a:pt x="6438448" y="35689"/>
                  <a:pt x="6731190" y="0"/>
                </a:cubicBezTo>
                <a:cubicBezTo>
                  <a:pt x="7023932" y="-35689"/>
                  <a:pt x="7037273" y="-2351"/>
                  <a:pt x="7321323" y="0"/>
                </a:cubicBezTo>
                <a:cubicBezTo>
                  <a:pt x="7605373" y="2351"/>
                  <a:pt x="7956981" y="-2961"/>
                  <a:pt x="8199660" y="0"/>
                </a:cubicBezTo>
                <a:cubicBezTo>
                  <a:pt x="8442339" y="2961"/>
                  <a:pt x="8596259" y="5271"/>
                  <a:pt x="8789793" y="0"/>
                </a:cubicBezTo>
                <a:cubicBezTo>
                  <a:pt x="8983327" y="-5271"/>
                  <a:pt x="9163759" y="13570"/>
                  <a:pt x="9379926" y="0"/>
                </a:cubicBezTo>
                <a:cubicBezTo>
                  <a:pt x="9596093" y="-13570"/>
                  <a:pt x="10142553" y="-5801"/>
                  <a:pt x="10340607" y="0"/>
                </a:cubicBezTo>
                <a:cubicBezTo>
                  <a:pt x="10786801" y="-7400"/>
                  <a:pt x="11088777" y="343822"/>
                  <a:pt x="11074400" y="733793"/>
                </a:cubicBezTo>
                <a:cubicBezTo>
                  <a:pt x="11081926" y="890581"/>
                  <a:pt x="11080661" y="1112786"/>
                  <a:pt x="11074400" y="1232757"/>
                </a:cubicBezTo>
                <a:cubicBezTo>
                  <a:pt x="11068139" y="1352728"/>
                  <a:pt x="11086862" y="1573192"/>
                  <a:pt x="11074400" y="1731721"/>
                </a:cubicBezTo>
                <a:cubicBezTo>
                  <a:pt x="11061938" y="1890250"/>
                  <a:pt x="11087471" y="2075330"/>
                  <a:pt x="11074400" y="2318737"/>
                </a:cubicBezTo>
                <a:cubicBezTo>
                  <a:pt x="11061329" y="2562144"/>
                  <a:pt x="11100116" y="2827529"/>
                  <a:pt x="11074400" y="2964455"/>
                </a:cubicBezTo>
                <a:cubicBezTo>
                  <a:pt x="11048684" y="3101381"/>
                  <a:pt x="11064015" y="3452572"/>
                  <a:pt x="11074400" y="3668874"/>
                </a:cubicBezTo>
                <a:cubicBezTo>
                  <a:pt x="11082856" y="4100908"/>
                  <a:pt x="10694156" y="4405998"/>
                  <a:pt x="10340607" y="4402667"/>
                </a:cubicBezTo>
                <a:cubicBezTo>
                  <a:pt x="10038909" y="4406293"/>
                  <a:pt x="9973185" y="4372224"/>
                  <a:pt x="9654406" y="4402667"/>
                </a:cubicBezTo>
                <a:cubicBezTo>
                  <a:pt x="9335627" y="4433110"/>
                  <a:pt x="9161895" y="4388428"/>
                  <a:pt x="8776069" y="4402667"/>
                </a:cubicBezTo>
                <a:cubicBezTo>
                  <a:pt x="8390243" y="4416906"/>
                  <a:pt x="8177192" y="4395649"/>
                  <a:pt x="7993800" y="4402667"/>
                </a:cubicBezTo>
                <a:cubicBezTo>
                  <a:pt x="7810408" y="4409685"/>
                  <a:pt x="7682593" y="4416872"/>
                  <a:pt x="7595803" y="4402667"/>
                </a:cubicBezTo>
                <a:cubicBezTo>
                  <a:pt x="7509013" y="4388462"/>
                  <a:pt x="7292487" y="4389549"/>
                  <a:pt x="7101738" y="4402667"/>
                </a:cubicBezTo>
                <a:cubicBezTo>
                  <a:pt x="6910989" y="4415785"/>
                  <a:pt x="6700701" y="4390815"/>
                  <a:pt x="6415537" y="4402667"/>
                </a:cubicBezTo>
                <a:cubicBezTo>
                  <a:pt x="6130373" y="4414519"/>
                  <a:pt x="6176524" y="4420814"/>
                  <a:pt x="6017541" y="4402667"/>
                </a:cubicBezTo>
                <a:cubicBezTo>
                  <a:pt x="5858558" y="4384520"/>
                  <a:pt x="5698005" y="4387672"/>
                  <a:pt x="5427408" y="4402667"/>
                </a:cubicBezTo>
                <a:cubicBezTo>
                  <a:pt x="5156811" y="4417662"/>
                  <a:pt x="5167506" y="4387906"/>
                  <a:pt x="4933343" y="4402667"/>
                </a:cubicBezTo>
                <a:cubicBezTo>
                  <a:pt x="4699181" y="4417428"/>
                  <a:pt x="4503611" y="4403956"/>
                  <a:pt x="4343210" y="4402667"/>
                </a:cubicBezTo>
                <a:cubicBezTo>
                  <a:pt x="4182809" y="4401378"/>
                  <a:pt x="4129778" y="4406666"/>
                  <a:pt x="3945214" y="4402667"/>
                </a:cubicBezTo>
                <a:cubicBezTo>
                  <a:pt x="3760650" y="4398668"/>
                  <a:pt x="3497072" y="4395129"/>
                  <a:pt x="3066876" y="4402667"/>
                </a:cubicBezTo>
                <a:cubicBezTo>
                  <a:pt x="2636680" y="4410205"/>
                  <a:pt x="2536228" y="4409808"/>
                  <a:pt x="2188539" y="4402667"/>
                </a:cubicBezTo>
                <a:cubicBezTo>
                  <a:pt x="1840850" y="4395526"/>
                  <a:pt x="1733425" y="4407533"/>
                  <a:pt x="1406270" y="4402667"/>
                </a:cubicBezTo>
                <a:cubicBezTo>
                  <a:pt x="1079115" y="4397801"/>
                  <a:pt x="1021606" y="4423992"/>
                  <a:pt x="733793" y="4402667"/>
                </a:cubicBezTo>
                <a:cubicBezTo>
                  <a:pt x="286975" y="4383370"/>
                  <a:pt x="-3084" y="4057468"/>
                  <a:pt x="0" y="3668874"/>
                </a:cubicBezTo>
                <a:cubicBezTo>
                  <a:pt x="16451" y="3555475"/>
                  <a:pt x="-20160" y="3246374"/>
                  <a:pt x="0" y="3111209"/>
                </a:cubicBezTo>
                <a:cubicBezTo>
                  <a:pt x="20160" y="2976044"/>
                  <a:pt x="-31549" y="2787217"/>
                  <a:pt x="0" y="2465491"/>
                </a:cubicBezTo>
                <a:cubicBezTo>
                  <a:pt x="31549" y="2143765"/>
                  <a:pt x="-9412" y="2099178"/>
                  <a:pt x="0" y="1878475"/>
                </a:cubicBezTo>
                <a:cubicBezTo>
                  <a:pt x="9412" y="1657772"/>
                  <a:pt x="-544" y="1452394"/>
                  <a:pt x="0" y="1320809"/>
                </a:cubicBezTo>
                <a:cubicBezTo>
                  <a:pt x="544" y="1189224"/>
                  <a:pt x="4788" y="984208"/>
                  <a:pt x="0" y="733793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911821509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책에 </a:t>
            </a:r>
            <a:r>
              <a:rPr lang="ko-KR" altLang="en-US" sz="4400" b="1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나온 배려의 모습을 생각하며</a:t>
            </a:r>
            <a:endParaRPr lang="en-US" altLang="ko-KR" sz="4400" b="1" dirty="0">
              <a:solidFill>
                <a:prstClr val="black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&lt;</a:t>
            </a:r>
            <a:r>
              <a:rPr kumimoji="0" lang="ko-KR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이해의 선물</a:t>
            </a:r>
            <a:r>
              <a:rPr kumimoji="0" lang="en-US" altLang="ko-KR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&gt;</a:t>
            </a:r>
            <a:r>
              <a:rPr kumimoji="0" lang="ko-KR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을 </a:t>
            </a:r>
            <a:r>
              <a:rPr kumimoji="0" lang="ko-KR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끝까지</a:t>
            </a:r>
            <a:r>
              <a:rPr kumimoji="0" lang="ko-KR" alt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읽어봅시다</a:t>
            </a:r>
            <a:r>
              <a:rPr kumimoji="0" lang="en-US" altLang="ko-KR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kumimoji="0" lang="ko-KR" altLang="en-US" sz="4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0" name="그림 9" descr="시계, 그리기, 꽃이(가) 표시된 사진&#10;&#10;자동 생성된 설명">
            <a:extLst>
              <a:ext uri="{FF2B5EF4-FFF2-40B4-BE49-F238E27FC236}">
                <a16:creationId xmlns="" xmlns:a16="http://schemas.microsoft.com/office/drawing/2014/main" id="{06613CB0-3235-41D6-A2E5-D4E40DD30F9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597"/>
          <a:stretch/>
        </p:blipFill>
        <p:spPr>
          <a:xfrm rot="555259">
            <a:off x="8551137" y="3145693"/>
            <a:ext cx="3584847" cy="4575631"/>
          </a:xfrm>
          <a:prstGeom prst="rect">
            <a:avLst/>
          </a:prstGeom>
        </p:spPr>
      </p:pic>
      <p:pic>
        <p:nvPicPr>
          <p:cNvPr id="18" name="그림 17" descr="꽃이(가) 표시된 사진&#10;&#10;자동 생성된 설명">
            <a:extLst>
              <a:ext uri="{FF2B5EF4-FFF2-40B4-BE49-F238E27FC236}">
                <a16:creationId xmlns="" xmlns:a16="http://schemas.microsoft.com/office/drawing/2014/main" id="{BF39FD0E-9128-4AFE-955E-94BB75F576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94" r="41176" b="74877"/>
          <a:stretch/>
        </p:blipFill>
        <p:spPr>
          <a:xfrm rot="280473">
            <a:off x="-288577" y="35544"/>
            <a:ext cx="4530941" cy="2624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584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4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사각형: 둥근 모서리 24">
            <a:extLst>
              <a:ext uri="{FF2B5EF4-FFF2-40B4-BE49-F238E27FC236}">
                <a16:creationId xmlns="" xmlns:a16="http://schemas.microsoft.com/office/drawing/2014/main" id="{E0C0C48B-7D85-4958-94DA-426B04AF3A06}"/>
              </a:ext>
            </a:extLst>
          </p:cNvPr>
          <p:cNvSpPr/>
          <p:nvPr/>
        </p:nvSpPr>
        <p:spPr>
          <a:xfrm>
            <a:off x="222420" y="1425426"/>
            <a:ext cx="11747159" cy="5253315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6500" dirty="0">
              <a:solidFill>
                <a:schemeClr val="tx1"/>
              </a:solidFill>
              <a:latin typeface="나눔손글씨 암스테르담" panose="02000503000000000000" pitchFamily="2" charset="-127"/>
              <a:ea typeface="나눔손글씨 암스테르담" panose="02000503000000000000" pitchFamily="2" charset="-127"/>
            </a:endParaRPr>
          </a:p>
          <a:p>
            <a:pPr algn="ctr"/>
            <a:endParaRPr lang="en-US" altLang="ko-KR" sz="6500" dirty="0">
              <a:solidFill>
                <a:schemeClr val="tx1"/>
              </a:solidFill>
              <a:latin typeface="나눔손글씨 암스테르담" panose="02000503000000000000" pitchFamily="2" charset="-127"/>
              <a:ea typeface="나눔손글씨 암스테르담" panose="02000503000000000000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ECCDA43B-2584-447C-840F-9EE40674FC1C}"/>
              </a:ext>
            </a:extLst>
          </p:cNvPr>
          <p:cNvSpPr/>
          <p:nvPr/>
        </p:nvSpPr>
        <p:spPr>
          <a:xfrm>
            <a:off x="57784" y="179259"/>
            <a:ext cx="12017339" cy="1053025"/>
          </a:xfrm>
          <a:custGeom>
            <a:avLst/>
            <a:gdLst>
              <a:gd name="connsiteX0" fmla="*/ 0 w 12017339"/>
              <a:gd name="connsiteY0" fmla="*/ 175508 h 1053025"/>
              <a:gd name="connsiteX1" fmla="*/ 175508 w 12017339"/>
              <a:gd name="connsiteY1" fmla="*/ 0 h 1053025"/>
              <a:gd name="connsiteX2" fmla="*/ 1095089 w 12017339"/>
              <a:gd name="connsiteY2" fmla="*/ 0 h 1053025"/>
              <a:gd name="connsiteX3" fmla="*/ 1664680 w 12017339"/>
              <a:gd name="connsiteY3" fmla="*/ 0 h 1053025"/>
              <a:gd name="connsiteX4" fmla="*/ 2117608 w 12017339"/>
              <a:gd name="connsiteY4" fmla="*/ 0 h 1053025"/>
              <a:gd name="connsiteX5" fmla="*/ 2920525 w 12017339"/>
              <a:gd name="connsiteY5" fmla="*/ 0 h 1053025"/>
              <a:gd name="connsiteX6" fmla="*/ 3606779 w 12017339"/>
              <a:gd name="connsiteY6" fmla="*/ 0 h 1053025"/>
              <a:gd name="connsiteX7" fmla="*/ 4293034 w 12017339"/>
              <a:gd name="connsiteY7" fmla="*/ 0 h 1053025"/>
              <a:gd name="connsiteX8" fmla="*/ 4979288 w 12017339"/>
              <a:gd name="connsiteY8" fmla="*/ 0 h 1053025"/>
              <a:gd name="connsiteX9" fmla="*/ 5665542 w 12017339"/>
              <a:gd name="connsiteY9" fmla="*/ 0 h 1053025"/>
              <a:gd name="connsiteX10" fmla="*/ 6118470 w 12017339"/>
              <a:gd name="connsiteY10" fmla="*/ 0 h 1053025"/>
              <a:gd name="connsiteX11" fmla="*/ 6454735 w 12017339"/>
              <a:gd name="connsiteY11" fmla="*/ 0 h 1053025"/>
              <a:gd name="connsiteX12" fmla="*/ 7024326 w 12017339"/>
              <a:gd name="connsiteY12" fmla="*/ 0 h 1053025"/>
              <a:gd name="connsiteX13" fmla="*/ 7477254 w 12017339"/>
              <a:gd name="connsiteY13" fmla="*/ 0 h 1053025"/>
              <a:gd name="connsiteX14" fmla="*/ 8046845 w 12017339"/>
              <a:gd name="connsiteY14" fmla="*/ 0 h 1053025"/>
              <a:gd name="connsiteX15" fmla="*/ 8383109 w 12017339"/>
              <a:gd name="connsiteY15" fmla="*/ 0 h 1053025"/>
              <a:gd name="connsiteX16" fmla="*/ 9069364 w 12017339"/>
              <a:gd name="connsiteY16" fmla="*/ 0 h 1053025"/>
              <a:gd name="connsiteX17" fmla="*/ 9872281 w 12017339"/>
              <a:gd name="connsiteY17" fmla="*/ 0 h 1053025"/>
              <a:gd name="connsiteX18" fmla="*/ 10325209 w 12017339"/>
              <a:gd name="connsiteY18" fmla="*/ 0 h 1053025"/>
              <a:gd name="connsiteX19" fmla="*/ 11128127 w 12017339"/>
              <a:gd name="connsiteY19" fmla="*/ 0 h 1053025"/>
              <a:gd name="connsiteX20" fmla="*/ 11841831 w 12017339"/>
              <a:gd name="connsiteY20" fmla="*/ 0 h 1053025"/>
              <a:gd name="connsiteX21" fmla="*/ 12017339 w 12017339"/>
              <a:gd name="connsiteY21" fmla="*/ 175508 h 1053025"/>
              <a:gd name="connsiteX22" fmla="*/ 12017339 w 12017339"/>
              <a:gd name="connsiteY22" fmla="*/ 505452 h 1053025"/>
              <a:gd name="connsiteX23" fmla="*/ 12017339 w 12017339"/>
              <a:gd name="connsiteY23" fmla="*/ 877517 h 1053025"/>
              <a:gd name="connsiteX24" fmla="*/ 11841831 w 12017339"/>
              <a:gd name="connsiteY24" fmla="*/ 1053025 h 1053025"/>
              <a:gd name="connsiteX25" fmla="*/ 11038913 w 12017339"/>
              <a:gd name="connsiteY25" fmla="*/ 1053025 h 1053025"/>
              <a:gd name="connsiteX26" fmla="*/ 10235996 w 12017339"/>
              <a:gd name="connsiteY26" fmla="*/ 1053025 h 1053025"/>
              <a:gd name="connsiteX27" fmla="*/ 9433078 w 12017339"/>
              <a:gd name="connsiteY27" fmla="*/ 1053025 h 1053025"/>
              <a:gd name="connsiteX28" fmla="*/ 8630161 w 12017339"/>
              <a:gd name="connsiteY28" fmla="*/ 1053025 h 1053025"/>
              <a:gd name="connsiteX29" fmla="*/ 7710580 w 12017339"/>
              <a:gd name="connsiteY29" fmla="*/ 1053025 h 1053025"/>
              <a:gd name="connsiteX30" fmla="*/ 7257652 w 12017339"/>
              <a:gd name="connsiteY30" fmla="*/ 1053025 h 1053025"/>
              <a:gd name="connsiteX31" fmla="*/ 6921388 w 12017339"/>
              <a:gd name="connsiteY31" fmla="*/ 1053025 h 1053025"/>
              <a:gd name="connsiteX32" fmla="*/ 6235133 w 12017339"/>
              <a:gd name="connsiteY32" fmla="*/ 1053025 h 1053025"/>
              <a:gd name="connsiteX33" fmla="*/ 5782206 w 12017339"/>
              <a:gd name="connsiteY33" fmla="*/ 1053025 h 1053025"/>
              <a:gd name="connsiteX34" fmla="*/ 5095951 w 12017339"/>
              <a:gd name="connsiteY34" fmla="*/ 1053025 h 1053025"/>
              <a:gd name="connsiteX35" fmla="*/ 4409697 w 12017339"/>
              <a:gd name="connsiteY35" fmla="*/ 1053025 h 1053025"/>
              <a:gd name="connsiteX36" fmla="*/ 3956769 w 12017339"/>
              <a:gd name="connsiteY36" fmla="*/ 1053025 h 1053025"/>
              <a:gd name="connsiteX37" fmla="*/ 3620505 w 12017339"/>
              <a:gd name="connsiteY37" fmla="*/ 1053025 h 1053025"/>
              <a:gd name="connsiteX38" fmla="*/ 3167577 w 12017339"/>
              <a:gd name="connsiteY38" fmla="*/ 1053025 h 1053025"/>
              <a:gd name="connsiteX39" fmla="*/ 2364659 w 12017339"/>
              <a:gd name="connsiteY39" fmla="*/ 1053025 h 1053025"/>
              <a:gd name="connsiteX40" fmla="*/ 1561742 w 12017339"/>
              <a:gd name="connsiteY40" fmla="*/ 1053025 h 1053025"/>
              <a:gd name="connsiteX41" fmla="*/ 1108814 w 12017339"/>
              <a:gd name="connsiteY41" fmla="*/ 1053025 h 1053025"/>
              <a:gd name="connsiteX42" fmla="*/ 175508 w 12017339"/>
              <a:gd name="connsiteY42" fmla="*/ 1053025 h 1053025"/>
              <a:gd name="connsiteX43" fmla="*/ 0 w 12017339"/>
              <a:gd name="connsiteY43" fmla="*/ 877517 h 1053025"/>
              <a:gd name="connsiteX44" fmla="*/ 0 w 12017339"/>
              <a:gd name="connsiteY44" fmla="*/ 519492 h 1053025"/>
              <a:gd name="connsiteX45" fmla="*/ 0 w 12017339"/>
              <a:gd name="connsiteY45" fmla="*/ 175508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17339" h="1053025" fill="none" extrusionOk="0">
                <a:moveTo>
                  <a:pt x="0" y="175508"/>
                </a:moveTo>
                <a:cubicBezTo>
                  <a:pt x="6989" y="66082"/>
                  <a:pt x="79325" y="-2677"/>
                  <a:pt x="175508" y="0"/>
                </a:cubicBezTo>
                <a:cubicBezTo>
                  <a:pt x="485314" y="26317"/>
                  <a:pt x="814426" y="-34247"/>
                  <a:pt x="1095089" y="0"/>
                </a:cubicBezTo>
                <a:cubicBezTo>
                  <a:pt x="1375752" y="34247"/>
                  <a:pt x="1421820" y="13902"/>
                  <a:pt x="1664680" y="0"/>
                </a:cubicBezTo>
                <a:cubicBezTo>
                  <a:pt x="1907540" y="-13902"/>
                  <a:pt x="1914590" y="-20478"/>
                  <a:pt x="2117608" y="0"/>
                </a:cubicBezTo>
                <a:cubicBezTo>
                  <a:pt x="2320626" y="20478"/>
                  <a:pt x="2697967" y="17073"/>
                  <a:pt x="2920525" y="0"/>
                </a:cubicBezTo>
                <a:cubicBezTo>
                  <a:pt x="3143083" y="-17073"/>
                  <a:pt x="3347692" y="-20178"/>
                  <a:pt x="3606779" y="0"/>
                </a:cubicBezTo>
                <a:cubicBezTo>
                  <a:pt x="3865866" y="20178"/>
                  <a:pt x="4052758" y="-11993"/>
                  <a:pt x="4293034" y="0"/>
                </a:cubicBezTo>
                <a:cubicBezTo>
                  <a:pt x="4533311" y="11993"/>
                  <a:pt x="4780671" y="15178"/>
                  <a:pt x="4979288" y="0"/>
                </a:cubicBezTo>
                <a:cubicBezTo>
                  <a:pt x="5177905" y="-15178"/>
                  <a:pt x="5462699" y="33230"/>
                  <a:pt x="5665542" y="0"/>
                </a:cubicBezTo>
                <a:cubicBezTo>
                  <a:pt x="5868385" y="-33230"/>
                  <a:pt x="6023634" y="19043"/>
                  <a:pt x="6118470" y="0"/>
                </a:cubicBezTo>
                <a:cubicBezTo>
                  <a:pt x="6213306" y="-19043"/>
                  <a:pt x="6322503" y="-4363"/>
                  <a:pt x="6454735" y="0"/>
                </a:cubicBezTo>
                <a:cubicBezTo>
                  <a:pt x="6586968" y="4363"/>
                  <a:pt x="6894856" y="-27733"/>
                  <a:pt x="7024326" y="0"/>
                </a:cubicBezTo>
                <a:cubicBezTo>
                  <a:pt x="7153796" y="27733"/>
                  <a:pt x="7331210" y="20516"/>
                  <a:pt x="7477254" y="0"/>
                </a:cubicBezTo>
                <a:cubicBezTo>
                  <a:pt x="7623298" y="-20516"/>
                  <a:pt x="7814900" y="-10224"/>
                  <a:pt x="8046845" y="0"/>
                </a:cubicBezTo>
                <a:cubicBezTo>
                  <a:pt x="8278790" y="10224"/>
                  <a:pt x="8226440" y="5339"/>
                  <a:pt x="8383109" y="0"/>
                </a:cubicBezTo>
                <a:cubicBezTo>
                  <a:pt x="8539778" y="-5339"/>
                  <a:pt x="8751826" y="17490"/>
                  <a:pt x="9069364" y="0"/>
                </a:cubicBezTo>
                <a:cubicBezTo>
                  <a:pt x="9386902" y="-17490"/>
                  <a:pt x="9555199" y="38523"/>
                  <a:pt x="9872281" y="0"/>
                </a:cubicBezTo>
                <a:cubicBezTo>
                  <a:pt x="10189363" y="-38523"/>
                  <a:pt x="10195246" y="7147"/>
                  <a:pt x="10325209" y="0"/>
                </a:cubicBezTo>
                <a:cubicBezTo>
                  <a:pt x="10455172" y="-7147"/>
                  <a:pt x="10900100" y="-5317"/>
                  <a:pt x="11128127" y="0"/>
                </a:cubicBezTo>
                <a:cubicBezTo>
                  <a:pt x="11356154" y="5317"/>
                  <a:pt x="11649774" y="-32376"/>
                  <a:pt x="11841831" y="0"/>
                </a:cubicBezTo>
                <a:cubicBezTo>
                  <a:pt x="11934142" y="-12508"/>
                  <a:pt x="12030450" y="88470"/>
                  <a:pt x="12017339" y="175508"/>
                </a:cubicBezTo>
                <a:cubicBezTo>
                  <a:pt x="12011305" y="285874"/>
                  <a:pt x="12005367" y="351717"/>
                  <a:pt x="12017339" y="505452"/>
                </a:cubicBezTo>
                <a:cubicBezTo>
                  <a:pt x="12029311" y="659187"/>
                  <a:pt x="12025438" y="732426"/>
                  <a:pt x="12017339" y="877517"/>
                </a:cubicBezTo>
                <a:cubicBezTo>
                  <a:pt x="12008159" y="956892"/>
                  <a:pt x="11926397" y="1051460"/>
                  <a:pt x="11841831" y="1053025"/>
                </a:cubicBezTo>
                <a:cubicBezTo>
                  <a:pt x="11553467" y="1083722"/>
                  <a:pt x="11248298" y="1036617"/>
                  <a:pt x="11038913" y="1053025"/>
                </a:cubicBezTo>
                <a:cubicBezTo>
                  <a:pt x="10829528" y="1069433"/>
                  <a:pt x="10552291" y="1033819"/>
                  <a:pt x="10235996" y="1053025"/>
                </a:cubicBezTo>
                <a:cubicBezTo>
                  <a:pt x="9919701" y="1072231"/>
                  <a:pt x="9830416" y="1015579"/>
                  <a:pt x="9433078" y="1053025"/>
                </a:cubicBezTo>
                <a:cubicBezTo>
                  <a:pt x="9035740" y="1090471"/>
                  <a:pt x="8963912" y="1066925"/>
                  <a:pt x="8630161" y="1053025"/>
                </a:cubicBezTo>
                <a:cubicBezTo>
                  <a:pt x="8296410" y="1039125"/>
                  <a:pt x="7988047" y="1057955"/>
                  <a:pt x="7710580" y="1053025"/>
                </a:cubicBezTo>
                <a:cubicBezTo>
                  <a:pt x="7433113" y="1048095"/>
                  <a:pt x="7375501" y="1044992"/>
                  <a:pt x="7257652" y="1053025"/>
                </a:cubicBezTo>
                <a:cubicBezTo>
                  <a:pt x="7139803" y="1061058"/>
                  <a:pt x="7081172" y="1047846"/>
                  <a:pt x="6921388" y="1053025"/>
                </a:cubicBezTo>
                <a:cubicBezTo>
                  <a:pt x="6761604" y="1058204"/>
                  <a:pt x="6454925" y="1040948"/>
                  <a:pt x="6235133" y="1053025"/>
                </a:cubicBezTo>
                <a:cubicBezTo>
                  <a:pt x="6015341" y="1065102"/>
                  <a:pt x="5949524" y="1034380"/>
                  <a:pt x="5782206" y="1053025"/>
                </a:cubicBezTo>
                <a:cubicBezTo>
                  <a:pt x="5614888" y="1071670"/>
                  <a:pt x="5237860" y="1028001"/>
                  <a:pt x="5095951" y="1053025"/>
                </a:cubicBezTo>
                <a:cubicBezTo>
                  <a:pt x="4954042" y="1078049"/>
                  <a:pt x="4716521" y="1056662"/>
                  <a:pt x="4409697" y="1053025"/>
                </a:cubicBezTo>
                <a:cubicBezTo>
                  <a:pt x="4102873" y="1049388"/>
                  <a:pt x="4119816" y="1063301"/>
                  <a:pt x="3956769" y="1053025"/>
                </a:cubicBezTo>
                <a:cubicBezTo>
                  <a:pt x="3793722" y="1042749"/>
                  <a:pt x="3749166" y="1067841"/>
                  <a:pt x="3620505" y="1053025"/>
                </a:cubicBezTo>
                <a:cubicBezTo>
                  <a:pt x="3491844" y="1038209"/>
                  <a:pt x="3294259" y="1060772"/>
                  <a:pt x="3167577" y="1053025"/>
                </a:cubicBezTo>
                <a:cubicBezTo>
                  <a:pt x="3040895" y="1045278"/>
                  <a:pt x="2659063" y="1056239"/>
                  <a:pt x="2364659" y="1053025"/>
                </a:cubicBezTo>
                <a:cubicBezTo>
                  <a:pt x="2070255" y="1049811"/>
                  <a:pt x="1829243" y="1044538"/>
                  <a:pt x="1561742" y="1053025"/>
                </a:cubicBezTo>
                <a:cubicBezTo>
                  <a:pt x="1294241" y="1061512"/>
                  <a:pt x="1315594" y="1042959"/>
                  <a:pt x="1108814" y="1053025"/>
                </a:cubicBezTo>
                <a:cubicBezTo>
                  <a:pt x="902034" y="1063091"/>
                  <a:pt x="558018" y="1037845"/>
                  <a:pt x="175508" y="1053025"/>
                </a:cubicBezTo>
                <a:cubicBezTo>
                  <a:pt x="79639" y="1050313"/>
                  <a:pt x="5347" y="980339"/>
                  <a:pt x="0" y="877517"/>
                </a:cubicBezTo>
                <a:cubicBezTo>
                  <a:pt x="3304" y="729535"/>
                  <a:pt x="-17179" y="661089"/>
                  <a:pt x="0" y="519492"/>
                </a:cubicBezTo>
                <a:cubicBezTo>
                  <a:pt x="17179" y="377895"/>
                  <a:pt x="-15116" y="280009"/>
                  <a:pt x="0" y="175508"/>
                </a:cubicBezTo>
                <a:close/>
              </a:path>
              <a:path w="12017339" h="1053025" stroke="0" extrusionOk="0">
                <a:moveTo>
                  <a:pt x="0" y="175508"/>
                </a:moveTo>
                <a:cubicBezTo>
                  <a:pt x="-9630" y="75194"/>
                  <a:pt x="55749" y="-3925"/>
                  <a:pt x="175508" y="0"/>
                </a:cubicBezTo>
                <a:cubicBezTo>
                  <a:pt x="566169" y="-28624"/>
                  <a:pt x="798264" y="40505"/>
                  <a:pt x="1095089" y="0"/>
                </a:cubicBezTo>
                <a:cubicBezTo>
                  <a:pt x="1391914" y="-40505"/>
                  <a:pt x="1712789" y="33665"/>
                  <a:pt x="1898006" y="0"/>
                </a:cubicBezTo>
                <a:cubicBezTo>
                  <a:pt x="2083223" y="-33665"/>
                  <a:pt x="2416493" y="-21785"/>
                  <a:pt x="2817587" y="0"/>
                </a:cubicBezTo>
                <a:cubicBezTo>
                  <a:pt x="3218681" y="21785"/>
                  <a:pt x="3045357" y="3285"/>
                  <a:pt x="3270515" y="0"/>
                </a:cubicBezTo>
                <a:cubicBezTo>
                  <a:pt x="3495673" y="-3285"/>
                  <a:pt x="3645931" y="-19292"/>
                  <a:pt x="3956769" y="0"/>
                </a:cubicBezTo>
                <a:cubicBezTo>
                  <a:pt x="4267607" y="19292"/>
                  <a:pt x="4152420" y="4788"/>
                  <a:pt x="4293034" y="0"/>
                </a:cubicBezTo>
                <a:cubicBezTo>
                  <a:pt x="4433649" y="-4788"/>
                  <a:pt x="4787649" y="-7057"/>
                  <a:pt x="5212615" y="0"/>
                </a:cubicBezTo>
                <a:cubicBezTo>
                  <a:pt x="5637581" y="7057"/>
                  <a:pt x="5464367" y="-215"/>
                  <a:pt x="5548879" y="0"/>
                </a:cubicBezTo>
                <a:cubicBezTo>
                  <a:pt x="5633391" y="215"/>
                  <a:pt x="6116120" y="-30573"/>
                  <a:pt x="6468460" y="0"/>
                </a:cubicBezTo>
                <a:cubicBezTo>
                  <a:pt x="6820800" y="30573"/>
                  <a:pt x="6710669" y="-10296"/>
                  <a:pt x="6804724" y="0"/>
                </a:cubicBezTo>
                <a:cubicBezTo>
                  <a:pt x="6898779" y="10296"/>
                  <a:pt x="7499261" y="-19918"/>
                  <a:pt x="7724305" y="0"/>
                </a:cubicBezTo>
                <a:cubicBezTo>
                  <a:pt x="7949349" y="19918"/>
                  <a:pt x="8120676" y="21586"/>
                  <a:pt x="8410560" y="0"/>
                </a:cubicBezTo>
                <a:cubicBezTo>
                  <a:pt x="8700445" y="-21586"/>
                  <a:pt x="9041236" y="-25870"/>
                  <a:pt x="9213477" y="0"/>
                </a:cubicBezTo>
                <a:cubicBezTo>
                  <a:pt x="9385718" y="25870"/>
                  <a:pt x="9480063" y="-3124"/>
                  <a:pt x="9549742" y="0"/>
                </a:cubicBezTo>
                <a:cubicBezTo>
                  <a:pt x="9619422" y="3124"/>
                  <a:pt x="10044423" y="26299"/>
                  <a:pt x="10352659" y="0"/>
                </a:cubicBezTo>
                <a:cubicBezTo>
                  <a:pt x="10660895" y="-26299"/>
                  <a:pt x="10575008" y="14561"/>
                  <a:pt x="10688924" y="0"/>
                </a:cubicBezTo>
                <a:cubicBezTo>
                  <a:pt x="10802840" y="-14561"/>
                  <a:pt x="11569101" y="17653"/>
                  <a:pt x="11841831" y="0"/>
                </a:cubicBezTo>
                <a:cubicBezTo>
                  <a:pt x="11917186" y="8008"/>
                  <a:pt x="12016679" y="62766"/>
                  <a:pt x="12017339" y="175508"/>
                </a:cubicBezTo>
                <a:cubicBezTo>
                  <a:pt x="12003952" y="341906"/>
                  <a:pt x="12003989" y="374615"/>
                  <a:pt x="12017339" y="512472"/>
                </a:cubicBezTo>
                <a:cubicBezTo>
                  <a:pt x="12030689" y="650329"/>
                  <a:pt x="12021389" y="795041"/>
                  <a:pt x="12017339" y="877517"/>
                </a:cubicBezTo>
                <a:cubicBezTo>
                  <a:pt x="12010615" y="961690"/>
                  <a:pt x="11938887" y="1040675"/>
                  <a:pt x="11841831" y="1053025"/>
                </a:cubicBezTo>
                <a:cubicBezTo>
                  <a:pt x="11516827" y="1029837"/>
                  <a:pt x="11299700" y="1072034"/>
                  <a:pt x="11155577" y="1053025"/>
                </a:cubicBezTo>
                <a:cubicBezTo>
                  <a:pt x="11011454" y="1034016"/>
                  <a:pt x="10689364" y="1087636"/>
                  <a:pt x="10352659" y="1053025"/>
                </a:cubicBezTo>
                <a:cubicBezTo>
                  <a:pt x="10015954" y="1018414"/>
                  <a:pt x="9927288" y="1090372"/>
                  <a:pt x="9549742" y="1053025"/>
                </a:cubicBezTo>
                <a:cubicBezTo>
                  <a:pt x="9172196" y="1015678"/>
                  <a:pt x="9331023" y="1051410"/>
                  <a:pt x="9213477" y="1053025"/>
                </a:cubicBezTo>
                <a:cubicBezTo>
                  <a:pt x="9095932" y="1054640"/>
                  <a:pt x="8886729" y="1037304"/>
                  <a:pt x="8760549" y="1053025"/>
                </a:cubicBezTo>
                <a:cubicBezTo>
                  <a:pt x="8634369" y="1068746"/>
                  <a:pt x="8557576" y="1041970"/>
                  <a:pt x="8424285" y="1053025"/>
                </a:cubicBezTo>
                <a:cubicBezTo>
                  <a:pt x="8290994" y="1064080"/>
                  <a:pt x="7986411" y="1041561"/>
                  <a:pt x="7854694" y="1053025"/>
                </a:cubicBezTo>
                <a:cubicBezTo>
                  <a:pt x="7722977" y="1064489"/>
                  <a:pt x="7544350" y="1037880"/>
                  <a:pt x="7401766" y="1053025"/>
                </a:cubicBezTo>
                <a:cubicBezTo>
                  <a:pt x="7259182" y="1068170"/>
                  <a:pt x="6852919" y="1046044"/>
                  <a:pt x="6598848" y="1053025"/>
                </a:cubicBezTo>
                <a:cubicBezTo>
                  <a:pt x="6344777" y="1060006"/>
                  <a:pt x="6244082" y="1064662"/>
                  <a:pt x="6145920" y="1053025"/>
                </a:cubicBezTo>
                <a:cubicBezTo>
                  <a:pt x="6047758" y="1041388"/>
                  <a:pt x="5666756" y="1076622"/>
                  <a:pt x="5226340" y="1053025"/>
                </a:cubicBezTo>
                <a:cubicBezTo>
                  <a:pt x="4785924" y="1029428"/>
                  <a:pt x="4576756" y="1077633"/>
                  <a:pt x="4306759" y="1053025"/>
                </a:cubicBezTo>
                <a:cubicBezTo>
                  <a:pt x="4036762" y="1028417"/>
                  <a:pt x="4072216" y="1059164"/>
                  <a:pt x="3970494" y="1053025"/>
                </a:cubicBezTo>
                <a:cubicBezTo>
                  <a:pt x="3868773" y="1046886"/>
                  <a:pt x="3529473" y="1056681"/>
                  <a:pt x="3400903" y="1053025"/>
                </a:cubicBezTo>
                <a:cubicBezTo>
                  <a:pt x="3272333" y="1049369"/>
                  <a:pt x="3072413" y="1064884"/>
                  <a:pt x="2831312" y="1053025"/>
                </a:cubicBezTo>
                <a:cubicBezTo>
                  <a:pt x="2590211" y="1041166"/>
                  <a:pt x="2662022" y="1050947"/>
                  <a:pt x="2495048" y="1053025"/>
                </a:cubicBezTo>
                <a:cubicBezTo>
                  <a:pt x="2328074" y="1055103"/>
                  <a:pt x="1924203" y="1031056"/>
                  <a:pt x="1575467" y="1053025"/>
                </a:cubicBezTo>
                <a:cubicBezTo>
                  <a:pt x="1226731" y="1074994"/>
                  <a:pt x="1050858" y="1057469"/>
                  <a:pt x="889212" y="1053025"/>
                </a:cubicBezTo>
                <a:cubicBezTo>
                  <a:pt x="727567" y="1048581"/>
                  <a:pt x="395512" y="1030422"/>
                  <a:pt x="175508" y="1053025"/>
                </a:cubicBezTo>
                <a:cubicBezTo>
                  <a:pt x="92523" y="1055553"/>
                  <a:pt x="2257" y="987109"/>
                  <a:pt x="0" y="877517"/>
                </a:cubicBezTo>
                <a:cubicBezTo>
                  <a:pt x="17731" y="787340"/>
                  <a:pt x="14037" y="664119"/>
                  <a:pt x="0" y="512472"/>
                </a:cubicBezTo>
                <a:cubicBezTo>
                  <a:pt x="-14037" y="360825"/>
                  <a:pt x="2874" y="282703"/>
                  <a:pt x="0" y="17550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82998522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lang="ko-KR" altLang="en-US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함께 생각해봅시다</a:t>
            </a:r>
            <a:r>
              <a:rPr lang="en-US" altLang="ko-KR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1400" b="1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="" xmlns:a16="http://schemas.microsoft.com/office/drawing/2014/main" id="{8E8549E6-29EF-4CAC-9B48-34EB223E4A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254" y="271002"/>
            <a:ext cx="1577169" cy="1154424"/>
          </a:xfrm>
          <a:prstGeom prst="rect">
            <a:avLst/>
          </a:prstGeom>
        </p:spPr>
      </p:pic>
      <p:sp>
        <p:nvSpPr>
          <p:cNvPr id="11" name="말풍선: 모서리가 둥근 사각형 10">
            <a:extLst>
              <a:ext uri="{FF2B5EF4-FFF2-40B4-BE49-F238E27FC236}">
                <a16:creationId xmlns="" xmlns:a16="http://schemas.microsoft.com/office/drawing/2014/main" id="{675634CF-8279-4E1B-B94B-819882DA7524}"/>
              </a:ext>
            </a:extLst>
          </p:cNvPr>
          <p:cNvSpPr/>
          <p:nvPr/>
        </p:nvSpPr>
        <p:spPr>
          <a:xfrm>
            <a:off x="5693982" y="1894386"/>
            <a:ext cx="5818361" cy="3069227"/>
          </a:xfrm>
          <a:custGeom>
            <a:avLst/>
            <a:gdLst>
              <a:gd name="connsiteX0" fmla="*/ 0 w 5818361"/>
              <a:gd name="connsiteY0" fmla="*/ 511548 h 3069227"/>
              <a:gd name="connsiteX1" fmla="*/ 511548 w 5818361"/>
              <a:gd name="connsiteY1" fmla="*/ 0 h 3069227"/>
              <a:gd name="connsiteX2" fmla="*/ 969727 w 5818361"/>
              <a:gd name="connsiteY2" fmla="*/ 0 h 3069227"/>
              <a:gd name="connsiteX3" fmla="*/ 969727 w 5818361"/>
              <a:gd name="connsiteY3" fmla="*/ 0 h 3069227"/>
              <a:gd name="connsiteX4" fmla="*/ 1469136 w 5818361"/>
              <a:gd name="connsiteY4" fmla="*/ 0 h 3069227"/>
              <a:gd name="connsiteX5" fmla="*/ 1968545 w 5818361"/>
              <a:gd name="connsiteY5" fmla="*/ 0 h 3069227"/>
              <a:gd name="connsiteX6" fmla="*/ 2424317 w 5818361"/>
              <a:gd name="connsiteY6" fmla="*/ 0 h 3069227"/>
              <a:gd name="connsiteX7" fmla="*/ 3058466 w 5818361"/>
              <a:gd name="connsiteY7" fmla="*/ 0 h 3069227"/>
              <a:gd name="connsiteX8" fmla="*/ 3548490 w 5818361"/>
              <a:gd name="connsiteY8" fmla="*/ 0 h 3069227"/>
              <a:gd name="connsiteX9" fmla="*/ 4124990 w 5818361"/>
              <a:gd name="connsiteY9" fmla="*/ 0 h 3069227"/>
              <a:gd name="connsiteX10" fmla="*/ 4701489 w 5818361"/>
              <a:gd name="connsiteY10" fmla="*/ 0 h 3069227"/>
              <a:gd name="connsiteX11" fmla="*/ 5306813 w 5818361"/>
              <a:gd name="connsiteY11" fmla="*/ 0 h 3069227"/>
              <a:gd name="connsiteX12" fmla="*/ 5818361 w 5818361"/>
              <a:gd name="connsiteY12" fmla="*/ 511548 h 3069227"/>
              <a:gd name="connsiteX13" fmla="*/ 5818361 w 5818361"/>
              <a:gd name="connsiteY13" fmla="*/ 1138177 h 3069227"/>
              <a:gd name="connsiteX14" fmla="*/ 5818361 w 5818361"/>
              <a:gd name="connsiteY14" fmla="*/ 1790382 h 3069227"/>
              <a:gd name="connsiteX15" fmla="*/ 5818361 w 5818361"/>
              <a:gd name="connsiteY15" fmla="*/ 1790382 h 3069227"/>
              <a:gd name="connsiteX16" fmla="*/ 5818361 w 5818361"/>
              <a:gd name="connsiteY16" fmla="*/ 2151016 h 3069227"/>
              <a:gd name="connsiteX17" fmla="*/ 5818361 w 5818361"/>
              <a:gd name="connsiteY17" fmla="*/ 2557689 h 3069227"/>
              <a:gd name="connsiteX18" fmla="*/ 5818361 w 5818361"/>
              <a:gd name="connsiteY18" fmla="*/ 2557679 h 3069227"/>
              <a:gd name="connsiteX19" fmla="*/ 5306813 w 5818361"/>
              <a:gd name="connsiteY19" fmla="*/ 3069227 h 3069227"/>
              <a:gd name="connsiteX20" fmla="*/ 4787964 w 5818361"/>
              <a:gd name="connsiteY20" fmla="*/ 3069227 h 3069227"/>
              <a:gd name="connsiteX21" fmla="*/ 4182640 w 5818361"/>
              <a:gd name="connsiteY21" fmla="*/ 3069227 h 3069227"/>
              <a:gd name="connsiteX22" fmla="*/ 3548490 w 5818361"/>
              <a:gd name="connsiteY22" fmla="*/ 3069227 h 3069227"/>
              <a:gd name="connsiteX23" fmla="*/ 3029641 w 5818361"/>
              <a:gd name="connsiteY23" fmla="*/ 3069227 h 3069227"/>
              <a:gd name="connsiteX24" fmla="*/ 2424317 w 5818361"/>
              <a:gd name="connsiteY24" fmla="*/ 3069227 h 3069227"/>
              <a:gd name="connsiteX25" fmla="*/ 1910362 w 5818361"/>
              <a:gd name="connsiteY25" fmla="*/ 3069227 h 3069227"/>
              <a:gd name="connsiteX26" fmla="*/ 1396407 w 5818361"/>
              <a:gd name="connsiteY26" fmla="*/ 3069227 h 3069227"/>
              <a:gd name="connsiteX27" fmla="*/ 969727 w 5818361"/>
              <a:gd name="connsiteY27" fmla="*/ 3069227 h 3069227"/>
              <a:gd name="connsiteX28" fmla="*/ 969727 w 5818361"/>
              <a:gd name="connsiteY28" fmla="*/ 3069227 h 3069227"/>
              <a:gd name="connsiteX29" fmla="*/ 511548 w 5818361"/>
              <a:gd name="connsiteY29" fmla="*/ 3069227 h 3069227"/>
              <a:gd name="connsiteX30" fmla="*/ 0 w 5818361"/>
              <a:gd name="connsiteY30" fmla="*/ 2557679 h 3069227"/>
              <a:gd name="connsiteX31" fmla="*/ 0 w 5818361"/>
              <a:gd name="connsiteY31" fmla="*/ 2557689 h 3069227"/>
              <a:gd name="connsiteX32" fmla="*/ -625707 w 5818361"/>
              <a:gd name="connsiteY32" fmla="*/ 2384595 h 3069227"/>
              <a:gd name="connsiteX33" fmla="*/ -1251413 w 5818361"/>
              <a:gd name="connsiteY33" fmla="*/ 2211501 h 3069227"/>
              <a:gd name="connsiteX34" fmla="*/ -650735 w 5818361"/>
              <a:gd name="connsiteY34" fmla="*/ 2009364 h 3069227"/>
              <a:gd name="connsiteX35" fmla="*/ 0 w 5818361"/>
              <a:gd name="connsiteY35" fmla="*/ 1790382 h 3069227"/>
              <a:gd name="connsiteX36" fmla="*/ 0 w 5818361"/>
              <a:gd name="connsiteY36" fmla="*/ 1176542 h 3069227"/>
              <a:gd name="connsiteX37" fmla="*/ 0 w 5818361"/>
              <a:gd name="connsiteY37" fmla="*/ 511548 h 3069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5818361" h="3069227" fill="none" extrusionOk="0">
                <a:moveTo>
                  <a:pt x="0" y="511548"/>
                </a:moveTo>
                <a:cubicBezTo>
                  <a:pt x="43829" y="229767"/>
                  <a:pt x="250091" y="49424"/>
                  <a:pt x="511548" y="0"/>
                </a:cubicBezTo>
                <a:cubicBezTo>
                  <a:pt x="704477" y="3059"/>
                  <a:pt x="758455" y="20924"/>
                  <a:pt x="969727" y="0"/>
                </a:cubicBezTo>
                <a:lnTo>
                  <a:pt x="969727" y="0"/>
                </a:lnTo>
                <a:cubicBezTo>
                  <a:pt x="1131632" y="4490"/>
                  <a:pt x="1308342" y="19860"/>
                  <a:pt x="1469136" y="0"/>
                </a:cubicBezTo>
                <a:cubicBezTo>
                  <a:pt x="1629930" y="-19860"/>
                  <a:pt x="1796351" y="-15711"/>
                  <a:pt x="1968545" y="0"/>
                </a:cubicBezTo>
                <a:cubicBezTo>
                  <a:pt x="2140739" y="15711"/>
                  <a:pt x="2252361" y="-15352"/>
                  <a:pt x="2424317" y="0"/>
                </a:cubicBezTo>
                <a:cubicBezTo>
                  <a:pt x="2719869" y="-13892"/>
                  <a:pt x="2857570" y="21683"/>
                  <a:pt x="3058466" y="0"/>
                </a:cubicBezTo>
                <a:cubicBezTo>
                  <a:pt x="3259362" y="-21683"/>
                  <a:pt x="3331789" y="7777"/>
                  <a:pt x="3548490" y="0"/>
                </a:cubicBezTo>
                <a:cubicBezTo>
                  <a:pt x="3765191" y="-7777"/>
                  <a:pt x="3845562" y="17459"/>
                  <a:pt x="4124990" y="0"/>
                </a:cubicBezTo>
                <a:cubicBezTo>
                  <a:pt x="4404418" y="-17459"/>
                  <a:pt x="4431268" y="14251"/>
                  <a:pt x="4701489" y="0"/>
                </a:cubicBezTo>
                <a:cubicBezTo>
                  <a:pt x="4971710" y="-14251"/>
                  <a:pt x="5040571" y="-6203"/>
                  <a:pt x="5306813" y="0"/>
                </a:cubicBezTo>
                <a:cubicBezTo>
                  <a:pt x="5540986" y="-14738"/>
                  <a:pt x="5807707" y="251877"/>
                  <a:pt x="5818361" y="511548"/>
                </a:cubicBezTo>
                <a:cubicBezTo>
                  <a:pt x="5845821" y="730473"/>
                  <a:pt x="5840960" y="976844"/>
                  <a:pt x="5818361" y="1138177"/>
                </a:cubicBezTo>
                <a:cubicBezTo>
                  <a:pt x="5795762" y="1299510"/>
                  <a:pt x="5800910" y="1465221"/>
                  <a:pt x="5818361" y="1790382"/>
                </a:cubicBezTo>
                <a:lnTo>
                  <a:pt x="5818361" y="1790382"/>
                </a:lnTo>
                <a:cubicBezTo>
                  <a:pt x="5820155" y="1966093"/>
                  <a:pt x="5831456" y="2021236"/>
                  <a:pt x="5818361" y="2151016"/>
                </a:cubicBezTo>
                <a:cubicBezTo>
                  <a:pt x="5805266" y="2280796"/>
                  <a:pt x="5835589" y="2441331"/>
                  <a:pt x="5818361" y="2557689"/>
                </a:cubicBezTo>
                <a:cubicBezTo>
                  <a:pt x="5818361" y="2557686"/>
                  <a:pt x="5818361" y="2557681"/>
                  <a:pt x="5818361" y="2557679"/>
                </a:cubicBezTo>
                <a:cubicBezTo>
                  <a:pt x="5831220" y="2821567"/>
                  <a:pt x="5571292" y="3107652"/>
                  <a:pt x="5306813" y="3069227"/>
                </a:cubicBezTo>
                <a:cubicBezTo>
                  <a:pt x="5111566" y="3073063"/>
                  <a:pt x="4919150" y="3053601"/>
                  <a:pt x="4787964" y="3069227"/>
                </a:cubicBezTo>
                <a:cubicBezTo>
                  <a:pt x="4656778" y="3084853"/>
                  <a:pt x="4368614" y="3045005"/>
                  <a:pt x="4182640" y="3069227"/>
                </a:cubicBezTo>
                <a:cubicBezTo>
                  <a:pt x="3996666" y="3093449"/>
                  <a:pt x="3718447" y="3099932"/>
                  <a:pt x="3548490" y="3069227"/>
                </a:cubicBezTo>
                <a:cubicBezTo>
                  <a:pt x="3378533" y="3038523"/>
                  <a:pt x="3227298" y="3094171"/>
                  <a:pt x="3029641" y="3069227"/>
                </a:cubicBezTo>
                <a:cubicBezTo>
                  <a:pt x="2831984" y="3044283"/>
                  <a:pt x="2573527" y="3042098"/>
                  <a:pt x="2424317" y="3069227"/>
                </a:cubicBezTo>
                <a:cubicBezTo>
                  <a:pt x="2220152" y="3067142"/>
                  <a:pt x="2117186" y="3071280"/>
                  <a:pt x="1910362" y="3069227"/>
                </a:cubicBezTo>
                <a:cubicBezTo>
                  <a:pt x="1703538" y="3067174"/>
                  <a:pt x="1564563" y="3062062"/>
                  <a:pt x="1396407" y="3069227"/>
                </a:cubicBezTo>
                <a:cubicBezTo>
                  <a:pt x="1228251" y="3076392"/>
                  <a:pt x="1060559" y="3081758"/>
                  <a:pt x="969727" y="3069227"/>
                </a:cubicBezTo>
                <a:lnTo>
                  <a:pt x="969727" y="3069227"/>
                </a:lnTo>
                <a:cubicBezTo>
                  <a:pt x="842078" y="3088315"/>
                  <a:pt x="732547" y="3056035"/>
                  <a:pt x="511548" y="3069227"/>
                </a:cubicBezTo>
                <a:cubicBezTo>
                  <a:pt x="290135" y="3043150"/>
                  <a:pt x="-42878" y="2808718"/>
                  <a:pt x="0" y="2557679"/>
                </a:cubicBezTo>
                <a:cubicBezTo>
                  <a:pt x="1" y="2557684"/>
                  <a:pt x="1" y="2557686"/>
                  <a:pt x="0" y="2557689"/>
                </a:cubicBezTo>
                <a:cubicBezTo>
                  <a:pt x="-282200" y="2490270"/>
                  <a:pt x="-385950" y="2428319"/>
                  <a:pt x="-625707" y="2384595"/>
                </a:cubicBezTo>
                <a:cubicBezTo>
                  <a:pt x="-865464" y="2340871"/>
                  <a:pt x="-968110" y="2299493"/>
                  <a:pt x="-1251413" y="2211501"/>
                </a:cubicBezTo>
                <a:cubicBezTo>
                  <a:pt x="-1026202" y="2104945"/>
                  <a:pt x="-818374" y="2083762"/>
                  <a:pt x="-650735" y="2009364"/>
                </a:cubicBezTo>
                <a:cubicBezTo>
                  <a:pt x="-483096" y="1934966"/>
                  <a:pt x="-249523" y="1909376"/>
                  <a:pt x="0" y="1790382"/>
                </a:cubicBezTo>
                <a:cubicBezTo>
                  <a:pt x="28265" y="1662415"/>
                  <a:pt x="4596" y="1388558"/>
                  <a:pt x="0" y="1176542"/>
                </a:cubicBezTo>
                <a:cubicBezTo>
                  <a:pt x="-4596" y="964526"/>
                  <a:pt x="8420" y="668391"/>
                  <a:pt x="0" y="511548"/>
                </a:cubicBezTo>
                <a:close/>
              </a:path>
              <a:path w="5818361" h="3069227" stroke="0" extrusionOk="0">
                <a:moveTo>
                  <a:pt x="0" y="511548"/>
                </a:moveTo>
                <a:cubicBezTo>
                  <a:pt x="28438" y="265805"/>
                  <a:pt x="284547" y="-23294"/>
                  <a:pt x="511548" y="0"/>
                </a:cubicBezTo>
                <a:cubicBezTo>
                  <a:pt x="607151" y="-19799"/>
                  <a:pt x="756504" y="944"/>
                  <a:pt x="969727" y="0"/>
                </a:cubicBezTo>
                <a:lnTo>
                  <a:pt x="969727" y="0"/>
                </a:lnTo>
                <a:cubicBezTo>
                  <a:pt x="1197717" y="-4516"/>
                  <a:pt x="1285707" y="15490"/>
                  <a:pt x="1440044" y="0"/>
                </a:cubicBezTo>
                <a:cubicBezTo>
                  <a:pt x="1594381" y="-15490"/>
                  <a:pt x="1746588" y="11341"/>
                  <a:pt x="1954000" y="0"/>
                </a:cubicBezTo>
                <a:cubicBezTo>
                  <a:pt x="2161412" y="-11341"/>
                  <a:pt x="2299973" y="12610"/>
                  <a:pt x="2424317" y="0"/>
                </a:cubicBezTo>
                <a:cubicBezTo>
                  <a:pt x="2598067" y="-22727"/>
                  <a:pt x="2726533" y="2506"/>
                  <a:pt x="2971991" y="0"/>
                </a:cubicBezTo>
                <a:cubicBezTo>
                  <a:pt x="3217449" y="-2506"/>
                  <a:pt x="3360528" y="-916"/>
                  <a:pt x="3462016" y="0"/>
                </a:cubicBezTo>
                <a:cubicBezTo>
                  <a:pt x="3563505" y="916"/>
                  <a:pt x="3782498" y="-6699"/>
                  <a:pt x="4096165" y="0"/>
                </a:cubicBezTo>
                <a:cubicBezTo>
                  <a:pt x="4409832" y="6699"/>
                  <a:pt x="4359093" y="13139"/>
                  <a:pt x="4615014" y="0"/>
                </a:cubicBezTo>
                <a:cubicBezTo>
                  <a:pt x="4870935" y="-13139"/>
                  <a:pt x="5111290" y="-10446"/>
                  <a:pt x="5306813" y="0"/>
                </a:cubicBezTo>
                <a:cubicBezTo>
                  <a:pt x="5646494" y="-34391"/>
                  <a:pt x="5829884" y="232658"/>
                  <a:pt x="5818361" y="511548"/>
                </a:cubicBezTo>
                <a:cubicBezTo>
                  <a:pt x="5826096" y="830812"/>
                  <a:pt x="5813509" y="899852"/>
                  <a:pt x="5818361" y="1176542"/>
                </a:cubicBezTo>
                <a:cubicBezTo>
                  <a:pt x="5823213" y="1453232"/>
                  <a:pt x="5821495" y="1523041"/>
                  <a:pt x="5818361" y="1790382"/>
                </a:cubicBezTo>
                <a:lnTo>
                  <a:pt x="5818361" y="1790382"/>
                </a:lnTo>
                <a:cubicBezTo>
                  <a:pt x="5821667" y="1932044"/>
                  <a:pt x="5804756" y="2014626"/>
                  <a:pt x="5818361" y="2151016"/>
                </a:cubicBezTo>
                <a:cubicBezTo>
                  <a:pt x="5831966" y="2287406"/>
                  <a:pt x="5834514" y="2409105"/>
                  <a:pt x="5818361" y="2557689"/>
                </a:cubicBezTo>
                <a:cubicBezTo>
                  <a:pt x="5818361" y="2557687"/>
                  <a:pt x="5818361" y="2557682"/>
                  <a:pt x="5818361" y="2557679"/>
                </a:cubicBezTo>
                <a:cubicBezTo>
                  <a:pt x="5797246" y="2811436"/>
                  <a:pt x="5629925" y="3120380"/>
                  <a:pt x="5306813" y="3069227"/>
                </a:cubicBezTo>
                <a:cubicBezTo>
                  <a:pt x="5115064" y="3054981"/>
                  <a:pt x="4976100" y="3076856"/>
                  <a:pt x="4816789" y="3069227"/>
                </a:cubicBezTo>
                <a:cubicBezTo>
                  <a:pt x="4657478" y="3061598"/>
                  <a:pt x="4455952" y="3063832"/>
                  <a:pt x="4326764" y="3069227"/>
                </a:cubicBezTo>
                <a:cubicBezTo>
                  <a:pt x="4197576" y="3074622"/>
                  <a:pt x="3976825" y="3047287"/>
                  <a:pt x="3779090" y="3069227"/>
                </a:cubicBezTo>
                <a:cubicBezTo>
                  <a:pt x="3581355" y="3091167"/>
                  <a:pt x="3510973" y="3080650"/>
                  <a:pt x="3260241" y="3069227"/>
                </a:cubicBezTo>
                <a:cubicBezTo>
                  <a:pt x="3009509" y="3057804"/>
                  <a:pt x="2725109" y="3071152"/>
                  <a:pt x="2424317" y="3069227"/>
                </a:cubicBezTo>
                <a:cubicBezTo>
                  <a:pt x="2276229" y="3076593"/>
                  <a:pt x="2040413" y="3062045"/>
                  <a:pt x="1910362" y="3069227"/>
                </a:cubicBezTo>
                <a:cubicBezTo>
                  <a:pt x="1780312" y="3076409"/>
                  <a:pt x="1575543" y="3052469"/>
                  <a:pt x="1440044" y="3069227"/>
                </a:cubicBezTo>
                <a:cubicBezTo>
                  <a:pt x="1304545" y="3085985"/>
                  <a:pt x="1067002" y="3075897"/>
                  <a:pt x="969727" y="3069227"/>
                </a:cubicBezTo>
                <a:lnTo>
                  <a:pt x="969727" y="3069227"/>
                </a:lnTo>
                <a:cubicBezTo>
                  <a:pt x="794789" y="3081776"/>
                  <a:pt x="617150" y="3050722"/>
                  <a:pt x="511548" y="3069227"/>
                </a:cubicBezTo>
                <a:cubicBezTo>
                  <a:pt x="223075" y="3080059"/>
                  <a:pt x="-1856" y="2807289"/>
                  <a:pt x="0" y="2557679"/>
                </a:cubicBezTo>
                <a:cubicBezTo>
                  <a:pt x="1" y="2557681"/>
                  <a:pt x="1" y="2557686"/>
                  <a:pt x="0" y="2557689"/>
                </a:cubicBezTo>
                <a:cubicBezTo>
                  <a:pt x="-191212" y="2493176"/>
                  <a:pt x="-414559" y="2472355"/>
                  <a:pt x="-588164" y="2394981"/>
                </a:cubicBezTo>
                <a:cubicBezTo>
                  <a:pt x="-761769" y="2317607"/>
                  <a:pt x="-1028503" y="2283491"/>
                  <a:pt x="-1251413" y="2211501"/>
                </a:cubicBezTo>
                <a:cubicBezTo>
                  <a:pt x="-1060304" y="2117625"/>
                  <a:pt x="-915154" y="2094633"/>
                  <a:pt x="-638221" y="2005153"/>
                </a:cubicBezTo>
                <a:cubicBezTo>
                  <a:pt x="-361288" y="1915673"/>
                  <a:pt x="-286363" y="1860572"/>
                  <a:pt x="0" y="1790382"/>
                </a:cubicBezTo>
                <a:cubicBezTo>
                  <a:pt x="18576" y="1530360"/>
                  <a:pt x="-6591" y="1428326"/>
                  <a:pt x="0" y="1125388"/>
                </a:cubicBezTo>
                <a:cubicBezTo>
                  <a:pt x="6591" y="822450"/>
                  <a:pt x="859" y="655624"/>
                  <a:pt x="0" y="511548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302018887">
                  <a:prstGeom prst="wedgeRoundRectCallout">
                    <a:avLst>
                      <a:gd name="adj1" fmla="val -71508"/>
                      <a:gd name="adj2" fmla="val 22054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0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만일 내가</a:t>
            </a:r>
            <a:endParaRPr lang="en-US" altLang="ko-KR" sz="30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algn="ctr"/>
            <a:r>
              <a:rPr lang="ko-KR" altLang="en-US" sz="30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돈 대신 체리씨를 가져온</a:t>
            </a:r>
            <a:endParaRPr lang="en-US" altLang="ko-KR" sz="30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algn="ctr"/>
            <a:r>
              <a:rPr lang="ko-KR" altLang="en-US" sz="30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주인공을 크게 혼냈다면</a:t>
            </a:r>
            <a:endParaRPr lang="en-US" altLang="ko-KR" sz="30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algn="ctr"/>
            <a:r>
              <a:rPr lang="ko-KR" altLang="en-US" sz="30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뒷이야기는</a:t>
            </a:r>
            <a:endParaRPr lang="en-US" altLang="ko-KR" sz="30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algn="ctr"/>
            <a:r>
              <a:rPr lang="ko-KR" altLang="en-US" sz="30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어떻게 됐을까</a:t>
            </a:r>
            <a:r>
              <a:rPr lang="en-US" altLang="ko-KR" sz="30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</p:txBody>
      </p:sp>
      <p:pic>
        <p:nvPicPr>
          <p:cNvPr id="9" name="그림 8" descr="남자, 셔츠, 방이(가) 표시된 사진&#10;&#10;자동 생성된 설명">
            <a:extLst>
              <a:ext uri="{FF2B5EF4-FFF2-40B4-BE49-F238E27FC236}">
                <a16:creationId xmlns="" xmlns:a16="http://schemas.microsoft.com/office/drawing/2014/main" id="{0EA57392-558B-4EAE-BB24-8E8FEF2120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105477" y="1504180"/>
            <a:ext cx="10124977" cy="5340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268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2FFC36C0-F120-44C0-8E71-5A9833E62313}"/>
              </a:ext>
            </a:extLst>
          </p:cNvPr>
          <p:cNvSpPr/>
          <p:nvPr/>
        </p:nvSpPr>
        <p:spPr>
          <a:xfrm>
            <a:off x="1552859" y="2302576"/>
            <a:ext cx="9086281" cy="3458285"/>
          </a:xfrm>
          <a:custGeom>
            <a:avLst/>
            <a:gdLst>
              <a:gd name="connsiteX0" fmla="*/ 0 w 9086281"/>
              <a:gd name="connsiteY0" fmla="*/ 356930 h 3458285"/>
              <a:gd name="connsiteX1" fmla="*/ 356930 w 9086281"/>
              <a:gd name="connsiteY1" fmla="*/ 0 h 3458285"/>
              <a:gd name="connsiteX2" fmla="*/ 1138356 w 9086281"/>
              <a:gd name="connsiteY2" fmla="*/ 0 h 3458285"/>
              <a:gd name="connsiteX3" fmla="*/ 1752334 w 9086281"/>
              <a:gd name="connsiteY3" fmla="*/ 0 h 3458285"/>
              <a:gd name="connsiteX4" fmla="*/ 2366311 w 9086281"/>
              <a:gd name="connsiteY4" fmla="*/ 0 h 3458285"/>
              <a:gd name="connsiteX5" fmla="*/ 2896564 w 9086281"/>
              <a:gd name="connsiteY5" fmla="*/ 0 h 3458285"/>
              <a:gd name="connsiteX6" fmla="*/ 3426818 w 9086281"/>
              <a:gd name="connsiteY6" fmla="*/ 0 h 3458285"/>
              <a:gd name="connsiteX7" fmla="*/ 3957071 w 9086281"/>
              <a:gd name="connsiteY7" fmla="*/ 0 h 3458285"/>
              <a:gd name="connsiteX8" fmla="*/ 4403600 w 9086281"/>
              <a:gd name="connsiteY8" fmla="*/ 0 h 3458285"/>
              <a:gd name="connsiteX9" fmla="*/ 4933853 w 9086281"/>
              <a:gd name="connsiteY9" fmla="*/ 0 h 3458285"/>
              <a:gd name="connsiteX10" fmla="*/ 5547831 w 9086281"/>
              <a:gd name="connsiteY10" fmla="*/ 0 h 3458285"/>
              <a:gd name="connsiteX11" fmla="*/ 6245533 w 9086281"/>
              <a:gd name="connsiteY11" fmla="*/ 0 h 3458285"/>
              <a:gd name="connsiteX12" fmla="*/ 6775786 w 9086281"/>
              <a:gd name="connsiteY12" fmla="*/ 0 h 3458285"/>
              <a:gd name="connsiteX13" fmla="*/ 7306039 w 9086281"/>
              <a:gd name="connsiteY13" fmla="*/ 0 h 3458285"/>
              <a:gd name="connsiteX14" fmla="*/ 7752569 w 9086281"/>
              <a:gd name="connsiteY14" fmla="*/ 0 h 3458285"/>
              <a:gd name="connsiteX15" fmla="*/ 8729351 w 9086281"/>
              <a:gd name="connsiteY15" fmla="*/ 0 h 3458285"/>
              <a:gd name="connsiteX16" fmla="*/ 9086281 w 9086281"/>
              <a:gd name="connsiteY16" fmla="*/ 356930 h 3458285"/>
              <a:gd name="connsiteX17" fmla="*/ 9086281 w 9086281"/>
              <a:gd name="connsiteY17" fmla="*/ 1097925 h 3458285"/>
              <a:gd name="connsiteX18" fmla="*/ 9086281 w 9086281"/>
              <a:gd name="connsiteY18" fmla="*/ 1784031 h 3458285"/>
              <a:gd name="connsiteX19" fmla="*/ 9086281 w 9086281"/>
              <a:gd name="connsiteY19" fmla="*/ 2415249 h 3458285"/>
              <a:gd name="connsiteX20" fmla="*/ 9086281 w 9086281"/>
              <a:gd name="connsiteY20" fmla="*/ 3101355 h 3458285"/>
              <a:gd name="connsiteX21" fmla="*/ 8729351 w 9086281"/>
              <a:gd name="connsiteY21" fmla="*/ 3458285 h 3458285"/>
              <a:gd name="connsiteX22" fmla="*/ 8115373 w 9086281"/>
              <a:gd name="connsiteY22" fmla="*/ 3458285 h 3458285"/>
              <a:gd name="connsiteX23" fmla="*/ 7585120 w 9086281"/>
              <a:gd name="connsiteY23" fmla="*/ 3458285 h 3458285"/>
              <a:gd name="connsiteX24" fmla="*/ 6887418 w 9086281"/>
              <a:gd name="connsiteY24" fmla="*/ 3458285 h 3458285"/>
              <a:gd name="connsiteX25" fmla="*/ 6357165 w 9086281"/>
              <a:gd name="connsiteY25" fmla="*/ 3458285 h 3458285"/>
              <a:gd name="connsiteX26" fmla="*/ 5575739 w 9086281"/>
              <a:gd name="connsiteY26" fmla="*/ 3458285 h 3458285"/>
              <a:gd name="connsiteX27" fmla="*/ 4878037 w 9086281"/>
              <a:gd name="connsiteY27" fmla="*/ 3458285 h 3458285"/>
              <a:gd name="connsiteX28" fmla="*/ 4264060 w 9086281"/>
              <a:gd name="connsiteY28" fmla="*/ 3458285 h 3458285"/>
              <a:gd name="connsiteX29" fmla="*/ 3650082 w 9086281"/>
              <a:gd name="connsiteY29" fmla="*/ 3458285 h 3458285"/>
              <a:gd name="connsiteX30" fmla="*/ 2784932 w 9086281"/>
              <a:gd name="connsiteY30" fmla="*/ 3458285 h 3458285"/>
              <a:gd name="connsiteX31" fmla="*/ 2170955 w 9086281"/>
              <a:gd name="connsiteY31" fmla="*/ 3458285 h 3458285"/>
              <a:gd name="connsiteX32" fmla="*/ 1724425 w 9086281"/>
              <a:gd name="connsiteY32" fmla="*/ 3458285 h 3458285"/>
              <a:gd name="connsiteX33" fmla="*/ 1110448 w 9086281"/>
              <a:gd name="connsiteY33" fmla="*/ 3458285 h 3458285"/>
              <a:gd name="connsiteX34" fmla="*/ 356930 w 9086281"/>
              <a:gd name="connsiteY34" fmla="*/ 3458285 h 3458285"/>
              <a:gd name="connsiteX35" fmla="*/ 0 w 9086281"/>
              <a:gd name="connsiteY35" fmla="*/ 3101355 h 3458285"/>
              <a:gd name="connsiteX36" fmla="*/ 0 w 9086281"/>
              <a:gd name="connsiteY36" fmla="*/ 2415249 h 3458285"/>
              <a:gd name="connsiteX37" fmla="*/ 0 w 9086281"/>
              <a:gd name="connsiteY37" fmla="*/ 1729143 h 3458285"/>
              <a:gd name="connsiteX38" fmla="*/ 0 w 9086281"/>
              <a:gd name="connsiteY38" fmla="*/ 1097925 h 3458285"/>
              <a:gd name="connsiteX39" fmla="*/ 0 w 9086281"/>
              <a:gd name="connsiteY39" fmla="*/ 356930 h 3458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9086281" h="3458285" fill="none" extrusionOk="0">
                <a:moveTo>
                  <a:pt x="0" y="356930"/>
                </a:moveTo>
                <a:cubicBezTo>
                  <a:pt x="4822" y="121468"/>
                  <a:pt x="122873" y="20348"/>
                  <a:pt x="356930" y="0"/>
                </a:cubicBezTo>
                <a:cubicBezTo>
                  <a:pt x="633402" y="-16712"/>
                  <a:pt x="913914" y="26756"/>
                  <a:pt x="1138356" y="0"/>
                </a:cubicBezTo>
                <a:cubicBezTo>
                  <a:pt x="1362798" y="-26756"/>
                  <a:pt x="1537126" y="25856"/>
                  <a:pt x="1752334" y="0"/>
                </a:cubicBezTo>
                <a:cubicBezTo>
                  <a:pt x="1967542" y="-25856"/>
                  <a:pt x="2184450" y="4349"/>
                  <a:pt x="2366311" y="0"/>
                </a:cubicBezTo>
                <a:cubicBezTo>
                  <a:pt x="2548172" y="-4349"/>
                  <a:pt x="2727587" y="19995"/>
                  <a:pt x="2896564" y="0"/>
                </a:cubicBezTo>
                <a:cubicBezTo>
                  <a:pt x="3065541" y="-19995"/>
                  <a:pt x="3219710" y="19154"/>
                  <a:pt x="3426818" y="0"/>
                </a:cubicBezTo>
                <a:cubicBezTo>
                  <a:pt x="3633926" y="-19154"/>
                  <a:pt x="3699601" y="-11371"/>
                  <a:pt x="3957071" y="0"/>
                </a:cubicBezTo>
                <a:cubicBezTo>
                  <a:pt x="4214541" y="11371"/>
                  <a:pt x="4262094" y="-4669"/>
                  <a:pt x="4403600" y="0"/>
                </a:cubicBezTo>
                <a:cubicBezTo>
                  <a:pt x="4545106" y="4669"/>
                  <a:pt x="4697862" y="-6620"/>
                  <a:pt x="4933853" y="0"/>
                </a:cubicBezTo>
                <a:cubicBezTo>
                  <a:pt x="5169844" y="6620"/>
                  <a:pt x="5424649" y="29807"/>
                  <a:pt x="5547831" y="0"/>
                </a:cubicBezTo>
                <a:cubicBezTo>
                  <a:pt x="5671013" y="-29807"/>
                  <a:pt x="5977949" y="9012"/>
                  <a:pt x="6245533" y="0"/>
                </a:cubicBezTo>
                <a:cubicBezTo>
                  <a:pt x="6513117" y="-9012"/>
                  <a:pt x="6558713" y="16229"/>
                  <a:pt x="6775786" y="0"/>
                </a:cubicBezTo>
                <a:cubicBezTo>
                  <a:pt x="6992859" y="-16229"/>
                  <a:pt x="7079159" y="-9832"/>
                  <a:pt x="7306039" y="0"/>
                </a:cubicBezTo>
                <a:cubicBezTo>
                  <a:pt x="7532919" y="9832"/>
                  <a:pt x="7662645" y="-4416"/>
                  <a:pt x="7752569" y="0"/>
                </a:cubicBezTo>
                <a:cubicBezTo>
                  <a:pt x="7842493" y="4416"/>
                  <a:pt x="8390776" y="19674"/>
                  <a:pt x="8729351" y="0"/>
                </a:cubicBezTo>
                <a:cubicBezTo>
                  <a:pt x="8949579" y="26927"/>
                  <a:pt x="9053347" y="145593"/>
                  <a:pt x="9086281" y="356930"/>
                </a:cubicBezTo>
                <a:cubicBezTo>
                  <a:pt x="9093413" y="606390"/>
                  <a:pt x="9091287" y="746636"/>
                  <a:pt x="9086281" y="1097925"/>
                </a:cubicBezTo>
                <a:cubicBezTo>
                  <a:pt x="9081275" y="1449215"/>
                  <a:pt x="9115075" y="1520701"/>
                  <a:pt x="9086281" y="1784031"/>
                </a:cubicBezTo>
                <a:cubicBezTo>
                  <a:pt x="9057487" y="2047361"/>
                  <a:pt x="9077156" y="2285668"/>
                  <a:pt x="9086281" y="2415249"/>
                </a:cubicBezTo>
                <a:cubicBezTo>
                  <a:pt x="9095406" y="2544830"/>
                  <a:pt x="9076541" y="2962666"/>
                  <a:pt x="9086281" y="3101355"/>
                </a:cubicBezTo>
                <a:cubicBezTo>
                  <a:pt x="9094320" y="3319352"/>
                  <a:pt x="8897333" y="3441587"/>
                  <a:pt x="8729351" y="3458285"/>
                </a:cubicBezTo>
                <a:cubicBezTo>
                  <a:pt x="8579705" y="3454873"/>
                  <a:pt x="8360217" y="3441083"/>
                  <a:pt x="8115373" y="3458285"/>
                </a:cubicBezTo>
                <a:cubicBezTo>
                  <a:pt x="7870529" y="3475487"/>
                  <a:pt x="7743636" y="3431822"/>
                  <a:pt x="7585120" y="3458285"/>
                </a:cubicBezTo>
                <a:cubicBezTo>
                  <a:pt x="7426604" y="3484748"/>
                  <a:pt x="7172243" y="3429899"/>
                  <a:pt x="6887418" y="3458285"/>
                </a:cubicBezTo>
                <a:cubicBezTo>
                  <a:pt x="6602593" y="3486671"/>
                  <a:pt x="6519111" y="3434543"/>
                  <a:pt x="6357165" y="3458285"/>
                </a:cubicBezTo>
                <a:cubicBezTo>
                  <a:pt x="6195219" y="3482027"/>
                  <a:pt x="5779337" y="3482647"/>
                  <a:pt x="5575739" y="3458285"/>
                </a:cubicBezTo>
                <a:cubicBezTo>
                  <a:pt x="5372141" y="3433923"/>
                  <a:pt x="5079065" y="3478118"/>
                  <a:pt x="4878037" y="3458285"/>
                </a:cubicBezTo>
                <a:cubicBezTo>
                  <a:pt x="4677009" y="3438452"/>
                  <a:pt x="4540962" y="3459673"/>
                  <a:pt x="4264060" y="3458285"/>
                </a:cubicBezTo>
                <a:cubicBezTo>
                  <a:pt x="3987158" y="3456897"/>
                  <a:pt x="3787590" y="3456370"/>
                  <a:pt x="3650082" y="3458285"/>
                </a:cubicBezTo>
                <a:cubicBezTo>
                  <a:pt x="3512574" y="3460200"/>
                  <a:pt x="3207111" y="3422366"/>
                  <a:pt x="2784932" y="3458285"/>
                </a:cubicBezTo>
                <a:cubicBezTo>
                  <a:pt x="2362753" y="3494205"/>
                  <a:pt x="2464690" y="3459258"/>
                  <a:pt x="2170955" y="3458285"/>
                </a:cubicBezTo>
                <a:cubicBezTo>
                  <a:pt x="1877220" y="3457312"/>
                  <a:pt x="1860845" y="3457076"/>
                  <a:pt x="1724425" y="3458285"/>
                </a:cubicBezTo>
                <a:cubicBezTo>
                  <a:pt x="1588005" y="3459495"/>
                  <a:pt x="1342690" y="3479398"/>
                  <a:pt x="1110448" y="3458285"/>
                </a:cubicBezTo>
                <a:cubicBezTo>
                  <a:pt x="878206" y="3437172"/>
                  <a:pt x="553438" y="3463757"/>
                  <a:pt x="356930" y="3458285"/>
                </a:cubicBezTo>
                <a:cubicBezTo>
                  <a:pt x="191389" y="3460207"/>
                  <a:pt x="24625" y="3273171"/>
                  <a:pt x="0" y="3101355"/>
                </a:cubicBezTo>
                <a:cubicBezTo>
                  <a:pt x="-33493" y="2829548"/>
                  <a:pt x="-23883" y="2556668"/>
                  <a:pt x="0" y="2415249"/>
                </a:cubicBezTo>
                <a:cubicBezTo>
                  <a:pt x="23883" y="2273830"/>
                  <a:pt x="-25094" y="1968777"/>
                  <a:pt x="0" y="1729143"/>
                </a:cubicBezTo>
                <a:cubicBezTo>
                  <a:pt x="25094" y="1489509"/>
                  <a:pt x="30970" y="1403176"/>
                  <a:pt x="0" y="1097925"/>
                </a:cubicBezTo>
                <a:cubicBezTo>
                  <a:pt x="-30970" y="792674"/>
                  <a:pt x="-7925" y="531826"/>
                  <a:pt x="0" y="356930"/>
                </a:cubicBezTo>
                <a:close/>
              </a:path>
              <a:path w="9086281" h="3458285" stroke="0" extrusionOk="0">
                <a:moveTo>
                  <a:pt x="0" y="356930"/>
                </a:moveTo>
                <a:cubicBezTo>
                  <a:pt x="-8133" y="195708"/>
                  <a:pt x="132869" y="497"/>
                  <a:pt x="356930" y="0"/>
                </a:cubicBezTo>
                <a:cubicBezTo>
                  <a:pt x="497281" y="-7119"/>
                  <a:pt x="753449" y="12407"/>
                  <a:pt x="887183" y="0"/>
                </a:cubicBezTo>
                <a:cubicBezTo>
                  <a:pt x="1020917" y="-12407"/>
                  <a:pt x="1220450" y="-16483"/>
                  <a:pt x="1333712" y="0"/>
                </a:cubicBezTo>
                <a:cubicBezTo>
                  <a:pt x="1446974" y="16483"/>
                  <a:pt x="1602908" y="9515"/>
                  <a:pt x="1780242" y="0"/>
                </a:cubicBezTo>
                <a:cubicBezTo>
                  <a:pt x="1957576" y="-9515"/>
                  <a:pt x="2098260" y="-20526"/>
                  <a:pt x="2310495" y="0"/>
                </a:cubicBezTo>
                <a:cubicBezTo>
                  <a:pt x="2522730" y="20526"/>
                  <a:pt x="2894905" y="27817"/>
                  <a:pt x="3175645" y="0"/>
                </a:cubicBezTo>
                <a:cubicBezTo>
                  <a:pt x="3456385" y="-27817"/>
                  <a:pt x="3767408" y="36410"/>
                  <a:pt x="4040795" y="0"/>
                </a:cubicBezTo>
                <a:cubicBezTo>
                  <a:pt x="4314182" y="-36410"/>
                  <a:pt x="4324628" y="-14265"/>
                  <a:pt x="4487324" y="0"/>
                </a:cubicBezTo>
                <a:cubicBezTo>
                  <a:pt x="4650020" y="14265"/>
                  <a:pt x="4968407" y="-28184"/>
                  <a:pt x="5268750" y="0"/>
                </a:cubicBezTo>
                <a:cubicBezTo>
                  <a:pt x="5569093" y="28184"/>
                  <a:pt x="5753506" y="2424"/>
                  <a:pt x="5882728" y="0"/>
                </a:cubicBezTo>
                <a:cubicBezTo>
                  <a:pt x="6011950" y="-2424"/>
                  <a:pt x="6467354" y="31693"/>
                  <a:pt x="6664154" y="0"/>
                </a:cubicBezTo>
                <a:cubicBezTo>
                  <a:pt x="6860954" y="-31693"/>
                  <a:pt x="7145872" y="14508"/>
                  <a:pt x="7361856" y="0"/>
                </a:cubicBezTo>
                <a:cubicBezTo>
                  <a:pt x="7577840" y="-14508"/>
                  <a:pt x="7595616" y="12957"/>
                  <a:pt x="7808385" y="0"/>
                </a:cubicBezTo>
                <a:cubicBezTo>
                  <a:pt x="8021154" y="-12957"/>
                  <a:pt x="8290622" y="13215"/>
                  <a:pt x="8729351" y="0"/>
                </a:cubicBezTo>
                <a:cubicBezTo>
                  <a:pt x="8898564" y="-14641"/>
                  <a:pt x="9066875" y="154668"/>
                  <a:pt x="9086281" y="356930"/>
                </a:cubicBezTo>
                <a:cubicBezTo>
                  <a:pt x="9072965" y="561398"/>
                  <a:pt x="9089129" y="689215"/>
                  <a:pt x="9086281" y="988148"/>
                </a:cubicBezTo>
                <a:cubicBezTo>
                  <a:pt x="9083433" y="1287081"/>
                  <a:pt x="9108400" y="1439687"/>
                  <a:pt x="9086281" y="1591921"/>
                </a:cubicBezTo>
                <a:cubicBezTo>
                  <a:pt x="9064162" y="1744155"/>
                  <a:pt x="9120741" y="2118725"/>
                  <a:pt x="9086281" y="2332916"/>
                </a:cubicBezTo>
                <a:cubicBezTo>
                  <a:pt x="9051821" y="2547108"/>
                  <a:pt x="9091293" y="2766635"/>
                  <a:pt x="9086281" y="3101355"/>
                </a:cubicBezTo>
                <a:cubicBezTo>
                  <a:pt x="9128495" y="3280038"/>
                  <a:pt x="8939307" y="3470403"/>
                  <a:pt x="8729351" y="3458285"/>
                </a:cubicBezTo>
                <a:cubicBezTo>
                  <a:pt x="8556052" y="3458519"/>
                  <a:pt x="8501620" y="3460343"/>
                  <a:pt x="8282822" y="3458285"/>
                </a:cubicBezTo>
                <a:cubicBezTo>
                  <a:pt x="8064024" y="3456227"/>
                  <a:pt x="7907088" y="3486231"/>
                  <a:pt x="7668844" y="3458285"/>
                </a:cubicBezTo>
                <a:cubicBezTo>
                  <a:pt x="7430600" y="3430339"/>
                  <a:pt x="7215980" y="3476932"/>
                  <a:pt x="6803694" y="3458285"/>
                </a:cubicBezTo>
                <a:cubicBezTo>
                  <a:pt x="6391408" y="3439639"/>
                  <a:pt x="6307689" y="3432925"/>
                  <a:pt x="5938544" y="3458285"/>
                </a:cubicBezTo>
                <a:cubicBezTo>
                  <a:pt x="5569399" y="3483646"/>
                  <a:pt x="5619393" y="3446135"/>
                  <a:pt x="5492015" y="3458285"/>
                </a:cubicBezTo>
                <a:cubicBezTo>
                  <a:pt x="5364637" y="3470435"/>
                  <a:pt x="4857838" y="3435467"/>
                  <a:pt x="4626865" y="3458285"/>
                </a:cubicBezTo>
                <a:cubicBezTo>
                  <a:pt x="4395892" y="3481104"/>
                  <a:pt x="4003617" y="3474046"/>
                  <a:pt x="3845439" y="3458285"/>
                </a:cubicBezTo>
                <a:cubicBezTo>
                  <a:pt x="3687261" y="3442524"/>
                  <a:pt x="3326525" y="3496115"/>
                  <a:pt x="3064013" y="3458285"/>
                </a:cubicBezTo>
                <a:cubicBezTo>
                  <a:pt x="2801501" y="3420455"/>
                  <a:pt x="2695594" y="3464845"/>
                  <a:pt x="2366311" y="3458285"/>
                </a:cubicBezTo>
                <a:cubicBezTo>
                  <a:pt x="2037028" y="3451725"/>
                  <a:pt x="1756031" y="3486542"/>
                  <a:pt x="1501161" y="3458285"/>
                </a:cubicBezTo>
                <a:cubicBezTo>
                  <a:pt x="1246291" y="3430029"/>
                  <a:pt x="818565" y="3454394"/>
                  <a:pt x="356930" y="3458285"/>
                </a:cubicBezTo>
                <a:cubicBezTo>
                  <a:pt x="152881" y="3469644"/>
                  <a:pt x="46995" y="3304837"/>
                  <a:pt x="0" y="3101355"/>
                </a:cubicBezTo>
                <a:cubicBezTo>
                  <a:pt x="-15898" y="2775086"/>
                  <a:pt x="25766" y="2571038"/>
                  <a:pt x="0" y="2387805"/>
                </a:cubicBezTo>
                <a:cubicBezTo>
                  <a:pt x="-25766" y="2204572"/>
                  <a:pt x="30979" y="1985431"/>
                  <a:pt x="0" y="1729143"/>
                </a:cubicBezTo>
                <a:cubicBezTo>
                  <a:pt x="-30979" y="1472855"/>
                  <a:pt x="21686" y="1196621"/>
                  <a:pt x="0" y="1043036"/>
                </a:cubicBezTo>
                <a:cubicBezTo>
                  <a:pt x="-21686" y="889451"/>
                  <a:pt x="21586" y="545243"/>
                  <a:pt x="0" y="35693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3936736760">
                  <a:prstGeom prst="roundRect">
                    <a:avLst>
                      <a:gd name="adj" fmla="val 10321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어린이 인권과 배려 살펴 보기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="" xmlns:a16="http://schemas.microsoft.com/office/drawing/2014/main" id="{70371567-0369-4688-A992-842A470645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7" t="15168" r="9399" b="14370"/>
          <a:stretch/>
        </p:blipFill>
        <p:spPr>
          <a:xfrm>
            <a:off x="596022" y="4361437"/>
            <a:ext cx="2946074" cy="1952388"/>
          </a:xfrm>
          <a:prstGeom prst="rect">
            <a:avLst/>
          </a:prstGeom>
        </p:spPr>
      </p:pic>
      <p:pic>
        <p:nvPicPr>
          <p:cNvPr id="6" name="그림 5" descr="플레이트, 그리기, 모니터, 컴퓨터이(가) 표시된 사진&#10;&#10;자동 생성된 설명">
            <a:extLst>
              <a:ext uri="{FF2B5EF4-FFF2-40B4-BE49-F238E27FC236}">
                <a16:creationId xmlns="" xmlns:a16="http://schemas.microsoft.com/office/drawing/2014/main" id="{3BF00694-C608-43AA-9EC0-CC8972F8E8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163" y="755846"/>
            <a:ext cx="6547671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41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="" xmlns:a16="http://schemas.microsoft.com/office/drawing/2014/main" id="{2FFC36C0-F120-44C0-8E71-5A9833E62313}"/>
              </a:ext>
            </a:extLst>
          </p:cNvPr>
          <p:cNvSpPr/>
          <p:nvPr/>
        </p:nvSpPr>
        <p:spPr>
          <a:xfrm>
            <a:off x="1552859" y="2302576"/>
            <a:ext cx="9086281" cy="3458285"/>
          </a:xfrm>
          <a:custGeom>
            <a:avLst/>
            <a:gdLst>
              <a:gd name="connsiteX0" fmla="*/ 0 w 9086281"/>
              <a:gd name="connsiteY0" fmla="*/ 356930 h 3458285"/>
              <a:gd name="connsiteX1" fmla="*/ 356930 w 9086281"/>
              <a:gd name="connsiteY1" fmla="*/ 0 h 3458285"/>
              <a:gd name="connsiteX2" fmla="*/ 1138356 w 9086281"/>
              <a:gd name="connsiteY2" fmla="*/ 0 h 3458285"/>
              <a:gd name="connsiteX3" fmla="*/ 1752334 w 9086281"/>
              <a:gd name="connsiteY3" fmla="*/ 0 h 3458285"/>
              <a:gd name="connsiteX4" fmla="*/ 2366311 w 9086281"/>
              <a:gd name="connsiteY4" fmla="*/ 0 h 3458285"/>
              <a:gd name="connsiteX5" fmla="*/ 2896564 w 9086281"/>
              <a:gd name="connsiteY5" fmla="*/ 0 h 3458285"/>
              <a:gd name="connsiteX6" fmla="*/ 3426818 w 9086281"/>
              <a:gd name="connsiteY6" fmla="*/ 0 h 3458285"/>
              <a:gd name="connsiteX7" fmla="*/ 3957071 w 9086281"/>
              <a:gd name="connsiteY7" fmla="*/ 0 h 3458285"/>
              <a:gd name="connsiteX8" fmla="*/ 4403600 w 9086281"/>
              <a:gd name="connsiteY8" fmla="*/ 0 h 3458285"/>
              <a:gd name="connsiteX9" fmla="*/ 4933853 w 9086281"/>
              <a:gd name="connsiteY9" fmla="*/ 0 h 3458285"/>
              <a:gd name="connsiteX10" fmla="*/ 5547831 w 9086281"/>
              <a:gd name="connsiteY10" fmla="*/ 0 h 3458285"/>
              <a:gd name="connsiteX11" fmla="*/ 6245533 w 9086281"/>
              <a:gd name="connsiteY11" fmla="*/ 0 h 3458285"/>
              <a:gd name="connsiteX12" fmla="*/ 6775786 w 9086281"/>
              <a:gd name="connsiteY12" fmla="*/ 0 h 3458285"/>
              <a:gd name="connsiteX13" fmla="*/ 7306039 w 9086281"/>
              <a:gd name="connsiteY13" fmla="*/ 0 h 3458285"/>
              <a:gd name="connsiteX14" fmla="*/ 7752569 w 9086281"/>
              <a:gd name="connsiteY14" fmla="*/ 0 h 3458285"/>
              <a:gd name="connsiteX15" fmla="*/ 8729351 w 9086281"/>
              <a:gd name="connsiteY15" fmla="*/ 0 h 3458285"/>
              <a:gd name="connsiteX16" fmla="*/ 9086281 w 9086281"/>
              <a:gd name="connsiteY16" fmla="*/ 356930 h 3458285"/>
              <a:gd name="connsiteX17" fmla="*/ 9086281 w 9086281"/>
              <a:gd name="connsiteY17" fmla="*/ 1097925 h 3458285"/>
              <a:gd name="connsiteX18" fmla="*/ 9086281 w 9086281"/>
              <a:gd name="connsiteY18" fmla="*/ 1784031 h 3458285"/>
              <a:gd name="connsiteX19" fmla="*/ 9086281 w 9086281"/>
              <a:gd name="connsiteY19" fmla="*/ 2415249 h 3458285"/>
              <a:gd name="connsiteX20" fmla="*/ 9086281 w 9086281"/>
              <a:gd name="connsiteY20" fmla="*/ 3101355 h 3458285"/>
              <a:gd name="connsiteX21" fmla="*/ 8729351 w 9086281"/>
              <a:gd name="connsiteY21" fmla="*/ 3458285 h 3458285"/>
              <a:gd name="connsiteX22" fmla="*/ 8115373 w 9086281"/>
              <a:gd name="connsiteY22" fmla="*/ 3458285 h 3458285"/>
              <a:gd name="connsiteX23" fmla="*/ 7585120 w 9086281"/>
              <a:gd name="connsiteY23" fmla="*/ 3458285 h 3458285"/>
              <a:gd name="connsiteX24" fmla="*/ 6887418 w 9086281"/>
              <a:gd name="connsiteY24" fmla="*/ 3458285 h 3458285"/>
              <a:gd name="connsiteX25" fmla="*/ 6357165 w 9086281"/>
              <a:gd name="connsiteY25" fmla="*/ 3458285 h 3458285"/>
              <a:gd name="connsiteX26" fmla="*/ 5575739 w 9086281"/>
              <a:gd name="connsiteY26" fmla="*/ 3458285 h 3458285"/>
              <a:gd name="connsiteX27" fmla="*/ 4878037 w 9086281"/>
              <a:gd name="connsiteY27" fmla="*/ 3458285 h 3458285"/>
              <a:gd name="connsiteX28" fmla="*/ 4264060 w 9086281"/>
              <a:gd name="connsiteY28" fmla="*/ 3458285 h 3458285"/>
              <a:gd name="connsiteX29" fmla="*/ 3650082 w 9086281"/>
              <a:gd name="connsiteY29" fmla="*/ 3458285 h 3458285"/>
              <a:gd name="connsiteX30" fmla="*/ 2784932 w 9086281"/>
              <a:gd name="connsiteY30" fmla="*/ 3458285 h 3458285"/>
              <a:gd name="connsiteX31" fmla="*/ 2170955 w 9086281"/>
              <a:gd name="connsiteY31" fmla="*/ 3458285 h 3458285"/>
              <a:gd name="connsiteX32" fmla="*/ 1724425 w 9086281"/>
              <a:gd name="connsiteY32" fmla="*/ 3458285 h 3458285"/>
              <a:gd name="connsiteX33" fmla="*/ 1110448 w 9086281"/>
              <a:gd name="connsiteY33" fmla="*/ 3458285 h 3458285"/>
              <a:gd name="connsiteX34" fmla="*/ 356930 w 9086281"/>
              <a:gd name="connsiteY34" fmla="*/ 3458285 h 3458285"/>
              <a:gd name="connsiteX35" fmla="*/ 0 w 9086281"/>
              <a:gd name="connsiteY35" fmla="*/ 3101355 h 3458285"/>
              <a:gd name="connsiteX36" fmla="*/ 0 w 9086281"/>
              <a:gd name="connsiteY36" fmla="*/ 2415249 h 3458285"/>
              <a:gd name="connsiteX37" fmla="*/ 0 w 9086281"/>
              <a:gd name="connsiteY37" fmla="*/ 1729143 h 3458285"/>
              <a:gd name="connsiteX38" fmla="*/ 0 w 9086281"/>
              <a:gd name="connsiteY38" fmla="*/ 1097925 h 3458285"/>
              <a:gd name="connsiteX39" fmla="*/ 0 w 9086281"/>
              <a:gd name="connsiteY39" fmla="*/ 356930 h 3458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9086281" h="3458285" fill="none" extrusionOk="0">
                <a:moveTo>
                  <a:pt x="0" y="356930"/>
                </a:moveTo>
                <a:cubicBezTo>
                  <a:pt x="4822" y="121468"/>
                  <a:pt x="122873" y="20348"/>
                  <a:pt x="356930" y="0"/>
                </a:cubicBezTo>
                <a:cubicBezTo>
                  <a:pt x="633402" y="-16712"/>
                  <a:pt x="913914" y="26756"/>
                  <a:pt x="1138356" y="0"/>
                </a:cubicBezTo>
                <a:cubicBezTo>
                  <a:pt x="1362798" y="-26756"/>
                  <a:pt x="1537126" y="25856"/>
                  <a:pt x="1752334" y="0"/>
                </a:cubicBezTo>
                <a:cubicBezTo>
                  <a:pt x="1967542" y="-25856"/>
                  <a:pt x="2184450" y="4349"/>
                  <a:pt x="2366311" y="0"/>
                </a:cubicBezTo>
                <a:cubicBezTo>
                  <a:pt x="2548172" y="-4349"/>
                  <a:pt x="2727587" y="19995"/>
                  <a:pt x="2896564" y="0"/>
                </a:cubicBezTo>
                <a:cubicBezTo>
                  <a:pt x="3065541" y="-19995"/>
                  <a:pt x="3219710" y="19154"/>
                  <a:pt x="3426818" y="0"/>
                </a:cubicBezTo>
                <a:cubicBezTo>
                  <a:pt x="3633926" y="-19154"/>
                  <a:pt x="3699601" y="-11371"/>
                  <a:pt x="3957071" y="0"/>
                </a:cubicBezTo>
                <a:cubicBezTo>
                  <a:pt x="4214541" y="11371"/>
                  <a:pt x="4262094" y="-4669"/>
                  <a:pt x="4403600" y="0"/>
                </a:cubicBezTo>
                <a:cubicBezTo>
                  <a:pt x="4545106" y="4669"/>
                  <a:pt x="4697862" y="-6620"/>
                  <a:pt x="4933853" y="0"/>
                </a:cubicBezTo>
                <a:cubicBezTo>
                  <a:pt x="5169844" y="6620"/>
                  <a:pt x="5424649" y="29807"/>
                  <a:pt x="5547831" y="0"/>
                </a:cubicBezTo>
                <a:cubicBezTo>
                  <a:pt x="5671013" y="-29807"/>
                  <a:pt x="5977949" y="9012"/>
                  <a:pt x="6245533" y="0"/>
                </a:cubicBezTo>
                <a:cubicBezTo>
                  <a:pt x="6513117" y="-9012"/>
                  <a:pt x="6558713" y="16229"/>
                  <a:pt x="6775786" y="0"/>
                </a:cubicBezTo>
                <a:cubicBezTo>
                  <a:pt x="6992859" y="-16229"/>
                  <a:pt x="7079159" y="-9832"/>
                  <a:pt x="7306039" y="0"/>
                </a:cubicBezTo>
                <a:cubicBezTo>
                  <a:pt x="7532919" y="9832"/>
                  <a:pt x="7662645" y="-4416"/>
                  <a:pt x="7752569" y="0"/>
                </a:cubicBezTo>
                <a:cubicBezTo>
                  <a:pt x="7842493" y="4416"/>
                  <a:pt x="8390776" y="19674"/>
                  <a:pt x="8729351" y="0"/>
                </a:cubicBezTo>
                <a:cubicBezTo>
                  <a:pt x="8949579" y="26927"/>
                  <a:pt x="9053347" y="145593"/>
                  <a:pt x="9086281" y="356930"/>
                </a:cubicBezTo>
                <a:cubicBezTo>
                  <a:pt x="9093413" y="606390"/>
                  <a:pt x="9091287" y="746636"/>
                  <a:pt x="9086281" y="1097925"/>
                </a:cubicBezTo>
                <a:cubicBezTo>
                  <a:pt x="9081275" y="1449215"/>
                  <a:pt x="9115075" y="1520701"/>
                  <a:pt x="9086281" y="1784031"/>
                </a:cubicBezTo>
                <a:cubicBezTo>
                  <a:pt x="9057487" y="2047361"/>
                  <a:pt x="9077156" y="2285668"/>
                  <a:pt x="9086281" y="2415249"/>
                </a:cubicBezTo>
                <a:cubicBezTo>
                  <a:pt x="9095406" y="2544830"/>
                  <a:pt x="9076541" y="2962666"/>
                  <a:pt x="9086281" y="3101355"/>
                </a:cubicBezTo>
                <a:cubicBezTo>
                  <a:pt x="9094320" y="3319352"/>
                  <a:pt x="8897333" y="3441587"/>
                  <a:pt x="8729351" y="3458285"/>
                </a:cubicBezTo>
                <a:cubicBezTo>
                  <a:pt x="8579705" y="3454873"/>
                  <a:pt x="8360217" y="3441083"/>
                  <a:pt x="8115373" y="3458285"/>
                </a:cubicBezTo>
                <a:cubicBezTo>
                  <a:pt x="7870529" y="3475487"/>
                  <a:pt x="7743636" y="3431822"/>
                  <a:pt x="7585120" y="3458285"/>
                </a:cubicBezTo>
                <a:cubicBezTo>
                  <a:pt x="7426604" y="3484748"/>
                  <a:pt x="7172243" y="3429899"/>
                  <a:pt x="6887418" y="3458285"/>
                </a:cubicBezTo>
                <a:cubicBezTo>
                  <a:pt x="6602593" y="3486671"/>
                  <a:pt x="6519111" y="3434543"/>
                  <a:pt x="6357165" y="3458285"/>
                </a:cubicBezTo>
                <a:cubicBezTo>
                  <a:pt x="6195219" y="3482027"/>
                  <a:pt x="5779337" y="3482647"/>
                  <a:pt x="5575739" y="3458285"/>
                </a:cubicBezTo>
                <a:cubicBezTo>
                  <a:pt x="5372141" y="3433923"/>
                  <a:pt x="5079065" y="3478118"/>
                  <a:pt x="4878037" y="3458285"/>
                </a:cubicBezTo>
                <a:cubicBezTo>
                  <a:pt x="4677009" y="3438452"/>
                  <a:pt x="4540962" y="3459673"/>
                  <a:pt x="4264060" y="3458285"/>
                </a:cubicBezTo>
                <a:cubicBezTo>
                  <a:pt x="3987158" y="3456897"/>
                  <a:pt x="3787590" y="3456370"/>
                  <a:pt x="3650082" y="3458285"/>
                </a:cubicBezTo>
                <a:cubicBezTo>
                  <a:pt x="3512574" y="3460200"/>
                  <a:pt x="3207111" y="3422366"/>
                  <a:pt x="2784932" y="3458285"/>
                </a:cubicBezTo>
                <a:cubicBezTo>
                  <a:pt x="2362753" y="3494205"/>
                  <a:pt x="2464690" y="3459258"/>
                  <a:pt x="2170955" y="3458285"/>
                </a:cubicBezTo>
                <a:cubicBezTo>
                  <a:pt x="1877220" y="3457312"/>
                  <a:pt x="1860845" y="3457076"/>
                  <a:pt x="1724425" y="3458285"/>
                </a:cubicBezTo>
                <a:cubicBezTo>
                  <a:pt x="1588005" y="3459495"/>
                  <a:pt x="1342690" y="3479398"/>
                  <a:pt x="1110448" y="3458285"/>
                </a:cubicBezTo>
                <a:cubicBezTo>
                  <a:pt x="878206" y="3437172"/>
                  <a:pt x="553438" y="3463757"/>
                  <a:pt x="356930" y="3458285"/>
                </a:cubicBezTo>
                <a:cubicBezTo>
                  <a:pt x="191389" y="3460207"/>
                  <a:pt x="24625" y="3273171"/>
                  <a:pt x="0" y="3101355"/>
                </a:cubicBezTo>
                <a:cubicBezTo>
                  <a:pt x="-33493" y="2829548"/>
                  <a:pt x="-23883" y="2556668"/>
                  <a:pt x="0" y="2415249"/>
                </a:cubicBezTo>
                <a:cubicBezTo>
                  <a:pt x="23883" y="2273830"/>
                  <a:pt x="-25094" y="1968777"/>
                  <a:pt x="0" y="1729143"/>
                </a:cubicBezTo>
                <a:cubicBezTo>
                  <a:pt x="25094" y="1489509"/>
                  <a:pt x="30970" y="1403176"/>
                  <a:pt x="0" y="1097925"/>
                </a:cubicBezTo>
                <a:cubicBezTo>
                  <a:pt x="-30970" y="792674"/>
                  <a:pt x="-7925" y="531826"/>
                  <a:pt x="0" y="356930"/>
                </a:cubicBezTo>
                <a:close/>
              </a:path>
              <a:path w="9086281" h="3458285" stroke="0" extrusionOk="0">
                <a:moveTo>
                  <a:pt x="0" y="356930"/>
                </a:moveTo>
                <a:cubicBezTo>
                  <a:pt x="-8133" y="195708"/>
                  <a:pt x="132869" y="497"/>
                  <a:pt x="356930" y="0"/>
                </a:cubicBezTo>
                <a:cubicBezTo>
                  <a:pt x="497281" y="-7119"/>
                  <a:pt x="753449" y="12407"/>
                  <a:pt x="887183" y="0"/>
                </a:cubicBezTo>
                <a:cubicBezTo>
                  <a:pt x="1020917" y="-12407"/>
                  <a:pt x="1220450" y="-16483"/>
                  <a:pt x="1333712" y="0"/>
                </a:cubicBezTo>
                <a:cubicBezTo>
                  <a:pt x="1446974" y="16483"/>
                  <a:pt x="1602908" y="9515"/>
                  <a:pt x="1780242" y="0"/>
                </a:cubicBezTo>
                <a:cubicBezTo>
                  <a:pt x="1957576" y="-9515"/>
                  <a:pt x="2098260" y="-20526"/>
                  <a:pt x="2310495" y="0"/>
                </a:cubicBezTo>
                <a:cubicBezTo>
                  <a:pt x="2522730" y="20526"/>
                  <a:pt x="2894905" y="27817"/>
                  <a:pt x="3175645" y="0"/>
                </a:cubicBezTo>
                <a:cubicBezTo>
                  <a:pt x="3456385" y="-27817"/>
                  <a:pt x="3767408" y="36410"/>
                  <a:pt x="4040795" y="0"/>
                </a:cubicBezTo>
                <a:cubicBezTo>
                  <a:pt x="4314182" y="-36410"/>
                  <a:pt x="4324628" y="-14265"/>
                  <a:pt x="4487324" y="0"/>
                </a:cubicBezTo>
                <a:cubicBezTo>
                  <a:pt x="4650020" y="14265"/>
                  <a:pt x="4968407" y="-28184"/>
                  <a:pt x="5268750" y="0"/>
                </a:cubicBezTo>
                <a:cubicBezTo>
                  <a:pt x="5569093" y="28184"/>
                  <a:pt x="5753506" y="2424"/>
                  <a:pt x="5882728" y="0"/>
                </a:cubicBezTo>
                <a:cubicBezTo>
                  <a:pt x="6011950" y="-2424"/>
                  <a:pt x="6467354" y="31693"/>
                  <a:pt x="6664154" y="0"/>
                </a:cubicBezTo>
                <a:cubicBezTo>
                  <a:pt x="6860954" y="-31693"/>
                  <a:pt x="7145872" y="14508"/>
                  <a:pt x="7361856" y="0"/>
                </a:cubicBezTo>
                <a:cubicBezTo>
                  <a:pt x="7577840" y="-14508"/>
                  <a:pt x="7595616" y="12957"/>
                  <a:pt x="7808385" y="0"/>
                </a:cubicBezTo>
                <a:cubicBezTo>
                  <a:pt x="8021154" y="-12957"/>
                  <a:pt x="8290622" y="13215"/>
                  <a:pt x="8729351" y="0"/>
                </a:cubicBezTo>
                <a:cubicBezTo>
                  <a:pt x="8898564" y="-14641"/>
                  <a:pt x="9066875" y="154668"/>
                  <a:pt x="9086281" y="356930"/>
                </a:cubicBezTo>
                <a:cubicBezTo>
                  <a:pt x="9072965" y="561398"/>
                  <a:pt x="9089129" y="689215"/>
                  <a:pt x="9086281" y="988148"/>
                </a:cubicBezTo>
                <a:cubicBezTo>
                  <a:pt x="9083433" y="1287081"/>
                  <a:pt x="9108400" y="1439687"/>
                  <a:pt x="9086281" y="1591921"/>
                </a:cubicBezTo>
                <a:cubicBezTo>
                  <a:pt x="9064162" y="1744155"/>
                  <a:pt x="9120741" y="2118725"/>
                  <a:pt x="9086281" y="2332916"/>
                </a:cubicBezTo>
                <a:cubicBezTo>
                  <a:pt x="9051821" y="2547108"/>
                  <a:pt x="9091293" y="2766635"/>
                  <a:pt x="9086281" y="3101355"/>
                </a:cubicBezTo>
                <a:cubicBezTo>
                  <a:pt x="9128495" y="3280038"/>
                  <a:pt x="8939307" y="3470403"/>
                  <a:pt x="8729351" y="3458285"/>
                </a:cubicBezTo>
                <a:cubicBezTo>
                  <a:pt x="8556052" y="3458519"/>
                  <a:pt x="8501620" y="3460343"/>
                  <a:pt x="8282822" y="3458285"/>
                </a:cubicBezTo>
                <a:cubicBezTo>
                  <a:pt x="8064024" y="3456227"/>
                  <a:pt x="7907088" y="3486231"/>
                  <a:pt x="7668844" y="3458285"/>
                </a:cubicBezTo>
                <a:cubicBezTo>
                  <a:pt x="7430600" y="3430339"/>
                  <a:pt x="7215980" y="3476932"/>
                  <a:pt x="6803694" y="3458285"/>
                </a:cubicBezTo>
                <a:cubicBezTo>
                  <a:pt x="6391408" y="3439639"/>
                  <a:pt x="6307689" y="3432925"/>
                  <a:pt x="5938544" y="3458285"/>
                </a:cubicBezTo>
                <a:cubicBezTo>
                  <a:pt x="5569399" y="3483646"/>
                  <a:pt x="5619393" y="3446135"/>
                  <a:pt x="5492015" y="3458285"/>
                </a:cubicBezTo>
                <a:cubicBezTo>
                  <a:pt x="5364637" y="3470435"/>
                  <a:pt x="4857838" y="3435467"/>
                  <a:pt x="4626865" y="3458285"/>
                </a:cubicBezTo>
                <a:cubicBezTo>
                  <a:pt x="4395892" y="3481104"/>
                  <a:pt x="4003617" y="3474046"/>
                  <a:pt x="3845439" y="3458285"/>
                </a:cubicBezTo>
                <a:cubicBezTo>
                  <a:pt x="3687261" y="3442524"/>
                  <a:pt x="3326525" y="3496115"/>
                  <a:pt x="3064013" y="3458285"/>
                </a:cubicBezTo>
                <a:cubicBezTo>
                  <a:pt x="2801501" y="3420455"/>
                  <a:pt x="2695594" y="3464845"/>
                  <a:pt x="2366311" y="3458285"/>
                </a:cubicBezTo>
                <a:cubicBezTo>
                  <a:pt x="2037028" y="3451725"/>
                  <a:pt x="1756031" y="3486542"/>
                  <a:pt x="1501161" y="3458285"/>
                </a:cubicBezTo>
                <a:cubicBezTo>
                  <a:pt x="1246291" y="3430029"/>
                  <a:pt x="818565" y="3454394"/>
                  <a:pt x="356930" y="3458285"/>
                </a:cubicBezTo>
                <a:cubicBezTo>
                  <a:pt x="152881" y="3469644"/>
                  <a:pt x="46995" y="3304837"/>
                  <a:pt x="0" y="3101355"/>
                </a:cubicBezTo>
                <a:cubicBezTo>
                  <a:pt x="-15898" y="2775086"/>
                  <a:pt x="25766" y="2571038"/>
                  <a:pt x="0" y="2387805"/>
                </a:cubicBezTo>
                <a:cubicBezTo>
                  <a:pt x="-25766" y="2204572"/>
                  <a:pt x="30979" y="1985431"/>
                  <a:pt x="0" y="1729143"/>
                </a:cubicBezTo>
                <a:cubicBezTo>
                  <a:pt x="-30979" y="1472855"/>
                  <a:pt x="21686" y="1196621"/>
                  <a:pt x="0" y="1043036"/>
                </a:cubicBezTo>
                <a:cubicBezTo>
                  <a:pt x="-21686" y="889451"/>
                  <a:pt x="21586" y="545243"/>
                  <a:pt x="0" y="35693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3936736760">
                  <a:prstGeom prst="roundRect">
                    <a:avLst>
                      <a:gd name="adj" fmla="val 10321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</a:t>
            </a:r>
            <a:r>
              <a:rPr kumimoji="0" lang="en-US" altLang="ko-KR" sz="3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1. </a:t>
            </a:r>
            <a:r>
              <a:rPr kumimoji="0" lang="ko-KR" altLang="en-US" sz="37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인권이란 무엇일까</a:t>
            </a:r>
            <a:r>
              <a:rPr kumimoji="0" lang="en-US" altLang="ko-KR" sz="37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700" b="1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</a:t>
            </a:r>
            <a:r>
              <a:rPr lang="en-US" altLang="ko-KR" sz="3700" b="1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2. </a:t>
            </a:r>
            <a:r>
              <a:rPr lang="ko-KR" altLang="en-US" sz="37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우리 주변 인권 침해 사례 살펴 보기</a:t>
            </a:r>
            <a:endParaRPr lang="en-US" altLang="ko-KR" sz="3700" dirty="0">
              <a:solidFill>
                <a:prstClr val="black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</a:t>
            </a:r>
            <a:r>
              <a:rPr kumimoji="0" lang="en-US" altLang="ko-KR" sz="3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kumimoji="0" lang="ko-KR" altLang="en-US" sz="37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함께 실천하는 인권 보호</a:t>
            </a:r>
          </a:p>
        </p:txBody>
      </p:sp>
      <p:pic>
        <p:nvPicPr>
          <p:cNvPr id="4" name="그림 3" descr="플레이트, 그리기이(가) 표시된 사진&#10;&#10;자동 생성된 설명">
            <a:extLst>
              <a:ext uri="{FF2B5EF4-FFF2-40B4-BE49-F238E27FC236}">
                <a16:creationId xmlns="" xmlns:a16="http://schemas.microsoft.com/office/drawing/2014/main" id="{64851E9F-631A-4763-9105-DDADCC542F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163" y="879088"/>
            <a:ext cx="6547671" cy="1322947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="" xmlns:a16="http://schemas.microsoft.com/office/drawing/2014/main" id="{F4CA552F-A98D-4AFF-BD47-815B7F7C20F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7" t="15168" r="9399" b="14370"/>
          <a:stretch/>
        </p:blipFill>
        <p:spPr>
          <a:xfrm>
            <a:off x="596022" y="4361437"/>
            <a:ext cx="2946074" cy="1952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46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="" xmlns:a16="http://schemas.microsoft.com/office/drawing/2014/main" id="{4DF884C2-2943-4174-969C-1608E71A90F9}"/>
              </a:ext>
            </a:extLst>
          </p:cNvPr>
          <p:cNvSpPr/>
          <p:nvPr/>
        </p:nvSpPr>
        <p:spPr>
          <a:xfrm>
            <a:off x="558800" y="1951566"/>
            <a:ext cx="11074400" cy="4402667"/>
          </a:xfrm>
          <a:custGeom>
            <a:avLst/>
            <a:gdLst>
              <a:gd name="connsiteX0" fmla="*/ 0 w 11074400"/>
              <a:gd name="connsiteY0" fmla="*/ 733793 h 4402667"/>
              <a:gd name="connsiteX1" fmla="*/ 733793 w 11074400"/>
              <a:gd name="connsiteY1" fmla="*/ 0 h 4402667"/>
              <a:gd name="connsiteX2" fmla="*/ 1612130 w 11074400"/>
              <a:gd name="connsiteY2" fmla="*/ 0 h 4402667"/>
              <a:gd name="connsiteX3" fmla="*/ 2010127 w 11074400"/>
              <a:gd name="connsiteY3" fmla="*/ 0 h 4402667"/>
              <a:gd name="connsiteX4" fmla="*/ 2408123 w 11074400"/>
              <a:gd name="connsiteY4" fmla="*/ 0 h 4402667"/>
              <a:gd name="connsiteX5" fmla="*/ 3190393 w 11074400"/>
              <a:gd name="connsiteY5" fmla="*/ 0 h 4402667"/>
              <a:gd name="connsiteX6" fmla="*/ 3876594 w 11074400"/>
              <a:gd name="connsiteY6" fmla="*/ 0 h 4402667"/>
              <a:gd name="connsiteX7" fmla="*/ 4658863 w 11074400"/>
              <a:gd name="connsiteY7" fmla="*/ 0 h 4402667"/>
              <a:gd name="connsiteX8" fmla="*/ 5248996 w 11074400"/>
              <a:gd name="connsiteY8" fmla="*/ 0 h 4402667"/>
              <a:gd name="connsiteX9" fmla="*/ 5839128 w 11074400"/>
              <a:gd name="connsiteY9" fmla="*/ 0 h 4402667"/>
              <a:gd name="connsiteX10" fmla="*/ 6525329 w 11074400"/>
              <a:gd name="connsiteY10" fmla="*/ 0 h 4402667"/>
              <a:gd name="connsiteX11" fmla="*/ 7307599 w 11074400"/>
              <a:gd name="connsiteY11" fmla="*/ 0 h 4402667"/>
              <a:gd name="connsiteX12" fmla="*/ 7705595 w 11074400"/>
              <a:gd name="connsiteY12" fmla="*/ 0 h 4402667"/>
              <a:gd name="connsiteX13" fmla="*/ 8199660 w 11074400"/>
              <a:gd name="connsiteY13" fmla="*/ 0 h 4402667"/>
              <a:gd name="connsiteX14" fmla="*/ 8597656 w 11074400"/>
              <a:gd name="connsiteY14" fmla="*/ 0 h 4402667"/>
              <a:gd name="connsiteX15" fmla="*/ 9283857 w 11074400"/>
              <a:gd name="connsiteY15" fmla="*/ 0 h 4402667"/>
              <a:gd name="connsiteX16" fmla="*/ 9681854 w 11074400"/>
              <a:gd name="connsiteY16" fmla="*/ 0 h 4402667"/>
              <a:gd name="connsiteX17" fmla="*/ 10340607 w 11074400"/>
              <a:gd name="connsiteY17" fmla="*/ 0 h 4402667"/>
              <a:gd name="connsiteX18" fmla="*/ 11074400 w 11074400"/>
              <a:gd name="connsiteY18" fmla="*/ 733793 h 4402667"/>
              <a:gd name="connsiteX19" fmla="*/ 11074400 w 11074400"/>
              <a:gd name="connsiteY19" fmla="*/ 1262108 h 4402667"/>
              <a:gd name="connsiteX20" fmla="*/ 11074400 w 11074400"/>
              <a:gd name="connsiteY20" fmla="*/ 1790422 h 4402667"/>
              <a:gd name="connsiteX21" fmla="*/ 11074400 w 11074400"/>
              <a:gd name="connsiteY21" fmla="*/ 2436140 h 4402667"/>
              <a:gd name="connsiteX22" fmla="*/ 11074400 w 11074400"/>
              <a:gd name="connsiteY22" fmla="*/ 2935104 h 4402667"/>
              <a:gd name="connsiteX23" fmla="*/ 11074400 w 11074400"/>
              <a:gd name="connsiteY23" fmla="*/ 3668874 h 4402667"/>
              <a:gd name="connsiteX24" fmla="*/ 10340607 w 11074400"/>
              <a:gd name="connsiteY24" fmla="*/ 4402667 h 4402667"/>
              <a:gd name="connsiteX25" fmla="*/ 9654406 w 11074400"/>
              <a:gd name="connsiteY25" fmla="*/ 4402667 h 4402667"/>
              <a:gd name="connsiteX26" fmla="*/ 8872137 w 11074400"/>
              <a:gd name="connsiteY26" fmla="*/ 4402667 h 4402667"/>
              <a:gd name="connsiteX27" fmla="*/ 8282004 w 11074400"/>
              <a:gd name="connsiteY27" fmla="*/ 4402667 h 4402667"/>
              <a:gd name="connsiteX28" fmla="*/ 7787939 w 11074400"/>
              <a:gd name="connsiteY28" fmla="*/ 4402667 h 4402667"/>
              <a:gd name="connsiteX29" fmla="*/ 6909602 w 11074400"/>
              <a:gd name="connsiteY29" fmla="*/ 4402667 h 4402667"/>
              <a:gd name="connsiteX30" fmla="*/ 6223401 w 11074400"/>
              <a:gd name="connsiteY30" fmla="*/ 4402667 h 4402667"/>
              <a:gd name="connsiteX31" fmla="*/ 5729336 w 11074400"/>
              <a:gd name="connsiteY31" fmla="*/ 4402667 h 4402667"/>
              <a:gd name="connsiteX32" fmla="*/ 5331340 w 11074400"/>
              <a:gd name="connsiteY32" fmla="*/ 4402667 h 4402667"/>
              <a:gd name="connsiteX33" fmla="*/ 4837275 w 11074400"/>
              <a:gd name="connsiteY33" fmla="*/ 4402667 h 4402667"/>
              <a:gd name="connsiteX34" fmla="*/ 3958938 w 11074400"/>
              <a:gd name="connsiteY34" fmla="*/ 4402667 h 4402667"/>
              <a:gd name="connsiteX35" fmla="*/ 3368805 w 11074400"/>
              <a:gd name="connsiteY35" fmla="*/ 4402667 h 4402667"/>
              <a:gd name="connsiteX36" fmla="*/ 2682604 w 11074400"/>
              <a:gd name="connsiteY36" fmla="*/ 4402667 h 4402667"/>
              <a:gd name="connsiteX37" fmla="*/ 2092471 w 11074400"/>
              <a:gd name="connsiteY37" fmla="*/ 4402667 h 4402667"/>
              <a:gd name="connsiteX38" fmla="*/ 1598406 w 11074400"/>
              <a:gd name="connsiteY38" fmla="*/ 4402667 h 4402667"/>
              <a:gd name="connsiteX39" fmla="*/ 733793 w 11074400"/>
              <a:gd name="connsiteY39" fmla="*/ 4402667 h 4402667"/>
              <a:gd name="connsiteX40" fmla="*/ 0 w 11074400"/>
              <a:gd name="connsiteY40" fmla="*/ 3668874 h 4402667"/>
              <a:gd name="connsiteX41" fmla="*/ 0 w 11074400"/>
              <a:gd name="connsiteY41" fmla="*/ 3169910 h 4402667"/>
              <a:gd name="connsiteX42" fmla="*/ 0 w 11074400"/>
              <a:gd name="connsiteY42" fmla="*/ 2553543 h 4402667"/>
              <a:gd name="connsiteX43" fmla="*/ 0 w 11074400"/>
              <a:gd name="connsiteY43" fmla="*/ 1907825 h 4402667"/>
              <a:gd name="connsiteX44" fmla="*/ 0 w 11074400"/>
              <a:gd name="connsiteY44" fmla="*/ 1291458 h 4402667"/>
              <a:gd name="connsiteX45" fmla="*/ 0 w 11074400"/>
              <a:gd name="connsiteY45" fmla="*/ 733793 h 4402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1074400" h="4402667" fill="none" extrusionOk="0">
                <a:moveTo>
                  <a:pt x="0" y="733793"/>
                </a:moveTo>
                <a:cubicBezTo>
                  <a:pt x="24777" y="255030"/>
                  <a:pt x="347117" y="54758"/>
                  <a:pt x="733793" y="0"/>
                </a:cubicBezTo>
                <a:cubicBezTo>
                  <a:pt x="1025849" y="-11857"/>
                  <a:pt x="1186705" y="29655"/>
                  <a:pt x="1612130" y="0"/>
                </a:cubicBezTo>
                <a:cubicBezTo>
                  <a:pt x="2037555" y="-29655"/>
                  <a:pt x="1858961" y="6301"/>
                  <a:pt x="2010127" y="0"/>
                </a:cubicBezTo>
                <a:cubicBezTo>
                  <a:pt x="2161293" y="-6301"/>
                  <a:pt x="2265737" y="17412"/>
                  <a:pt x="2408123" y="0"/>
                </a:cubicBezTo>
                <a:cubicBezTo>
                  <a:pt x="2550509" y="-17412"/>
                  <a:pt x="2973892" y="-2099"/>
                  <a:pt x="3190393" y="0"/>
                </a:cubicBezTo>
                <a:cubicBezTo>
                  <a:pt x="3406894" y="2099"/>
                  <a:pt x="3538879" y="23754"/>
                  <a:pt x="3876594" y="0"/>
                </a:cubicBezTo>
                <a:cubicBezTo>
                  <a:pt x="4214309" y="-23754"/>
                  <a:pt x="4277699" y="-36168"/>
                  <a:pt x="4658863" y="0"/>
                </a:cubicBezTo>
                <a:cubicBezTo>
                  <a:pt x="5040027" y="36168"/>
                  <a:pt x="5036033" y="-27663"/>
                  <a:pt x="5248996" y="0"/>
                </a:cubicBezTo>
                <a:cubicBezTo>
                  <a:pt x="5461959" y="27663"/>
                  <a:pt x="5657880" y="26863"/>
                  <a:pt x="5839128" y="0"/>
                </a:cubicBezTo>
                <a:cubicBezTo>
                  <a:pt x="6020376" y="-26863"/>
                  <a:pt x="6196218" y="13238"/>
                  <a:pt x="6525329" y="0"/>
                </a:cubicBezTo>
                <a:cubicBezTo>
                  <a:pt x="6854440" y="-13238"/>
                  <a:pt x="6974384" y="35062"/>
                  <a:pt x="7307599" y="0"/>
                </a:cubicBezTo>
                <a:cubicBezTo>
                  <a:pt x="7640814" y="-35062"/>
                  <a:pt x="7593487" y="9252"/>
                  <a:pt x="7705595" y="0"/>
                </a:cubicBezTo>
                <a:cubicBezTo>
                  <a:pt x="7817703" y="-9252"/>
                  <a:pt x="8027156" y="-14129"/>
                  <a:pt x="8199660" y="0"/>
                </a:cubicBezTo>
                <a:cubicBezTo>
                  <a:pt x="8372165" y="14129"/>
                  <a:pt x="8404358" y="-18385"/>
                  <a:pt x="8597656" y="0"/>
                </a:cubicBezTo>
                <a:cubicBezTo>
                  <a:pt x="8790954" y="18385"/>
                  <a:pt x="9137205" y="14050"/>
                  <a:pt x="9283857" y="0"/>
                </a:cubicBezTo>
                <a:cubicBezTo>
                  <a:pt x="9430509" y="-14050"/>
                  <a:pt x="9493292" y="-18344"/>
                  <a:pt x="9681854" y="0"/>
                </a:cubicBezTo>
                <a:cubicBezTo>
                  <a:pt x="9870416" y="18344"/>
                  <a:pt x="10033543" y="16702"/>
                  <a:pt x="10340607" y="0"/>
                </a:cubicBezTo>
                <a:cubicBezTo>
                  <a:pt x="10755124" y="-18472"/>
                  <a:pt x="11042604" y="346832"/>
                  <a:pt x="11074400" y="733793"/>
                </a:cubicBezTo>
                <a:cubicBezTo>
                  <a:pt x="11062442" y="963696"/>
                  <a:pt x="11089491" y="1100474"/>
                  <a:pt x="11074400" y="1262108"/>
                </a:cubicBezTo>
                <a:cubicBezTo>
                  <a:pt x="11059309" y="1423742"/>
                  <a:pt x="11060659" y="1582941"/>
                  <a:pt x="11074400" y="1790422"/>
                </a:cubicBezTo>
                <a:cubicBezTo>
                  <a:pt x="11088141" y="1997903"/>
                  <a:pt x="11103610" y="2257594"/>
                  <a:pt x="11074400" y="2436140"/>
                </a:cubicBezTo>
                <a:cubicBezTo>
                  <a:pt x="11045190" y="2614686"/>
                  <a:pt x="11085560" y="2766771"/>
                  <a:pt x="11074400" y="2935104"/>
                </a:cubicBezTo>
                <a:cubicBezTo>
                  <a:pt x="11063240" y="3103437"/>
                  <a:pt x="11056115" y="3408208"/>
                  <a:pt x="11074400" y="3668874"/>
                </a:cubicBezTo>
                <a:cubicBezTo>
                  <a:pt x="11037326" y="3979856"/>
                  <a:pt x="10731097" y="4440425"/>
                  <a:pt x="10340607" y="4402667"/>
                </a:cubicBezTo>
                <a:cubicBezTo>
                  <a:pt x="10114954" y="4422372"/>
                  <a:pt x="9801498" y="4411613"/>
                  <a:pt x="9654406" y="4402667"/>
                </a:cubicBezTo>
                <a:cubicBezTo>
                  <a:pt x="9507314" y="4393721"/>
                  <a:pt x="9219126" y="4373217"/>
                  <a:pt x="8872137" y="4402667"/>
                </a:cubicBezTo>
                <a:cubicBezTo>
                  <a:pt x="8525148" y="4432117"/>
                  <a:pt x="8417053" y="4408673"/>
                  <a:pt x="8282004" y="4402667"/>
                </a:cubicBezTo>
                <a:cubicBezTo>
                  <a:pt x="8146955" y="4396661"/>
                  <a:pt x="7907149" y="4379720"/>
                  <a:pt x="7787939" y="4402667"/>
                </a:cubicBezTo>
                <a:cubicBezTo>
                  <a:pt x="7668729" y="4425614"/>
                  <a:pt x="7171485" y="4419619"/>
                  <a:pt x="6909602" y="4402667"/>
                </a:cubicBezTo>
                <a:cubicBezTo>
                  <a:pt x="6647719" y="4385715"/>
                  <a:pt x="6515786" y="4403975"/>
                  <a:pt x="6223401" y="4402667"/>
                </a:cubicBezTo>
                <a:cubicBezTo>
                  <a:pt x="5931016" y="4401359"/>
                  <a:pt x="5949419" y="4390729"/>
                  <a:pt x="5729336" y="4402667"/>
                </a:cubicBezTo>
                <a:cubicBezTo>
                  <a:pt x="5509253" y="4414605"/>
                  <a:pt x="5475513" y="4407234"/>
                  <a:pt x="5331340" y="4402667"/>
                </a:cubicBezTo>
                <a:cubicBezTo>
                  <a:pt x="5187167" y="4398100"/>
                  <a:pt x="5025159" y="4390920"/>
                  <a:pt x="4837275" y="4402667"/>
                </a:cubicBezTo>
                <a:cubicBezTo>
                  <a:pt x="4649392" y="4414414"/>
                  <a:pt x="4311878" y="4400378"/>
                  <a:pt x="3958938" y="4402667"/>
                </a:cubicBezTo>
                <a:cubicBezTo>
                  <a:pt x="3605998" y="4404956"/>
                  <a:pt x="3552308" y="4389757"/>
                  <a:pt x="3368805" y="4402667"/>
                </a:cubicBezTo>
                <a:cubicBezTo>
                  <a:pt x="3185302" y="4415577"/>
                  <a:pt x="2886469" y="4410598"/>
                  <a:pt x="2682604" y="4402667"/>
                </a:cubicBezTo>
                <a:cubicBezTo>
                  <a:pt x="2478739" y="4394736"/>
                  <a:pt x="2252192" y="4413981"/>
                  <a:pt x="2092471" y="4402667"/>
                </a:cubicBezTo>
                <a:cubicBezTo>
                  <a:pt x="1932750" y="4391353"/>
                  <a:pt x="1785887" y="4394943"/>
                  <a:pt x="1598406" y="4402667"/>
                </a:cubicBezTo>
                <a:cubicBezTo>
                  <a:pt x="1410926" y="4410391"/>
                  <a:pt x="1145960" y="4409819"/>
                  <a:pt x="733793" y="4402667"/>
                </a:cubicBezTo>
                <a:cubicBezTo>
                  <a:pt x="310147" y="4393099"/>
                  <a:pt x="64835" y="4105382"/>
                  <a:pt x="0" y="3668874"/>
                </a:cubicBezTo>
                <a:cubicBezTo>
                  <a:pt x="14740" y="3525258"/>
                  <a:pt x="23143" y="3331433"/>
                  <a:pt x="0" y="3169910"/>
                </a:cubicBezTo>
                <a:cubicBezTo>
                  <a:pt x="-23143" y="3008387"/>
                  <a:pt x="-4586" y="2711266"/>
                  <a:pt x="0" y="2553543"/>
                </a:cubicBezTo>
                <a:cubicBezTo>
                  <a:pt x="4586" y="2395820"/>
                  <a:pt x="-4027" y="2125086"/>
                  <a:pt x="0" y="1907825"/>
                </a:cubicBezTo>
                <a:cubicBezTo>
                  <a:pt x="4027" y="1690564"/>
                  <a:pt x="5728" y="1542580"/>
                  <a:pt x="0" y="1291458"/>
                </a:cubicBezTo>
                <a:cubicBezTo>
                  <a:pt x="-5728" y="1040336"/>
                  <a:pt x="12097" y="980055"/>
                  <a:pt x="0" y="733793"/>
                </a:cubicBezTo>
                <a:close/>
              </a:path>
              <a:path w="11074400" h="4402667" stroke="0" extrusionOk="0">
                <a:moveTo>
                  <a:pt x="0" y="733793"/>
                </a:moveTo>
                <a:cubicBezTo>
                  <a:pt x="31653" y="351162"/>
                  <a:pt x="341719" y="5143"/>
                  <a:pt x="733793" y="0"/>
                </a:cubicBezTo>
                <a:cubicBezTo>
                  <a:pt x="904760" y="-7782"/>
                  <a:pt x="1101600" y="-18972"/>
                  <a:pt x="1323926" y="0"/>
                </a:cubicBezTo>
                <a:cubicBezTo>
                  <a:pt x="1546252" y="18972"/>
                  <a:pt x="1610151" y="5442"/>
                  <a:pt x="1721922" y="0"/>
                </a:cubicBezTo>
                <a:cubicBezTo>
                  <a:pt x="1833693" y="-5442"/>
                  <a:pt x="2179415" y="17452"/>
                  <a:pt x="2600260" y="0"/>
                </a:cubicBezTo>
                <a:cubicBezTo>
                  <a:pt x="3021105" y="-17452"/>
                  <a:pt x="3130592" y="2073"/>
                  <a:pt x="3286461" y="0"/>
                </a:cubicBezTo>
                <a:cubicBezTo>
                  <a:pt x="3442330" y="-2073"/>
                  <a:pt x="3844859" y="-2671"/>
                  <a:pt x="4068730" y="0"/>
                </a:cubicBezTo>
                <a:cubicBezTo>
                  <a:pt x="4292601" y="2671"/>
                  <a:pt x="4602250" y="-18145"/>
                  <a:pt x="4850999" y="0"/>
                </a:cubicBezTo>
                <a:cubicBezTo>
                  <a:pt x="5099748" y="18145"/>
                  <a:pt x="5362168" y="1167"/>
                  <a:pt x="5537200" y="0"/>
                </a:cubicBezTo>
                <a:cubicBezTo>
                  <a:pt x="5712232" y="-1167"/>
                  <a:pt x="5936798" y="23250"/>
                  <a:pt x="6223401" y="0"/>
                </a:cubicBezTo>
                <a:cubicBezTo>
                  <a:pt x="6510004" y="-23250"/>
                  <a:pt x="6649138" y="33596"/>
                  <a:pt x="7005670" y="0"/>
                </a:cubicBezTo>
                <a:cubicBezTo>
                  <a:pt x="7362202" y="-33596"/>
                  <a:pt x="7469686" y="16323"/>
                  <a:pt x="7595803" y="0"/>
                </a:cubicBezTo>
                <a:cubicBezTo>
                  <a:pt x="7721920" y="-16323"/>
                  <a:pt x="8057303" y="4765"/>
                  <a:pt x="8474140" y="0"/>
                </a:cubicBezTo>
                <a:cubicBezTo>
                  <a:pt x="8890977" y="-4765"/>
                  <a:pt x="8913541" y="-27348"/>
                  <a:pt x="9064273" y="0"/>
                </a:cubicBezTo>
                <a:cubicBezTo>
                  <a:pt x="9215005" y="27348"/>
                  <a:pt x="9906517" y="1972"/>
                  <a:pt x="10340607" y="0"/>
                </a:cubicBezTo>
                <a:cubicBezTo>
                  <a:pt x="10816799" y="26405"/>
                  <a:pt x="11044232" y="249391"/>
                  <a:pt x="11074400" y="733793"/>
                </a:cubicBezTo>
                <a:cubicBezTo>
                  <a:pt x="11059940" y="873533"/>
                  <a:pt x="11097776" y="1147526"/>
                  <a:pt x="11074400" y="1379511"/>
                </a:cubicBezTo>
                <a:cubicBezTo>
                  <a:pt x="11051024" y="1611496"/>
                  <a:pt x="11054035" y="1854749"/>
                  <a:pt x="11074400" y="1995878"/>
                </a:cubicBezTo>
                <a:cubicBezTo>
                  <a:pt x="11094765" y="2137007"/>
                  <a:pt x="11064815" y="2417795"/>
                  <a:pt x="11074400" y="2582894"/>
                </a:cubicBezTo>
                <a:cubicBezTo>
                  <a:pt x="11083985" y="2747993"/>
                  <a:pt x="11064143" y="2948350"/>
                  <a:pt x="11074400" y="3111209"/>
                </a:cubicBezTo>
                <a:cubicBezTo>
                  <a:pt x="11084657" y="3274068"/>
                  <a:pt x="11055529" y="3417849"/>
                  <a:pt x="11074400" y="3668874"/>
                </a:cubicBezTo>
                <a:cubicBezTo>
                  <a:pt x="11087818" y="4060727"/>
                  <a:pt x="10749271" y="4378182"/>
                  <a:pt x="10340607" y="4402667"/>
                </a:cubicBezTo>
                <a:cubicBezTo>
                  <a:pt x="10099925" y="4378853"/>
                  <a:pt x="9717782" y="4379229"/>
                  <a:pt x="9462270" y="4402667"/>
                </a:cubicBezTo>
                <a:cubicBezTo>
                  <a:pt x="9206758" y="4426105"/>
                  <a:pt x="9002555" y="4419644"/>
                  <a:pt x="8776069" y="4402667"/>
                </a:cubicBezTo>
                <a:cubicBezTo>
                  <a:pt x="8549583" y="4385690"/>
                  <a:pt x="8289636" y="4364647"/>
                  <a:pt x="7993800" y="4402667"/>
                </a:cubicBezTo>
                <a:cubicBezTo>
                  <a:pt x="7697964" y="4440687"/>
                  <a:pt x="7502979" y="4424455"/>
                  <a:pt x="7211530" y="4402667"/>
                </a:cubicBezTo>
                <a:cubicBezTo>
                  <a:pt x="6920081" y="4380880"/>
                  <a:pt x="6585898" y="4398974"/>
                  <a:pt x="6333193" y="4402667"/>
                </a:cubicBezTo>
                <a:cubicBezTo>
                  <a:pt x="6080488" y="4406360"/>
                  <a:pt x="5962212" y="4376938"/>
                  <a:pt x="5646992" y="4402667"/>
                </a:cubicBezTo>
                <a:cubicBezTo>
                  <a:pt x="5331772" y="4428396"/>
                  <a:pt x="5106144" y="4374213"/>
                  <a:pt x="4768655" y="4402667"/>
                </a:cubicBezTo>
                <a:cubicBezTo>
                  <a:pt x="4431166" y="4431121"/>
                  <a:pt x="4194551" y="4397170"/>
                  <a:pt x="3890318" y="4402667"/>
                </a:cubicBezTo>
                <a:cubicBezTo>
                  <a:pt x="3586085" y="4408164"/>
                  <a:pt x="3419707" y="4369397"/>
                  <a:pt x="3011980" y="4402667"/>
                </a:cubicBezTo>
                <a:cubicBezTo>
                  <a:pt x="2604253" y="4435937"/>
                  <a:pt x="2498580" y="4426320"/>
                  <a:pt x="2325779" y="4402667"/>
                </a:cubicBezTo>
                <a:cubicBezTo>
                  <a:pt x="2152978" y="4379014"/>
                  <a:pt x="1856502" y="4440773"/>
                  <a:pt x="1543510" y="4402667"/>
                </a:cubicBezTo>
                <a:cubicBezTo>
                  <a:pt x="1230518" y="4364561"/>
                  <a:pt x="1088454" y="4412620"/>
                  <a:pt x="733793" y="4402667"/>
                </a:cubicBezTo>
                <a:cubicBezTo>
                  <a:pt x="327837" y="4334056"/>
                  <a:pt x="-68261" y="4114547"/>
                  <a:pt x="0" y="3668874"/>
                </a:cubicBezTo>
                <a:cubicBezTo>
                  <a:pt x="27685" y="3419680"/>
                  <a:pt x="15838" y="3342806"/>
                  <a:pt x="0" y="3111209"/>
                </a:cubicBezTo>
                <a:cubicBezTo>
                  <a:pt x="-15838" y="2879613"/>
                  <a:pt x="-12697" y="2761527"/>
                  <a:pt x="0" y="2494842"/>
                </a:cubicBezTo>
                <a:cubicBezTo>
                  <a:pt x="12697" y="2228157"/>
                  <a:pt x="18202" y="1994355"/>
                  <a:pt x="0" y="1849124"/>
                </a:cubicBezTo>
                <a:cubicBezTo>
                  <a:pt x="-18202" y="1703893"/>
                  <a:pt x="-30" y="1561851"/>
                  <a:pt x="0" y="1350160"/>
                </a:cubicBezTo>
                <a:cubicBezTo>
                  <a:pt x="30" y="1138469"/>
                  <a:pt x="-3781" y="908385"/>
                  <a:pt x="0" y="733793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38477298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인권이란 무엇일까</a:t>
            </a:r>
            <a:r>
              <a:rPr lang="en-US" altLang="ko-KR" sz="54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  <a:endParaRPr lang="ko-KR" altLang="en-US" sz="54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="" xmlns:a16="http://schemas.microsoft.com/office/drawing/2014/main" id="{A92A8271-D6AC-46A4-81A7-AE839AE6AF6C}"/>
              </a:ext>
            </a:extLst>
          </p:cNvPr>
          <p:cNvSpPr/>
          <p:nvPr/>
        </p:nvSpPr>
        <p:spPr>
          <a:xfrm>
            <a:off x="13840" y="379296"/>
            <a:ext cx="12178160" cy="1127771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4" name="그림 3" descr="표지판, 그리기, 플레이트, 주차이(가) 표시된 사진&#10;&#10;자동 생성된 설명">
            <a:extLst>
              <a:ext uri="{FF2B5EF4-FFF2-40B4-BE49-F238E27FC236}">
                <a16:creationId xmlns="" xmlns:a16="http://schemas.microsoft.com/office/drawing/2014/main" id="{F33DFB2A-8E3F-4A66-96FD-7BFAA729CE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8997" y="476753"/>
            <a:ext cx="2274005" cy="1030313"/>
          </a:xfrm>
          <a:prstGeom prst="rect">
            <a:avLst/>
          </a:prstGeom>
        </p:spPr>
      </p:pic>
      <p:pic>
        <p:nvPicPr>
          <p:cNvPr id="9" name="그림 8" descr="작은, 테이블, 검은색, 음식이(가) 표시된 사진&#10;&#10;자동 생성된 설명">
            <a:extLst>
              <a:ext uri="{FF2B5EF4-FFF2-40B4-BE49-F238E27FC236}">
                <a16:creationId xmlns="" xmlns:a16="http://schemas.microsoft.com/office/drawing/2014/main" id="{7C2480C5-38CF-4E89-906C-7E6CB3947EC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01611" y="305151"/>
            <a:ext cx="1827578" cy="1271966"/>
          </a:xfrm>
          <a:prstGeom prst="rect">
            <a:avLst/>
          </a:prstGeom>
        </p:spPr>
      </p:pic>
      <p:pic>
        <p:nvPicPr>
          <p:cNvPr id="15" name="그림 14" descr="음식, 조각, 앉아있는, 건물이(가) 표시된 사진&#10;&#10;자동 생성된 설명">
            <a:extLst>
              <a:ext uri="{FF2B5EF4-FFF2-40B4-BE49-F238E27FC236}">
                <a16:creationId xmlns="" xmlns:a16="http://schemas.microsoft.com/office/drawing/2014/main" id="{5B34102D-7BB6-4F2E-B927-15068B008D0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2813" y="172423"/>
            <a:ext cx="1967987" cy="1638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92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4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사각형: 둥근 모서리 3">
            <a:extLst>
              <a:ext uri="{FF2B5EF4-FFF2-40B4-BE49-F238E27FC236}">
                <a16:creationId xmlns="" xmlns:a16="http://schemas.microsoft.com/office/drawing/2014/main" id="{ECCDA43B-2584-447C-840F-9EE40674FC1C}"/>
              </a:ext>
            </a:extLst>
          </p:cNvPr>
          <p:cNvSpPr/>
          <p:nvPr/>
        </p:nvSpPr>
        <p:spPr>
          <a:xfrm>
            <a:off x="57784" y="179259"/>
            <a:ext cx="12017339" cy="1053025"/>
          </a:xfrm>
          <a:custGeom>
            <a:avLst/>
            <a:gdLst>
              <a:gd name="connsiteX0" fmla="*/ 0 w 12017339"/>
              <a:gd name="connsiteY0" fmla="*/ 175508 h 1053025"/>
              <a:gd name="connsiteX1" fmla="*/ 175508 w 12017339"/>
              <a:gd name="connsiteY1" fmla="*/ 0 h 1053025"/>
              <a:gd name="connsiteX2" fmla="*/ 1095089 w 12017339"/>
              <a:gd name="connsiteY2" fmla="*/ 0 h 1053025"/>
              <a:gd name="connsiteX3" fmla="*/ 1664680 w 12017339"/>
              <a:gd name="connsiteY3" fmla="*/ 0 h 1053025"/>
              <a:gd name="connsiteX4" fmla="*/ 2117608 w 12017339"/>
              <a:gd name="connsiteY4" fmla="*/ 0 h 1053025"/>
              <a:gd name="connsiteX5" fmla="*/ 2920525 w 12017339"/>
              <a:gd name="connsiteY5" fmla="*/ 0 h 1053025"/>
              <a:gd name="connsiteX6" fmla="*/ 3606779 w 12017339"/>
              <a:gd name="connsiteY6" fmla="*/ 0 h 1053025"/>
              <a:gd name="connsiteX7" fmla="*/ 4293034 w 12017339"/>
              <a:gd name="connsiteY7" fmla="*/ 0 h 1053025"/>
              <a:gd name="connsiteX8" fmla="*/ 4979288 w 12017339"/>
              <a:gd name="connsiteY8" fmla="*/ 0 h 1053025"/>
              <a:gd name="connsiteX9" fmla="*/ 5665542 w 12017339"/>
              <a:gd name="connsiteY9" fmla="*/ 0 h 1053025"/>
              <a:gd name="connsiteX10" fmla="*/ 6118470 w 12017339"/>
              <a:gd name="connsiteY10" fmla="*/ 0 h 1053025"/>
              <a:gd name="connsiteX11" fmla="*/ 6454735 w 12017339"/>
              <a:gd name="connsiteY11" fmla="*/ 0 h 1053025"/>
              <a:gd name="connsiteX12" fmla="*/ 7024326 w 12017339"/>
              <a:gd name="connsiteY12" fmla="*/ 0 h 1053025"/>
              <a:gd name="connsiteX13" fmla="*/ 7477254 w 12017339"/>
              <a:gd name="connsiteY13" fmla="*/ 0 h 1053025"/>
              <a:gd name="connsiteX14" fmla="*/ 8046845 w 12017339"/>
              <a:gd name="connsiteY14" fmla="*/ 0 h 1053025"/>
              <a:gd name="connsiteX15" fmla="*/ 8383109 w 12017339"/>
              <a:gd name="connsiteY15" fmla="*/ 0 h 1053025"/>
              <a:gd name="connsiteX16" fmla="*/ 9069364 w 12017339"/>
              <a:gd name="connsiteY16" fmla="*/ 0 h 1053025"/>
              <a:gd name="connsiteX17" fmla="*/ 9872281 w 12017339"/>
              <a:gd name="connsiteY17" fmla="*/ 0 h 1053025"/>
              <a:gd name="connsiteX18" fmla="*/ 10325209 w 12017339"/>
              <a:gd name="connsiteY18" fmla="*/ 0 h 1053025"/>
              <a:gd name="connsiteX19" fmla="*/ 11128127 w 12017339"/>
              <a:gd name="connsiteY19" fmla="*/ 0 h 1053025"/>
              <a:gd name="connsiteX20" fmla="*/ 11841831 w 12017339"/>
              <a:gd name="connsiteY20" fmla="*/ 0 h 1053025"/>
              <a:gd name="connsiteX21" fmla="*/ 12017339 w 12017339"/>
              <a:gd name="connsiteY21" fmla="*/ 175508 h 1053025"/>
              <a:gd name="connsiteX22" fmla="*/ 12017339 w 12017339"/>
              <a:gd name="connsiteY22" fmla="*/ 505452 h 1053025"/>
              <a:gd name="connsiteX23" fmla="*/ 12017339 w 12017339"/>
              <a:gd name="connsiteY23" fmla="*/ 877517 h 1053025"/>
              <a:gd name="connsiteX24" fmla="*/ 11841831 w 12017339"/>
              <a:gd name="connsiteY24" fmla="*/ 1053025 h 1053025"/>
              <a:gd name="connsiteX25" fmla="*/ 11038913 w 12017339"/>
              <a:gd name="connsiteY25" fmla="*/ 1053025 h 1053025"/>
              <a:gd name="connsiteX26" fmla="*/ 10235996 w 12017339"/>
              <a:gd name="connsiteY26" fmla="*/ 1053025 h 1053025"/>
              <a:gd name="connsiteX27" fmla="*/ 9433078 w 12017339"/>
              <a:gd name="connsiteY27" fmla="*/ 1053025 h 1053025"/>
              <a:gd name="connsiteX28" fmla="*/ 8630161 w 12017339"/>
              <a:gd name="connsiteY28" fmla="*/ 1053025 h 1053025"/>
              <a:gd name="connsiteX29" fmla="*/ 7710580 w 12017339"/>
              <a:gd name="connsiteY29" fmla="*/ 1053025 h 1053025"/>
              <a:gd name="connsiteX30" fmla="*/ 7257652 w 12017339"/>
              <a:gd name="connsiteY30" fmla="*/ 1053025 h 1053025"/>
              <a:gd name="connsiteX31" fmla="*/ 6921388 w 12017339"/>
              <a:gd name="connsiteY31" fmla="*/ 1053025 h 1053025"/>
              <a:gd name="connsiteX32" fmla="*/ 6235133 w 12017339"/>
              <a:gd name="connsiteY32" fmla="*/ 1053025 h 1053025"/>
              <a:gd name="connsiteX33" fmla="*/ 5782206 w 12017339"/>
              <a:gd name="connsiteY33" fmla="*/ 1053025 h 1053025"/>
              <a:gd name="connsiteX34" fmla="*/ 5095951 w 12017339"/>
              <a:gd name="connsiteY34" fmla="*/ 1053025 h 1053025"/>
              <a:gd name="connsiteX35" fmla="*/ 4409697 w 12017339"/>
              <a:gd name="connsiteY35" fmla="*/ 1053025 h 1053025"/>
              <a:gd name="connsiteX36" fmla="*/ 3956769 w 12017339"/>
              <a:gd name="connsiteY36" fmla="*/ 1053025 h 1053025"/>
              <a:gd name="connsiteX37" fmla="*/ 3620505 w 12017339"/>
              <a:gd name="connsiteY37" fmla="*/ 1053025 h 1053025"/>
              <a:gd name="connsiteX38" fmla="*/ 3167577 w 12017339"/>
              <a:gd name="connsiteY38" fmla="*/ 1053025 h 1053025"/>
              <a:gd name="connsiteX39" fmla="*/ 2364659 w 12017339"/>
              <a:gd name="connsiteY39" fmla="*/ 1053025 h 1053025"/>
              <a:gd name="connsiteX40" fmla="*/ 1561742 w 12017339"/>
              <a:gd name="connsiteY40" fmla="*/ 1053025 h 1053025"/>
              <a:gd name="connsiteX41" fmla="*/ 1108814 w 12017339"/>
              <a:gd name="connsiteY41" fmla="*/ 1053025 h 1053025"/>
              <a:gd name="connsiteX42" fmla="*/ 175508 w 12017339"/>
              <a:gd name="connsiteY42" fmla="*/ 1053025 h 1053025"/>
              <a:gd name="connsiteX43" fmla="*/ 0 w 12017339"/>
              <a:gd name="connsiteY43" fmla="*/ 877517 h 1053025"/>
              <a:gd name="connsiteX44" fmla="*/ 0 w 12017339"/>
              <a:gd name="connsiteY44" fmla="*/ 519492 h 1053025"/>
              <a:gd name="connsiteX45" fmla="*/ 0 w 12017339"/>
              <a:gd name="connsiteY45" fmla="*/ 175508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17339" h="1053025" fill="none" extrusionOk="0">
                <a:moveTo>
                  <a:pt x="0" y="175508"/>
                </a:moveTo>
                <a:cubicBezTo>
                  <a:pt x="6989" y="66082"/>
                  <a:pt x="79325" y="-2677"/>
                  <a:pt x="175508" y="0"/>
                </a:cubicBezTo>
                <a:cubicBezTo>
                  <a:pt x="485314" y="26317"/>
                  <a:pt x="814426" y="-34247"/>
                  <a:pt x="1095089" y="0"/>
                </a:cubicBezTo>
                <a:cubicBezTo>
                  <a:pt x="1375752" y="34247"/>
                  <a:pt x="1421820" y="13902"/>
                  <a:pt x="1664680" y="0"/>
                </a:cubicBezTo>
                <a:cubicBezTo>
                  <a:pt x="1907540" y="-13902"/>
                  <a:pt x="1914590" y="-20478"/>
                  <a:pt x="2117608" y="0"/>
                </a:cubicBezTo>
                <a:cubicBezTo>
                  <a:pt x="2320626" y="20478"/>
                  <a:pt x="2697967" y="17073"/>
                  <a:pt x="2920525" y="0"/>
                </a:cubicBezTo>
                <a:cubicBezTo>
                  <a:pt x="3143083" y="-17073"/>
                  <a:pt x="3347692" y="-20178"/>
                  <a:pt x="3606779" y="0"/>
                </a:cubicBezTo>
                <a:cubicBezTo>
                  <a:pt x="3865866" y="20178"/>
                  <a:pt x="4052758" y="-11993"/>
                  <a:pt x="4293034" y="0"/>
                </a:cubicBezTo>
                <a:cubicBezTo>
                  <a:pt x="4533311" y="11993"/>
                  <a:pt x="4780671" y="15178"/>
                  <a:pt x="4979288" y="0"/>
                </a:cubicBezTo>
                <a:cubicBezTo>
                  <a:pt x="5177905" y="-15178"/>
                  <a:pt x="5462699" y="33230"/>
                  <a:pt x="5665542" y="0"/>
                </a:cubicBezTo>
                <a:cubicBezTo>
                  <a:pt x="5868385" y="-33230"/>
                  <a:pt x="6023634" y="19043"/>
                  <a:pt x="6118470" y="0"/>
                </a:cubicBezTo>
                <a:cubicBezTo>
                  <a:pt x="6213306" y="-19043"/>
                  <a:pt x="6322503" y="-4363"/>
                  <a:pt x="6454735" y="0"/>
                </a:cubicBezTo>
                <a:cubicBezTo>
                  <a:pt x="6586968" y="4363"/>
                  <a:pt x="6894856" y="-27733"/>
                  <a:pt x="7024326" y="0"/>
                </a:cubicBezTo>
                <a:cubicBezTo>
                  <a:pt x="7153796" y="27733"/>
                  <a:pt x="7331210" y="20516"/>
                  <a:pt x="7477254" y="0"/>
                </a:cubicBezTo>
                <a:cubicBezTo>
                  <a:pt x="7623298" y="-20516"/>
                  <a:pt x="7814900" y="-10224"/>
                  <a:pt x="8046845" y="0"/>
                </a:cubicBezTo>
                <a:cubicBezTo>
                  <a:pt x="8278790" y="10224"/>
                  <a:pt x="8226440" y="5339"/>
                  <a:pt x="8383109" y="0"/>
                </a:cubicBezTo>
                <a:cubicBezTo>
                  <a:pt x="8539778" y="-5339"/>
                  <a:pt x="8751826" y="17490"/>
                  <a:pt x="9069364" y="0"/>
                </a:cubicBezTo>
                <a:cubicBezTo>
                  <a:pt x="9386902" y="-17490"/>
                  <a:pt x="9555199" y="38523"/>
                  <a:pt x="9872281" y="0"/>
                </a:cubicBezTo>
                <a:cubicBezTo>
                  <a:pt x="10189363" y="-38523"/>
                  <a:pt x="10195246" y="7147"/>
                  <a:pt x="10325209" y="0"/>
                </a:cubicBezTo>
                <a:cubicBezTo>
                  <a:pt x="10455172" y="-7147"/>
                  <a:pt x="10900100" y="-5317"/>
                  <a:pt x="11128127" y="0"/>
                </a:cubicBezTo>
                <a:cubicBezTo>
                  <a:pt x="11356154" y="5317"/>
                  <a:pt x="11649774" y="-32376"/>
                  <a:pt x="11841831" y="0"/>
                </a:cubicBezTo>
                <a:cubicBezTo>
                  <a:pt x="11934142" y="-12508"/>
                  <a:pt x="12030450" y="88470"/>
                  <a:pt x="12017339" y="175508"/>
                </a:cubicBezTo>
                <a:cubicBezTo>
                  <a:pt x="12011305" y="285874"/>
                  <a:pt x="12005367" y="351717"/>
                  <a:pt x="12017339" y="505452"/>
                </a:cubicBezTo>
                <a:cubicBezTo>
                  <a:pt x="12029311" y="659187"/>
                  <a:pt x="12025438" y="732426"/>
                  <a:pt x="12017339" y="877517"/>
                </a:cubicBezTo>
                <a:cubicBezTo>
                  <a:pt x="12008159" y="956892"/>
                  <a:pt x="11926397" y="1051460"/>
                  <a:pt x="11841831" y="1053025"/>
                </a:cubicBezTo>
                <a:cubicBezTo>
                  <a:pt x="11553467" y="1083722"/>
                  <a:pt x="11248298" y="1036617"/>
                  <a:pt x="11038913" y="1053025"/>
                </a:cubicBezTo>
                <a:cubicBezTo>
                  <a:pt x="10829528" y="1069433"/>
                  <a:pt x="10552291" y="1033819"/>
                  <a:pt x="10235996" y="1053025"/>
                </a:cubicBezTo>
                <a:cubicBezTo>
                  <a:pt x="9919701" y="1072231"/>
                  <a:pt x="9830416" y="1015579"/>
                  <a:pt x="9433078" y="1053025"/>
                </a:cubicBezTo>
                <a:cubicBezTo>
                  <a:pt x="9035740" y="1090471"/>
                  <a:pt x="8963912" y="1066925"/>
                  <a:pt x="8630161" y="1053025"/>
                </a:cubicBezTo>
                <a:cubicBezTo>
                  <a:pt x="8296410" y="1039125"/>
                  <a:pt x="7988047" y="1057955"/>
                  <a:pt x="7710580" y="1053025"/>
                </a:cubicBezTo>
                <a:cubicBezTo>
                  <a:pt x="7433113" y="1048095"/>
                  <a:pt x="7375501" y="1044992"/>
                  <a:pt x="7257652" y="1053025"/>
                </a:cubicBezTo>
                <a:cubicBezTo>
                  <a:pt x="7139803" y="1061058"/>
                  <a:pt x="7081172" y="1047846"/>
                  <a:pt x="6921388" y="1053025"/>
                </a:cubicBezTo>
                <a:cubicBezTo>
                  <a:pt x="6761604" y="1058204"/>
                  <a:pt x="6454925" y="1040948"/>
                  <a:pt x="6235133" y="1053025"/>
                </a:cubicBezTo>
                <a:cubicBezTo>
                  <a:pt x="6015341" y="1065102"/>
                  <a:pt x="5949524" y="1034380"/>
                  <a:pt x="5782206" y="1053025"/>
                </a:cubicBezTo>
                <a:cubicBezTo>
                  <a:pt x="5614888" y="1071670"/>
                  <a:pt x="5237860" y="1028001"/>
                  <a:pt x="5095951" y="1053025"/>
                </a:cubicBezTo>
                <a:cubicBezTo>
                  <a:pt x="4954042" y="1078049"/>
                  <a:pt x="4716521" y="1056662"/>
                  <a:pt x="4409697" y="1053025"/>
                </a:cubicBezTo>
                <a:cubicBezTo>
                  <a:pt x="4102873" y="1049388"/>
                  <a:pt x="4119816" y="1063301"/>
                  <a:pt x="3956769" y="1053025"/>
                </a:cubicBezTo>
                <a:cubicBezTo>
                  <a:pt x="3793722" y="1042749"/>
                  <a:pt x="3749166" y="1067841"/>
                  <a:pt x="3620505" y="1053025"/>
                </a:cubicBezTo>
                <a:cubicBezTo>
                  <a:pt x="3491844" y="1038209"/>
                  <a:pt x="3294259" y="1060772"/>
                  <a:pt x="3167577" y="1053025"/>
                </a:cubicBezTo>
                <a:cubicBezTo>
                  <a:pt x="3040895" y="1045278"/>
                  <a:pt x="2659063" y="1056239"/>
                  <a:pt x="2364659" y="1053025"/>
                </a:cubicBezTo>
                <a:cubicBezTo>
                  <a:pt x="2070255" y="1049811"/>
                  <a:pt x="1829243" y="1044538"/>
                  <a:pt x="1561742" y="1053025"/>
                </a:cubicBezTo>
                <a:cubicBezTo>
                  <a:pt x="1294241" y="1061512"/>
                  <a:pt x="1315594" y="1042959"/>
                  <a:pt x="1108814" y="1053025"/>
                </a:cubicBezTo>
                <a:cubicBezTo>
                  <a:pt x="902034" y="1063091"/>
                  <a:pt x="558018" y="1037845"/>
                  <a:pt x="175508" y="1053025"/>
                </a:cubicBezTo>
                <a:cubicBezTo>
                  <a:pt x="79639" y="1050313"/>
                  <a:pt x="5347" y="980339"/>
                  <a:pt x="0" y="877517"/>
                </a:cubicBezTo>
                <a:cubicBezTo>
                  <a:pt x="3304" y="729535"/>
                  <a:pt x="-17179" y="661089"/>
                  <a:pt x="0" y="519492"/>
                </a:cubicBezTo>
                <a:cubicBezTo>
                  <a:pt x="17179" y="377895"/>
                  <a:pt x="-15116" y="280009"/>
                  <a:pt x="0" y="175508"/>
                </a:cubicBezTo>
                <a:close/>
              </a:path>
              <a:path w="12017339" h="1053025" stroke="0" extrusionOk="0">
                <a:moveTo>
                  <a:pt x="0" y="175508"/>
                </a:moveTo>
                <a:cubicBezTo>
                  <a:pt x="-9630" y="75194"/>
                  <a:pt x="55749" y="-3925"/>
                  <a:pt x="175508" y="0"/>
                </a:cubicBezTo>
                <a:cubicBezTo>
                  <a:pt x="566169" y="-28624"/>
                  <a:pt x="798264" y="40505"/>
                  <a:pt x="1095089" y="0"/>
                </a:cubicBezTo>
                <a:cubicBezTo>
                  <a:pt x="1391914" y="-40505"/>
                  <a:pt x="1712789" y="33665"/>
                  <a:pt x="1898006" y="0"/>
                </a:cubicBezTo>
                <a:cubicBezTo>
                  <a:pt x="2083223" y="-33665"/>
                  <a:pt x="2416493" y="-21785"/>
                  <a:pt x="2817587" y="0"/>
                </a:cubicBezTo>
                <a:cubicBezTo>
                  <a:pt x="3218681" y="21785"/>
                  <a:pt x="3045357" y="3285"/>
                  <a:pt x="3270515" y="0"/>
                </a:cubicBezTo>
                <a:cubicBezTo>
                  <a:pt x="3495673" y="-3285"/>
                  <a:pt x="3645931" y="-19292"/>
                  <a:pt x="3956769" y="0"/>
                </a:cubicBezTo>
                <a:cubicBezTo>
                  <a:pt x="4267607" y="19292"/>
                  <a:pt x="4152420" y="4788"/>
                  <a:pt x="4293034" y="0"/>
                </a:cubicBezTo>
                <a:cubicBezTo>
                  <a:pt x="4433649" y="-4788"/>
                  <a:pt x="4787649" y="-7057"/>
                  <a:pt x="5212615" y="0"/>
                </a:cubicBezTo>
                <a:cubicBezTo>
                  <a:pt x="5637581" y="7057"/>
                  <a:pt x="5464367" y="-215"/>
                  <a:pt x="5548879" y="0"/>
                </a:cubicBezTo>
                <a:cubicBezTo>
                  <a:pt x="5633391" y="215"/>
                  <a:pt x="6116120" y="-30573"/>
                  <a:pt x="6468460" y="0"/>
                </a:cubicBezTo>
                <a:cubicBezTo>
                  <a:pt x="6820800" y="30573"/>
                  <a:pt x="6710669" y="-10296"/>
                  <a:pt x="6804724" y="0"/>
                </a:cubicBezTo>
                <a:cubicBezTo>
                  <a:pt x="6898779" y="10296"/>
                  <a:pt x="7499261" y="-19918"/>
                  <a:pt x="7724305" y="0"/>
                </a:cubicBezTo>
                <a:cubicBezTo>
                  <a:pt x="7949349" y="19918"/>
                  <a:pt x="8120676" y="21586"/>
                  <a:pt x="8410560" y="0"/>
                </a:cubicBezTo>
                <a:cubicBezTo>
                  <a:pt x="8700445" y="-21586"/>
                  <a:pt x="9041236" y="-25870"/>
                  <a:pt x="9213477" y="0"/>
                </a:cubicBezTo>
                <a:cubicBezTo>
                  <a:pt x="9385718" y="25870"/>
                  <a:pt x="9480063" y="-3124"/>
                  <a:pt x="9549742" y="0"/>
                </a:cubicBezTo>
                <a:cubicBezTo>
                  <a:pt x="9619422" y="3124"/>
                  <a:pt x="10044423" y="26299"/>
                  <a:pt x="10352659" y="0"/>
                </a:cubicBezTo>
                <a:cubicBezTo>
                  <a:pt x="10660895" y="-26299"/>
                  <a:pt x="10575008" y="14561"/>
                  <a:pt x="10688924" y="0"/>
                </a:cubicBezTo>
                <a:cubicBezTo>
                  <a:pt x="10802840" y="-14561"/>
                  <a:pt x="11569101" y="17653"/>
                  <a:pt x="11841831" y="0"/>
                </a:cubicBezTo>
                <a:cubicBezTo>
                  <a:pt x="11917186" y="8008"/>
                  <a:pt x="12016679" y="62766"/>
                  <a:pt x="12017339" y="175508"/>
                </a:cubicBezTo>
                <a:cubicBezTo>
                  <a:pt x="12003952" y="341906"/>
                  <a:pt x="12003989" y="374615"/>
                  <a:pt x="12017339" y="512472"/>
                </a:cubicBezTo>
                <a:cubicBezTo>
                  <a:pt x="12030689" y="650329"/>
                  <a:pt x="12021389" y="795041"/>
                  <a:pt x="12017339" y="877517"/>
                </a:cubicBezTo>
                <a:cubicBezTo>
                  <a:pt x="12010615" y="961690"/>
                  <a:pt x="11938887" y="1040675"/>
                  <a:pt x="11841831" y="1053025"/>
                </a:cubicBezTo>
                <a:cubicBezTo>
                  <a:pt x="11516827" y="1029837"/>
                  <a:pt x="11299700" y="1072034"/>
                  <a:pt x="11155577" y="1053025"/>
                </a:cubicBezTo>
                <a:cubicBezTo>
                  <a:pt x="11011454" y="1034016"/>
                  <a:pt x="10689364" y="1087636"/>
                  <a:pt x="10352659" y="1053025"/>
                </a:cubicBezTo>
                <a:cubicBezTo>
                  <a:pt x="10015954" y="1018414"/>
                  <a:pt x="9927288" y="1090372"/>
                  <a:pt x="9549742" y="1053025"/>
                </a:cubicBezTo>
                <a:cubicBezTo>
                  <a:pt x="9172196" y="1015678"/>
                  <a:pt x="9331023" y="1051410"/>
                  <a:pt x="9213477" y="1053025"/>
                </a:cubicBezTo>
                <a:cubicBezTo>
                  <a:pt x="9095932" y="1054640"/>
                  <a:pt x="8886729" y="1037304"/>
                  <a:pt x="8760549" y="1053025"/>
                </a:cubicBezTo>
                <a:cubicBezTo>
                  <a:pt x="8634369" y="1068746"/>
                  <a:pt x="8557576" y="1041970"/>
                  <a:pt x="8424285" y="1053025"/>
                </a:cubicBezTo>
                <a:cubicBezTo>
                  <a:pt x="8290994" y="1064080"/>
                  <a:pt x="7986411" y="1041561"/>
                  <a:pt x="7854694" y="1053025"/>
                </a:cubicBezTo>
                <a:cubicBezTo>
                  <a:pt x="7722977" y="1064489"/>
                  <a:pt x="7544350" y="1037880"/>
                  <a:pt x="7401766" y="1053025"/>
                </a:cubicBezTo>
                <a:cubicBezTo>
                  <a:pt x="7259182" y="1068170"/>
                  <a:pt x="6852919" y="1046044"/>
                  <a:pt x="6598848" y="1053025"/>
                </a:cubicBezTo>
                <a:cubicBezTo>
                  <a:pt x="6344777" y="1060006"/>
                  <a:pt x="6244082" y="1064662"/>
                  <a:pt x="6145920" y="1053025"/>
                </a:cubicBezTo>
                <a:cubicBezTo>
                  <a:pt x="6047758" y="1041388"/>
                  <a:pt x="5666756" y="1076622"/>
                  <a:pt x="5226340" y="1053025"/>
                </a:cubicBezTo>
                <a:cubicBezTo>
                  <a:pt x="4785924" y="1029428"/>
                  <a:pt x="4576756" y="1077633"/>
                  <a:pt x="4306759" y="1053025"/>
                </a:cubicBezTo>
                <a:cubicBezTo>
                  <a:pt x="4036762" y="1028417"/>
                  <a:pt x="4072216" y="1059164"/>
                  <a:pt x="3970494" y="1053025"/>
                </a:cubicBezTo>
                <a:cubicBezTo>
                  <a:pt x="3868773" y="1046886"/>
                  <a:pt x="3529473" y="1056681"/>
                  <a:pt x="3400903" y="1053025"/>
                </a:cubicBezTo>
                <a:cubicBezTo>
                  <a:pt x="3272333" y="1049369"/>
                  <a:pt x="3072413" y="1064884"/>
                  <a:pt x="2831312" y="1053025"/>
                </a:cubicBezTo>
                <a:cubicBezTo>
                  <a:pt x="2590211" y="1041166"/>
                  <a:pt x="2662022" y="1050947"/>
                  <a:pt x="2495048" y="1053025"/>
                </a:cubicBezTo>
                <a:cubicBezTo>
                  <a:pt x="2328074" y="1055103"/>
                  <a:pt x="1924203" y="1031056"/>
                  <a:pt x="1575467" y="1053025"/>
                </a:cubicBezTo>
                <a:cubicBezTo>
                  <a:pt x="1226731" y="1074994"/>
                  <a:pt x="1050858" y="1057469"/>
                  <a:pt x="889212" y="1053025"/>
                </a:cubicBezTo>
                <a:cubicBezTo>
                  <a:pt x="727567" y="1048581"/>
                  <a:pt x="395512" y="1030422"/>
                  <a:pt x="175508" y="1053025"/>
                </a:cubicBezTo>
                <a:cubicBezTo>
                  <a:pt x="92523" y="1055553"/>
                  <a:pt x="2257" y="987109"/>
                  <a:pt x="0" y="877517"/>
                </a:cubicBezTo>
                <a:cubicBezTo>
                  <a:pt x="17731" y="787340"/>
                  <a:pt x="14037" y="664119"/>
                  <a:pt x="0" y="512472"/>
                </a:cubicBezTo>
                <a:cubicBezTo>
                  <a:pt x="-14037" y="360825"/>
                  <a:pt x="2874" y="282703"/>
                  <a:pt x="0" y="17550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82998522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1. </a:t>
            </a:r>
            <a:r>
              <a:rPr lang="ko-KR" altLang="en-US" sz="3600" b="1" noProof="0" dirty="0" err="1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ㅇㄱ</a:t>
            </a:r>
            <a:r>
              <a:rPr kumimoji="0" lang="ko-KR" alt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이란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무엇일까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="" xmlns:a16="http://schemas.microsoft.com/office/drawing/2014/main" id="{147375B9-1E5A-437B-8857-35725C974159}"/>
              </a:ext>
            </a:extLst>
          </p:cNvPr>
          <p:cNvSpPr/>
          <p:nvPr/>
        </p:nvSpPr>
        <p:spPr>
          <a:xfrm>
            <a:off x="2721927" y="365905"/>
            <a:ext cx="1113698" cy="775072"/>
          </a:xfrm>
          <a:prstGeom prst="rect">
            <a:avLst/>
          </a:prstGeom>
          <a:solidFill>
            <a:srgbClr val="FFF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>
                <a:solidFill>
                  <a:schemeClr val="tx1"/>
                </a:solidFill>
              </a:rPr>
              <a:t>인권</a:t>
            </a:r>
          </a:p>
        </p:txBody>
      </p:sp>
      <p:sp>
        <p:nvSpPr>
          <p:cNvPr id="25" name="사각형: 둥근 모서리 24">
            <a:extLst>
              <a:ext uri="{FF2B5EF4-FFF2-40B4-BE49-F238E27FC236}">
                <a16:creationId xmlns="" xmlns:a16="http://schemas.microsoft.com/office/drawing/2014/main" id="{E0C0C48B-7D85-4958-94DA-426B04AF3A06}"/>
              </a:ext>
            </a:extLst>
          </p:cNvPr>
          <p:cNvSpPr/>
          <p:nvPr/>
        </p:nvSpPr>
        <p:spPr>
          <a:xfrm>
            <a:off x="222420" y="3041743"/>
            <a:ext cx="11747159" cy="3636998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</p:txBody>
      </p:sp>
      <p:pic>
        <p:nvPicPr>
          <p:cNvPr id="10" name="그림 9" descr="위성이(가) 표시된 사진&#10;&#10;자동 생성된 설명">
            <a:extLst>
              <a:ext uri="{FF2B5EF4-FFF2-40B4-BE49-F238E27FC236}">
                <a16:creationId xmlns="" xmlns:a16="http://schemas.microsoft.com/office/drawing/2014/main" id="{3E215C53-018F-4DD8-B19D-C34EF73A6F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5001" y="64411"/>
            <a:ext cx="1613542" cy="1356692"/>
          </a:xfrm>
          <a:prstGeom prst="rect">
            <a:avLst/>
          </a:prstGeom>
        </p:spPr>
      </p:pic>
      <p:sp>
        <p:nvSpPr>
          <p:cNvPr id="11" name="말풍선: 모서리가 둥근 사각형 10">
            <a:extLst>
              <a:ext uri="{FF2B5EF4-FFF2-40B4-BE49-F238E27FC236}">
                <a16:creationId xmlns="" xmlns:a16="http://schemas.microsoft.com/office/drawing/2014/main" id="{675634CF-8279-4E1B-B94B-819882DA7524}"/>
              </a:ext>
            </a:extLst>
          </p:cNvPr>
          <p:cNvSpPr/>
          <p:nvPr/>
        </p:nvSpPr>
        <p:spPr>
          <a:xfrm>
            <a:off x="313506" y="1421103"/>
            <a:ext cx="4816843" cy="2425567"/>
          </a:xfrm>
          <a:custGeom>
            <a:avLst/>
            <a:gdLst>
              <a:gd name="connsiteX0" fmla="*/ 0 w 4816843"/>
              <a:gd name="connsiteY0" fmla="*/ 404269 h 2425567"/>
              <a:gd name="connsiteX1" fmla="*/ 404269 w 4816843"/>
              <a:gd name="connsiteY1" fmla="*/ 0 h 2425567"/>
              <a:gd name="connsiteX2" fmla="*/ 802807 w 4816843"/>
              <a:gd name="connsiteY2" fmla="*/ 0 h 2425567"/>
              <a:gd name="connsiteX3" fmla="*/ 802807 w 4816843"/>
              <a:gd name="connsiteY3" fmla="*/ 0 h 2425567"/>
              <a:gd name="connsiteX4" fmla="*/ 1428997 w 4816843"/>
              <a:gd name="connsiteY4" fmla="*/ 0 h 2425567"/>
              <a:gd name="connsiteX5" fmla="*/ 2007018 w 4816843"/>
              <a:gd name="connsiteY5" fmla="*/ 0 h 2425567"/>
              <a:gd name="connsiteX6" fmla="*/ 2536240 w 4816843"/>
              <a:gd name="connsiteY6" fmla="*/ 0 h 2425567"/>
              <a:gd name="connsiteX7" fmla="*/ 3161685 w 4816843"/>
              <a:gd name="connsiteY7" fmla="*/ 0 h 2425567"/>
              <a:gd name="connsiteX8" fmla="*/ 3811185 w 4816843"/>
              <a:gd name="connsiteY8" fmla="*/ 0 h 2425567"/>
              <a:gd name="connsiteX9" fmla="*/ 4412574 w 4816843"/>
              <a:gd name="connsiteY9" fmla="*/ 0 h 2425567"/>
              <a:gd name="connsiteX10" fmla="*/ 4816843 w 4816843"/>
              <a:gd name="connsiteY10" fmla="*/ 404269 h 2425567"/>
              <a:gd name="connsiteX11" fmla="*/ 4816843 w 4816843"/>
              <a:gd name="connsiteY11" fmla="*/ 889379 h 2425567"/>
              <a:gd name="connsiteX12" fmla="*/ 4816843 w 4816843"/>
              <a:gd name="connsiteY12" fmla="*/ 1414914 h 2425567"/>
              <a:gd name="connsiteX13" fmla="*/ 4816843 w 4816843"/>
              <a:gd name="connsiteY13" fmla="*/ 1414914 h 2425567"/>
              <a:gd name="connsiteX14" fmla="*/ 4816843 w 4816843"/>
              <a:gd name="connsiteY14" fmla="*/ 2021306 h 2425567"/>
              <a:gd name="connsiteX15" fmla="*/ 4816843 w 4816843"/>
              <a:gd name="connsiteY15" fmla="*/ 2021298 h 2425567"/>
              <a:gd name="connsiteX16" fmla="*/ 4412574 w 4816843"/>
              <a:gd name="connsiteY16" fmla="*/ 2425567 h 2425567"/>
              <a:gd name="connsiteX17" fmla="*/ 3859296 w 4816843"/>
              <a:gd name="connsiteY17" fmla="*/ 2425567 h 2425567"/>
              <a:gd name="connsiteX18" fmla="*/ 3233852 w 4816843"/>
              <a:gd name="connsiteY18" fmla="*/ 2425567 h 2425567"/>
              <a:gd name="connsiteX19" fmla="*/ 2704629 w 4816843"/>
              <a:gd name="connsiteY19" fmla="*/ 2425567 h 2425567"/>
              <a:gd name="connsiteX20" fmla="*/ 2007018 w 4816843"/>
              <a:gd name="connsiteY20" fmla="*/ 2425567 h 2425567"/>
              <a:gd name="connsiteX21" fmla="*/ 2317913 w 4816843"/>
              <a:gd name="connsiteY21" fmla="*/ 2809025 h 2425567"/>
              <a:gd name="connsiteX22" fmla="*/ 1828029 w 4816843"/>
              <a:gd name="connsiteY22" fmla="*/ 2685040 h 2425567"/>
              <a:gd name="connsiteX23" fmla="*/ 1292691 w 4816843"/>
              <a:gd name="connsiteY23" fmla="*/ 2549552 h 2425567"/>
              <a:gd name="connsiteX24" fmla="*/ 802807 w 4816843"/>
              <a:gd name="connsiteY24" fmla="*/ 2425567 h 2425567"/>
              <a:gd name="connsiteX25" fmla="*/ 404269 w 4816843"/>
              <a:gd name="connsiteY25" fmla="*/ 2425567 h 2425567"/>
              <a:gd name="connsiteX26" fmla="*/ 0 w 4816843"/>
              <a:gd name="connsiteY26" fmla="*/ 2021298 h 2425567"/>
              <a:gd name="connsiteX27" fmla="*/ 0 w 4816843"/>
              <a:gd name="connsiteY27" fmla="*/ 2021306 h 2425567"/>
              <a:gd name="connsiteX28" fmla="*/ 0 w 4816843"/>
              <a:gd name="connsiteY28" fmla="*/ 1414914 h 2425567"/>
              <a:gd name="connsiteX29" fmla="*/ 0 w 4816843"/>
              <a:gd name="connsiteY29" fmla="*/ 1414914 h 2425567"/>
              <a:gd name="connsiteX30" fmla="*/ 0 w 4816843"/>
              <a:gd name="connsiteY30" fmla="*/ 889379 h 2425567"/>
              <a:gd name="connsiteX31" fmla="*/ 0 w 4816843"/>
              <a:gd name="connsiteY31" fmla="*/ 404269 h 2425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816843" h="2425567" fill="none" extrusionOk="0">
                <a:moveTo>
                  <a:pt x="0" y="404269"/>
                </a:moveTo>
                <a:cubicBezTo>
                  <a:pt x="-2506" y="203156"/>
                  <a:pt x="194310" y="29565"/>
                  <a:pt x="404269" y="0"/>
                </a:cubicBezTo>
                <a:cubicBezTo>
                  <a:pt x="484077" y="-2535"/>
                  <a:pt x="703317" y="-16192"/>
                  <a:pt x="802807" y="0"/>
                </a:cubicBezTo>
                <a:lnTo>
                  <a:pt x="802807" y="0"/>
                </a:lnTo>
                <a:cubicBezTo>
                  <a:pt x="979503" y="-6216"/>
                  <a:pt x="1225364" y="5421"/>
                  <a:pt x="1428997" y="0"/>
                </a:cubicBezTo>
                <a:cubicBezTo>
                  <a:pt x="1632630" y="-5421"/>
                  <a:pt x="1731597" y="47"/>
                  <a:pt x="2007018" y="0"/>
                </a:cubicBezTo>
                <a:cubicBezTo>
                  <a:pt x="2224221" y="-6338"/>
                  <a:pt x="2364644" y="20924"/>
                  <a:pt x="2536240" y="0"/>
                </a:cubicBezTo>
                <a:cubicBezTo>
                  <a:pt x="2707836" y="-20924"/>
                  <a:pt x="2896215" y="-860"/>
                  <a:pt x="3161685" y="0"/>
                </a:cubicBezTo>
                <a:cubicBezTo>
                  <a:pt x="3427156" y="860"/>
                  <a:pt x="3649203" y="-22308"/>
                  <a:pt x="3811185" y="0"/>
                </a:cubicBezTo>
                <a:cubicBezTo>
                  <a:pt x="3973167" y="22308"/>
                  <a:pt x="4153920" y="24991"/>
                  <a:pt x="4412574" y="0"/>
                </a:cubicBezTo>
                <a:cubicBezTo>
                  <a:pt x="4675348" y="-29110"/>
                  <a:pt x="4853195" y="213537"/>
                  <a:pt x="4816843" y="404269"/>
                </a:cubicBezTo>
                <a:cubicBezTo>
                  <a:pt x="4813828" y="540228"/>
                  <a:pt x="4813665" y="776267"/>
                  <a:pt x="4816843" y="889379"/>
                </a:cubicBezTo>
                <a:cubicBezTo>
                  <a:pt x="4820022" y="1002491"/>
                  <a:pt x="4795255" y="1221948"/>
                  <a:pt x="4816843" y="1414914"/>
                </a:cubicBezTo>
                <a:lnTo>
                  <a:pt x="4816843" y="1414914"/>
                </a:lnTo>
                <a:cubicBezTo>
                  <a:pt x="4796756" y="1627013"/>
                  <a:pt x="4821469" y="1811485"/>
                  <a:pt x="4816843" y="2021306"/>
                </a:cubicBezTo>
                <a:lnTo>
                  <a:pt x="4816843" y="2021298"/>
                </a:lnTo>
                <a:cubicBezTo>
                  <a:pt x="4868833" y="2261269"/>
                  <a:pt x="4654967" y="2462876"/>
                  <a:pt x="4412574" y="2425567"/>
                </a:cubicBezTo>
                <a:cubicBezTo>
                  <a:pt x="4209498" y="2421575"/>
                  <a:pt x="4013879" y="2407541"/>
                  <a:pt x="3859296" y="2425567"/>
                </a:cubicBezTo>
                <a:cubicBezTo>
                  <a:pt x="3704713" y="2443593"/>
                  <a:pt x="3380227" y="2451173"/>
                  <a:pt x="3233852" y="2425567"/>
                </a:cubicBezTo>
                <a:cubicBezTo>
                  <a:pt x="3087477" y="2399961"/>
                  <a:pt x="2937511" y="2444867"/>
                  <a:pt x="2704629" y="2425567"/>
                </a:cubicBezTo>
                <a:cubicBezTo>
                  <a:pt x="2471747" y="2406267"/>
                  <a:pt x="2234102" y="2391365"/>
                  <a:pt x="2007018" y="2425567"/>
                </a:cubicBezTo>
                <a:cubicBezTo>
                  <a:pt x="2110621" y="2566995"/>
                  <a:pt x="2224185" y="2701101"/>
                  <a:pt x="2317913" y="2809025"/>
                </a:cubicBezTo>
                <a:cubicBezTo>
                  <a:pt x="2101670" y="2735427"/>
                  <a:pt x="2059657" y="2724745"/>
                  <a:pt x="1828029" y="2685040"/>
                </a:cubicBezTo>
                <a:cubicBezTo>
                  <a:pt x="1596401" y="2645336"/>
                  <a:pt x="1510526" y="2620059"/>
                  <a:pt x="1292691" y="2549552"/>
                </a:cubicBezTo>
                <a:cubicBezTo>
                  <a:pt x="1074856" y="2479044"/>
                  <a:pt x="957677" y="2458147"/>
                  <a:pt x="802807" y="2425567"/>
                </a:cubicBezTo>
                <a:cubicBezTo>
                  <a:pt x="630716" y="2428444"/>
                  <a:pt x="508934" y="2425444"/>
                  <a:pt x="404269" y="2425567"/>
                </a:cubicBezTo>
                <a:cubicBezTo>
                  <a:pt x="185792" y="2451302"/>
                  <a:pt x="14716" y="2288215"/>
                  <a:pt x="0" y="2021298"/>
                </a:cubicBezTo>
                <a:lnTo>
                  <a:pt x="0" y="2021306"/>
                </a:lnTo>
                <a:cubicBezTo>
                  <a:pt x="4555" y="1842101"/>
                  <a:pt x="-24188" y="1673911"/>
                  <a:pt x="0" y="1414914"/>
                </a:cubicBezTo>
                <a:lnTo>
                  <a:pt x="0" y="1414914"/>
                </a:lnTo>
                <a:cubicBezTo>
                  <a:pt x="12239" y="1267443"/>
                  <a:pt x="8117" y="1144593"/>
                  <a:pt x="0" y="889379"/>
                </a:cubicBezTo>
                <a:cubicBezTo>
                  <a:pt x="-8117" y="634166"/>
                  <a:pt x="8606" y="607683"/>
                  <a:pt x="0" y="404269"/>
                </a:cubicBezTo>
                <a:close/>
              </a:path>
              <a:path w="4816843" h="2425567" stroke="0" extrusionOk="0">
                <a:moveTo>
                  <a:pt x="0" y="404269"/>
                </a:moveTo>
                <a:cubicBezTo>
                  <a:pt x="15099" y="200524"/>
                  <a:pt x="186582" y="-2343"/>
                  <a:pt x="404269" y="0"/>
                </a:cubicBezTo>
                <a:cubicBezTo>
                  <a:pt x="555618" y="-19161"/>
                  <a:pt x="658007" y="6990"/>
                  <a:pt x="802807" y="0"/>
                </a:cubicBezTo>
                <a:lnTo>
                  <a:pt x="802807" y="0"/>
                </a:lnTo>
                <a:cubicBezTo>
                  <a:pt x="946362" y="22818"/>
                  <a:pt x="1250749" y="-20214"/>
                  <a:pt x="1392870" y="0"/>
                </a:cubicBezTo>
                <a:cubicBezTo>
                  <a:pt x="1534991" y="20214"/>
                  <a:pt x="1721219" y="15370"/>
                  <a:pt x="2007018" y="0"/>
                </a:cubicBezTo>
                <a:cubicBezTo>
                  <a:pt x="2242521" y="5733"/>
                  <a:pt x="2343491" y="16291"/>
                  <a:pt x="2536240" y="0"/>
                </a:cubicBezTo>
                <a:cubicBezTo>
                  <a:pt x="2728989" y="-16291"/>
                  <a:pt x="2937084" y="1870"/>
                  <a:pt x="3137629" y="0"/>
                </a:cubicBezTo>
                <a:cubicBezTo>
                  <a:pt x="3338174" y="-1870"/>
                  <a:pt x="3524766" y="11963"/>
                  <a:pt x="3666852" y="0"/>
                </a:cubicBezTo>
                <a:cubicBezTo>
                  <a:pt x="3808938" y="-11963"/>
                  <a:pt x="4094431" y="35994"/>
                  <a:pt x="4412574" y="0"/>
                </a:cubicBezTo>
                <a:cubicBezTo>
                  <a:pt x="4622603" y="8318"/>
                  <a:pt x="4808891" y="173813"/>
                  <a:pt x="4816843" y="404269"/>
                </a:cubicBezTo>
                <a:cubicBezTo>
                  <a:pt x="4796433" y="608773"/>
                  <a:pt x="4822774" y="662058"/>
                  <a:pt x="4816843" y="909592"/>
                </a:cubicBezTo>
                <a:cubicBezTo>
                  <a:pt x="4810912" y="1157126"/>
                  <a:pt x="4809497" y="1292081"/>
                  <a:pt x="4816843" y="1414914"/>
                </a:cubicBezTo>
                <a:lnTo>
                  <a:pt x="4816843" y="1414914"/>
                </a:lnTo>
                <a:cubicBezTo>
                  <a:pt x="4789573" y="1651430"/>
                  <a:pt x="4805850" y="1769491"/>
                  <a:pt x="4816843" y="2021306"/>
                </a:cubicBezTo>
                <a:lnTo>
                  <a:pt x="4816843" y="2021298"/>
                </a:lnTo>
                <a:cubicBezTo>
                  <a:pt x="4768196" y="2252722"/>
                  <a:pt x="4685640" y="2407614"/>
                  <a:pt x="4412574" y="2425567"/>
                </a:cubicBezTo>
                <a:cubicBezTo>
                  <a:pt x="4236974" y="2446942"/>
                  <a:pt x="4039946" y="2401200"/>
                  <a:pt x="3835241" y="2425567"/>
                </a:cubicBezTo>
                <a:cubicBezTo>
                  <a:pt x="3630536" y="2449934"/>
                  <a:pt x="3421332" y="2397584"/>
                  <a:pt x="3257907" y="2425567"/>
                </a:cubicBezTo>
                <a:cubicBezTo>
                  <a:pt x="3094482" y="2453550"/>
                  <a:pt x="2918916" y="2402407"/>
                  <a:pt x="2728685" y="2425567"/>
                </a:cubicBezTo>
                <a:cubicBezTo>
                  <a:pt x="2538454" y="2448727"/>
                  <a:pt x="2308733" y="2443910"/>
                  <a:pt x="2007018" y="2425567"/>
                </a:cubicBezTo>
                <a:cubicBezTo>
                  <a:pt x="2169002" y="2607558"/>
                  <a:pt x="2187233" y="2656811"/>
                  <a:pt x="2317913" y="2809025"/>
                </a:cubicBezTo>
                <a:cubicBezTo>
                  <a:pt x="2222079" y="2792181"/>
                  <a:pt x="1956217" y="2699439"/>
                  <a:pt x="1858331" y="2692709"/>
                </a:cubicBezTo>
                <a:cubicBezTo>
                  <a:pt x="1760445" y="2685979"/>
                  <a:pt x="1596770" y="2617629"/>
                  <a:pt x="1353296" y="2564890"/>
                </a:cubicBezTo>
                <a:cubicBezTo>
                  <a:pt x="1109822" y="2512150"/>
                  <a:pt x="1048521" y="2474006"/>
                  <a:pt x="802807" y="2425567"/>
                </a:cubicBezTo>
                <a:cubicBezTo>
                  <a:pt x="705992" y="2422595"/>
                  <a:pt x="578308" y="2428491"/>
                  <a:pt x="404269" y="2425567"/>
                </a:cubicBezTo>
                <a:cubicBezTo>
                  <a:pt x="182385" y="2419756"/>
                  <a:pt x="21600" y="2295430"/>
                  <a:pt x="0" y="2021298"/>
                </a:cubicBezTo>
                <a:lnTo>
                  <a:pt x="0" y="2021306"/>
                </a:lnTo>
                <a:cubicBezTo>
                  <a:pt x="23948" y="1734365"/>
                  <a:pt x="-517" y="1718040"/>
                  <a:pt x="0" y="1414914"/>
                </a:cubicBezTo>
                <a:lnTo>
                  <a:pt x="0" y="1414914"/>
                </a:lnTo>
                <a:cubicBezTo>
                  <a:pt x="8578" y="1279833"/>
                  <a:pt x="20869" y="1117650"/>
                  <a:pt x="0" y="889379"/>
                </a:cubicBezTo>
                <a:cubicBezTo>
                  <a:pt x="-20869" y="661108"/>
                  <a:pt x="-15578" y="569234"/>
                  <a:pt x="0" y="40426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302018887">
                  <a:prstGeom prst="wedgeRoundRectCallout">
                    <a:avLst>
                      <a:gd name="adj1" fmla="val -1879"/>
                      <a:gd name="adj2" fmla="val 65809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2800" dirty="0" err="1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체리씨로</a:t>
            </a:r>
            <a:r>
              <a:rPr lang="ko-KR" altLang="en-US" sz="28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사탕 값을 지불한 주인공을 배려한 </a:t>
            </a:r>
            <a:r>
              <a:rPr lang="ko-KR" altLang="en-US" sz="2800" dirty="0" err="1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위그든</a:t>
            </a:r>
            <a:r>
              <a:rPr lang="ko-KR" altLang="en-US" sz="28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씨는 주인공의 </a:t>
            </a:r>
            <a:r>
              <a:rPr lang="en-US" altLang="ko-KR" sz="28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‘</a:t>
            </a:r>
            <a:r>
              <a:rPr lang="ko-KR" altLang="en-US" sz="2800" b="1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이것</a:t>
            </a:r>
            <a:r>
              <a:rPr lang="en-US" altLang="ko-KR" sz="28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’</a:t>
            </a:r>
            <a:r>
              <a:rPr lang="ko-KR" altLang="en-US" sz="28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을 존중한 것인데요</a:t>
            </a:r>
            <a:r>
              <a:rPr lang="en-US" altLang="ko-KR" sz="28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 </a:t>
            </a:r>
            <a:r>
              <a:rPr lang="en-US" altLang="ko-KR" sz="2800" b="1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‘</a:t>
            </a:r>
            <a:r>
              <a:rPr lang="ko-KR" altLang="en-US" sz="2800" b="1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이것</a:t>
            </a:r>
            <a:r>
              <a:rPr lang="en-US" altLang="ko-KR" sz="2800" b="1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’</a:t>
            </a:r>
            <a:r>
              <a:rPr lang="ko-KR" altLang="en-US" sz="28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은 무엇일까요</a:t>
            </a:r>
            <a:r>
              <a:rPr lang="en-US" altLang="ko-KR" sz="28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  <a:endParaRPr kumimoji="0" lang="ko-KR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3" name="그림 2" descr="그리기이(가) 표시된 사진&#10;&#10;자동 생성된 설명">
            <a:extLst>
              <a:ext uri="{FF2B5EF4-FFF2-40B4-BE49-F238E27FC236}">
                <a16:creationId xmlns="" xmlns:a16="http://schemas.microsoft.com/office/drawing/2014/main" id="{E06877BF-2750-4D1D-8C00-3DDB87104BF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1" t="24543" r="52753" b="29204"/>
          <a:stretch/>
        </p:blipFill>
        <p:spPr>
          <a:xfrm>
            <a:off x="2411425" y="3429000"/>
            <a:ext cx="2718924" cy="3172078"/>
          </a:xfrm>
          <a:prstGeom prst="rect">
            <a:avLst/>
          </a:prstGeom>
        </p:spPr>
      </p:pic>
      <p:sp>
        <p:nvSpPr>
          <p:cNvPr id="15" name="말풍선: 모서리가 둥근 사각형 14">
            <a:extLst>
              <a:ext uri="{FF2B5EF4-FFF2-40B4-BE49-F238E27FC236}">
                <a16:creationId xmlns="" xmlns:a16="http://schemas.microsoft.com/office/drawing/2014/main" id="{39F04964-A095-401D-9E19-B3B06CF20D39}"/>
              </a:ext>
            </a:extLst>
          </p:cNvPr>
          <p:cNvSpPr/>
          <p:nvPr/>
        </p:nvSpPr>
        <p:spPr>
          <a:xfrm>
            <a:off x="5455807" y="3200396"/>
            <a:ext cx="6130193" cy="1335185"/>
          </a:xfrm>
          <a:custGeom>
            <a:avLst/>
            <a:gdLst>
              <a:gd name="connsiteX0" fmla="*/ 0 w 6130193"/>
              <a:gd name="connsiteY0" fmla="*/ 222535 h 1335185"/>
              <a:gd name="connsiteX1" fmla="*/ 222535 w 6130193"/>
              <a:gd name="connsiteY1" fmla="*/ 0 h 1335185"/>
              <a:gd name="connsiteX2" fmla="*/ 826149 w 6130193"/>
              <a:gd name="connsiteY2" fmla="*/ 0 h 1335185"/>
              <a:gd name="connsiteX3" fmla="*/ 1563899 w 6130193"/>
              <a:gd name="connsiteY3" fmla="*/ 0 h 1335185"/>
              <a:gd name="connsiteX4" fmla="*/ 2167513 w 6130193"/>
              <a:gd name="connsiteY4" fmla="*/ 0 h 1335185"/>
              <a:gd name="connsiteX5" fmla="*/ 2871730 w 6130193"/>
              <a:gd name="connsiteY5" fmla="*/ 0 h 1335185"/>
              <a:gd name="connsiteX6" fmla="*/ 3575946 w 6130193"/>
              <a:gd name="connsiteY6" fmla="*/ 0 h 1335185"/>
              <a:gd name="connsiteX7" fmla="*/ 3575946 w 6130193"/>
              <a:gd name="connsiteY7" fmla="*/ 0 h 1335185"/>
              <a:gd name="connsiteX8" fmla="*/ 4117446 w 6130193"/>
              <a:gd name="connsiteY8" fmla="*/ 0 h 1335185"/>
              <a:gd name="connsiteX9" fmla="*/ 4597645 w 6130193"/>
              <a:gd name="connsiteY9" fmla="*/ 0 h 1335185"/>
              <a:gd name="connsiteX10" fmla="*/ 5108494 w 6130193"/>
              <a:gd name="connsiteY10" fmla="*/ 0 h 1335185"/>
              <a:gd name="connsiteX11" fmla="*/ 5484101 w 6130193"/>
              <a:gd name="connsiteY11" fmla="*/ 0 h 1335185"/>
              <a:gd name="connsiteX12" fmla="*/ 5907658 w 6130193"/>
              <a:gd name="connsiteY12" fmla="*/ 0 h 1335185"/>
              <a:gd name="connsiteX13" fmla="*/ 6130193 w 6130193"/>
              <a:gd name="connsiteY13" fmla="*/ 222535 h 1335185"/>
              <a:gd name="connsiteX14" fmla="*/ 6130193 w 6130193"/>
              <a:gd name="connsiteY14" fmla="*/ 778858 h 1335185"/>
              <a:gd name="connsiteX15" fmla="*/ 6428549 w 6130193"/>
              <a:gd name="connsiteY15" fmla="*/ 1018412 h 1335185"/>
              <a:gd name="connsiteX16" fmla="*/ 6130193 w 6130193"/>
              <a:gd name="connsiteY16" fmla="*/ 1112654 h 1335185"/>
              <a:gd name="connsiteX17" fmla="*/ 6130193 w 6130193"/>
              <a:gd name="connsiteY17" fmla="*/ 1112650 h 1335185"/>
              <a:gd name="connsiteX18" fmla="*/ 5907658 w 6130193"/>
              <a:gd name="connsiteY18" fmla="*/ 1335185 h 1335185"/>
              <a:gd name="connsiteX19" fmla="*/ 5524059 w 6130193"/>
              <a:gd name="connsiteY19" fmla="*/ 1335185 h 1335185"/>
              <a:gd name="connsiteX20" fmla="*/ 5108494 w 6130193"/>
              <a:gd name="connsiteY20" fmla="*/ 1335185 h 1335185"/>
              <a:gd name="connsiteX21" fmla="*/ 4612970 w 6130193"/>
              <a:gd name="connsiteY21" fmla="*/ 1335185 h 1335185"/>
              <a:gd name="connsiteX22" fmla="*/ 4086795 w 6130193"/>
              <a:gd name="connsiteY22" fmla="*/ 1335185 h 1335185"/>
              <a:gd name="connsiteX23" fmla="*/ 3575946 w 6130193"/>
              <a:gd name="connsiteY23" fmla="*/ 1335185 h 1335185"/>
              <a:gd name="connsiteX24" fmla="*/ 3575946 w 6130193"/>
              <a:gd name="connsiteY24" fmla="*/ 1335185 h 1335185"/>
              <a:gd name="connsiteX25" fmla="*/ 2838196 w 6130193"/>
              <a:gd name="connsiteY25" fmla="*/ 1335185 h 1335185"/>
              <a:gd name="connsiteX26" fmla="*/ 2100445 w 6130193"/>
              <a:gd name="connsiteY26" fmla="*/ 1335185 h 1335185"/>
              <a:gd name="connsiteX27" fmla="*/ 1396229 w 6130193"/>
              <a:gd name="connsiteY27" fmla="*/ 1335185 h 1335185"/>
              <a:gd name="connsiteX28" fmla="*/ 222535 w 6130193"/>
              <a:gd name="connsiteY28" fmla="*/ 1335185 h 1335185"/>
              <a:gd name="connsiteX29" fmla="*/ 0 w 6130193"/>
              <a:gd name="connsiteY29" fmla="*/ 1112650 h 1335185"/>
              <a:gd name="connsiteX30" fmla="*/ 0 w 6130193"/>
              <a:gd name="connsiteY30" fmla="*/ 1112654 h 1335185"/>
              <a:gd name="connsiteX31" fmla="*/ 0 w 6130193"/>
              <a:gd name="connsiteY31" fmla="*/ 778858 h 1335185"/>
              <a:gd name="connsiteX32" fmla="*/ 0 w 6130193"/>
              <a:gd name="connsiteY32" fmla="*/ 778858 h 1335185"/>
              <a:gd name="connsiteX33" fmla="*/ 0 w 6130193"/>
              <a:gd name="connsiteY33" fmla="*/ 222535 h 1335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6130193" h="1335185" fill="none" extrusionOk="0">
                <a:moveTo>
                  <a:pt x="0" y="222535"/>
                </a:moveTo>
                <a:cubicBezTo>
                  <a:pt x="-21384" y="105311"/>
                  <a:pt x="104345" y="6960"/>
                  <a:pt x="222535" y="0"/>
                </a:cubicBezTo>
                <a:cubicBezTo>
                  <a:pt x="404455" y="-17384"/>
                  <a:pt x="658382" y="-29850"/>
                  <a:pt x="826149" y="0"/>
                </a:cubicBezTo>
                <a:cubicBezTo>
                  <a:pt x="993916" y="29850"/>
                  <a:pt x="1362155" y="-28439"/>
                  <a:pt x="1563899" y="0"/>
                </a:cubicBezTo>
                <a:cubicBezTo>
                  <a:pt x="1765643" y="28439"/>
                  <a:pt x="1890295" y="-7910"/>
                  <a:pt x="2167513" y="0"/>
                </a:cubicBezTo>
                <a:cubicBezTo>
                  <a:pt x="2444731" y="7910"/>
                  <a:pt x="2563892" y="-25469"/>
                  <a:pt x="2871730" y="0"/>
                </a:cubicBezTo>
                <a:cubicBezTo>
                  <a:pt x="3179568" y="25469"/>
                  <a:pt x="3323607" y="27406"/>
                  <a:pt x="3575946" y="0"/>
                </a:cubicBezTo>
                <a:lnTo>
                  <a:pt x="3575946" y="0"/>
                </a:lnTo>
                <a:cubicBezTo>
                  <a:pt x="3784989" y="-8219"/>
                  <a:pt x="3876727" y="26779"/>
                  <a:pt x="4117446" y="0"/>
                </a:cubicBezTo>
                <a:cubicBezTo>
                  <a:pt x="4358165" y="-26779"/>
                  <a:pt x="4426295" y="11629"/>
                  <a:pt x="4597645" y="0"/>
                </a:cubicBezTo>
                <a:cubicBezTo>
                  <a:pt x="4768995" y="-11629"/>
                  <a:pt x="4957613" y="4486"/>
                  <a:pt x="5108494" y="0"/>
                </a:cubicBezTo>
                <a:cubicBezTo>
                  <a:pt x="5273357" y="-5252"/>
                  <a:pt x="5318174" y="-12821"/>
                  <a:pt x="5484101" y="0"/>
                </a:cubicBezTo>
                <a:cubicBezTo>
                  <a:pt x="5650028" y="12821"/>
                  <a:pt x="5699382" y="-11357"/>
                  <a:pt x="5907658" y="0"/>
                </a:cubicBezTo>
                <a:cubicBezTo>
                  <a:pt x="6007258" y="7039"/>
                  <a:pt x="6115017" y="96194"/>
                  <a:pt x="6130193" y="222535"/>
                </a:cubicBezTo>
                <a:cubicBezTo>
                  <a:pt x="6148182" y="372513"/>
                  <a:pt x="6117446" y="603706"/>
                  <a:pt x="6130193" y="778858"/>
                </a:cubicBezTo>
                <a:cubicBezTo>
                  <a:pt x="6221969" y="867560"/>
                  <a:pt x="6306879" y="944031"/>
                  <a:pt x="6428549" y="1018412"/>
                </a:cubicBezTo>
                <a:cubicBezTo>
                  <a:pt x="6306213" y="1044914"/>
                  <a:pt x="6233870" y="1077332"/>
                  <a:pt x="6130193" y="1112654"/>
                </a:cubicBezTo>
                <a:lnTo>
                  <a:pt x="6130193" y="1112650"/>
                </a:lnTo>
                <a:cubicBezTo>
                  <a:pt x="6154104" y="1243276"/>
                  <a:pt x="6049135" y="1332159"/>
                  <a:pt x="5907658" y="1335185"/>
                </a:cubicBezTo>
                <a:cubicBezTo>
                  <a:pt x="5769347" y="1321688"/>
                  <a:pt x="5676132" y="1327574"/>
                  <a:pt x="5524059" y="1335185"/>
                </a:cubicBezTo>
                <a:cubicBezTo>
                  <a:pt x="5371986" y="1342796"/>
                  <a:pt x="5295539" y="1320825"/>
                  <a:pt x="5108494" y="1335185"/>
                </a:cubicBezTo>
                <a:cubicBezTo>
                  <a:pt x="4921451" y="1328900"/>
                  <a:pt x="4751116" y="1316125"/>
                  <a:pt x="4612970" y="1335185"/>
                </a:cubicBezTo>
                <a:cubicBezTo>
                  <a:pt x="4474824" y="1354245"/>
                  <a:pt x="4280700" y="1326931"/>
                  <a:pt x="4086795" y="1335185"/>
                </a:cubicBezTo>
                <a:cubicBezTo>
                  <a:pt x="3892891" y="1343439"/>
                  <a:pt x="3747856" y="1356862"/>
                  <a:pt x="3575946" y="1335185"/>
                </a:cubicBezTo>
                <a:lnTo>
                  <a:pt x="3575946" y="1335185"/>
                </a:lnTo>
                <a:cubicBezTo>
                  <a:pt x="3268605" y="1304839"/>
                  <a:pt x="3097952" y="1329288"/>
                  <a:pt x="2838196" y="1335185"/>
                </a:cubicBezTo>
                <a:cubicBezTo>
                  <a:pt x="2578440" y="1341083"/>
                  <a:pt x="2388640" y="1348951"/>
                  <a:pt x="2100445" y="1335185"/>
                </a:cubicBezTo>
                <a:cubicBezTo>
                  <a:pt x="1812250" y="1321419"/>
                  <a:pt x="1626143" y="1323895"/>
                  <a:pt x="1396229" y="1335185"/>
                </a:cubicBezTo>
                <a:cubicBezTo>
                  <a:pt x="1166315" y="1346475"/>
                  <a:pt x="641346" y="1356604"/>
                  <a:pt x="222535" y="1335185"/>
                </a:cubicBezTo>
                <a:cubicBezTo>
                  <a:pt x="89609" y="1347737"/>
                  <a:pt x="5613" y="1246436"/>
                  <a:pt x="0" y="1112650"/>
                </a:cubicBezTo>
                <a:lnTo>
                  <a:pt x="0" y="1112654"/>
                </a:lnTo>
                <a:cubicBezTo>
                  <a:pt x="2832" y="1000234"/>
                  <a:pt x="1037" y="892426"/>
                  <a:pt x="0" y="778858"/>
                </a:cubicBezTo>
                <a:lnTo>
                  <a:pt x="0" y="778858"/>
                </a:lnTo>
                <a:cubicBezTo>
                  <a:pt x="8176" y="553835"/>
                  <a:pt x="12603" y="365170"/>
                  <a:pt x="0" y="222535"/>
                </a:cubicBezTo>
                <a:close/>
              </a:path>
              <a:path w="6130193" h="1335185" stroke="0" extrusionOk="0">
                <a:moveTo>
                  <a:pt x="0" y="222535"/>
                </a:moveTo>
                <a:cubicBezTo>
                  <a:pt x="7327" y="109107"/>
                  <a:pt x="107095" y="-3131"/>
                  <a:pt x="222535" y="0"/>
                </a:cubicBezTo>
                <a:cubicBezTo>
                  <a:pt x="509525" y="9517"/>
                  <a:pt x="536394" y="2382"/>
                  <a:pt x="826149" y="0"/>
                </a:cubicBezTo>
                <a:cubicBezTo>
                  <a:pt x="1115904" y="-2382"/>
                  <a:pt x="1322976" y="-21686"/>
                  <a:pt x="1463297" y="0"/>
                </a:cubicBezTo>
                <a:cubicBezTo>
                  <a:pt x="1603618" y="21686"/>
                  <a:pt x="1804289" y="5463"/>
                  <a:pt x="2133979" y="0"/>
                </a:cubicBezTo>
                <a:cubicBezTo>
                  <a:pt x="2463669" y="-5463"/>
                  <a:pt x="2637046" y="-1524"/>
                  <a:pt x="2871730" y="0"/>
                </a:cubicBezTo>
                <a:cubicBezTo>
                  <a:pt x="3106414" y="1524"/>
                  <a:pt x="3237907" y="-20254"/>
                  <a:pt x="3575946" y="0"/>
                </a:cubicBezTo>
                <a:lnTo>
                  <a:pt x="3575946" y="0"/>
                </a:lnTo>
                <a:cubicBezTo>
                  <a:pt x="3775175" y="8419"/>
                  <a:pt x="3924457" y="-1331"/>
                  <a:pt x="4056144" y="0"/>
                </a:cubicBezTo>
                <a:cubicBezTo>
                  <a:pt x="4187831" y="1331"/>
                  <a:pt x="4427315" y="10189"/>
                  <a:pt x="4597645" y="0"/>
                </a:cubicBezTo>
                <a:cubicBezTo>
                  <a:pt x="4767975" y="-10189"/>
                  <a:pt x="4909767" y="5379"/>
                  <a:pt x="5108494" y="0"/>
                </a:cubicBezTo>
                <a:cubicBezTo>
                  <a:pt x="5228465" y="-1115"/>
                  <a:pt x="5357656" y="10157"/>
                  <a:pt x="5500084" y="0"/>
                </a:cubicBezTo>
                <a:cubicBezTo>
                  <a:pt x="5642512" y="-10157"/>
                  <a:pt x="5799707" y="13332"/>
                  <a:pt x="5907658" y="0"/>
                </a:cubicBezTo>
                <a:cubicBezTo>
                  <a:pt x="6026314" y="4505"/>
                  <a:pt x="6104942" y="101854"/>
                  <a:pt x="6130193" y="222535"/>
                </a:cubicBezTo>
                <a:cubicBezTo>
                  <a:pt x="6128117" y="420129"/>
                  <a:pt x="6116497" y="664053"/>
                  <a:pt x="6130193" y="778858"/>
                </a:cubicBezTo>
                <a:cubicBezTo>
                  <a:pt x="6247936" y="879674"/>
                  <a:pt x="6313862" y="936417"/>
                  <a:pt x="6428549" y="1018412"/>
                </a:cubicBezTo>
                <a:cubicBezTo>
                  <a:pt x="6287582" y="1072219"/>
                  <a:pt x="6193422" y="1093662"/>
                  <a:pt x="6130193" y="1112654"/>
                </a:cubicBezTo>
                <a:lnTo>
                  <a:pt x="6130193" y="1112650"/>
                </a:lnTo>
                <a:cubicBezTo>
                  <a:pt x="6122855" y="1235385"/>
                  <a:pt x="6033842" y="1347758"/>
                  <a:pt x="5907658" y="1335185"/>
                </a:cubicBezTo>
                <a:cubicBezTo>
                  <a:pt x="5726718" y="1344886"/>
                  <a:pt x="5669020" y="1334224"/>
                  <a:pt x="5500084" y="1335185"/>
                </a:cubicBezTo>
                <a:cubicBezTo>
                  <a:pt x="5331148" y="1336146"/>
                  <a:pt x="5234088" y="1349464"/>
                  <a:pt x="5108494" y="1335185"/>
                </a:cubicBezTo>
                <a:cubicBezTo>
                  <a:pt x="4883137" y="1329001"/>
                  <a:pt x="4844087" y="1318909"/>
                  <a:pt x="4643621" y="1335185"/>
                </a:cubicBezTo>
                <a:cubicBezTo>
                  <a:pt x="4443155" y="1351461"/>
                  <a:pt x="4248813" y="1327422"/>
                  <a:pt x="4132772" y="1335185"/>
                </a:cubicBezTo>
                <a:cubicBezTo>
                  <a:pt x="4016731" y="1342948"/>
                  <a:pt x="3700308" y="1315668"/>
                  <a:pt x="3575946" y="1335185"/>
                </a:cubicBezTo>
                <a:lnTo>
                  <a:pt x="3575946" y="1335185"/>
                </a:lnTo>
                <a:cubicBezTo>
                  <a:pt x="3356858" y="1357754"/>
                  <a:pt x="3125135" y="1355100"/>
                  <a:pt x="2905264" y="1335185"/>
                </a:cubicBezTo>
                <a:cubicBezTo>
                  <a:pt x="2685393" y="1315270"/>
                  <a:pt x="2319610" y="1301211"/>
                  <a:pt x="2167513" y="1335185"/>
                </a:cubicBezTo>
                <a:cubicBezTo>
                  <a:pt x="2015416" y="1369159"/>
                  <a:pt x="1760283" y="1339662"/>
                  <a:pt x="1563899" y="1335185"/>
                </a:cubicBezTo>
                <a:cubicBezTo>
                  <a:pt x="1367515" y="1330708"/>
                  <a:pt x="1072053" y="1322560"/>
                  <a:pt x="893217" y="1335185"/>
                </a:cubicBezTo>
                <a:cubicBezTo>
                  <a:pt x="714381" y="1347810"/>
                  <a:pt x="534541" y="1306968"/>
                  <a:pt x="222535" y="1335185"/>
                </a:cubicBezTo>
                <a:cubicBezTo>
                  <a:pt x="90241" y="1352275"/>
                  <a:pt x="-1448" y="1209880"/>
                  <a:pt x="0" y="1112650"/>
                </a:cubicBezTo>
                <a:lnTo>
                  <a:pt x="0" y="1112654"/>
                </a:lnTo>
                <a:cubicBezTo>
                  <a:pt x="7869" y="1005947"/>
                  <a:pt x="-761" y="876569"/>
                  <a:pt x="0" y="778858"/>
                </a:cubicBezTo>
                <a:lnTo>
                  <a:pt x="0" y="778858"/>
                </a:lnTo>
                <a:cubicBezTo>
                  <a:pt x="26455" y="651315"/>
                  <a:pt x="-925" y="433274"/>
                  <a:pt x="0" y="222535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302018887">
                  <a:prstGeom prst="wedgeRoundRectCallout">
                    <a:avLst>
                      <a:gd name="adj1" fmla="val 54867"/>
                      <a:gd name="adj2" fmla="val 26275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400" b="1" i="0" u="none" strike="noStrike" kern="1200" cap="none" spc="0" normalizeH="0" baseline="0" noProof="0" dirty="0">
                <a:ln>
                  <a:noFill/>
                </a:ln>
                <a:solidFill>
                  <a:srgbClr val="DC5A3C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인</a:t>
            </a:r>
            <a:r>
              <a:rPr kumimoji="0" lang="ko-KR" altLang="en-US" sz="3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간이라면 누구나 누릴 수</a:t>
            </a:r>
            <a:endParaRPr kumimoji="0" lang="en-US" altLang="ko-KR" sz="3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있는 </a:t>
            </a:r>
            <a:r>
              <a:rPr kumimoji="0" lang="ko-KR" altLang="en-US" sz="3400" b="1" i="0" u="none" strike="noStrike" kern="1200" cap="none" spc="0" normalizeH="0" baseline="0" noProof="0" dirty="0">
                <a:ln>
                  <a:noFill/>
                </a:ln>
                <a:solidFill>
                  <a:srgbClr val="DC5A3C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권</a:t>
            </a:r>
            <a:r>
              <a:rPr kumimoji="0" lang="ko-KR" altLang="en-US" sz="3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리입니다</a:t>
            </a:r>
            <a:r>
              <a:rPr kumimoji="0" lang="en-US" altLang="ko-KR" sz="3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kumimoji="0" lang="ko-KR" altLang="en-US" sz="3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14" name="말풍선: 모서리가 둥근 사각형 13">
            <a:extLst>
              <a:ext uri="{FF2B5EF4-FFF2-40B4-BE49-F238E27FC236}">
                <a16:creationId xmlns="" xmlns:a16="http://schemas.microsoft.com/office/drawing/2014/main" id="{C803DB00-910B-4939-99DD-CF9AAE1195FD}"/>
              </a:ext>
            </a:extLst>
          </p:cNvPr>
          <p:cNvSpPr/>
          <p:nvPr/>
        </p:nvSpPr>
        <p:spPr>
          <a:xfrm>
            <a:off x="5513928" y="4704899"/>
            <a:ext cx="6130193" cy="1335185"/>
          </a:xfrm>
          <a:custGeom>
            <a:avLst/>
            <a:gdLst>
              <a:gd name="connsiteX0" fmla="*/ 0 w 6130193"/>
              <a:gd name="connsiteY0" fmla="*/ 222535 h 1335185"/>
              <a:gd name="connsiteX1" fmla="*/ 222535 w 6130193"/>
              <a:gd name="connsiteY1" fmla="*/ 0 h 1335185"/>
              <a:gd name="connsiteX2" fmla="*/ 826149 w 6130193"/>
              <a:gd name="connsiteY2" fmla="*/ 0 h 1335185"/>
              <a:gd name="connsiteX3" fmla="*/ 1563899 w 6130193"/>
              <a:gd name="connsiteY3" fmla="*/ 0 h 1335185"/>
              <a:gd name="connsiteX4" fmla="*/ 2167513 w 6130193"/>
              <a:gd name="connsiteY4" fmla="*/ 0 h 1335185"/>
              <a:gd name="connsiteX5" fmla="*/ 2871730 w 6130193"/>
              <a:gd name="connsiteY5" fmla="*/ 0 h 1335185"/>
              <a:gd name="connsiteX6" fmla="*/ 3575946 w 6130193"/>
              <a:gd name="connsiteY6" fmla="*/ 0 h 1335185"/>
              <a:gd name="connsiteX7" fmla="*/ 3575946 w 6130193"/>
              <a:gd name="connsiteY7" fmla="*/ 0 h 1335185"/>
              <a:gd name="connsiteX8" fmla="*/ 4117446 w 6130193"/>
              <a:gd name="connsiteY8" fmla="*/ 0 h 1335185"/>
              <a:gd name="connsiteX9" fmla="*/ 4597645 w 6130193"/>
              <a:gd name="connsiteY9" fmla="*/ 0 h 1335185"/>
              <a:gd name="connsiteX10" fmla="*/ 5108494 w 6130193"/>
              <a:gd name="connsiteY10" fmla="*/ 0 h 1335185"/>
              <a:gd name="connsiteX11" fmla="*/ 5484101 w 6130193"/>
              <a:gd name="connsiteY11" fmla="*/ 0 h 1335185"/>
              <a:gd name="connsiteX12" fmla="*/ 5907658 w 6130193"/>
              <a:gd name="connsiteY12" fmla="*/ 0 h 1335185"/>
              <a:gd name="connsiteX13" fmla="*/ 6130193 w 6130193"/>
              <a:gd name="connsiteY13" fmla="*/ 222535 h 1335185"/>
              <a:gd name="connsiteX14" fmla="*/ 6130193 w 6130193"/>
              <a:gd name="connsiteY14" fmla="*/ 778858 h 1335185"/>
              <a:gd name="connsiteX15" fmla="*/ 6428549 w 6130193"/>
              <a:gd name="connsiteY15" fmla="*/ 1018412 h 1335185"/>
              <a:gd name="connsiteX16" fmla="*/ 6130193 w 6130193"/>
              <a:gd name="connsiteY16" fmla="*/ 1112654 h 1335185"/>
              <a:gd name="connsiteX17" fmla="*/ 6130193 w 6130193"/>
              <a:gd name="connsiteY17" fmla="*/ 1112650 h 1335185"/>
              <a:gd name="connsiteX18" fmla="*/ 5907658 w 6130193"/>
              <a:gd name="connsiteY18" fmla="*/ 1335185 h 1335185"/>
              <a:gd name="connsiteX19" fmla="*/ 5524059 w 6130193"/>
              <a:gd name="connsiteY19" fmla="*/ 1335185 h 1335185"/>
              <a:gd name="connsiteX20" fmla="*/ 5108494 w 6130193"/>
              <a:gd name="connsiteY20" fmla="*/ 1335185 h 1335185"/>
              <a:gd name="connsiteX21" fmla="*/ 4612970 w 6130193"/>
              <a:gd name="connsiteY21" fmla="*/ 1335185 h 1335185"/>
              <a:gd name="connsiteX22" fmla="*/ 4086795 w 6130193"/>
              <a:gd name="connsiteY22" fmla="*/ 1335185 h 1335185"/>
              <a:gd name="connsiteX23" fmla="*/ 3575946 w 6130193"/>
              <a:gd name="connsiteY23" fmla="*/ 1335185 h 1335185"/>
              <a:gd name="connsiteX24" fmla="*/ 3575946 w 6130193"/>
              <a:gd name="connsiteY24" fmla="*/ 1335185 h 1335185"/>
              <a:gd name="connsiteX25" fmla="*/ 2838196 w 6130193"/>
              <a:gd name="connsiteY25" fmla="*/ 1335185 h 1335185"/>
              <a:gd name="connsiteX26" fmla="*/ 2100445 w 6130193"/>
              <a:gd name="connsiteY26" fmla="*/ 1335185 h 1335185"/>
              <a:gd name="connsiteX27" fmla="*/ 1396229 w 6130193"/>
              <a:gd name="connsiteY27" fmla="*/ 1335185 h 1335185"/>
              <a:gd name="connsiteX28" fmla="*/ 222535 w 6130193"/>
              <a:gd name="connsiteY28" fmla="*/ 1335185 h 1335185"/>
              <a:gd name="connsiteX29" fmla="*/ 0 w 6130193"/>
              <a:gd name="connsiteY29" fmla="*/ 1112650 h 1335185"/>
              <a:gd name="connsiteX30" fmla="*/ 0 w 6130193"/>
              <a:gd name="connsiteY30" fmla="*/ 1112654 h 1335185"/>
              <a:gd name="connsiteX31" fmla="*/ 0 w 6130193"/>
              <a:gd name="connsiteY31" fmla="*/ 778858 h 1335185"/>
              <a:gd name="connsiteX32" fmla="*/ 0 w 6130193"/>
              <a:gd name="connsiteY32" fmla="*/ 778858 h 1335185"/>
              <a:gd name="connsiteX33" fmla="*/ 0 w 6130193"/>
              <a:gd name="connsiteY33" fmla="*/ 222535 h 1335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6130193" h="1335185" fill="none" extrusionOk="0">
                <a:moveTo>
                  <a:pt x="0" y="222535"/>
                </a:moveTo>
                <a:cubicBezTo>
                  <a:pt x="-21384" y="105311"/>
                  <a:pt x="104345" y="6960"/>
                  <a:pt x="222535" y="0"/>
                </a:cubicBezTo>
                <a:cubicBezTo>
                  <a:pt x="404455" y="-17384"/>
                  <a:pt x="658382" y="-29850"/>
                  <a:pt x="826149" y="0"/>
                </a:cubicBezTo>
                <a:cubicBezTo>
                  <a:pt x="993916" y="29850"/>
                  <a:pt x="1362155" y="-28439"/>
                  <a:pt x="1563899" y="0"/>
                </a:cubicBezTo>
                <a:cubicBezTo>
                  <a:pt x="1765643" y="28439"/>
                  <a:pt x="1890295" y="-7910"/>
                  <a:pt x="2167513" y="0"/>
                </a:cubicBezTo>
                <a:cubicBezTo>
                  <a:pt x="2444731" y="7910"/>
                  <a:pt x="2563892" y="-25469"/>
                  <a:pt x="2871730" y="0"/>
                </a:cubicBezTo>
                <a:cubicBezTo>
                  <a:pt x="3179568" y="25469"/>
                  <a:pt x="3323607" y="27406"/>
                  <a:pt x="3575946" y="0"/>
                </a:cubicBezTo>
                <a:lnTo>
                  <a:pt x="3575946" y="0"/>
                </a:lnTo>
                <a:cubicBezTo>
                  <a:pt x="3784989" y="-8219"/>
                  <a:pt x="3876727" y="26779"/>
                  <a:pt x="4117446" y="0"/>
                </a:cubicBezTo>
                <a:cubicBezTo>
                  <a:pt x="4358165" y="-26779"/>
                  <a:pt x="4426295" y="11629"/>
                  <a:pt x="4597645" y="0"/>
                </a:cubicBezTo>
                <a:cubicBezTo>
                  <a:pt x="4768995" y="-11629"/>
                  <a:pt x="4957613" y="4486"/>
                  <a:pt x="5108494" y="0"/>
                </a:cubicBezTo>
                <a:cubicBezTo>
                  <a:pt x="5273357" y="-5252"/>
                  <a:pt x="5318174" y="-12821"/>
                  <a:pt x="5484101" y="0"/>
                </a:cubicBezTo>
                <a:cubicBezTo>
                  <a:pt x="5650028" y="12821"/>
                  <a:pt x="5699382" y="-11357"/>
                  <a:pt x="5907658" y="0"/>
                </a:cubicBezTo>
                <a:cubicBezTo>
                  <a:pt x="6007258" y="7039"/>
                  <a:pt x="6115017" y="96194"/>
                  <a:pt x="6130193" y="222535"/>
                </a:cubicBezTo>
                <a:cubicBezTo>
                  <a:pt x="6148182" y="372513"/>
                  <a:pt x="6117446" y="603706"/>
                  <a:pt x="6130193" y="778858"/>
                </a:cubicBezTo>
                <a:cubicBezTo>
                  <a:pt x="6221969" y="867560"/>
                  <a:pt x="6306879" y="944031"/>
                  <a:pt x="6428549" y="1018412"/>
                </a:cubicBezTo>
                <a:cubicBezTo>
                  <a:pt x="6306213" y="1044914"/>
                  <a:pt x="6233870" y="1077332"/>
                  <a:pt x="6130193" y="1112654"/>
                </a:cubicBezTo>
                <a:lnTo>
                  <a:pt x="6130193" y="1112650"/>
                </a:lnTo>
                <a:cubicBezTo>
                  <a:pt x="6154104" y="1243276"/>
                  <a:pt x="6049135" y="1332159"/>
                  <a:pt x="5907658" y="1335185"/>
                </a:cubicBezTo>
                <a:cubicBezTo>
                  <a:pt x="5769347" y="1321688"/>
                  <a:pt x="5676132" y="1327574"/>
                  <a:pt x="5524059" y="1335185"/>
                </a:cubicBezTo>
                <a:cubicBezTo>
                  <a:pt x="5371986" y="1342796"/>
                  <a:pt x="5295539" y="1320825"/>
                  <a:pt x="5108494" y="1335185"/>
                </a:cubicBezTo>
                <a:cubicBezTo>
                  <a:pt x="4921451" y="1328900"/>
                  <a:pt x="4751116" y="1316125"/>
                  <a:pt x="4612970" y="1335185"/>
                </a:cubicBezTo>
                <a:cubicBezTo>
                  <a:pt x="4474824" y="1354245"/>
                  <a:pt x="4280700" y="1326931"/>
                  <a:pt x="4086795" y="1335185"/>
                </a:cubicBezTo>
                <a:cubicBezTo>
                  <a:pt x="3892891" y="1343439"/>
                  <a:pt x="3747856" y="1356862"/>
                  <a:pt x="3575946" y="1335185"/>
                </a:cubicBezTo>
                <a:lnTo>
                  <a:pt x="3575946" y="1335185"/>
                </a:lnTo>
                <a:cubicBezTo>
                  <a:pt x="3268605" y="1304839"/>
                  <a:pt x="3097952" y="1329288"/>
                  <a:pt x="2838196" y="1335185"/>
                </a:cubicBezTo>
                <a:cubicBezTo>
                  <a:pt x="2578440" y="1341083"/>
                  <a:pt x="2388640" y="1348951"/>
                  <a:pt x="2100445" y="1335185"/>
                </a:cubicBezTo>
                <a:cubicBezTo>
                  <a:pt x="1812250" y="1321419"/>
                  <a:pt x="1626143" y="1323895"/>
                  <a:pt x="1396229" y="1335185"/>
                </a:cubicBezTo>
                <a:cubicBezTo>
                  <a:pt x="1166315" y="1346475"/>
                  <a:pt x="641346" y="1356604"/>
                  <a:pt x="222535" y="1335185"/>
                </a:cubicBezTo>
                <a:cubicBezTo>
                  <a:pt x="89609" y="1347737"/>
                  <a:pt x="5613" y="1246436"/>
                  <a:pt x="0" y="1112650"/>
                </a:cubicBezTo>
                <a:lnTo>
                  <a:pt x="0" y="1112654"/>
                </a:lnTo>
                <a:cubicBezTo>
                  <a:pt x="2832" y="1000234"/>
                  <a:pt x="1037" y="892426"/>
                  <a:pt x="0" y="778858"/>
                </a:cubicBezTo>
                <a:lnTo>
                  <a:pt x="0" y="778858"/>
                </a:lnTo>
                <a:cubicBezTo>
                  <a:pt x="8176" y="553835"/>
                  <a:pt x="12603" y="365170"/>
                  <a:pt x="0" y="222535"/>
                </a:cubicBezTo>
                <a:close/>
              </a:path>
              <a:path w="6130193" h="1335185" stroke="0" extrusionOk="0">
                <a:moveTo>
                  <a:pt x="0" y="222535"/>
                </a:moveTo>
                <a:cubicBezTo>
                  <a:pt x="7327" y="109107"/>
                  <a:pt x="107095" y="-3131"/>
                  <a:pt x="222535" y="0"/>
                </a:cubicBezTo>
                <a:cubicBezTo>
                  <a:pt x="509525" y="9517"/>
                  <a:pt x="536394" y="2382"/>
                  <a:pt x="826149" y="0"/>
                </a:cubicBezTo>
                <a:cubicBezTo>
                  <a:pt x="1115904" y="-2382"/>
                  <a:pt x="1322976" y="-21686"/>
                  <a:pt x="1463297" y="0"/>
                </a:cubicBezTo>
                <a:cubicBezTo>
                  <a:pt x="1603618" y="21686"/>
                  <a:pt x="1804289" y="5463"/>
                  <a:pt x="2133979" y="0"/>
                </a:cubicBezTo>
                <a:cubicBezTo>
                  <a:pt x="2463669" y="-5463"/>
                  <a:pt x="2637046" y="-1524"/>
                  <a:pt x="2871730" y="0"/>
                </a:cubicBezTo>
                <a:cubicBezTo>
                  <a:pt x="3106414" y="1524"/>
                  <a:pt x="3237907" y="-20254"/>
                  <a:pt x="3575946" y="0"/>
                </a:cubicBezTo>
                <a:lnTo>
                  <a:pt x="3575946" y="0"/>
                </a:lnTo>
                <a:cubicBezTo>
                  <a:pt x="3775175" y="8419"/>
                  <a:pt x="3924457" y="-1331"/>
                  <a:pt x="4056144" y="0"/>
                </a:cubicBezTo>
                <a:cubicBezTo>
                  <a:pt x="4187831" y="1331"/>
                  <a:pt x="4427315" y="10189"/>
                  <a:pt x="4597645" y="0"/>
                </a:cubicBezTo>
                <a:cubicBezTo>
                  <a:pt x="4767975" y="-10189"/>
                  <a:pt x="4909767" y="5379"/>
                  <a:pt x="5108494" y="0"/>
                </a:cubicBezTo>
                <a:cubicBezTo>
                  <a:pt x="5228465" y="-1115"/>
                  <a:pt x="5357656" y="10157"/>
                  <a:pt x="5500084" y="0"/>
                </a:cubicBezTo>
                <a:cubicBezTo>
                  <a:pt x="5642512" y="-10157"/>
                  <a:pt x="5799707" y="13332"/>
                  <a:pt x="5907658" y="0"/>
                </a:cubicBezTo>
                <a:cubicBezTo>
                  <a:pt x="6026314" y="4505"/>
                  <a:pt x="6104942" y="101854"/>
                  <a:pt x="6130193" y="222535"/>
                </a:cubicBezTo>
                <a:cubicBezTo>
                  <a:pt x="6128117" y="420129"/>
                  <a:pt x="6116497" y="664053"/>
                  <a:pt x="6130193" y="778858"/>
                </a:cubicBezTo>
                <a:cubicBezTo>
                  <a:pt x="6247936" y="879674"/>
                  <a:pt x="6313862" y="936417"/>
                  <a:pt x="6428549" y="1018412"/>
                </a:cubicBezTo>
                <a:cubicBezTo>
                  <a:pt x="6287582" y="1072219"/>
                  <a:pt x="6193422" y="1093662"/>
                  <a:pt x="6130193" y="1112654"/>
                </a:cubicBezTo>
                <a:lnTo>
                  <a:pt x="6130193" y="1112650"/>
                </a:lnTo>
                <a:cubicBezTo>
                  <a:pt x="6122855" y="1235385"/>
                  <a:pt x="6033842" y="1347758"/>
                  <a:pt x="5907658" y="1335185"/>
                </a:cubicBezTo>
                <a:cubicBezTo>
                  <a:pt x="5726718" y="1344886"/>
                  <a:pt x="5669020" y="1334224"/>
                  <a:pt x="5500084" y="1335185"/>
                </a:cubicBezTo>
                <a:cubicBezTo>
                  <a:pt x="5331148" y="1336146"/>
                  <a:pt x="5234088" y="1349464"/>
                  <a:pt x="5108494" y="1335185"/>
                </a:cubicBezTo>
                <a:cubicBezTo>
                  <a:pt x="4883137" y="1329001"/>
                  <a:pt x="4844087" y="1318909"/>
                  <a:pt x="4643621" y="1335185"/>
                </a:cubicBezTo>
                <a:cubicBezTo>
                  <a:pt x="4443155" y="1351461"/>
                  <a:pt x="4248813" y="1327422"/>
                  <a:pt x="4132772" y="1335185"/>
                </a:cubicBezTo>
                <a:cubicBezTo>
                  <a:pt x="4016731" y="1342948"/>
                  <a:pt x="3700308" y="1315668"/>
                  <a:pt x="3575946" y="1335185"/>
                </a:cubicBezTo>
                <a:lnTo>
                  <a:pt x="3575946" y="1335185"/>
                </a:lnTo>
                <a:cubicBezTo>
                  <a:pt x="3356858" y="1357754"/>
                  <a:pt x="3125135" y="1355100"/>
                  <a:pt x="2905264" y="1335185"/>
                </a:cubicBezTo>
                <a:cubicBezTo>
                  <a:pt x="2685393" y="1315270"/>
                  <a:pt x="2319610" y="1301211"/>
                  <a:pt x="2167513" y="1335185"/>
                </a:cubicBezTo>
                <a:cubicBezTo>
                  <a:pt x="2015416" y="1369159"/>
                  <a:pt x="1760283" y="1339662"/>
                  <a:pt x="1563899" y="1335185"/>
                </a:cubicBezTo>
                <a:cubicBezTo>
                  <a:pt x="1367515" y="1330708"/>
                  <a:pt x="1072053" y="1322560"/>
                  <a:pt x="893217" y="1335185"/>
                </a:cubicBezTo>
                <a:cubicBezTo>
                  <a:pt x="714381" y="1347810"/>
                  <a:pt x="534541" y="1306968"/>
                  <a:pt x="222535" y="1335185"/>
                </a:cubicBezTo>
                <a:cubicBezTo>
                  <a:pt x="90241" y="1352275"/>
                  <a:pt x="-1448" y="1209880"/>
                  <a:pt x="0" y="1112650"/>
                </a:cubicBezTo>
                <a:lnTo>
                  <a:pt x="0" y="1112654"/>
                </a:lnTo>
                <a:cubicBezTo>
                  <a:pt x="7869" y="1005947"/>
                  <a:pt x="-761" y="876569"/>
                  <a:pt x="0" y="778858"/>
                </a:cubicBezTo>
                <a:lnTo>
                  <a:pt x="0" y="778858"/>
                </a:lnTo>
                <a:cubicBezTo>
                  <a:pt x="26455" y="651315"/>
                  <a:pt x="-925" y="433274"/>
                  <a:pt x="0" y="222535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="" xmlns:ask="http://schemas.microsoft.com/office/drawing/2018/sketchyshapes" sd="2302018887">
                  <a:prstGeom prst="wedgeRoundRectCallout">
                    <a:avLst>
                      <a:gd name="adj1" fmla="val 54867"/>
                      <a:gd name="adj2" fmla="val 26275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4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태어날 때부터 모든 사람에게</a:t>
            </a:r>
            <a:endParaRPr kumimoji="0" lang="en-US" altLang="ko-KR" sz="3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4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평등하게 보장됩니다</a:t>
            </a:r>
            <a:r>
              <a:rPr lang="en-US" altLang="ko-KR" sz="34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kumimoji="0" lang="ko-KR" altLang="en-US" sz="3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E96CA255-3F72-4054-9853-2B1C0079296C}"/>
              </a:ext>
            </a:extLst>
          </p:cNvPr>
          <p:cNvSpPr txBox="1"/>
          <p:nvPr/>
        </p:nvSpPr>
        <p:spPr>
          <a:xfrm>
            <a:off x="5513928" y="2279550"/>
            <a:ext cx="22397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3600" b="1" dirty="0" err="1">
                <a:solidFill>
                  <a:srgbClr val="DC5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ㅇㄱ이란</a:t>
            </a:r>
            <a:r>
              <a:rPr lang="en-US" altLang="ko-KR" sz="3600" b="1" dirty="0">
                <a:solidFill>
                  <a:srgbClr val="DC5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ko-KR" altLang="en-US" sz="3600" b="1" dirty="0">
              <a:solidFill>
                <a:srgbClr val="DC5A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="" xmlns:a16="http://schemas.microsoft.com/office/drawing/2014/main" id="{56F82E47-AB72-4DB3-8377-F100376C5268}"/>
              </a:ext>
            </a:extLst>
          </p:cNvPr>
          <p:cNvSpPr/>
          <p:nvPr/>
        </p:nvSpPr>
        <p:spPr>
          <a:xfrm>
            <a:off x="5434228" y="2192941"/>
            <a:ext cx="1138295" cy="840709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3600" b="1" dirty="0">
                <a:solidFill>
                  <a:srgbClr val="DC5A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인권</a:t>
            </a:r>
          </a:p>
        </p:txBody>
      </p:sp>
    </p:spTree>
    <p:extLst>
      <p:ext uri="{BB962C8B-B14F-4D97-AF65-F5344CB8AC3E}">
        <p14:creationId xmlns:p14="http://schemas.microsoft.com/office/powerpoint/2010/main" val="4096267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  <p:bldP spid="14" grpId="0" animBg="1"/>
      <p:bldP spid="16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2366</TotalTime>
  <Words>670</Words>
  <Application>Microsoft Office PowerPoint</Application>
  <PresentationFormat>와이드스크린</PresentationFormat>
  <Paragraphs>145</Paragraphs>
  <Slides>21</Slides>
  <Notes>19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21</vt:i4>
      </vt:variant>
    </vt:vector>
  </HeadingPairs>
  <TitlesOfParts>
    <vt:vector size="29" baseType="lpstr">
      <vt:lpstr>HY견고딕</vt:lpstr>
      <vt:lpstr>HY엽서M</vt:lpstr>
      <vt:lpstr>나눔손글씨 암스테르담</vt:lpstr>
      <vt:lpstr>배달의민족 도현</vt:lpstr>
      <vt:lpstr>Arial</vt:lpstr>
      <vt:lpstr>맑은 고딕</vt:lpstr>
      <vt:lpstr>함초롬돋움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한지현</dc:creator>
  <cp:lastModifiedBy>Windows 사용자</cp:lastModifiedBy>
  <cp:revision>257</cp:revision>
  <dcterms:created xsi:type="dcterms:W3CDTF">2019-09-22T00:13:29Z</dcterms:created>
  <dcterms:modified xsi:type="dcterms:W3CDTF">2020-04-24T08:39:09Z</dcterms:modified>
</cp:coreProperties>
</file>