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256" r:id="rId2"/>
    <p:sldId id="278" r:id="rId3"/>
    <p:sldId id="297" r:id="rId4"/>
    <p:sldId id="259" r:id="rId5"/>
    <p:sldId id="301" r:id="rId6"/>
    <p:sldId id="288" r:id="rId7"/>
    <p:sldId id="328" r:id="rId8"/>
    <p:sldId id="340" r:id="rId9"/>
    <p:sldId id="312" r:id="rId10"/>
    <p:sldId id="335" r:id="rId11"/>
    <p:sldId id="319" r:id="rId12"/>
    <p:sldId id="341" r:id="rId13"/>
    <p:sldId id="320" r:id="rId14"/>
    <p:sldId id="262" r:id="rId15"/>
  </p:sldIdLst>
  <p:sldSz cx="12192000" cy="6858000"/>
  <p:notesSz cx="6858000" cy="9144000"/>
  <p:embeddedFontLst>
    <p:embeddedFont>
      <p:font typeface="나눔손글씨 암스테르담" panose="020B0600000101010101" charset="-127"/>
      <p:regular r:id="rId17"/>
    </p:embeddedFont>
    <p:embeddedFont>
      <p:font typeface="배달의민족 도현" panose="020B0600000101010101" pitchFamily="50" charset="-127"/>
      <p:regular r:id="rId18"/>
    </p:embeddedFont>
    <p:embeddedFont>
      <p:font typeface="맑은 고딕" panose="020B0503020000020004" pitchFamily="50" charset="-127"/>
      <p:regular r:id="rId19"/>
      <p:bold r:id="rId20"/>
    </p:embeddedFont>
    <p:embeddedFont>
      <p:font typeface="함초롬돋움" panose="02030504000101010101" pitchFamily="18" charset="-127"/>
      <p:regular r:id="rId21"/>
      <p:bold r:id="rId22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o hk" initials="sh" lastIdx="2" clrIdx="0">
    <p:extLst>
      <p:ext uri="{19B8F6BF-5375-455C-9EA6-DF929625EA0E}">
        <p15:presenceInfo xmlns:p15="http://schemas.microsoft.com/office/powerpoint/2012/main" userId="cd16d2da7e0f6b7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5A3C"/>
    <a:srgbClr val="FFF9E9"/>
    <a:srgbClr val="F2E8C5"/>
    <a:srgbClr val="FFF4D4"/>
    <a:srgbClr val="EECF33"/>
    <a:srgbClr val="F9C271"/>
    <a:srgbClr val="ECA594"/>
    <a:srgbClr val="FEF8CA"/>
    <a:srgbClr val="E68A74"/>
    <a:srgbClr val="7D4B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93" autoAdjust="0"/>
    <p:restoredTop sz="84608" autoAdjust="0"/>
  </p:normalViewPr>
  <p:slideViewPr>
    <p:cSldViewPr snapToGrid="0">
      <p:cViewPr varScale="1">
        <p:scale>
          <a:sx n="91" d="100"/>
          <a:sy n="91" d="100"/>
        </p:scale>
        <p:origin x="84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3568" y="8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BCDF7A-2146-4657-A653-60C48DD5509C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45B2FA-69D3-4280-AE8A-1677538FBD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301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39249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2650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05555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57794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70753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736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33490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82319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137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58709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04860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33117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책상 위에 자기평가지를 두고</a:t>
            </a:r>
            <a:r>
              <a:rPr lang="en-US" altLang="ko-KR" dirty="0"/>
              <a:t>, </a:t>
            </a:r>
            <a:r>
              <a:rPr lang="ko-KR" altLang="en-US" dirty="0"/>
              <a:t>자유롭게 돌아다니며 친구에게 응원의 댓글을 적어주는 활동입니다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잔잔한 배경음악과 함께하면 더욱 좋습니다</a:t>
            </a:r>
            <a:r>
              <a:rPr lang="en-US" altLang="ko-KR" dirty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4266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FEA172B1-8FE1-4791-84EF-02385B35A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="" xmlns:a16="http://schemas.microsoft.com/office/drawing/2014/main" id="{F46DFB33-DC86-444D-849C-165FA6C99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0DCD6212-EE69-4914-A406-116A5021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4F8FD6BD-B8B7-47BB-96F3-DC29DCFE6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2D669DDA-7F0D-40F1-A240-FE130D4B9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97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F64148DC-E2ED-42F4-AA90-A694D655B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="" xmlns:a16="http://schemas.microsoft.com/office/drawing/2014/main" id="{A03BE403-24B5-45B6-8811-354E49314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06FBD483-1ABF-423E-9A3F-6D8085E5A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0925894C-79A8-4E5D-AF96-8EAE050C2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AA753526-E5F7-447C-B41C-8DCAB1875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52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="" xmlns:a16="http://schemas.microsoft.com/office/drawing/2014/main" id="{9B7FCC47-280B-4FD6-96BA-F87376472B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="" xmlns:a16="http://schemas.microsoft.com/office/drawing/2014/main" id="{BBEDFEE7-91D0-474B-AACA-D31FBC93C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167C6122-86FD-40CB-A9E1-FD16912D8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D79DC7ED-F9E3-46DD-A78F-B6A38F3C3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CED546DB-C02D-4E5A-B2E5-1CDB83379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721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CBEC0975-3B63-4B15-B7E8-EE37127A2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D4C77B49-27F5-43E4-BF0F-676FA467E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F60925BF-1B8A-4ED6-AF71-3E210AB32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814F7472-4922-46EF-816B-387A56EB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1E760D5F-12EA-4A7D-A48E-CB9926F25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7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25E669C0-498A-4FC7-93FF-BEA3A277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7FFCA168-0BEF-4618-852A-4A43B0583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882A0836-A6F2-4B2F-8E5A-DBA02DD4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053918B7-3A65-471F-A380-A91B9F452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4CB64F97-62ED-4438-8099-92F00C8A0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854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76901662-AA0A-42EA-8AC0-86E86964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CF6BC412-8178-4E64-9747-D744501989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="" xmlns:a16="http://schemas.microsoft.com/office/drawing/2014/main" id="{0C714244-8638-41BD-B6D8-F0E5BD257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457DA934-2B22-43F2-AADF-862B3328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AFD3C71E-4BD0-45F5-9C03-ADF3D3161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42B64780-339B-4AD5-B93C-79ABD7A86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64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D1AADAA6-3738-44F6-B999-498FD4F4B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CFA3A528-8255-4779-BBF4-4CE5C4812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="" xmlns:a16="http://schemas.microsoft.com/office/drawing/2014/main" id="{3D904EC3-AB94-423D-9EA3-6B39AD51E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="" xmlns:a16="http://schemas.microsoft.com/office/drawing/2014/main" id="{E64B262F-9340-4F41-AAD3-52DAA30574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="" xmlns:a16="http://schemas.microsoft.com/office/drawing/2014/main" id="{D931AEEB-6A2A-433A-9C35-4D705A0054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="" xmlns:a16="http://schemas.microsoft.com/office/drawing/2014/main" id="{B4A337A2-AAFB-46D4-B374-C0D89CEA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="" xmlns:a16="http://schemas.microsoft.com/office/drawing/2014/main" id="{35045E0E-3124-47E1-AD83-2E6721C78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="" xmlns:a16="http://schemas.microsoft.com/office/drawing/2014/main" id="{4B0559BA-ACE2-44C6-990F-6BF773FF6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00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4068E444-B5B9-4B53-82EB-E17776869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="" xmlns:a16="http://schemas.microsoft.com/office/drawing/2014/main" id="{607DBEAD-5790-46CC-977D-1AFC778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="" xmlns:a16="http://schemas.microsoft.com/office/drawing/2014/main" id="{A606EB41-2D75-4CBD-AB8D-915C6AF3C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="" xmlns:a16="http://schemas.microsoft.com/office/drawing/2014/main" id="{445FE3F4-749A-4E21-B223-BE870834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422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="" xmlns:a16="http://schemas.microsoft.com/office/drawing/2014/main" id="{087F6302-4141-412A-BA80-4F837DEAD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="" xmlns:a16="http://schemas.microsoft.com/office/drawing/2014/main" id="{E4625102-0658-4B1A-98AF-7FA91D8AE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="" xmlns:a16="http://schemas.microsoft.com/office/drawing/2014/main" id="{6F4386B0-0A6D-48F7-BA71-E5086112B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39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8A1C51F5-B8BE-4352-A9DE-E81584506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11B212D0-FCDA-4BE8-8B01-BA2420183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="" xmlns:a16="http://schemas.microsoft.com/office/drawing/2014/main" id="{78989EC0-B6BD-4214-A4E7-1FF52A012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98C99835-8F73-4A7F-85EF-940245D08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2E9D6CFF-3481-42F6-83EA-E39203F64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C6F1A566-A0BA-40AC-83FF-1E2F81D15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90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74501781-8433-4483-9772-03C8A84ED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="" xmlns:a16="http://schemas.microsoft.com/office/drawing/2014/main" id="{BADC8A34-CE1B-4FAA-BCE9-C9BECCC071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="" xmlns:a16="http://schemas.microsoft.com/office/drawing/2014/main" id="{BB188653-E93A-4BAB-8D17-E1DC0E908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B6C7B6BB-48EA-408F-9958-4108BB102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8D88BC66-89D1-4FF8-B938-A7A0C32E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942A7A0F-8AE8-4924-B665-9951836E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57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="" xmlns:a16="http://schemas.microsoft.com/office/drawing/2014/main" id="{F081BAF1-0990-474A-BC0F-9F41973E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4BC0FD6A-3637-4AA1-A427-FCA577039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AB348EEC-3C01-48F0-9C27-E360E53478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A4FDFD4C-3FE9-4F10-8D09-5A9D9DA99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D7841FF4-EA9B-4578-9DBA-68F4C4023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524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19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EF8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그리기, 옅은이(가) 표시된 사진&#10;&#10;자동 생성된 설명">
            <a:extLst>
              <a:ext uri="{FF2B5EF4-FFF2-40B4-BE49-F238E27FC236}">
                <a16:creationId xmlns="" xmlns:a16="http://schemas.microsoft.com/office/drawing/2014/main" id="{FA850F86-F86A-4CE6-B384-DA98891B4E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420" y="6028189"/>
            <a:ext cx="2176461" cy="46333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1DB14ADF-F3D6-441F-84FF-435F83A813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222" y="6028267"/>
            <a:ext cx="2176092" cy="463258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79A10309-2B64-4F30-AB2A-E5F6A1C30C5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7" t="15168" r="9399" b="14370"/>
          <a:stretch/>
        </p:blipFill>
        <p:spPr>
          <a:xfrm flipH="1">
            <a:off x="5190418" y="1051670"/>
            <a:ext cx="3308379" cy="2192489"/>
          </a:xfrm>
          <a:prstGeom prst="rect">
            <a:avLst/>
          </a:prstGeom>
        </p:spPr>
      </p:pic>
      <p:pic>
        <p:nvPicPr>
          <p:cNvPr id="46" name="그림 45" descr="음식, 조각, 앉아있는, 건물이(가) 표시된 사진&#10;&#10;자동 생성된 설명">
            <a:extLst>
              <a:ext uri="{FF2B5EF4-FFF2-40B4-BE49-F238E27FC236}">
                <a16:creationId xmlns="" xmlns:a16="http://schemas.microsoft.com/office/drawing/2014/main" id="{C6AC8E5C-50F7-41FE-BEAB-42DF73C667A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608" y="1764598"/>
            <a:ext cx="1922633" cy="1601202"/>
          </a:xfrm>
          <a:prstGeom prst="rect">
            <a:avLst/>
          </a:prstGeom>
        </p:spPr>
      </p:pic>
      <p:pic>
        <p:nvPicPr>
          <p:cNvPr id="12" name="그림 11" descr="앉아있는, 장난감, 작은, 곰인형이(가) 표시된 사진&#10;&#10;자동 생성된 설명">
            <a:extLst>
              <a:ext uri="{FF2B5EF4-FFF2-40B4-BE49-F238E27FC236}">
                <a16:creationId xmlns="" xmlns:a16="http://schemas.microsoft.com/office/drawing/2014/main" id="{D1581B75-F79B-434C-A7E0-1E0583347A3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7213" r="12393"/>
          <a:stretch/>
        </p:blipFill>
        <p:spPr>
          <a:xfrm>
            <a:off x="7501466" y="540955"/>
            <a:ext cx="5350933" cy="6488295"/>
          </a:xfrm>
          <a:prstGeom prst="rect">
            <a:avLst/>
          </a:prstGeom>
        </p:spPr>
      </p:pic>
      <p:sp>
        <p:nvSpPr>
          <p:cNvPr id="8" name="직사각형 7">
            <a:extLst>
              <a:ext uri="{FF2B5EF4-FFF2-40B4-BE49-F238E27FC236}">
                <a16:creationId xmlns="" xmlns:a16="http://schemas.microsoft.com/office/drawing/2014/main" id="{013D6A27-8C70-4D60-9479-0D6AEA3667CB}"/>
              </a:ext>
            </a:extLst>
          </p:cNvPr>
          <p:cNvSpPr/>
          <p:nvPr/>
        </p:nvSpPr>
        <p:spPr>
          <a:xfrm>
            <a:off x="1900846" y="3987230"/>
            <a:ext cx="5905078" cy="1371600"/>
          </a:xfrm>
          <a:prstGeom prst="rect">
            <a:avLst/>
          </a:prstGeom>
          <a:solidFill>
            <a:srgbClr val="DC5A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3" name="그림 12" descr="화면, 건물, 시계, 음식이(가) 표시된 사진&#10;&#10;자동 생성된 설명">
            <a:extLst>
              <a:ext uri="{FF2B5EF4-FFF2-40B4-BE49-F238E27FC236}">
                <a16:creationId xmlns="" xmlns:a16="http://schemas.microsoft.com/office/drawing/2014/main" id="{11E4573F-4392-4E3B-93B6-0D73A6BDE9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3630" y="3119193"/>
            <a:ext cx="9087571" cy="2387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2586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="" xmlns:a16="http://schemas.microsoft.com/office/drawing/2014/main" id="{E0C0C48B-7D85-4958-94DA-426B04AF3A06}"/>
              </a:ext>
            </a:extLst>
          </p:cNvPr>
          <p:cNvSpPr/>
          <p:nvPr/>
        </p:nvSpPr>
        <p:spPr>
          <a:xfrm>
            <a:off x="222420" y="1425426"/>
            <a:ext cx="11747159" cy="525331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36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친구들과 소감 나누기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="" xmlns:a16="http://schemas.microsoft.com/office/drawing/2014/main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="" xmlns:a16="http://schemas.microsoft.com/office/drawing/2014/main" id="{754B06DB-7B4B-4A26-9F95-3BCDC8BA81E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0597"/>
          <a:stretch/>
        </p:blipFill>
        <p:spPr>
          <a:xfrm>
            <a:off x="435865" y="1744663"/>
            <a:ext cx="7165320" cy="2971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말풍선: 모서리가 둥근 사각형 13">
            <a:extLst>
              <a:ext uri="{FF2B5EF4-FFF2-40B4-BE49-F238E27FC236}">
                <a16:creationId xmlns="" xmlns:a16="http://schemas.microsoft.com/office/drawing/2014/main" id="{A853E238-FF6B-4E94-9D3E-F75A656C1F3C}"/>
              </a:ext>
            </a:extLst>
          </p:cNvPr>
          <p:cNvSpPr/>
          <p:nvPr/>
        </p:nvSpPr>
        <p:spPr>
          <a:xfrm>
            <a:off x="7548945" y="3674735"/>
            <a:ext cx="4420634" cy="2213955"/>
          </a:xfrm>
          <a:custGeom>
            <a:avLst/>
            <a:gdLst>
              <a:gd name="connsiteX0" fmla="*/ 0 w 4420634"/>
              <a:gd name="connsiteY0" fmla="*/ 369000 h 2213955"/>
              <a:gd name="connsiteX1" fmla="*/ 369000 w 4420634"/>
              <a:gd name="connsiteY1" fmla="*/ 0 h 2213955"/>
              <a:gd name="connsiteX2" fmla="*/ 736772 w 4420634"/>
              <a:gd name="connsiteY2" fmla="*/ 0 h 2213955"/>
              <a:gd name="connsiteX3" fmla="*/ 736772 w 4420634"/>
              <a:gd name="connsiteY3" fmla="*/ 0 h 2213955"/>
              <a:gd name="connsiteX4" fmla="*/ 1278300 w 4420634"/>
              <a:gd name="connsiteY4" fmla="*/ 0 h 2213955"/>
              <a:gd name="connsiteX5" fmla="*/ 1841931 w 4420634"/>
              <a:gd name="connsiteY5" fmla="*/ 0 h 2213955"/>
              <a:gd name="connsiteX6" fmla="*/ 2438551 w 4420634"/>
              <a:gd name="connsiteY6" fmla="*/ 0 h 2213955"/>
              <a:gd name="connsiteX7" fmla="*/ 3035171 w 4420634"/>
              <a:gd name="connsiteY7" fmla="*/ 0 h 2213955"/>
              <a:gd name="connsiteX8" fmla="*/ 3543402 w 4420634"/>
              <a:gd name="connsiteY8" fmla="*/ 0 h 2213955"/>
              <a:gd name="connsiteX9" fmla="*/ 4051634 w 4420634"/>
              <a:gd name="connsiteY9" fmla="*/ 0 h 2213955"/>
              <a:gd name="connsiteX10" fmla="*/ 4420634 w 4420634"/>
              <a:gd name="connsiteY10" fmla="*/ 369000 h 2213955"/>
              <a:gd name="connsiteX11" fmla="*/ 4420634 w 4420634"/>
              <a:gd name="connsiteY11" fmla="*/ 811788 h 2213955"/>
              <a:gd name="connsiteX12" fmla="*/ 4420634 w 4420634"/>
              <a:gd name="connsiteY12" fmla="*/ 1291474 h 2213955"/>
              <a:gd name="connsiteX13" fmla="*/ 4420634 w 4420634"/>
              <a:gd name="connsiteY13" fmla="*/ 1291474 h 2213955"/>
              <a:gd name="connsiteX14" fmla="*/ 4420634 w 4420634"/>
              <a:gd name="connsiteY14" fmla="*/ 1844963 h 2213955"/>
              <a:gd name="connsiteX15" fmla="*/ 4420634 w 4420634"/>
              <a:gd name="connsiteY15" fmla="*/ 1844955 h 2213955"/>
              <a:gd name="connsiteX16" fmla="*/ 4051634 w 4420634"/>
              <a:gd name="connsiteY16" fmla="*/ 2213955 h 2213955"/>
              <a:gd name="connsiteX17" fmla="*/ 3499208 w 4420634"/>
              <a:gd name="connsiteY17" fmla="*/ 2213955 h 2213955"/>
              <a:gd name="connsiteX18" fmla="*/ 3013074 w 4420634"/>
              <a:gd name="connsiteY18" fmla="*/ 2213955 h 2213955"/>
              <a:gd name="connsiteX19" fmla="*/ 2460648 w 4420634"/>
              <a:gd name="connsiteY19" fmla="*/ 2213955 h 2213955"/>
              <a:gd name="connsiteX20" fmla="*/ 1841931 w 4420634"/>
              <a:gd name="connsiteY20" fmla="*/ 2213955 h 2213955"/>
              <a:gd name="connsiteX21" fmla="*/ 1274846 w 4420634"/>
              <a:gd name="connsiteY21" fmla="*/ 2377061 h 2213955"/>
              <a:gd name="connsiteX22" fmla="*/ 690222 w 4420634"/>
              <a:gd name="connsiteY22" fmla="*/ 2545211 h 2213955"/>
              <a:gd name="connsiteX23" fmla="*/ 88059 w 4420634"/>
              <a:gd name="connsiteY23" fmla="*/ 2718405 h 2213955"/>
              <a:gd name="connsiteX24" fmla="*/ 405928 w 4420634"/>
              <a:gd name="connsiteY24" fmla="*/ 2471225 h 2213955"/>
              <a:gd name="connsiteX25" fmla="*/ 736772 w 4420634"/>
              <a:gd name="connsiteY25" fmla="*/ 2213955 h 2213955"/>
              <a:gd name="connsiteX26" fmla="*/ 369000 w 4420634"/>
              <a:gd name="connsiteY26" fmla="*/ 2213955 h 2213955"/>
              <a:gd name="connsiteX27" fmla="*/ 0 w 4420634"/>
              <a:gd name="connsiteY27" fmla="*/ 1844955 h 2213955"/>
              <a:gd name="connsiteX28" fmla="*/ 0 w 4420634"/>
              <a:gd name="connsiteY28" fmla="*/ 1844963 h 2213955"/>
              <a:gd name="connsiteX29" fmla="*/ 0 w 4420634"/>
              <a:gd name="connsiteY29" fmla="*/ 1291474 h 2213955"/>
              <a:gd name="connsiteX30" fmla="*/ 0 w 4420634"/>
              <a:gd name="connsiteY30" fmla="*/ 1291474 h 2213955"/>
              <a:gd name="connsiteX31" fmla="*/ 0 w 4420634"/>
              <a:gd name="connsiteY31" fmla="*/ 811788 h 2213955"/>
              <a:gd name="connsiteX32" fmla="*/ 0 w 4420634"/>
              <a:gd name="connsiteY32" fmla="*/ 369000 h 2213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420634" h="2213955" fill="none" extrusionOk="0">
                <a:moveTo>
                  <a:pt x="0" y="369000"/>
                </a:moveTo>
                <a:cubicBezTo>
                  <a:pt x="-1350" y="122835"/>
                  <a:pt x="144293" y="-3766"/>
                  <a:pt x="369000" y="0"/>
                </a:cubicBezTo>
                <a:cubicBezTo>
                  <a:pt x="506586" y="-8037"/>
                  <a:pt x="639004" y="-5546"/>
                  <a:pt x="736772" y="0"/>
                </a:cubicBezTo>
                <a:lnTo>
                  <a:pt x="736772" y="0"/>
                </a:lnTo>
                <a:cubicBezTo>
                  <a:pt x="862726" y="-11786"/>
                  <a:pt x="1086934" y="-22088"/>
                  <a:pt x="1278300" y="0"/>
                </a:cubicBezTo>
                <a:cubicBezTo>
                  <a:pt x="1469666" y="22088"/>
                  <a:pt x="1726107" y="-3293"/>
                  <a:pt x="1841931" y="0"/>
                </a:cubicBezTo>
                <a:cubicBezTo>
                  <a:pt x="2069473" y="-25493"/>
                  <a:pt x="2170972" y="-24915"/>
                  <a:pt x="2438551" y="0"/>
                </a:cubicBezTo>
                <a:cubicBezTo>
                  <a:pt x="2706130" y="24915"/>
                  <a:pt x="2785139" y="1984"/>
                  <a:pt x="3035171" y="0"/>
                </a:cubicBezTo>
                <a:cubicBezTo>
                  <a:pt x="3285203" y="-1984"/>
                  <a:pt x="3367902" y="10254"/>
                  <a:pt x="3543402" y="0"/>
                </a:cubicBezTo>
                <a:cubicBezTo>
                  <a:pt x="3718902" y="-10254"/>
                  <a:pt x="3917413" y="13096"/>
                  <a:pt x="4051634" y="0"/>
                </a:cubicBezTo>
                <a:cubicBezTo>
                  <a:pt x="4254053" y="21318"/>
                  <a:pt x="4445462" y="176632"/>
                  <a:pt x="4420634" y="369000"/>
                </a:cubicBezTo>
                <a:cubicBezTo>
                  <a:pt x="4421707" y="529410"/>
                  <a:pt x="4429997" y="702090"/>
                  <a:pt x="4420634" y="811788"/>
                </a:cubicBezTo>
                <a:cubicBezTo>
                  <a:pt x="4411271" y="921486"/>
                  <a:pt x="4414057" y="1169720"/>
                  <a:pt x="4420634" y="1291474"/>
                </a:cubicBezTo>
                <a:lnTo>
                  <a:pt x="4420634" y="1291474"/>
                </a:lnTo>
                <a:cubicBezTo>
                  <a:pt x="4435637" y="1552433"/>
                  <a:pt x="4444260" y="1672208"/>
                  <a:pt x="4420634" y="1844963"/>
                </a:cubicBezTo>
                <a:lnTo>
                  <a:pt x="4420634" y="1844955"/>
                </a:lnTo>
                <a:cubicBezTo>
                  <a:pt x="4404352" y="2045059"/>
                  <a:pt x="4277241" y="2213243"/>
                  <a:pt x="4051634" y="2213955"/>
                </a:cubicBezTo>
                <a:cubicBezTo>
                  <a:pt x="3786063" y="2210408"/>
                  <a:pt x="3682169" y="2201943"/>
                  <a:pt x="3499208" y="2213955"/>
                </a:cubicBezTo>
                <a:cubicBezTo>
                  <a:pt x="3316247" y="2225967"/>
                  <a:pt x="3184620" y="2218726"/>
                  <a:pt x="3013074" y="2213955"/>
                </a:cubicBezTo>
                <a:cubicBezTo>
                  <a:pt x="2841528" y="2209184"/>
                  <a:pt x="2594710" y="2218760"/>
                  <a:pt x="2460648" y="2213955"/>
                </a:cubicBezTo>
                <a:cubicBezTo>
                  <a:pt x="2326586" y="2209150"/>
                  <a:pt x="2142711" y="2201562"/>
                  <a:pt x="1841931" y="2213955"/>
                </a:cubicBezTo>
                <a:cubicBezTo>
                  <a:pt x="1609007" y="2261331"/>
                  <a:pt x="1465629" y="2308546"/>
                  <a:pt x="1274846" y="2377061"/>
                </a:cubicBezTo>
                <a:cubicBezTo>
                  <a:pt x="1084063" y="2445576"/>
                  <a:pt x="857999" y="2490720"/>
                  <a:pt x="690222" y="2545211"/>
                </a:cubicBezTo>
                <a:cubicBezTo>
                  <a:pt x="522445" y="2599702"/>
                  <a:pt x="276737" y="2673364"/>
                  <a:pt x="88059" y="2718405"/>
                </a:cubicBezTo>
                <a:cubicBezTo>
                  <a:pt x="236109" y="2604764"/>
                  <a:pt x="320354" y="2516521"/>
                  <a:pt x="405928" y="2471225"/>
                </a:cubicBezTo>
                <a:cubicBezTo>
                  <a:pt x="491502" y="2425929"/>
                  <a:pt x="588882" y="2316839"/>
                  <a:pt x="736772" y="2213955"/>
                </a:cubicBezTo>
                <a:cubicBezTo>
                  <a:pt x="614927" y="2201550"/>
                  <a:pt x="473752" y="2212276"/>
                  <a:pt x="369000" y="2213955"/>
                </a:cubicBezTo>
                <a:cubicBezTo>
                  <a:pt x="164234" y="2219018"/>
                  <a:pt x="21906" y="2005161"/>
                  <a:pt x="0" y="1844955"/>
                </a:cubicBezTo>
                <a:lnTo>
                  <a:pt x="0" y="1844963"/>
                </a:lnTo>
                <a:cubicBezTo>
                  <a:pt x="-5669" y="1587565"/>
                  <a:pt x="-18558" y="1562481"/>
                  <a:pt x="0" y="1291474"/>
                </a:cubicBezTo>
                <a:lnTo>
                  <a:pt x="0" y="1291474"/>
                </a:lnTo>
                <a:cubicBezTo>
                  <a:pt x="19527" y="1122248"/>
                  <a:pt x="3248" y="982276"/>
                  <a:pt x="0" y="811788"/>
                </a:cubicBezTo>
                <a:cubicBezTo>
                  <a:pt x="-3248" y="641300"/>
                  <a:pt x="2533" y="562943"/>
                  <a:pt x="0" y="369000"/>
                </a:cubicBezTo>
                <a:close/>
              </a:path>
              <a:path w="4420634" h="2213955" stroke="0" extrusionOk="0">
                <a:moveTo>
                  <a:pt x="0" y="369000"/>
                </a:moveTo>
                <a:cubicBezTo>
                  <a:pt x="11494" y="180071"/>
                  <a:pt x="176686" y="-4816"/>
                  <a:pt x="369000" y="0"/>
                </a:cubicBezTo>
                <a:cubicBezTo>
                  <a:pt x="458684" y="3589"/>
                  <a:pt x="581172" y="10673"/>
                  <a:pt x="736772" y="0"/>
                </a:cubicBezTo>
                <a:lnTo>
                  <a:pt x="736772" y="0"/>
                </a:lnTo>
                <a:cubicBezTo>
                  <a:pt x="868378" y="-25171"/>
                  <a:pt x="1083392" y="-2439"/>
                  <a:pt x="1278300" y="0"/>
                </a:cubicBezTo>
                <a:cubicBezTo>
                  <a:pt x="1473208" y="2439"/>
                  <a:pt x="1651377" y="-22612"/>
                  <a:pt x="1841931" y="0"/>
                </a:cubicBezTo>
                <a:cubicBezTo>
                  <a:pt x="1999945" y="12587"/>
                  <a:pt x="2195974" y="-15436"/>
                  <a:pt x="2328066" y="0"/>
                </a:cubicBezTo>
                <a:cubicBezTo>
                  <a:pt x="2460158" y="15436"/>
                  <a:pt x="2747778" y="4295"/>
                  <a:pt x="2880491" y="0"/>
                </a:cubicBezTo>
                <a:cubicBezTo>
                  <a:pt x="3013205" y="-4295"/>
                  <a:pt x="3228147" y="9962"/>
                  <a:pt x="3366626" y="0"/>
                </a:cubicBezTo>
                <a:cubicBezTo>
                  <a:pt x="3505105" y="-9962"/>
                  <a:pt x="3780922" y="-3043"/>
                  <a:pt x="4051634" y="0"/>
                </a:cubicBezTo>
                <a:cubicBezTo>
                  <a:pt x="4242908" y="7863"/>
                  <a:pt x="4392159" y="139482"/>
                  <a:pt x="4420634" y="369000"/>
                </a:cubicBezTo>
                <a:cubicBezTo>
                  <a:pt x="4441674" y="565628"/>
                  <a:pt x="4420455" y="709369"/>
                  <a:pt x="4420634" y="830237"/>
                </a:cubicBezTo>
                <a:cubicBezTo>
                  <a:pt x="4420813" y="951105"/>
                  <a:pt x="4414894" y="1169572"/>
                  <a:pt x="4420634" y="1291474"/>
                </a:cubicBezTo>
                <a:lnTo>
                  <a:pt x="4420634" y="1291474"/>
                </a:lnTo>
                <a:cubicBezTo>
                  <a:pt x="4395975" y="1467743"/>
                  <a:pt x="4430203" y="1711372"/>
                  <a:pt x="4420634" y="1844963"/>
                </a:cubicBezTo>
                <a:lnTo>
                  <a:pt x="4420634" y="1844955"/>
                </a:lnTo>
                <a:cubicBezTo>
                  <a:pt x="4400732" y="2052083"/>
                  <a:pt x="4290194" y="2201420"/>
                  <a:pt x="4051634" y="2213955"/>
                </a:cubicBezTo>
                <a:cubicBezTo>
                  <a:pt x="3886406" y="2200503"/>
                  <a:pt x="3649069" y="2215636"/>
                  <a:pt x="3521305" y="2213955"/>
                </a:cubicBezTo>
                <a:cubicBezTo>
                  <a:pt x="3393541" y="2212274"/>
                  <a:pt x="3139310" y="2196462"/>
                  <a:pt x="2990977" y="2213955"/>
                </a:cubicBezTo>
                <a:cubicBezTo>
                  <a:pt x="2842644" y="2231448"/>
                  <a:pt x="2683470" y="2201833"/>
                  <a:pt x="2504842" y="2213955"/>
                </a:cubicBezTo>
                <a:cubicBezTo>
                  <a:pt x="2326215" y="2226077"/>
                  <a:pt x="2018040" y="2225764"/>
                  <a:pt x="1841931" y="2213955"/>
                </a:cubicBezTo>
                <a:cubicBezTo>
                  <a:pt x="1659790" y="2283973"/>
                  <a:pt x="1514252" y="2292645"/>
                  <a:pt x="1309923" y="2366972"/>
                </a:cubicBezTo>
                <a:cubicBezTo>
                  <a:pt x="1105594" y="2441298"/>
                  <a:pt x="897257" y="2499347"/>
                  <a:pt x="777915" y="2519988"/>
                </a:cubicBezTo>
                <a:cubicBezTo>
                  <a:pt x="658573" y="2540629"/>
                  <a:pt x="364329" y="2622537"/>
                  <a:pt x="88059" y="2718405"/>
                </a:cubicBezTo>
                <a:cubicBezTo>
                  <a:pt x="139920" y="2654424"/>
                  <a:pt x="296802" y="2558663"/>
                  <a:pt x="399441" y="2476269"/>
                </a:cubicBezTo>
                <a:cubicBezTo>
                  <a:pt x="502080" y="2393875"/>
                  <a:pt x="650753" y="2307696"/>
                  <a:pt x="736772" y="2213955"/>
                </a:cubicBezTo>
                <a:cubicBezTo>
                  <a:pt x="592427" y="2198483"/>
                  <a:pt x="514327" y="2208031"/>
                  <a:pt x="369000" y="2213955"/>
                </a:cubicBezTo>
                <a:cubicBezTo>
                  <a:pt x="172150" y="2184221"/>
                  <a:pt x="10416" y="2077823"/>
                  <a:pt x="0" y="1844955"/>
                </a:cubicBezTo>
                <a:lnTo>
                  <a:pt x="0" y="1844963"/>
                </a:lnTo>
                <a:cubicBezTo>
                  <a:pt x="-20996" y="1655851"/>
                  <a:pt x="-6811" y="1514658"/>
                  <a:pt x="0" y="1291474"/>
                </a:cubicBezTo>
                <a:lnTo>
                  <a:pt x="0" y="1291474"/>
                </a:lnTo>
                <a:cubicBezTo>
                  <a:pt x="-11899" y="1094187"/>
                  <a:pt x="12636" y="1058451"/>
                  <a:pt x="0" y="839462"/>
                </a:cubicBezTo>
                <a:cubicBezTo>
                  <a:pt x="-12636" y="620473"/>
                  <a:pt x="-15351" y="501661"/>
                  <a:pt x="0" y="36900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-48008"/>
                      <a:gd name="adj2" fmla="val 72785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자유롭게 돌아다니며</a:t>
            </a:r>
            <a:endParaRPr kumimoji="0" lang="en-US" altLang="ko-KR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친구들의 소감을 보고</a:t>
            </a:r>
            <a:endParaRPr lang="en-US" altLang="ko-KR" sz="30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응원 </a:t>
            </a:r>
            <a:r>
              <a:rPr lang="ko-KR" altLang="en-US" sz="3000" dirty="0" err="1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댓글을</a:t>
            </a:r>
            <a:r>
              <a:rPr lang="ko-KR" altLang="en-US" sz="30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3000" dirty="0" smtClean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남겨 줍시다</a:t>
            </a:r>
            <a:r>
              <a:rPr lang="en-US" altLang="ko-KR" sz="30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r>
              <a:rPr lang="ko-KR" altLang="en-US" sz="30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endParaRPr kumimoji="0" lang="en-US" altLang="ko-KR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1" name="그림 10" descr="그리기, 음식이(가) 표시된 사진&#10;&#10;자동 생성된 설명">
            <a:extLst>
              <a:ext uri="{FF2B5EF4-FFF2-40B4-BE49-F238E27FC236}">
                <a16:creationId xmlns="" xmlns:a16="http://schemas.microsoft.com/office/drawing/2014/main" id="{0600DF2C-3958-48C7-BA4E-D00A88DC9C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0743" y="635375"/>
            <a:ext cx="2243522" cy="725487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4A113DBC-63E9-47E8-B27A-0565B9613EE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68543" y="3450561"/>
            <a:ext cx="7685978" cy="35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511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4DF884C2-2943-4174-969C-1608E71A90F9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custGeom>
            <a:avLst/>
            <a:gdLst>
              <a:gd name="connsiteX0" fmla="*/ 0 w 11074400"/>
              <a:gd name="connsiteY0" fmla="*/ 733793 h 4402667"/>
              <a:gd name="connsiteX1" fmla="*/ 733793 w 11074400"/>
              <a:gd name="connsiteY1" fmla="*/ 0 h 4402667"/>
              <a:gd name="connsiteX2" fmla="*/ 1612130 w 11074400"/>
              <a:gd name="connsiteY2" fmla="*/ 0 h 4402667"/>
              <a:gd name="connsiteX3" fmla="*/ 2010127 w 11074400"/>
              <a:gd name="connsiteY3" fmla="*/ 0 h 4402667"/>
              <a:gd name="connsiteX4" fmla="*/ 2408123 w 11074400"/>
              <a:gd name="connsiteY4" fmla="*/ 0 h 4402667"/>
              <a:gd name="connsiteX5" fmla="*/ 3190393 w 11074400"/>
              <a:gd name="connsiteY5" fmla="*/ 0 h 4402667"/>
              <a:gd name="connsiteX6" fmla="*/ 3876594 w 11074400"/>
              <a:gd name="connsiteY6" fmla="*/ 0 h 4402667"/>
              <a:gd name="connsiteX7" fmla="*/ 4658863 w 11074400"/>
              <a:gd name="connsiteY7" fmla="*/ 0 h 4402667"/>
              <a:gd name="connsiteX8" fmla="*/ 5248996 w 11074400"/>
              <a:gd name="connsiteY8" fmla="*/ 0 h 4402667"/>
              <a:gd name="connsiteX9" fmla="*/ 5839128 w 11074400"/>
              <a:gd name="connsiteY9" fmla="*/ 0 h 4402667"/>
              <a:gd name="connsiteX10" fmla="*/ 6525329 w 11074400"/>
              <a:gd name="connsiteY10" fmla="*/ 0 h 4402667"/>
              <a:gd name="connsiteX11" fmla="*/ 7307599 w 11074400"/>
              <a:gd name="connsiteY11" fmla="*/ 0 h 4402667"/>
              <a:gd name="connsiteX12" fmla="*/ 7705595 w 11074400"/>
              <a:gd name="connsiteY12" fmla="*/ 0 h 4402667"/>
              <a:gd name="connsiteX13" fmla="*/ 8199660 w 11074400"/>
              <a:gd name="connsiteY13" fmla="*/ 0 h 4402667"/>
              <a:gd name="connsiteX14" fmla="*/ 8597656 w 11074400"/>
              <a:gd name="connsiteY14" fmla="*/ 0 h 4402667"/>
              <a:gd name="connsiteX15" fmla="*/ 9283857 w 11074400"/>
              <a:gd name="connsiteY15" fmla="*/ 0 h 4402667"/>
              <a:gd name="connsiteX16" fmla="*/ 9681854 w 11074400"/>
              <a:gd name="connsiteY16" fmla="*/ 0 h 4402667"/>
              <a:gd name="connsiteX17" fmla="*/ 10340607 w 11074400"/>
              <a:gd name="connsiteY17" fmla="*/ 0 h 4402667"/>
              <a:gd name="connsiteX18" fmla="*/ 11074400 w 11074400"/>
              <a:gd name="connsiteY18" fmla="*/ 733793 h 4402667"/>
              <a:gd name="connsiteX19" fmla="*/ 11074400 w 11074400"/>
              <a:gd name="connsiteY19" fmla="*/ 1262108 h 4402667"/>
              <a:gd name="connsiteX20" fmla="*/ 11074400 w 11074400"/>
              <a:gd name="connsiteY20" fmla="*/ 1790422 h 4402667"/>
              <a:gd name="connsiteX21" fmla="*/ 11074400 w 11074400"/>
              <a:gd name="connsiteY21" fmla="*/ 2436140 h 4402667"/>
              <a:gd name="connsiteX22" fmla="*/ 11074400 w 11074400"/>
              <a:gd name="connsiteY22" fmla="*/ 2935104 h 4402667"/>
              <a:gd name="connsiteX23" fmla="*/ 11074400 w 11074400"/>
              <a:gd name="connsiteY23" fmla="*/ 3668874 h 4402667"/>
              <a:gd name="connsiteX24" fmla="*/ 10340607 w 11074400"/>
              <a:gd name="connsiteY24" fmla="*/ 4402667 h 4402667"/>
              <a:gd name="connsiteX25" fmla="*/ 9654406 w 11074400"/>
              <a:gd name="connsiteY25" fmla="*/ 4402667 h 4402667"/>
              <a:gd name="connsiteX26" fmla="*/ 8872137 w 11074400"/>
              <a:gd name="connsiteY26" fmla="*/ 4402667 h 4402667"/>
              <a:gd name="connsiteX27" fmla="*/ 8282004 w 11074400"/>
              <a:gd name="connsiteY27" fmla="*/ 4402667 h 4402667"/>
              <a:gd name="connsiteX28" fmla="*/ 7787939 w 11074400"/>
              <a:gd name="connsiteY28" fmla="*/ 4402667 h 4402667"/>
              <a:gd name="connsiteX29" fmla="*/ 6909602 w 11074400"/>
              <a:gd name="connsiteY29" fmla="*/ 4402667 h 4402667"/>
              <a:gd name="connsiteX30" fmla="*/ 6223401 w 11074400"/>
              <a:gd name="connsiteY30" fmla="*/ 4402667 h 4402667"/>
              <a:gd name="connsiteX31" fmla="*/ 5729336 w 11074400"/>
              <a:gd name="connsiteY31" fmla="*/ 4402667 h 4402667"/>
              <a:gd name="connsiteX32" fmla="*/ 5331340 w 11074400"/>
              <a:gd name="connsiteY32" fmla="*/ 4402667 h 4402667"/>
              <a:gd name="connsiteX33" fmla="*/ 4837275 w 11074400"/>
              <a:gd name="connsiteY33" fmla="*/ 4402667 h 4402667"/>
              <a:gd name="connsiteX34" fmla="*/ 3958938 w 11074400"/>
              <a:gd name="connsiteY34" fmla="*/ 4402667 h 4402667"/>
              <a:gd name="connsiteX35" fmla="*/ 3368805 w 11074400"/>
              <a:gd name="connsiteY35" fmla="*/ 4402667 h 4402667"/>
              <a:gd name="connsiteX36" fmla="*/ 2682604 w 11074400"/>
              <a:gd name="connsiteY36" fmla="*/ 4402667 h 4402667"/>
              <a:gd name="connsiteX37" fmla="*/ 2092471 w 11074400"/>
              <a:gd name="connsiteY37" fmla="*/ 4402667 h 4402667"/>
              <a:gd name="connsiteX38" fmla="*/ 1598406 w 11074400"/>
              <a:gd name="connsiteY38" fmla="*/ 4402667 h 4402667"/>
              <a:gd name="connsiteX39" fmla="*/ 733793 w 11074400"/>
              <a:gd name="connsiteY39" fmla="*/ 4402667 h 4402667"/>
              <a:gd name="connsiteX40" fmla="*/ 0 w 11074400"/>
              <a:gd name="connsiteY40" fmla="*/ 3668874 h 4402667"/>
              <a:gd name="connsiteX41" fmla="*/ 0 w 11074400"/>
              <a:gd name="connsiteY41" fmla="*/ 3169910 h 4402667"/>
              <a:gd name="connsiteX42" fmla="*/ 0 w 11074400"/>
              <a:gd name="connsiteY42" fmla="*/ 2553543 h 4402667"/>
              <a:gd name="connsiteX43" fmla="*/ 0 w 11074400"/>
              <a:gd name="connsiteY43" fmla="*/ 1907825 h 4402667"/>
              <a:gd name="connsiteX44" fmla="*/ 0 w 11074400"/>
              <a:gd name="connsiteY44" fmla="*/ 1291458 h 4402667"/>
              <a:gd name="connsiteX45" fmla="*/ 0 w 11074400"/>
              <a:gd name="connsiteY45" fmla="*/ 733793 h 440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074400" h="4402667" fill="none" extrusionOk="0">
                <a:moveTo>
                  <a:pt x="0" y="733793"/>
                </a:moveTo>
                <a:cubicBezTo>
                  <a:pt x="24777" y="255030"/>
                  <a:pt x="347117" y="54758"/>
                  <a:pt x="733793" y="0"/>
                </a:cubicBezTo>
                <a:cubicBezTo>
                  <a:pt x="1025849" y="-11857"/>
                  <a:pt x="1186705" y="29655"/>
                  <a:pt x="1612130" y="0"/>
                </a:cubicBezTo>
                <a:cubicBezTo>
                  <a:pt x="2037555" y="-29655"/>
                  <a:pt x="1858961" y="6301"/>
                  <a:pt x="2010127" y="0"/>
                </a:cubicBezTo>
                <a:cubicBezTo>
                  <a:pt x="2161293" y="-6301"/>
                  <a:pt x="2265737" y="17412"/>
                  <a:pt x="2408123" y="0"/>
                </a:cubicBezTo>
                <a:cubicBezTo>
                  <a:pt x="2550509" y="-17412"/>
                  <a:pt x="2973892" y="-2099"/>
                  <a:pt x="3190393" y="0"/>
                </a:cubicBezTo>
                <a:cubicBezTo>
                  <a:pt x="3406894" y="2099"/>
                  <a:pt x="3538879" y="23754"/>
                  <a:pt x="3876594" y="0"/>
                </a:cubicBezTo>
                <a:cubicBezTo>
                  <a:pt x="4214309" y="-23754"/>
                  <a:pt x="4277699" y="-36168"/>
                  <a:pt x="4658863" y="0"/>
                </a:cubicBezTo>
                <a:cubicBezTo>
                  <a:pt x="5040027" y="36168"/>
                  <a:pt x="5036033" y="-27663"/>
                  <a:pt x="5248996" y="0"/>
                </a:cubicBezTo>
                <a:cubicBezTo>
                  <a:pt x="5461959" y="27663"/>
                  <a:pt x="5657880" y="26863"/>
                  <a:pt x="5839128" y="0"/>
                </a:cubicBezTo>
                <a:cubicBezTo>
                  <a:pt x="6020376" y="-26863"/>
                  <a:pt x="6196218" y="13238"/>
                  <a:pt x="6525329" y="0"/>
                </a:cubicBezTo>
                <a:cubicBezTo>
                  <a:pt x="6854440" y="-13238"/>
                  <a:pt x="6974384" y="35062"/>
                  <a:pt x="7307599" y="0"/>
                </a:cubicBezTo>
                <a:cubicBezTo>
                  <a:pt x="7640814" y="-35062"/>
                  <a:pt x="7593487" y="9252"/>
                  <a:pt x="7705595" y="0"/>
                </a:cubicBezTo>
                <a:cubicBezTo>
                  <a:pt x="7817703" y="-9252"/>
                  <a:pt x="8027156" y="-14129"/>
                  <a:pt x="8199660" y="0"/>
                </a:cubicBezTo>
                <a:cubicBezTo>
                  <a:pt x="8372165" y="14129"/>
                  <a:pt x="8404358" y="-18385"/>
                  <a:pt x="8597656" y="0"/>
                </a:cubicBezTo>
                <a:cubicBezTo>
                  <a:pt x="8790954" y="18385"/>
                  <a:pt x="9137205" y="14050"/>
                  <a:pt x="9283857" y="0"/>
                </a:cubicBezTo>
                <a:cubicBezTo>
                  <a:pt x="9430509" y="-14050"/>
                  <a:pt x="9493292" y="-18344"/>
                  <a:pt x="9681854" y="0"/>
                </a:cubicBezTo>
                <a:cubicBezTo>
                  <a:pt x="9870416" y="18344"/>
                  <a:pt x="10033543" y="16702"/>
                  <a:pt x="10340607" y="0"/>
                </a:cubicBezTo>
                <a:cubicBezTo>
                  <a:pt x="10755124" y="-18472"/>
                  <a:pt x="11042604" y="346832"/>
                  <a:pt x="11074400" y="733793"/>
                </a:cubicBezTo>
                <a:cubicBezTo>
                  <a:pt x="11062442" y="963696"/>
                  <a:pt x="11089491" y="1100474"/>
                  <a:pt x="11074400" y="1262108"/>
                </a:cubicBezTo>
                <a:cubicBezTo>
                  <a:pt x="11059309" y="1423742"/>
                  <a:pt x="11060659" y="1582941"/>
                  <a:pt x="11074400" y="1790422"/>
                </a:cubicBezTo>
                <a:cubicBezTo>
                  <a:pt x="11088141" y="1997903"/>
                  <a:pt x="11103610" y="2257594"/>
                  <a:pt x="11074400" y="2436140"/>
                </a:cubicBezTo>
                <a:cubicBezTo>
                  <a:pt x="11045190" y="2614686"/>
                  <a:pt x="11085560" y="2766771"/>
                  <a:pt x="11074400" y="2935104"/>
                </a:cubicBezTo>
                <a:cubicBezTo>
                  <a:pt x="11063240" y="3103437"/>
                  <a:pt x="11056115" y="3408208"/>
                  <a:pt x="11074400" y="3668874"/>
                </a:cubicBezTo>
                <a:cubicBezTo>
                  <a:pt x="11037326" y="3979856"/>
                  <a:pt x="10731097" y="4440425"/>
                  <a:pt x="10340607" y="4402667"/>
                </a:cubicBezTo>
                <a:cubicBezTo>
                  <a:pt x="10114954" y="4422372"/>
                  <a:pt x="9801498" y="4411613"/>
                  <a:pt x="9654406" y="4402667"/>
                </a:cubicBezTo>
                <a:cubicBezTo>
                  <a:pt x="9507314" y="4393721"/>
                  <a:pt x="9219126" y="4373217"/>
                  <a:pt x="8872137" y="4402667"/>
                </a:cubicBezTo>
                <a:cubicBezTo>
                  <a:pt x="8525148" y="4432117"/>
                  <a:pt x="8417053" y="4408673"/>
                  <a:pt x="8282004" y="4402667"/>
                </a:cubicBezTo>
                <a:cubicBezTo>
                  <a:pt x="8146955" y="4396661"/>
                  <a:pt x="7907149" y="4379720"/>
                  <a:pt x="7787939" y="4402667"/>
                </a:cubicBezTo>
                <a:cubicBezTo>
                  <a:pt x="7668729" y="4425614"/>
                  <a:pt x="7171485" y="4419619"/>
                  <a:pt x="6909602" y="4402667"/>
                </a:cubicBezTo>
                <a:cubicBezTo>
                  <a:pt x="6647719" y="4385715"/>
                  <a:pt x="6515786" y="4403975"/>
                  <a:pt x="6223401" y="4402667"/>
                </a:cubicBezTo>
                <a:cubicBezTo>
                  <a:pt x="5931016" y="4401359"/>
                  <a:pt x="5949419" y="4390729"/>
                  <a:pt x="5729336" y="4402667"/>
                </a:cubicBezTo>
                <a:cubicBezTo>
                  <a:pt x="5509253" y="4414605"/>
                  <a:pt x="5475513" y="4407234"/>
                  <a:pt x="5331340" y="4402667"/>
                </a:cubicBezTo>
                <a:cubicBezTo>
                  <a:pt x="5187167" y="4398100"/>
                  <a:pt x="5025159" y="4390920"/>
                  <a:pt x="4837275" y="4402667"/>
                </a:cubicBezTo>
                <a:cubicBezTo>
                  <a:pt x="4649392" y="4414414"/>
                  <a:pt x="4311878" y="4400378"/>
                  <a:pt x="3958938" y="4402667"/>
                </a:cubicBezTo>
                <a:cubicBezTo>
                  <a:pt x="3605998" y="4404956"/>
                  <a:pt x="3552308" y="4389757"/>
                  <a:pt x="3368805" y="4402667"/>
                </a:cubicBezTo>
                <a:cubicBezTo>
                  <a:pt x="3185302" y="4415577"/>
                  <a:pt x="2886469" y="4410598"/>
                  <a:pt x="2682604" y="4402667"/>
                </a:cubicBezTo>
                <a:cubicBezTo>
                  <a:pt x="2478739" y="4394736"/>
                  <a:pt x="2252192" y="4413981"/>
                  <a:pt x="2092471" y="4402667"/>
                </a:cubicBezTo>
                <a:cubicBezTo>
                  <a:pt x="1932750" y="4391353"/>
                  <a:pt x="1785887" y="4394943"/>
                  <a:pt x="1598406" y="4402667"/>
                </a:cubicBezTo>
                <a:cubicBezTo>
                  <a:pt x="1410926" y="4410391"/>
                  <a:pt x="1145960" y="4409819"/>
                  <a:pt x="733793" y="4402667"/>
                </a:cubicBezTo>
                <a:cubicBezTo>
                  <a:pt x="310147" y="4393099"/>
                  <a:pt x="64835" y="4105382"/>
                  <a:pt x="0" y="3668874"/>
                </a:cubicBezTo>
                <a:cubicBezTo>
                  <a:pt x="14740" y="3525258"/>
                  <a:pt x="23143" y="3331433"/>
                  <a:pt x="0" y="3169910"/>
                </a:cubicBezTo>
                <a:cubicBezTo>
                  <a:pt x="-23143" y="3008387"/>
                  <a:pt x="-4586" y="2711266"/>
                  <a:pt x="0" y="2553543"/>
                </a:cubicBezTo>
                <a:cubicBezTo>
                  <a:pt x="4586" y="2395820"/>
                  <a:pt x="-4027" y="2125086"/>
                  <a:pt x="0" y="1907825"/>
                </a:cubicBezTo>
                <a:cubicBezTo>
                  <a:pt x="4027" y="1690564"/>
                  <a:pt x="5728" y="1542580"/>
                  <a:pt x="0" y="1291458"/>
                </a:cubicBezTo>
                <a:cubicBezTo>
                  <a:pt x="-5728" y="1040336"/>
                  <a:pt x="12097" y="980055"/>
                  <a:pt x="0" y="733793"/>
                </a:cubicBezTo>
                <a:close/>
              </a:path>
              <a:path w="11074400" h="4402667" stroke="0" extrusionOk="0">
                <a:moveTo>
                  <a:pt x="0" y="733793"/>
                </a:moveTo>
                <a:cubicBezTo>
                  <a:pt x="31653" y="351162"/>
                  <a:pt x="341719" y="5143"/>
                  <a:pt x="733793" y="0"/>
                </a:cubicBezTo>
                <a:cubicBezTo>
                  <a:pt x="904760" y="-7782"/>
                  <a:pt x="1101600" y="-18972"/>
                  <a:pt x="1323926" y="0"/>
                </a:cubicBezTo>
                <a:cubicBezTo>
                  <a:pt x="1546252" y="18972"/>
                  <a:pt x="1610151" y="5442"/>
                  <a:pt x="1721922" y="0"/>
                </a:cubicBezTo>
                <a:cubicBezTo>
                  <a:pt x="1833693" y="-5442"/>
                  <a:pt x="2179415" y="17452"/>
                  <a:pt x="2600260" y="0"/>
                </a:cubicBezTo>
                <a:cubicBezTo>
                  <a:pt x="3021105" y="-17452"/>
                  <a:pt x="3130592" y="2073"/>
                  <a:pt x="3286461" y="0"/>
                </a:cubicBezTo>
                <a:cubicBezTo>
                  <a:pt x="3442330" y="-2073"/>
                  <a:pt x="3844859" y="-2671"/>
                  <a:pt x="4068730" y="0"/>
                </a:cubicBezTo>
                <a:cubicBezTo>
                  <a:pt x="4292601" y="2671"/>
                  <a:pt x="4602250" y="-18145"/>
                  <a:pt x="4850999" y="0"/>
                </a:cubicBezTo>
                <a:cubicBezTo>
                  <a:pt x="5099748" y="18145"/>
                  <a:pt x="5362168" y="1167"/>
                  <a:pt x="5537200" y="0"/>
                </a:cubicBezTo>
                <a:cubicBezTo>
                  <a:pt x="5712232" y="-1167"/>
                  <a:pt x="5936798" y="23250"/>
                  <a:pt x="6223401" y="0"/>
                </a:cubicBezTo>
                <a:cubicBezTo>
                  <a:pt x="6510004" y="-23250"/>
                  <a:pt x="6649138" y="33596"/>
                  <a:pt x="7005670" y="0"/>
                </a:cubicBezTo>
                <a:cubicBezTo>
                  <a:pt x="7362202" y="-33596"/>
                  <a:pt x="7469686" y="16323"/>
                  <a:pt x="7595803" y="0"/>
                </a:cubicBezTo>
                <a:cubicBezTo>
                  <a:pt x="7721920" y="-16323"/>
                  <a:pt x="8057303" y="4765"/>
                  <a:pt x="8474140" y="0"/>
                </a:cubicBezTo>
                <a:cubicBezTo>
                  <a:pt x="8890977" y="-4765"/>
                  <a:pt x="8913541" y="-27348"/>
                  <a:pt x="9064273" y="0"/>
                </a:cubicBezTo>
                <a:cubicBezTo>
                  <a:pt x="9215005" y="27348"/>
                  <a:pt x="9906517" y="1972"/>
                  <a:pt x="10340607" y="0"/>
                </a:cubicBezTo>
                <a:cubicBezTo>
                  <a:pt x="10816799" y="26405"/>
                  <a:pt x="11044232" y="249391"/>
                  <a:pt x="11074400" y="733793"/>
                </a:cubicBezTo>
                <a:cubicBezTo>
                  <a:pt x="11059940" y="873533"/>
                  <a:pt x="11097776" y="1147526"/>
                  <a:pt x="11074400" y="1379511"/>
                </a:cubicBezTo>
                <a:cubicBezTo>
                  <a:pt x="11051024" y="1611496"/>
                  <a:pt x="11054035" y="1854749"/>
                  <a:pt x="11074400" y="1995878"/>
                </a:cubicBezTo>
                <a:cubicBezTo>
                  <a:pt x="11094765" y="2137007"/>
                  <a:pt x="11064815" y="2417795"/>
                  <a:pt x="11074400" y="2582894"/>
                </a:cubicBezTo>
                <a:cubicBezTo>
                  <a:pt x="11083985" y="2747993"/>
                  <a:pt x="11064143" y="2948350"/>
                  <a:pt x="11074400" y="3111209"/>
                </a:cubicBezTo>
                <a:cubicBezTo>
                  <a:pt x="11084657" y="3274068"/>
                  <a:pt x="11055529" y="3417849"/>
                  <a:pt x="11074400" y="3668874"/>
                </a:cubicBezTo>
                <a:cubicBezTo>
                  <a:pt x="11087818" y="4060727"/>
                  <a:pt x="10749271" y="4378182"/>
                  <a:pt x="10340607" y="4402667"/>
                </a:cubicBezTo>
                <a:cubicBezTo>
                  <a:pt x="10099925" y="4378853"/>
                  <a:pt x="9717782" y="4379229"/>
                  <a:pt x="9462270" y="4402667"/>
                </a:cubicBezTo>
                <a:cubicBezTo>
                  <a:pt x="9206758" y="4426105"/>
                  <a:pt x="9002555" y="4419644"/>
                  <a:pt x="8776069" y="4402667"/>
                </a:cubicBezTo>
                <a:cubicBezTo>
                  <a:pt x="8549583" y="4385690"/>
                  <a:pt x="8289636" y="4364647"/>
                  <a:pt x="7993800" y="4402667"/>
                </a:cubicBezTo>
                <a:cubicBezTo>
                  <a:pt x="7697964" y="4440687"/>
                  <a:pt x="7502979" y="4424455"/>
                  <a:pt x="7211530" y="4402667"/>
                </a:cubicBezTo>
                <a:cubicBezTo>
                  <a:pt x="6920081" y="4380880"/>
                  <a:pt x="6585898" y="4398974"/>
                  <a:pt x="6333193" y="4402667"/>
                </a:cubicBezTo>
                <a:cubicBezTo>
                  <a:pt x="6080488" y="4406360"/>
                  <a:pt x="5962212" y="4376938"/>
                  <a:pt x="5646992" y="4402667"/>
                </a:cubicBezTo>
                <a:cubicBezTo>
                  <a:pt x="5331772" y="4428396"/>
                  <a:pt x="5106144" y="4374213"/>
                  <a:pt x="4768655" y="4402667"/>
                </a:cubicBezTo>
                <a:cubicBezTo>
                  <a:pt x="4431166" y="4431121"/>
                  <a:pt x="4194551" y="4397170"/>
                  <a:pt x="3890318" y="4402667"/>
                </a:cubicBezTo>
                <a:cubicBezTo>
                  <a:pt x="3586085" y="4408164"/>
                  <a:pt x="3419707" y="4369397"/>
                  <a:pt x="3011980" y="4402667"/>
                </a:cubicBezTo>
                <a:cubicBezTo>
                  <a:pt x="2604253" y="4435937"/>
                  <a:pt x="2498580" y="4426320"/>
                  <a:pt x="2325779" y="4402667"/>
                </a:cubicBezTo>
                <a:cubicBezTo>
                  <a:pt x="2152978" y="4379014"/>
                  <a:pt x="1856502" y="4440773"/>
                  <a:pt x="1543510" y="4402667"/>
                </a:cubicBezTo>
                <a:cubicBezTo>
                  <a:pt x="1230518" y="4364561"/>
                  <a:pt x="1088454" y="4412620"/>
                  <a:pt x="733793" y="4402667"/>
                </a:cubicBezTo>
                <a:cubicBezTo>
                  <a:pt x="327837" y="4334056"/>
                  <a:pt x="-68261" y="4114547"/>
                  <a:pt x="0" y="3668874"/>
                </a:cubicBezTo>
                <a:cubicBezTo>
                  <a:pt x="27685" y="3419680"/>
                  <a:pt x="15838" y="3342806"/>
                  <a:pt x="0" y="3111209"/>
                </a:cubicBezTo>
                <a:cubicBezTo>
                  <a:pt x="-15838" y="2879613"/>
                  <a:pt x="-12697" y="2761527"/>
                  <a:pt x="0" y="2494842"/>
                </a:cubicBezTo>
                <a:cubicBezTo>
                  <a:pt x="12697" y="2228157"/>
                  <a:pt x="18202" y="1994355"/>
                  <a:pt x="0" y="1849124"/>
                </a:cubicBezTo>
                <a:cubicBezTo>
                  <a:pt x="-18202" y="1703893"/>
                  <a:pt x="-30" y="1561851"/>
                  <a:pt x="0" y="1350160"/>
                </a:cubicBezTo>
                <a:cubicBezTo>
                  <a:pt x="30" y="1138469"/>
                  <a:pt x="-3781" y="908385"/>
                  <a:pt x="0" y="73379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38477298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우리 반 이해왕은</a:t>
            </a:r>
            <a:r>
              <a:rPr lang="en-US" altLang="ko-KR" sz="54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A92A8271-D6AC-46A4-81A7-AE839AE6AF6C}"/>
              </a:ext>
            </a:extLst>
          </p:cNvPr>
          <p:cNvSpPr/>
          <p:nvPr/>
        </p:nvSpPr>
        <p:spPr>
          <a:xfrm>
            <a:off x="13840" y="379296"/>
            <a:ext cx="12178160" cy="1127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9" name="그림 8" descr="작은, 테이블, 검은색, 음식이(가) 표시된 사진&#10;&#10;자동 생성된 설명">
            <a:extLst>
              <a:ext uri="{FF2B5EF4-FFF2-40B4-BE49-F238E27FC236}">
                <a16:creationId xmlns="" xmlns:a16="http://schemas.microsoft.com/office/drawing/2014/main" id="{7C2480C5-38CF-4E89-906C-7E6CB3947E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01611" y="305151"/>
            <a:ext cx="1827578" cy="1271966"/>
          </a:xfrm>
          <a:prstGeom prst="rect">
            <a:avLst/>
          </a:prstGeom>
        </p:spPr>
      </p:pic>
      <p:pic>
        <p:nvPicPr>
          <p:cNvPr id="15" name="그림 14" descr="음식, 조각, 앉아있는, 건물이(가) 표시된 사진&#10;&#10;자동 생성된 설명">
            <a:extLst>
              <a:ext uri="{FF2B5EF4-FFF2-40B4-BE49-F238E27FC236}">
                <a16:creationId xmlns="" xmlns:a16="http://schemas.microsoft.com/office/drawing/2014/main" id="{5B34102D-7BB6-4F2E-B927-15068B008D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813" y="172423"/>
            <a:ext cx="1967987" cy="1638974"/>
          </a:xfrm>
          <a:prstGeom prst="rect">
            <a:avLst/>
          </a:prstGeom>
        </p:spPr>
      </p:pic>
      <p:pic>
        <p:nvPicPr>
          <p:cNvPr id="3" name="그림 2" descr="플레이트, 그리기이(가) 표시된 사진&#10;&#10;자동 생성된 설명">
            <a:extLst>
              <a:ext uri="{FF2B5EF4-FFF2-40B4-BE49-F238E27FC236}">
                <a16:creationId xmlns="" xmlns:a16="http://schemas.microsoft.com/office/drawing/2014/main" id="{C55BF36B-E519-4C7C-9A45-2FC41E71B2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807" y="476754"/>
            <a:ext cx="2414225" cy="103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8006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="" xmlns:a16="http://schemas.microsoft.com/office/drawing/2014/main" id="{E0C0C48B-7D85-4958-94DA-426B04AF3A06}"/>
              </a:ext>
            </a:extLst>
          </p:cNvPr>
          <p:cNvSpPr/>
          <p:nvPr/>
        </p:nvSpPr>
        <p:spPr>
          <a:xfrm>
            <a:off x="222420" y="1425426"/>
            <a:ext cx="11747159" cy="525331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우리 반 이해왕은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1" name="말풍선: 모서리가 둥근 사각형 10">
            <a:extLst>
              <a:ext uri="{FF2B5EF4-FFF2-40B4-BE49-F238E27FC236}">
                <a16:creationId xmlns="" xmlns:a16="http://schemas.microsoft.com/office/drawing/2014/main" id="{675634CF-8279-4E1B-B94B-819882DA7524}"/>
              </a:ext>
            </a:extLst>
          </p:cNvPr>
          <p:cNvSpPr/>
          <p:nvPr/>
        </p:nvSpPr>
        <p:spPr>
          <a:xfrm>
            <a:off x="476337" y="1614245"/>
            <a:ext cx="4420634" cy="2213955"/>
          </a:xfrm>
          <a:custGeom>
            <a:avLst/>
            <a:gdLst>
              <a:gd name="connsiteX0" fmla="*/ 0 w 4420634"/>
              <a:gd name="connsiteY0" fmla="*/ 369000 h 2213955"/>
              <a:gd name="connsiteX1" fmla="*/ 369000 w 4420634"/>
              <a:gd name="connsiteY1" fmla="*/ 0 h 2213955"/>
              <a:gd name="connsiteX2" fmla="*/ 855135 w 4420634"/>
              <a:gd name="connsiteY2" fmla="*/ 0 h 2213955"/>
              <a:gd name="connsiteX3" fmla="*/ 1451754 w 4420634"/>
              <a:gd name="connsiteY3" fmla="*/ 0 h 2213955"/>
              <a:gd name="connsiteX4" fmla="*/ 1982083 w 4420634"/>
              <a:gd name="connsiteY4" fmla="*/ 0 h 2213955"/>
              <a:gd name="connsiteX5" fmla="*/ 2578703 w 4420634"/>
              <a:gd name="connsiteY5" fmla="*/ 0 h 2213955"/>
              <a:gd name="connsiteX6" fmla="*/ 2578703 w 4420634"/>
              <a:gd name="connsiteY6" fmla="*/ 0 h 2213955"/>
              <a:gd name="connsiteX7" fmla="*/ 3153386 w 4420634"/>
              <a:gd name="connsiteY7" fmla="*/ 0 h 2213955"/>
              <a:gd name="connsiteX8" fmla="*/ 3683862 w 4420634"/>
              <a:gd name="connsiteY8" fmla="*/ 0 h 2213955"/>
              <a:gd name="connsiteX9" fmla="*/ 4051634 w 4420634"/>
              <a:gd name="connsiteY9" fmla="*/ 0 h 2213955"/>
              <a:gd name="connsiteX10" fmla="*/ 4420634 w 4420634"/>
              <a:gd name="connsiteY10" fmla="*/ 369000 h 2213955"/>
              <a:gd name="connsiteX11" fmla="*/ 4420634 w 4420634"/>
              <a:gd name="connsiteY11" fmla="*/ 811788 h 2213955"/>
              <a:gd name="connsiteX12" fmla="*/ 4420634 w 4420634"/>
              <a:gd name="connsiteY12" fmla="*/ 1291474 h 2213955"/>
              <a:gd name="connsiteX13" fmla="*/ 4420634 w 4420634"/>
              <a:gd name="connsiteY13" fmla="*/ 1291474 h 2213955"/>
              <a:gd name="connsiteX14" fmla="*/ 4420634 w 4420634"/>
              <a:gd name="connsiteY14" fmla="*/ 1844963 h 2213955"/>
              <a:gd name="connsiteX15" fmla="*/ 4420634 w 4420634"/>
              <a:gd name="connsiteY15" fmla="*/ 1844955 h 2213955"/>
              <a:gd name="connsiteX16" fmla="*/ 4051634 w 4420634"/>
              <a:gd name="connsiteY16" fmla="*/ 2213955 h 2213955"/>
              <a:gd name="connsiteX17" fmla="*/ 3683862 w 4420634"/>
              <a:gd name="connsiteY17" fmla="*/ 2213955 h 2213955"/>
              <a:gd name="connsiteX18" fmla="*/ 4263569 w 4420634"/>
              <a:gd name="connsiteY18" fmla="*/ 2556565 h 2213955"/>
              <a:gd name="connsiteX19" fmla="*/ 3718796 w 4420634"/>
              <a:gd name="connsiteY19" fmla="*/ 2445788 h 2213955"/>
              <a:gd name="connsiteX20" fmla="*/ 3174022 w 4420634"/>
              <a:gd name="connsiteY20" fmla="*/ 2335011 h 2213955"/>
              <a:gd name="connsiteX21" fmla="*/ 2578703 w 4420634"/>
              <a:gd name="connsiteY21" fmla="*/ 2213955 h 2213955"/>
              <a:gd name="connsiteX22" fmla="*/ 2048374 w 4420634"/>
              <a:gd name="connsiteY22" fmla="*/ 2213955 h 2213955"/>
              <a:gd name="connsiteX23" fmla="*/ 1451754 w 4420634"/>
              <a:gd name="connsiteY23" fmla="*/ 2213955 h 2213955"/>
              <a:gd name="connsiteX24" fmla="*/ 921426 w 4420634"/>
              <a:gd name="connsiteY24" fmla="*/ 2213955 h 2213955"/>
              <a:gd name="connsiteX25" fmla="*/ 369000 w 4420634"/>
              <a:gd name="connsiteY25" fmla="*/ 2213955 h 2213955"/>
              <a:gd name="connsiteX26" fmla="*/ 0 w 4420634"/>
              <a:gd name="connsiteY26" fmla="*/ 1844955 h 2213955"/>
              <a:gd name="connsiteX27" fmla="*/ 0 w 4420634"/>
              <a:gd name="connsiteY27" fmla="*/ 1844963 h 2213955"/>
              <a:gd name="connsiteX28" fmla="*/ 0 w 4420634"/>
              <a:gd name="connsiteY28" fmla="*/ 1291474 h 2213955"/>
              <a:gd name="connsiteX29" fmla="*/ 0 w 4420634"/>
              <a:gd name="connsiteY29" fmla="*/ 1291474 h 2213955"/>
              <a:gd name="connsiteX30" fmla="*/ 0 w 4420634"/>
              <a:gd name="connsiteY30" fmla="*/ 811788 h 2213955"/>
              <a:gd name="connsiteX31" fmla="*/ 0 w 4420634"/>
              <a:gd name="connsiteY31" fmla="*/ 369000 h 2213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420634" h="2213955" fill="none" extrusionOk="0">
                <a:moveTo>
                  <a:pt x="0" y="369000"/>
                </a:moveTo>
                <a:cubicBezTo>
                  <a:pt x="-4984" y="209280"/>
                  <a:pt x="177860" y="28100"/>
                  <a:pt x="369000" y="0"/>
                </a:cubicBezTo>
                <a:cubicBezTo>
                  <a:pt x="608784" y="17712"/>
                  <a:pt x="645396" y="21933"/>
                  <a:pt x="855135" y="0"/>
                </a:cubicBezTo>
                <a:cubicBezTo>
                  <a:pt x="1064874" y="-21933"/>
                  <a:pt x="1238658" y="13642"/>
                  <a:pt x="1451754" y="0"/>
                </a:cubicBezTo>
                <a:cubicBezTo>
                  <a:pt x="1664850" y="-13642"/>
                  <a:pt x="1762656" y="4545"/>
                  <a:pt x="1982083" y="0"/>
                </a:cubicBezTo>
                <a:cubicBezTo>
                  <a:pt x="2201510" y="-4545"/>
                  <a:pt x="2287171" y="19905"/>
                  <a:pt x="2578703" y="0"/>
                </a:cubicBezTo>
                <a:lnTo>
                  <a:pt x="2578703" y="0"/>
                </a:lnTo>
                <a:cubicBezTo>
                  <a:pt x="2744969" y="27522"/>
                  <a:pt x="3037412" y="20330"/>
                  <a:pt x="3153386" y="0"/>
                </a:cubicBezTo>
                <a:cubicBezTo>
                  <a:pt x="3269360" y="-20330"/>
                  <a:pt x="3465524" y="-20815"/>
                  <a:pt x="3683862" y="0"/>
                </a:cubicBezTo>
                <a:cubicBezTo>
                  <a:pt x="3867443" y="-9702"/>
                  <a:pt x="3877400" y="-3044"/>
                  <a:pt x="4051634" y="0"/>
                </a:cubicBezTo>
                <a:cubicBezTo>
                  <a:pt x="4261489" y="-4467"/>
                  <a:pt x="4458530" y="199129"/>
                  <a:pt x="4420634" y="369000"/>
                </a:cubicBezTo>
                <a:cubicBezTo>
                  <a:pt x="4420811" y="461705"/>
                  <a:pt x="4433472" y="680133"/>
                  <a:pt x="4420634" y="811788"/>
                </a:cubicBezTo>
                <a:cubicBezTo>
                  <a:pt x="4407796" y="943443"/>
                  <a:pt x="4402581" y="1161885"/>
                  <a:pt x="4420634" y="1291474"/>
                </a:cubicBezTo>
                <a:lnTo>
                  <a:pt x="4420634" y="1291474"/>
                </a:lnTo>
                <a:cubicBezTo>
                  <a:pt x="4441617" y="1479387"/>
                  <a:pt x="4401802" y="1702002"/>
                  <a:pt x="4420634" y="1844963"/>
                </a:cubicBezTo>
                <a:lnTo>
                  <a:pt x="4420634" y="1844955"/>
                </a:lnTo>
                <a:cubicBezTo>
                  <a:pt x="4456873" y="2060388"/>
                  <a:pt x="4272254" y="2246788"/>
                  <a:pt x="4051634" y="2213955"/>
                </a:cubicBezTo>
                <a:cubicBezTo>
                  <a:pt x="3936674" y="2196756"/>
                  <a:pt x="3845113" y="2207586"/>
                  <a:pt x="3683862" y="2213955"/>
                </a:cubicBezTo>
                <a:cubicBezTo>
                  <a:pt x="3971641" y="2387232"/>
                  <a:pt x="4101991" y="2438509"/>
                  <a:pt x="4263569" y="2556565"/>
                </a:cubicBezTo>
                <a:cubicBezTo>
                  <a:pt x="4075835" y="2534632"/>
                  <a:pt x="3942919" y="2515098"/>
                  <a:pt x="3718796" y="2445788"/>
                </a:cubicBezTo>
                <a:cubicBezTo>
                  <a:pt x="3494672" y="2376478"/>
                  <a:pt x="3376014" y="2380079"/>
                  <a:pt x="3174022" y="2335011"/>
                </a:cubicBezTo>
                <a:cubicBezTo>
                  <a:pt x="2972030" y="2289943"/>
                  <a:pt x="2740944" y="2233141"/>
                  <a:pt x="2578703" y="2213955"/>
                </a:cubicBezTo>
                <a:cubicBezTo>
                  <a:pt x="2450893" y="2222779"/>
                  <a:pt x="2279905" y="2188924"/>
                  <a:pt x="2048374" y="2213955"/>
                </a:cubicBezTo>
                <a:cubicBezTo>
                  <a:pt x="1816843" y="2238986"/>
                  <a:pt x="1744184" y="2185910"/>
                  <a:pt x="1451754" y="2213955"/>
                </a:cubicBezTo>
                <a:cubicBezTo>
                  <a:pt x="1159324" y="2242000"/>
                  <a:pt x="1042023" y="2195575"/>
                  <a:pt x="921426" y="2213955"/>
                </a:cubicBezTo>
                <a:cubicBezTo>
                  <a:pt x="800829" y="2232335"/>
                  <a:pt x="504817" y="2207918"/>
                  <a:pt x="369000" y="2213955"/>
                </a:cubicBezTo>
                <a:cubicBezTo>
                  <a:pt x="167591" y="2226751"/>
                  <a:pt x="12214" y="2084974"/>
                  <a:pt x="0" y="1844955"/>
                </a:cubicBezTo>
                <a:lnTo>
                  <a:pt x="0" y="1844963"/>
                </a:lnTo>
                <a:cubicBezTo>
                  <a:pt x="-343" y="1634052"/>
                  <a:pt x="19690" y="1543312"/>
                  <a:pt x="0" y="1291474"/>
                </a:cubicBezTo>
                <a:lnTo>
                  <a:pt x="0" y="1291474"/>
                </a:lnTo>
                <a:cubicBezTo>
                  <a:pt x="14709" y="1054922"/>
                  <a:pt x="-17604" y="1034043"/>
                  <a:pt x="0" y="811788"/>
                </a:cubicBezTo>
                <a:cubicBezTo>
                  <a:pt x="17604" y="589533"/>
                  <a:pt x="8890" y="535253"/>
                  <a:pt x="0" y="369000"/>
                </a:cubicBezTo>
                <a:close/>
              </a:path>
              <a:path w="4420634" h="2213955" stroke="0" extrusionOk="0">
                <a:moveTo>
                  <a:pt x="0" y="369000"/>
                </a:moveTo>
                <a:cubicBezTo>
                  <a:pt x="11494" y="180071"/>
                  <a:pt x="176686" y="-4816"/>
                  <a:pt x="369000" y="0"/>
                </a:cubicBezTo>
                <a:cubicBezTo>
                  <a:pt x="579333" y="7274"/>
                  <a:pt x="705119" y="21543"/>
                  <a:pt x="877232" y="0"/>
                </a:cubicBezTo>
                <a:cubicBezTo>
                  <a:pt x="1049345" y="-21543"/>
                  <a:pt x="1149522" y="-25647"/>
                  <a:pt x="1407560" y="0"/>
                </a:cubicBezTo>
                <a:cubicBezTo>
                  <a:pt x="1665598" y="25647"/>
                  <a:pt x="1728683" y="-21610"/>
                  <a:pt x="1959986" y="0"/>
                </a:cubicBezTo>
                <a:cubicBezTo>
                  <a:pt x="2191289" y="21610"/>
                  <a:pt x="2453986" y="21093"/>
                  <a:pt x="2578703" y="0"/>
                </a:cubicBezTo>
                <a:lnTo>
                  <a:pt x="2578703" y="0"/>
                </a:lnTo>
                <a:cubicBezTo>
                  <a:pt x="2807788" y="-13727"/>
                  <a:pt x="2883735" y="12641"/>
                  <a:pt x="3120231" y="0"/>
                </a:cubicBezTo>
                <a:cubicBezTo>
                  <a:pt x="3356727" y="-12641"/>
                  <a:pt x="3469925" y="-24061"/>
                  <a:pt x="3683862" y="0"/>
                </a:cubicBezTo>
                <a:cubicBezTo>
                  <a:pt x="3808735" y="-1077"/>
                  <a:pt x="3911919" y="-213"/>
                  <a:pt x="4051634" y="0"/>
                </a:cubicBezTo>
                <a:cubicBezTo>
                  <a:pt x="4242908" y="7863"/>
                  <a:pt x="4392159" y="139482"/>
                  <a:pt x="4420634" y="369000"/>
                </a:cubicBezTo>
                <a:cubicBezTo>
                  <a:pt x="4441674" y="565628"/>
                  <a:pt x="4420455" y="709369"/>
                  <a:pt x="4420634" y="830237"/>
                </a:cubicBezTo>
                <a:cubicBezTo>
                  <a:pt x="4420813" y="951105"/>
                  <a:pt x="4414894" y="1169572"/>
                  <a:pt x="4420634" y="1291474"/>
                </a:cubicBezTo>
                <a:lnTo>
                  <a:pt x="4420634" y="1291474"/>
                </a:lnTo>
                <a:cubicBezTo>
                  <a:pt x="4395975" y="1467743"/>
                  <a:pt x="4430203" y="1711372"/>
                  <a:pt x="4420634" y="1844963"/>
                </a:cubicBezTo>
                <a:lnTo>
                  <a:pt x="4420634" y="1844955"/>
                </a:lnTo>
                <a:cubicBezTo>
                  <a:pt x="4400732" y="2052083"/>
                  <a:pt x="4290194" y="2201420"/>
                  <a:pt x="4051634" y="2213955"/>
                </a:cubicBezTo>
                <a:cubicBezTo>
                  <a:pt x="3960693" y="2212820"/>
                  <a:pt x="3850608" y="2204926"/>
                  <a:pt x="3683862" y="2213955"/>
                </a:cubicBezTo>
                <a:cubicBezTo>
                  <a:pt x="3942618" y="2364260"/>
                  <a:pt x="4110245" y="2473439"/>
                  <a:pt x="4263569" y="2556565"/>
                </a:cubicBezTo>
                <a:cubicBezTo>
                  <a:pt x="4084475" y="2504283"/>
                  <a:pt x="3857364" y="2467792"/>
                  <a:pt x="3752493" y="2452640"/>
                </a:cubicBezTo>
                <a:cubicBezTo>
                  <a:pt x="3647622" y="2437488"/>
                  <a:pt x="3442435" y="2411033"/>
                  <a:pt x="3224568" y="2345289"/>
                </a:cubicBezTo>
                <a:cubicBezTo>
                  <a:pt x="3006701" y="2279545"/>
                  <a:pt x="2746664" y="2268455"/>
                  <a:pt x="2578703" y="2213955"/>
                </a:cubicBezTo>
                <a:cubicBezTo>
                  <a:pt x="2414353" y="2202461"/>
                  <a:pt x="2280442" y="2210673"/>
                  <a:pt x="2004180" y="2213955"/>
                </a:cubicBezTo>
                <a:cubicBezTo>
                  <a:pt x="1727918" y="2217237"/>
                  <a:pt x="1664396" y="2205422"/>
                  <a:pt x="1429657" y="2213955"/>
                </a:cubicBezTo>
                <a:cubicBezTo>
                  <a:pt x="1194918" y="2222488"/>
                  <a:pt x="1088620" y="2238181"/>
                  <a:pt x="921426" y="2213955"/>
                </a:cubicBezTo>
                <a:cubicBezTo>
                  <a:pt x="754232" y="2189729"/>
                  <a:pt x="628613" y="2206207"/>
                  <a:pt x="369000" y="2213955"/>
                </a:cubicBezTo>
                <a:cubicBezTo>
                  <a:pt x="166757" y="2207465"/>
                  <a:pt x="12729" y="2078721"/>
                  <a:pt x="0" y="1844955"/>
                </a:cubicBezTo>
                <a:lnTo>
                  <a:pt x="0" y="1844963"/>
                </a:lnTo>
                <a:cubicBezTo>
                  <a:pt x="-1325" y="1656307"/>
                  <a:pt x="21014" y="1534290"/>
                  <a:pt x="0" y="1291474"/>
                </a:cubicBezTo>
                <a:lnTo>
                  <a:pt x="0" y="1291474"/>
                </a:lnTo>
                <a:cubicBezTo>
                  <a:pt x="-14446" y="1194424"/>
                  <a:pt x="21476" y="911507"/>
                  <a:pt x="0" y="811788"/>
                </a:cubicBezTo>
                <a:cubicBezTo>
                  <a:pt x="-21476" y="712069"/>
                  <a:pt x="-21301" y="515731"/>
                  <a:pt x="0" y="36900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46447"/>
                      <a:gd name="adj2" fmla="val 65475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배려 나눔을 실천하며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어떤 마음이 들었나요</a:t>
            </a:r>
            <a:r>
              <a:rPr lang="en-US" altLang="ko-KR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="" xmlns:a16="http://schemas.microsoft.com/office/drawing/2014/main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sp>
        <p:nvSpPr>
          <p:cNvPr id="9" name="말풍선: 모서리가 둥근 사각형 8">
            <a:extLst>
              <a:ext uri="{FF2B5EF4-FFF2-40B4-BE49-F238E27FC236}">
                <a16:creationId xmlns="" xmlns:a16="http://schemas.microsoft.com/office/drawing/2014/main" id="{DAD2A665-2054-4683-AAA5-8BE96063A1D7}"/>
              </a:ext>
            </a:extLst>
          </p:cNvPr>
          <p:cNvSpPr/>
          <p:nvPr/>
        </p:nvSpPr>
        <p:spPr>
          <a:xfrm>
            <a:off x="7438809" y="3429000"/>
            <a:ext cx="4530769" cy="2213955"/>
          </a:xfrm>
          <a:custGeom>
            <a:avLst/>
            <a:gdLst>
              <a:gd name="connsiteX0" fmla="*/ 0 w 4530769"/>
              <a:gd name="connsiteY0" fmla="*/ 369000 h 2213955"/>
              <a:gd name="connsiteX1" fmla="*/ 369000 w 4530769"/>
              <a:gd name="connsiteY1" fmla="*/ 0 h 2213955"/>
              <a:gd name="connsiteX2" fmla="*/ 755128 w 4530769"/>
              <a:gd name="connsiteY2" fmla="*/ 0 h 2213955"/>
              <a:gd name="connsiteX3" fmla="*/ 755128 w 4530769"/>
              <a:gd name="connsiteY3" fmla="*/ 0 h 2213955"/>
              <a:gd name="connsiteX4" fmla="*/ 1310147 w 4530769"/>
              <a:gd name="connsiteY4" fmla="*/ 0 h 2213955"/>
              <a:gd name="connsiteX5" fmla="*/ 1887820 w 4530769"/>
              <a:gd name="connsiteY5" fmla="*/ 0 h 2213955"/>
              <a:gd name="connsiteX6" fmla="*/ 2501786 w 4530769"/>
              <a:gd name="connsiteY6" fmla="*/ 0 h 2213955"/>
              <a:gd name="connsiteX7" fmla="*/ 3115752 w 4530769"/>
              <a:gd name="connsiteY7" fmla="*/ 0 h 2213955"/>
              <a:gd name="connsiteX8" fmla="*/ 3638761 w 4530769"/>
              <a:gd name="connsiteY8" fmla="*/ 0 h 2213955"/>
              <a:gd name="connsiteX9" fmla="*/ 4161769 w 4530769"/>
              <a:gd name="connsiteY9" fmla="*/ 0 h 2213955"/>
              <a:gd name="connsiteX10" fmla="*/ 4530769 w 4530769"/>
              <a:gd name="connsiteY10" fmla="*/ 369000 h 2213955"/>
              <a:gd name="connsiteX11" fmla="*/ 4530769 w 4530769"/>
              <a:gd name="connsiteY11" fmla="*/ 811788 h 2213955"/>
              <a:gd name="connsiteX12" fmla="*/ 4530769 w 4530769"/>
              <a:gd name="connsiteY12" fmla="*/ 1291474 h 2213955"/>
              <a:gd name="connsiteX13" fmla="*/ 4530769 w 4530769"/>
              <a:gd name="connsiteY13" fmla="*/ 1291474 h 2213955"/>
              <a:gd name="connsiteX14" fmla="*/ 4530769 w 4530769"/>
              <a:gd name="connsiteY14" fmla="*/ 1844963 h 2213955"/>
              <a:gd name="connsiteX15" fmla="*/ 4530769 w 4530769"/>
              <a:gd name="connsiteY15" fmla="*/ 1844955 h 2213955"/>
              <a:gd name="connsiteX16" fmla="*/ 4161769 w 4530769"/>
              <a:gd name="connsiteY16" fmla="*/ 2213955 h 2213955"/>
              <a:gd name="connsiteX17" fmla="*/ 3593282 w 4530769"/>
              <a:gd name="connsiteY17" fmla="*/ 2213955 h 2213955"/>
              <a:gd name="connsiteX18" fmla="*/ 3093013 w 4530769"/>
              <a:gd name="connsiteY18" fmla="*/ 2213955 h 2213955"/>
              <a:gd name="connsiteX19" fmla="*/ 2524526 w 4530769"/>
              <a:gd name="connsiteY19" fmla="*/ 2213955 h 2213955"/>
              <a:gd name="connsiteX20" fmla="*/ 1887820 w 4530769"/>
              <a:gd name="connsiteY20" fmla="*/ 2213955 h 2213955"/>
              <a:gd name="connsiteX21" fmla="*/ 1336111 w 4530769"/>
              <a:gd name="connsiteY21" fmla="*/ 2356129 h 2213955"/>
              <a:gd name="connsiteX22" fmla="*/ 767339 w 4530769"/>
              <a:gd name="connsiteY22" fmla="*/ 2502701 h 2213955"/>
              <a:gd name="connsiteX23" fmla="*/ 181503 w 4530769"/>
              <a:gd name="connsiteY23" fmla="*/ 2653669 h 2213955"/>
              <a:gd name="connsiteX24" fmla="*/ 462579 w 4530769"/>
              <a:gd name="connsiteY24" fmla="*/ 2438209 h 2213955"/>
              <a:gd name="connsiteX25" fmla="*/ 755128 w 4530769"/>
              <a:gd name="connsiteY25" fmla="*/ 2213955 h 2213955"/>
              <a:gd name="connsiteX26" fmla="*/ 369000 w 4530769"/>
              <a:gd name="connsiteY26" fmla="*/ 2213955 h 2213955"/>
              <a:gd name="connsiteX27" fmla="*/ 0 w 4530769"/>
              <a:gd name="connsiteY27" fmla="*/ 1844955 h 2213955"/>
              <a:gd name="connsiteX28" fmla="*/ 0 w 4530769"/>
              <a:gd name="connsiteY28" fmla="*/ 1844963 h 2213955"/>
              <a:gd name="connsiteX29" fmla="*/ 0 w 4530769"/>
              <a:gd name="connsiteY29" fmla="*/ 1291474 h 2213955"/>
              <a:gd name="connsiteX30" fmla="*/ 0 w 4530769"/>
              <a:gd name="connsiteY30" fmla="*/ 1291474 h 2213955"/>
              <a:gd name="connsiteX31" fmla="*/ 0 w 4530769"/>
              <a:gd name="connsiteY31" fmla="*/ 811788 h 2213955"/>
              <a:gd name="connsiteX32" fmla="*/ 0 w 4530769"/>
              <a:gd name="connsiteY32" fmla="*/ 369000 h 2213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530769" h="2213955" fill="none" extrusionOk="0">
                <a:moveTo>
                  <a:pt x="0" y="369000"/>
                </a:moveTo>
                <a:cubicBezTo>
                  <a:pt x="-1350" y="122835"/>
                  <a:pt x="144293" y="-3766"/>
                  <a:pt x="369000" y="0"/>
                </a:cubicBezTo>
                <a:cubicBezTo>
                  <a:pt x="484202" y="19026"/>
                  <a:pt x="575735" y="11155"/>
                  <a:pt x="755128" y="0"/>
                </a:cubicBezTo>
                <a:lnTo>
                  <a:pt x="755128" y="0"/>
                </a:lnTo>
                <a:cubicBezTo>
                  <a:pt x="908039" y="-7003"/>
                  <a:pt x="1036651" y="3587"/>
                  <a:pt x="1310147" y="0"/>
                </a:cubicBezTo>
                <a:cubicBezTo>
                  <a:pt x="1583643" y="-3587"/>
                  <a:pt x="1690997" y="3973"/>
                  <a:pt x="1887820" y="0"/>
                </a:cubicBezTo>
                <a:cubicBezTo>
                  <a:pt x="2111164" y="7000"/>
                  <a:pt x="2227779" y="26269"/>
                  <a:pt x="2501786" y="0"/>
                </a:cubicBezTo>
                <a:cubicBezTo>
                  <a:pt x="2775793" y="-26269"/>
                  <a:pt x="2961974" y="2213"/>
                  <a:pt x="3115752" y="0"/>
                </a:cubicBezTo>
                <a:cubicBezTo>
                  <a:pt x="3269530" y="-2213"/>
                  <a:pt x="3401125" y="12638"/>
                  <a:pt x="3638761" y="0"/>
                </a:cubicBezTo>
                <a:cubicBezTo>
                  <a:pt x="3876397" y="-12638"/>
                  <a:pt x="3923120" y="19534"/>
                  <a:pt x="4161769" y="0"/>
                </a:cubicBezTo>
                <a:cubicBezTo>
                  <a:pt x="4364188" y="21318"/>
                  <a:pt x="4555597" y="176632"/>
                  <a:pt x="4530769" y="369000"/>
                </a:cubicBezTo>
                <a:cubicBezTo>
                  <a:pt x="4531842" y="529410"/>
                  <a:pt x="4540132" y="702090"/>
                  <a:pt x="4530769" y="811788"/>
                </a:cubicBezTo>
                <a:cubicBezTo>
                  <a:pt x="4521406" y="921486"/>
                  <a:pt x="4524192" y="1169720"/>
                  <a:pt x="4530769" y="1291474"/>
                </a:cubicBezTo>
                <a:lnTo>
                  <a:pt x="4530769" y="1291474"/>
                </a:lnTo>
                <a:cubicBezTo>
                  <a:pt x="4545772" y="1552433"/>
                  <a:pt x="4554395" y="1672208"/>
                  <a:pt x="4530769" y="1844963"/>
                </a:cubicBezTo>
                <a:lnTo>
                  <a:pt x="4530769" y="1844955"/>
                </a:lnTo>
                <a:cubicBezTo>
                  <a:pt x="4514487" y="2045059"/>
                  <a:pt x="4387376" y="2213243"/>
                  <a:pt x="4161769" y="2213955"/>
                </a:cubicBezTo>
                <a:cubicBezTo>
                  <a:pt x="3968098" y="2202681"/>
                  <a:pt x="3854620" y="2220491"/>
                  <a:pt x="3593282" y="2213955"/>
                </a:cubicBezTo>
                <a:cubicBezTo>
                  <a:pt x="3331944" y="2207419"/>
                  <a:pt x="3317727" y="2189174"/>
                  <a:pt x="3093013" y="2213955"/>
                </a:cubicBezTo>
                <a:cubicBezTo>
                  <a:pt x="2868299" y="2238736"/>
                  <a:pt x="2663738" y="2210571"/>
                  <a:pt x="2524526" y="2213955"/>
                </a:cubicBezTo>
                <a:cubicBezTo>
                  <a:pt x="2385314" y="2217339"/>
                  <a:pt x="2071721" y="2184157"/>
                  <a:pt x="1887820" y="2213955"/>
                </a:cubicBezTo>
                <a:cubicBezTo>
                  <a:pt x="1717916" y="2283690"/>
                  <a:pt x="1558725" y="2281657"/>
                  <a:pt x="1336111" y="2356129"/>
                </a:cubicBezTo>
                <a:cubicBezTo>
                  <a:pt x="1113497" y="2430602"/>
                  <a:pt x="1046684" y="2432831"/>
                  <a:pt x="767339" y="2502701"/>
                </a:cubicBezTo>
                <a:cubicBezTo>
                  <a:pt x="487994" y="2572571"/>
                  <a:pt x="393224" y="2606579"/>
                  <a:pt x="181503" y="2653669"/>
                </a:cubicBezTo>
                <a:cubicBezTo>
                  <a:pt x="300395" y="2575040"/>
                  <a:pt x="335795" y="2547956"/>
                  <a:pt x="462579" y="2438209"/>
                </a:cubicBezTo>
                <a:cubicBezTo>
                  <a:pt x="589363" y="2328463"/>
                  <a:pt x="699052" y="2273928"/>
                  <a:pt x="755128" y="2213955"/>
                </a:cubicBezTo>
                <a:cubicBezTo>
                  <a:pt x="674912" y="2197699"/>
                  <a:pt x="525267" y="2230959"/>
                  <a:pt x="369000" y="2213955"/>
                </a:cubicBezTo>
                <a:cubicBezTo>
                  <a:pt x="164234" y="2219018"/>
                  <a:pt x="21906" y="2005161"/>
                  <a:pt x="0" y="1844955"/>
                </a:cubicBezTo>
                <a:lnTo>
                  <a:pt x="0" y="1844963"/>
                </a:lnTo>
                <a:cubicBezTo>
                  <a:pt x="-5669" y="1587565"/>
                  <a:pt x="-18558" y="1562481"/>
                  <a:pt x="0" y="1291474"/>
                </a:cubicBezTo>
                <a:lnTo>
                  <a:pt x="0" y="1291474"/>
                </a:lnTo>
                <a:cubicBezTo>
                  <a:pt x="19527" y="1122248"/>
                  <a:pt x="3248" y="982276"/>
                  <a:pt x="0" y="811788"/>
                </a:cubicBezTo>
                <a:cubicBezTo>
                  <a:pt x="-3248" y="641300"/>
                  <a:pt x="2533" y="562943"/>
                  <a:pt x="0" y="369000"/>
                </a:cubicBezTo>
                <a:close/>
              </a:path>
              <a:path w="4530769" h="2213955" stroke="0" extrusionOk="0">
                <a:moveTo>
                  <a:pt x="0" y="369000"/>
                </a:moveTo>
                <a:cubicBezTo>
                  <a:pt x="11494" y="180071"/>
                  <a:pt x="176686" y="-4816"/>
                  <a:pt x="369000" y="0"/>
                </a:cubicBezTo>
                <a:cubicBezTo>
                  <a:pt x="512843" y="-12845"/>
                  <a:pt x="658586" y="-3186"/>
                  <a:pt x="755128" y="0"/>
                </a:cubicBezTo>
                <a:lnTo>
                  <a:pt x="755128" y="0"/>
                </a:lnTo>
                <a:cubicBezTo>
                  <a:pt x="942244" y="-23870"/>
                  <a:pt x="1049035" y="-1107"/>
                  <a:pt x="1310147" y="0"/>
                </a:cubicBezTo>
                <a:cubicBezTo>
                  <a:pt x="1571259" y="1107"/>
                  <a:pt x="1679848" y="-23318"/>
                  <a:pt x="1887820" y="0"/>
                </a:cubicBezTo>
                <a:cubicBezTo>
                  <a:pt x="2111444" y="-3120"/>
                  <a:pt x="2211979" y="-15112"/>
                  <a:pt x="2388089" y="0"/>
                </a:cubicBezTo>
                <a:cubicBezTo>
                  <a:pt x="2564199" y="15112"/>
                  <a:pt x="2772253" y="16344"/>
                  <a:pt x="2956576" y="0"/>
                </a:cubicBezTo>
                <a:cubicBezTo>
                  <a:pt x="3140899" y="-16344"/>
                  <a:pt x="3323093" y="-129"/>
                  <a:pt x="3456845" y="0"/>
                </a:cubicBezTo>
                <a:cubicBezTo>
                  <a:pt x="3590597" y="129"/>
                  <a:pt x="3967832" y="-472"/>
                  <a:pt x="4161769" y="0"/>
                </a:cubicBezTo>
                <a:cubicBezTo>
                  <a:pt x="4353043" y="7863"/>
                  <a:pt x="4502294" y="139482"/>
                  <a:pt x="4530769" y="369000"/>
                </a:cubicBezTo>
                <a:cubicBezTo>
                  <a:pt x="4551809" y="565628"/>
                  <a:pt x="4530590" y="709369"/>
                  <a:pt x="4530769" y="830237"/>
                </a:cubicBezTo>
                <a:cubicBezTo>
                  <a:pt x="4530948" y="951105"/>
                  <a:pt x="4525029" y="1169572"/>
                  <a:pt x="4530769" y="1291474"/>
                </a:cubicBezTo>
                <a:lnTo>
                  <a:pt x="4530769" y="1291474"/>
                </a:lnTo>
                <a:cubicBezTo>
                  <a:pt x="4506110" y="1467743"/>
                  <a:pt x="4540338" y="1711372"/>
                  <a:pt x="4530769" y="1844963"/>
                </a:cubicBezTo>
                <a:lnTo>
                  <a:pt x="4530769" y="1844955"/>
                </a:lnTo>
                <a:cubicBezTo>
                  <a:pt x="4510867" y="2052083"/>
                  <a:pt x="4400329" y="2201420"/>
                  <a:pt x="4161769" y="2213955"/>
                </a:cubicBezTo>
                <a:cubicBezTo>
                  <a:pt x="3942099" y="2208366"/>
                  <a:pt x="3847180" y="2188754"/>
                  <a:pt x="3616021" y="2213955"/>
                </a:cubicBezTo>
                <a:cubicBezTo>
                  <a:pt x="3384862" y="2239156"/>
                  <a:pt x="3200487" y="2219863"/>
                  <a:pt x="3070273" y="2213955"/>
                </a:cubicBezTo>
                <a:cubicBezTo>
                  <a:pt x="2940059" y="2208047"/>
                  <a:pt x="2807097" y="2199242"/>
                  <a:pt x="2570005" y="2213955"/>
                </a:cubicBezTo>
                <a:cubicBezTo>
                  <a:pt x="2332913" y="2228668"/>
                  <a:pt x="2091027" y="2196734"/>
                  <a:pt x="1887820" y="2213955"/>
                </a:cubicBezTo>
                <a:cubicBezTo>
                  <a:pt x="1782329" y="2240862"/>
                  <a:pt x="1604065" y="2312123"/>
                  <a:pt x="1370237" y="2347335"/>
                </a:cubicBezTo>
                <a:cubicBezTo>
                  <a:pt x="1136409" y="2382547"/>
                  <a:pt x="1081770" y="2429402"/>
                  <a:pt x="852654" y="2480715"/>
                </a:cubicBezTo>
                <a:cubicBezTo>
                  <a:pt x="623538" y="2532028"/>
                  <a:pt x="414805" y="2566107"/>
                  <a:pt x="181503" y="2653669"/>
                </a:cubicBezTo>
                <a:cubicBezTo>
                  <a:pt x="287995" y="2571912"/>
                  <a:pt x="336322" y="2514430"/>
                  <a:pt x="456843" y="2442606"/>
                </a:cubicBezTo>
                <a:cubicBezTo>
                  <a:pt x="577364" y="2370783"/>
                  <a:pt x="646297" y="2300159"/>
                  <a:pt x="755128" y="2213955"/>
                </a:cubicBezTo>
                <a:cubicBezTo>
                  <a:pt x="621587" y="2218191"/>
                  <a:pt x="466743" y="2203541"/>
                  <a:pt x="369000" y="2213955"/>
                </a:cubicBezTo>
                <a:cubicBezTo>
                  <a:pt x="172150" y="2184221"/>
                  <a:pt x="10416" y="2077823"/>
                  <a:pt x="0" y="1844955"/>
                </a:cubicBezTo>
                <a:lnTo>
                  <a:pt x="0" y="1844963"/>
                </a:lnTo>
                <a:cubicBezTo>
                  <a:pt x="-20996" y="1655851"/>
                  <a:pt x="-6811" y="1514658"/>
                  <a:pt x="0" y="1291474"/>
                </a:cubicBezTo>
                <a:lnTo>
                  <a:pt x="0" y="1291474"/>
                </a:lnTo>
                <a:cubicBezTo>
                  <a:pt x="-11899" y="1094187"/>
                  <a:pt x="12636" y="1058451"/>
                  <a:pt x="0" y="839462"/>
                </a:cubicBezTo>
                <a:cubicBezTo>
                  <a:pt x="-12636" y="620473"/>
                  <a:pt x="-15351" y="501661"/>
                  <a:pt x="0" y="36900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-45994"/>
                      <a:gd name="adj2" fmla="val 69861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내가 생각하는</a:t>
            </a:r>
            <a:endParaRPr lang="en-US" altLang="ko-KR" sz="31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진정한 </a:t>
            </a: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이해의 선물이란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무엇인가요</a:t>
            </a:r>
            <a:r>
              <a:rPr lang="en-US" altLang="ko-KR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4A113DBC-63E9-47E8-B27A-0565B9613EE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80751" y="3429000"/>
            <a:ext cx="7685978" cy="35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82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="" xmlns:a16="http://schemas.microsoft.com/office/drawing/2014/main" id="{E0C0C48B-7D85-4958-94DA-426B04AF3A06}"/>
              </a:ext>
            </a:extLst>
          </p:cNvPr>
          <p:cNvSpPr/>
          <p:nvPr/>
        </p:nvSpPr>
        <p:spPr>
          <a:xfrm>
            <a:off x="222420" y="1425426"/>
            <a:ext cx="11747159" cy="525331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우리 반 이해왕은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1" name="말풍선: 모서리가 둥근 사각형 10">
            <a:extLst>
              <a:ext uri="{FF2B5EF4-FFF2-40B4-BE49-F238E27FC236}">
                <a16:creationId xmlns="" xmlns:a16="http://schemas.microsoft.com/office/drawing/2014/main" id="{675634CF-8279-4E1B-B94B-819882DA7524}"/>
              </a:ext>
            </a:extLst>
          </p:cNvPr>
          <p:cNvSpPr/>
          <p:nvPr/>
        </p:nvSpPr>
        <p:spPr>
          <a:xfrm>
            <a:off x="492521" y="1683143"/>
            <a:ext cx="4420634" cy="2213955"/>
          </a:xfrm>
          <a:custGeom>
            <a:avLst/>
            <a:gdLst>
              <a:gd name="connsiteX0" fmla="*/ 0 w 4420634"/>
              <a:gd name="connsiteY0" fmla="*/ 369000 h 2213955"/>
              <a:gd name="connsiteX1" fmla="*/ 369000 w 4420634"/>
              <a:gd name="connsiteY1" fmla="*/ 0 h 2213955"/>
              <a:gd name="connsiteX2" fmla="*/ 855135 w 4420634"/>
              <a:gd name="connsiteY2" fmla="*/ 0 h 2213955"/>
              <a:gd name="connsiteX3" fmla="*/ 1451754 w 4420634"/>
              <a:gd name="connsiteY3" fmla="*/ 0 h 2213955"/>
              <a:gd name="connsiteX4" fmla="*/ 1982083 w 4420634"/>
              <a:gd name="connsiteY4" fmla="*/ 0 h 2213955"/>
              <a:gd name="connsiteX5" fmla="*/ 2578703 w 4420634"/>
              <a:gd name="connsiteY5" fmla="*/ 0 h 2213955"/>
              <a:gd name="connsiteX6" fmla="*/ 2578703 w 4420634"/>
              <a:gd name="connsiteY6" fmla="*/ 0 h 2213955"/>
              <a:gd name="connsiteX7" fmla="*/ 3153386 w 4420634"/>
              <a:gd name="connsiteY7" fmla="*/ 0 h 2213955"/>
              <a:gd name="connsiteX8" fmla="*/ 3683862 w 4420634"/>
              <a:gd name="connsiteY8" fmla="*/ 0 h 2213955"/>
              <a:gd name="connsiteX9" fmla="*/ 4051634 w 4420634"/>
              <a:gd name="connsiteY9" fmla="*/ 0 h 2213955"/>
              <a:gd name="connsiteX10" fmla="*/ 4420634 w 4420634"/>
              <a:gd name="connsiteY10" fmla="*/ 369000 h 2213955"/>
              <a:gd name="connsiteX11" fmla="*/ 4420634 w 4420634"/>
              <a:gd name="connsiteY11" fmla="*/ 811788 h 2213955"/>
              <a:gd name="connsiteX12" fmla="*/ 4420634 w 4420634"/>
              <a:gd name="connsiteY12" fmla="*/ 1291474 h 2213955"/>
              <a:gd name="connsiteX13" fmla="*/ 4420634 w 4420634"/>
              <a:gd name="connsiteY13" fmla="*/ 1291474 h 2213955"/>
              <a:gd name="connsiteX14" fmla="*/ 4420634 w 4420634"/>
              <a:gd name="connsiteY14" fmla="*/ 1844963 h 2213955"/>
              <a:gd name="connsiteX15" fmla="*/ 4420634 w 4420634"/>
              <a:gd name="connsiteY15" fmla="*/ 1844955 h 2213955"/>
              <a:gd name="connsiteX16" fmla="*/ 4051634 w 4420634"/>
              <a:gd name="connsiteY16" fmla="*/ 2213955 h 2213955"/>
              <a:gd name="connsiteX17" fmla="*/ 3683862 w 4420634"/>
              <a:gd name="connsiteY17" fmla="*/ 2213955 h 2213955"/>
              <a:gd name="connsiteX18" fmla="*/ 4263569 w 4420634"/>
              <a:gd name="connsiteY18" fmla="*/ 2556565 h 2213955"/>
              <a:gd name="connsiteX19" fmla="*/ 3718796 w 4420634"/>
              <a:gd name="connsiteY19" fmla="*/ 2445788 h 2213955"/>
              <a:gd name="connsiteX20" fmla="*/ 3174022 w 4420634"/>
              <a:gd name="connsiteY20" fmla="*/ 2335011 h 2213955"/>
              <a:gd name="connsiteX21" fmla="*/ 2578703 w 4420634"/>
              <a:gd name="connsiteY21" fmla="*/ 2213955 h 2213955"/>
              <a:gd name="connsiteX22" fmla="*/ 2048374 w 4420634"/>
              <a:gd name="connsiteY22" fmla="*/ 2213955 h 2213955"/>
              <a:gd name="connsiteX23" fmla="*/ 1451754 w 4420634"/>
              <a:gd name="connsiteY23" fmla="*/ 2213955 h 2213955"/>
              <a:gd name="connsiteX24" fmla="*/ 921426 w 4420634"/>
              <a:gd name="connsiteY24" fmla="*/ 2213955 h 2213955"/>
              <a:gd name="connsiteX25" fmla="*/ 369000 w 4420634"/>
              <a:gd name="connsiteY25" fmla="*/ 2213955 h 2213955"/>
              <a:gd name="connsiteX26" fmla="*/ 0 w 4420634"/>
              <a:gd name="connsiteY26" fmla="*/ 1844955 h 2213955"/>
              <a:gd name="connsiteX27" fmla="*/ 0 w 4420634"/>
              <a:gd name="connsiteY27" fmla="*/ 1844963 h 2213955"/>
              <a:gd name="connsiteX28" fmla="*/ 0 w 4420634"/>
              <a:gd name="connsiteY28" fmla="*/ 1291474 h 2213955"/>
              <a:gd name="connsiteX29" fmla="*/ 0 w 4420634"/>
              <a:gd name="connsiteY29" fmla="*/ 1291474 h 2213955"/>
              <a:gd name="connsiteX30" fmla="*/ 0 w 4420634"/>
              <a:gd name="connsiteY30" fmla="*/ 811788 h 2213955"/>
              <a:gd name="connsiteX31" fmla="*/ 0 w 4420634"/>
              <a:gd name="connsiteY31" fmla="*/ 369000 h 2213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420634" h="2213955" fill="none" extrusionOk="0">
                <a:moveTo>
                  <a:pt x="0" y="369000"/>
                </a:moveTo>
                <a:cubicBezTo>
                  <a:pt x="-4984" y="209280"/>
                  <a:pt x="177860" y="28100"/>
                  <a:pt x="369000" y="0"/>
                </a:cubicBezTo>
                <a:cubicBezTo>
                  <a:pt x="608784" y="17712"/>
                  <a:pt x="645396" y="21933"/>
                  <a:pt x="855135" y="0"/>
                </a:cubicBezTo>
                <a:cubicBezTo>
                  <a:pt x="1064874" y="-21933"/>
                  <a:pt x="1238658" y="13642"/>
                  <a:pt x="1451754" y="0"/>
                </a:cubicBezTo>
                <a:cubicBezTo>
                  <a:pt x="1664850" y="-13642"/>
                  <a:pt x="1762656" y="4545"/>
                  <a:pt x="1982083" y="0"/>
                </a:cubicBezTo>
                <a:cubicBezTo>
                  <a:pt x="2201510" y="-4545"/>
                  <a:pt x="2287171" y="19905"/>
                  <a:pt x="2578703" y="0"/>
                </a:cubicBezTo>
                <a:lnTo>
                  <a:pt x="2578703" y="0"/>
                </a:lnTo>
                <a:cubicBezTo>
                  <a:pt x="2744969" y="27522"/>
                  <a:pt x="3037412" y="20330"/>
                  <a:pt x="3153386" y="0"/>
                </a:cubicBezTo>
                <a:cubicBezTo>
                  <a:pt x="3269360" y="-20330"/>
                  <a:pt x="3465524" y="-20815"/>
                  <a:pt x="3683862" y="0"/>
                </a:cubicBezTo>
                <a:cubicBezTo>
                  <a:pt x="3867443" y="-9702"/>
                  <a:pt x="3877400" y="-3044"/>
                  <a:pt x="4051634" y="0"/>
                </a:cubicBezTo>
                <a:cubicBezTo>
                  <a:pt x="4261489" y="-4467"/>
                  <a:pt x="4458530" y="199129"/>
                  <a:pt x="4420634" y="369000"/>
                </a:cubicBezTo>
                <a:cubicBezTo>
                  <a:pt x="4420811" y="461705"/>
                  <a:pt x="4433472" y="680133"/>
                  <a:pt x="4420634" y="811788"/>
                </a:cubicBezTo>
                <a:cubicBezTo>
                  <a:pt x="4407796" y="943443"/>
                  <a:pt x="4402581" y="1161885"/>
                  <a:pt x="4420634" y="1291474"/>
                </a:cubicBezTo>
                <a:lnTo>
                  <a:pt x="4420634" y="1291474"/>
                </a:lnTo>
                <a:cubicBezTo>
                  <a:pt x="4441617" y="1479387"/>
                  <a:pt x="4401802" y="1702002"/>
                  <a:pt x="4420634" y="1844963"/>
                </a:cubicBezTo>
                <a:lnTo>
                  <a:pt x="4420634" y="1844955"/>
                </a:lnTo>
                <a:cubicBezTo>
                  <a:pt x="4456873" y="2060388"/>
                  <a:pt x="4272254" y="2246788"/>
                  <a:pt x="4051634" y="2213955"/>
                </a:cubicBezTo>
                <a:cubicBezTo>
                  <a:pt x="3936674" y="2196756"/>
                  <a:pt x="3845113" y="2207586"/>
                  <a:pt x="3683862" y="2213955"/>
                </a:cubicBezTo>
                <a:cubicBezTo>
                  <a:pt x="3971641" y="2387232"/>
                  <a:pt x="4101991" y="2438509"/>
                  <a:pt x="4263569" y="2556565"/>
                </a:cubicBezTo>
                <a:cubicBezTo>
                  <a:pt x="4075835" y="2534632"/>
                  <a:pt x="3942919" y="2515098"/>
                  <a:pt x="3718796" y="2445788"/>
                </a:cubicBezTo>
                <a:cubicBezTo>
                  <a:pt x="3494672" y="2376478"/>
                  <a:pt x="3376014" y="2380079"/>
                  <a:pt x="3174022" y="2335011"/>
                </a:cubicBezTo>
                <a:cubicBezTo>
                  <a:pt x="2972030" y="2289943"/>
                  <a:pt x="2740944" y="2233141"/>
                  <a:pt x="2578703" y="2213955"/>
                </a:cubicBezTo>
                <a:cubicBezTo>
                  <a:pt x="2450893" y="2222779"/>
                  <a:pt x="2279905" y="2188924"/>
                  <a:pt x="2048374" y="2213955"/>
                </a:cubicBezTo>
                <a:cubicBezTo>
                  <a:pt x="1816843" y="2238986"/>
                  <a:pt x="1744184" y="2185910"/>
                  <a:pt x="1451754" y="2213955"/>
                </a:cubicBezTo>
                <a:cubicBezTo>
                  <a:pt x="1159324" y="2242000"/>
                  <a:pt x="1042023" y="2195575"/>
                  <a:pt x="921426" y="2213955"/>
                </a:cubicBezTo>
                <a:cubicBezTo>
                  <a:pt x="800829" y="2232335"/>
                  <a:pt x="504817" y="2207918"/>
                  <a:pt x="369000" y="2213955"/>
                </a:cubicBezTo>
                <a:cubicBezTo>
                  <a:pt x="167591" y="2226751"/>
                  <a:pt x="12214" y="2084974"/>
                  <a:pt x="0" y="1844955"/>
                </a:cubicBezTo>
                <a:lnTo>
                  <a:pt x="0" y="1844963"/>
                </a:lnTo>
                <a:cubicBezTo>
                  <a:pt x="-343" y="1634052"/>
                  <a:pt x="19690" y="1543312"/>
                  <a:pt x="0" y="1291474"/>
                </a:cubicBezTo>
                <a:lnTo>
                  <a:pt x="0" y="1291474"/>
                </a:lnTo>
                <a:cubicBezTo>
                  <a:pt x="14709" y="1054922"/>
                  <a:pt x="-17604" y="1034043"/>
                  <a:pt x="0" y="811788"/>
                </a:cubicBezTo>
                <a:cubicBezTo>
                  <a:pt x="17604" y="589533"/>
                  <a:pt x="8890" y="535253"/>
                  <a:pt x="0" y="369000"/>
                </a:cubicBezTo>
                <a:close/>
              </a:path>
              <a:path w="4420634" h="2213955" stroke="0" extrusionOk="0">
                <a:moveTo>
                  <a:pt x="0" y="369000"/>
                </a:moveTo>
                <a:cubicBezTo>
                  <a:pt x="11494" y="180071"/>
                  <a:pt x="176686" y="-4816"/>
                  <a:pt x="369000" y="0"/>
                </a:cubicBezTo>
                <a:cubicBezTo>
                  <a:pt x="579333" y="7274"/>
                  <a:pt x="705119" y="21543"/>
                  <a:pt x="877232" y="0"/>
                </a:cubicBezTo>
                <a:cubicBezTo>
                  <a:pt x="1049345" y="-21543"/>
                  <a:pt x="1149522" y="-25647"/>
                  <a:pt x="1407560" y="0"/>
                </a:cubicBezTo>
                <a:cubicBezTo>
                  <a:pt x="1665598" y="25647"/>
                  <a:pt x="1728683" y="-21610"/>
                  <a:pt x="1959986" y="0"/>
                </a:cubicBezTo>
                <a:cubicBezTo>
                  <a:pt x="2191289" y="21610"/>
                  <a:pt x="2453986" y="21093"/>
                  <a:pt x="2578703" y="0"/>
                </a:cubicBezTo>
                <a:lnTo>
                  <a:pt x="2578703" y="0"/>
                </a:lnTo>
                <a:cubicBezTo>
                  <a:pt x="2807788" y="-13727"/>
                  <a:pt x="2883735" y="12641"/>
                  <a:pt x="3120231" y="0"/>
                </a:cubicBezTo>
                <a:cubicBezTo>
                  <a:pt x="3356727" y="-12641"/>
                  <a:pt x="3469925" y="-24061"/>
                  <a:pt x="3683862" y="0"/>
                </a:cubicBezTo>
                <a:cubicBezTo>
                  <a:pt x="3808735" y="-1077"/>
                  <a:pt x="3911919" y="-213"/>
                  <a:pt x="4051634" y="0"/>
                </a:cubicBezTo>
                <a:cubicBezTo>
                  <a:pt x="4242908" y="7863"/>
                  <a:pt x="4392159" y="139482"/>
                  <a:pt x="4420634" y="369000"/>
                </a:cubicBezTo>
                <a:cubicBezTo>
                  <a:pt x="4441674" y="565628"/>
                  <a:pt x="4420455" y="709369"/>
                  <a:pt x="4420634" y="830237"/>
                </a:cubicBezTo>
                <a:cubicBezTo>
                  <a:pt x="4420813" y="951105"/>
                  <a:pt x="4414894" y="1169572"/>
                  <a:pt x="4420634" y="1291474"/>
                </a:cubicBezTo>
                <a:lnTo>
                  <a:pt x="4420634" y="1291474"/>
                </a:lnTo>
                <a:cubicBezTo>
                  <a:pt x="4395975" y="1467743"/>
                  <a:pt x="4430203" y="1711372"/>
                  <a:pt x="4420634" y="1844963"/>
                </a:cubicBezTo>
                <a:lnTo>
                  <a:pt x="4420634" y="1844955"/>
                </a:lnTo>
                <a:cubicBezTo>
                  <a:pt x="4400732" y="2052083"/>
                  <a:pt x="4290194" y="2201420"/>
                  <a:pt x="4051634" y="2213955"/>
                </a:cubicBezTo>
                <a:cubicBezTo>
                  <a:pt x="3960693" y="2212820"/>
                  <a:pt x="3850608" y="2204926"/>
                  <a:pt x="3683862" y="2213955"/>
                </a:cubicBezTo>
                <a:cubicBezTo>
                  <a:pt x="3942618" y="2364260"/>
                  <a:pt x="4110245" y="2473439"/>
                  <a:pt x="4263569" y="2556565"/>
                </a:cubicBezTo>
                <a:cubicBezTo>
                  <a:pt x="4084475" y="2504283"/>
                  <a:pt x="3857364" y="2467792"/>
                  <a:pt x="3752493" y="2452640"/>
                </a:cubicBezTo>
                <a:cubicBezTo>
                  <a:pt x="3647622" y="2437488"/>
                  <a:pt x="3442435" y="2411033"/>
                  <a:pt x="3224568" y="2345289"/>
                </a:cubicBezTo>
                <a:cubicBezTo>
                  <a:pt x="3006701" y="2279545"/>
                  <a:pt x="2746664" y="2268455"/>
                  <a:pt x="2578703" y="2213955"/>
                </a:cubicBezTo>
                <a:cubicBezTo>
                  <a:pt x="2414353" y="2202461"/>
                  <a:pt x="2280442" y="2210673"/>
                  <a:pt x="2004180" y="2213955"/>
                </a:cubicBezTo>
                <a:cubicBezTo>
                  <a:pt x="1727918" y="2217237"/>
                  <a:pt x="1664396" y="2205422"/>
                  <a:pt x="1429657" y="2213955"/>
                </a:cubicBezTo>
                <a:cubicBezTo>
                  <a:pt x="1194918" y="2222488"/>
                  <a:pt x="1088620" y="2238181"/>
                  <a:pt x="921426" y="2213955"/>
                </a:cubicBezTo>
                <a:cubicBezTo>
                  <a:pt x="754232" y="2189729"/>
                  <a:pt x="628613" y="2206207"/>
                  <a:pt x="369000" y="2213955"/>
                </a:cubicBezTo>
                <a:cubicBezTo>
                  <a:pt x="166757" y="2207465"/>
                  <a:pt x="12729" y="2078721"/>
                  <a:pt x="0" y="1844955"/>
                </a:cubicBezTo>
                <a:lnTo>
                  <a:pt x="0" y="1844963"/>
                </a:lnTo>
                <a:cubicBezTo>
                  <a:pt x="-1325" y="1656307"/>
                  <a:pt x="21014" y="1534290"/>
                  <a:pt x="0" y="1291474"/>
                </a:cubicBezTo>
                <a:lnTo>
                  <a:pt x="0" y="1291474"/>
                </a:lnTo>
                <a:cubicBezTo>
                  <a:pt x="-14446" y="1194424"/>
                  <a:pt x="21476" y="911507"/>
                  <a:pt x="0" y="811788"/>
                </a:cubicBezTo>
                <a:cubicBezTo>
                  <a:pt x="-21476" y="712069"/>
                  <a:pt x="-21301" y="515731"/>
                  <a:pt x="0" y="36900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46447"/>
                      <a:gd name="adj2" fmla="val 65475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친구의 소감을 보고</a:t>
            </a:r>
            <a:endParaRPr lang="en-US" altLang="ko-KR" sz="31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가장 인상 깊은 내용을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찾아 발표해 봅시다</a:t>
            </a:r>
            <a:r>
              <a:rPr lang="en-US" altLang="ko-KR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="" xmlns:a16="http://schemas.microsoft.com/office/drawing/2014/main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sp>
        <p:nvSpPr>
          <p:cNvPr id="8" name="말풍선: 모서리가 둥근 사각형 7">
            <a:extLst>
              <a:ext uri="{FF2B5EF4-FFF2-40B4-BE49-F238E27FC236}">
                <a16:creationId xmlns="" xmlns:a16="http://schemas.microsoft.com/office/drawing/2014/main" id="{99D7F58C-E4D7-463B-BF61-94E60CF1B85B}"/>
              </a:ext>
            </a:extLst>
          </p:cNvPr>
          <p:cNvSpPr/>
          <p:nvPr/>
        </p:nvSpPr>
        <p:spPr>
          <a:xfrm>
            <a:off x="7254170" y="4228689"/>
            <a:ext cx="4083752" cy="2134275"/>
          </a:xfrm>
          <a:custGeom>
            <a:avLst/>
            <a:gdLst>
              <a:gd name="connsiteX0" fmla="*/ 0 w 4083752"/>
              <a:gd name="connsiteY0" fmla="*/ 355720 h 2134275"/>
              <a:gd name="connsiteX1" fmla="*/ 355720 w 4083752"/>
              <a:gd name="connsiteY1" fmla="*/ 0 h 2134275"/>
              <a:gd name="connsiteX2" fmla="*/ 1010945 w 4083752"/>
              <a:gd name="connsiteY2" fmla="*/ 0 h 2134275"/>
              <a:gd name="connsiteX3" fmla="*/ 1625641 w 4083752"/>
              <a:gd name="connsiteY3" fmla="*/ 0 h 2134275"/>
              <a:gd name="connsiteX4" fmla="*/ 2382189 w 4083752"/>
              <a:gd name="connsiteY4" fmla="*/ 0 h 2134275"/>
              <a:gd name="connsiteX5" fmla="*/ 2382189 w 4083752"/>
              <a:gd name="connsiteY5" fmla="*/ 0 h 2134275"/>
              <a:gd name="connsiteX6" fmla="*/ 2913077 w 4083752"/>
              <a:gd name="connsiteY6" fmla="*/ 0 h 2134275"/>
              <a:gd name="connsiteX7" fmla="*/ 3403127 w 4083752"/>
              <a:gd name="connsiteY7" fmla="*/ 0 h 2134275"/>
              <a:gd name="connsiteX8" fmla="*/ 3728032 w 4083752"/>
              <a:gd name="connsiteY8" fmla="*/ 0 h 2134275"/>
              <a:gd name="connsiteX9" fmla="*/ 4083752 w 4083752"/>
              <a:gd name="connsiteY9" fmla="*/ 355720 h 2134275"/>
              <a:gd name="connsiteX10" fmla="*/ 4083752 w 4083752"/>
              <a:gd name="connsiteY10" fmla="*/ 809250 h 2134275"/>
              <a:gd name="connsiteX11" fmla="*/ 4083752 w 4083752"/>
              <a:gd name="connsiteY11" fmla="*/ 1244994 h 2134275"/>
              <a:gd name="connsiteX12" fmla="*/ 4641878 w 4083752"/>
              <a:gd name="connsiteY12" fmla="*/ 1531108 h 2134275"/>
              <a:gd name="connsiteX13" fmla="*/ 4083752 w 4083752"/>
              <a:gd name="connsiteY13" fmla="*/ 1778563 h 2134275"/>
              <a:gd name="connsiteX14" fmla="*/ 4083752 w 4083752"/>
              <a:gd name="connsiteY14" fmla="*/ 1778555 h 2134275"/>
              <a:gd name="connsiteX15" fmla="*/ 3728032 w 4083752"/>
              <a:gd name="connsiteY15" fmla="*/ 2134275 h 2134275"/>
              <a:gd name="connsiteX16" fmla="*/ 3403127 w 4083752"/>
              <a:gd name="connsiteY16" fmla="*/ 2134275 h 2134275"/>
              <a:gd name="connsiteX17" fmla="*/ 2872239 w 4083752"/>
              <a:gd name="connsiteY17" fmla="*/ 2134275 h 2134275"/>
              <a:gd name="connsiteX18" fmla="*/ 2382189 w 4083752"/>
              <a:gd name="connsiteY18" fmla="*/ 2134275 h 2134275"/>
              <a:gd name="connsiteX19" fmla="*/ 2382189 w 4083752"/>
              <a:gd name="connsiteY19" fmla="*/ 2134275 h 2134275"/>
              <a:gd name="connsiteX20" fmla="*/ 1726964 w 4083752"/>
              <a:gd name="connsiteY20" fmla="*/ 2134275 h 2134275"/>
              <a:gd name="connsiteX21" fmla="*/ 1051474 w 4083752"/>
              <a:gd name="connsiteY21" fmla="*/ 2134275 h 2134275"/>
              <a:gd name="connsiteX22" fmla="*/ 355720 w 4083752"/>
              <a:gd name="connsiteY22" fmla="*/ 2134275 h 2134275"/>
              <a:gd name="connsiteX23" fmla="*/ 0 w 4083752"/>
              <a:gd name="connsiteY23" fmla="*/ 1778555 h 2134275"/>
              <a:gd name="connsiteX24" fmla="*/ 0 w 4083752"/>
              <a:gd name="connsiteY24" fmla="*/ 1778563 h 2134275"/>
              <a:gd name="connsiteX25" fmla="*/ 0 w 4083752"/>
              <a:gd name="connsiteY25" fmla="*/ 1244994 h 2134275"/>
              <a:gd name="connsiteX26" fmla="*/ 0 w 4083752"/>
              <a:gd name="connsiteY26" fmla="*/ 1244994 h 2134275"/>
              <a:gd name="connsiteX27" fmla="*/ 0 w 4083752"/>
              <a:gd name="connsiteY27" fmla="*/ 782572 h 2134275"/>
              <a:gd name="connsiteX28" fmla="*/ 0 w 4083752"/>
              <a:gd name="connsiteY28" fmla="*/ 355720 h 2134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083752" h="2134275" fill="none" extrusionOk="0">
                <a:moveTo>
                  <a:pt x="0" y="355720"/>
                </a:moveTo>
                <a:cubicBezTo>
                  <a:pt x="-40260" y="158656"/>
                  <a:pt x="177890" y="-17307"/>
                  <a:pt x="355720" y="0"/>
                </a:cubicBezTo>
                <a:cubicBezTo>
                  <a:pt x="498684" y="22227"/>
                  <a:pt x="780702" y="-22162"/>
                  <a:pt x="1010945" y="0"/>
                </a:cubicBezTo>
                <a:cubicBezTo>
                  <a:pt x="1241188" y="22162"/>
                  <a:pt x="1319591" y="20134"/>
                  <a:pt x="1625641" y="0"/>
                </a:cubicBezTo>
                <a:cubicBezTo>
                  <a:pt x="1931691" y="-20134"/>
                  <a:pt x="2216846" y="18811"/>
                  <a:pt x="2382189" y="0"/>
                </a:cubicBezTo>
                <a:lnTo>
                  <a:pt x="2382189" y="0"/>
                </a:lnTo>
                <a:cubicBezTo>
                  <a:pt x="2533114" y="-7506"/>
                  <a:pt x="2735958" y="5225"/>
                  <a:pt x="2913077" y="0"/>
                </a:cubicBezTo>
                <a:cubicBezTo>
                  <a:pt x="3090196" y="-5225"/>
                  <a:pt x="3202202" y="-15529"/>
                  <a:pt x="3403127" y="0"/>
                </a:cubicBezTo>
                <a:cubicBezTo>
                  <a:pt x="3563536" y="-14531"/>
                  <a:pt x="3578678" y="2177"/>
                  <a:pt x="3728032" y="0"/>
                </a:cubicBezTo>
                <a:cubicBezTo>
                  <a:pt x="3923338" y="-8880"/>
                  <a:pt x="4084215" y="180209"/>
                  <a:pt x="4083752" y="355720"/>
                </a:cubicBezTo>
                <a:cubicBezTo>
                  <a:pt x="4102159" y="452216"/>
                  <a:pt x="4081357" y="627584"/>
                  <a:pt x="4083752" y="809250"/>
                </a:cubicBezTo>
                <a:cubicBezTo>
                  <a:pt x="4086148" y="990916"/>
                  <a:pt x="4065899" y="1046809"/>
                  <a:pt x="4083752" y="1244994"/>
                </a:cubicBezTo>
                <a:cubicBezTo>
                  <a:pt x="4330402" y="1337782"/>
                  <a:pt x="4407428" y="1391356"/>
                  <a:pt x="4641878" y="1531108"/>
                </a:cubicBezTo>
                <a:cubicBezTo>
                  <a:pt x="4498473" y="1605455"/>
                  <a:pt x="4278409" y="1708342"/>
                  <a:pt x="4083752" y="1778563"/>
                </a:cubicBezTo>
                <a:lnTo>
                  <a:pt x="4083752" y="1778555"/>
                </a:lnTo>
                <a:cubicBezTo>
                  <a:pt x="4070145" y="1959229"/>
                  <a:pt x="3904869" y="2096987"/>
                  <a:pt x="3728032" y="2134275"/>
                </a:cubicBezTo>
                <a:cubicBezTo>
                  <a:pt x="3593718" y="2121452"/>
                  <a:pt x="3483212" y="2121091"/>
                  <a:pt x="3403127" y="2134275"/>
                </a:cubicBezTo>
                <a:cubicBezTo>
                  <a:pt x="3183657" y="2156174"/>
                  <a:pt x="3027845" y="2149310"/>
                  <a:pt x="2872239" y="2134275"/>
                </a:cubicBezTo>
                <a:cubicBezTo>
                  <a:pt x="2716633" y="2119240"/>
                  <a:pt x="2591655" y="2144074"/>
                  <a:pt x="2382189" y="2134275"/>
                </a:cubicBezTo>
                <a:lnTo>
                  <a:pt x="2382189" y="2134275"/>
                </a:lnTo>
                <a:cubicBezTo>
                  <a:pt x="2056953" y="2139263"/>
                  <a:pt x="1982471" y="2159815"/>
                  <a:pt x="1726964" y="2134275"/>
                </a:cubicBezTo>
                <a:cubicBezTo>
                  <a:pt x="1471458" y="2108735"/>
                  <a:pt x="1241354" y="2145284"/>
                  <a:pt x="1051474" y="2134275"/>
                </a:cubicBezTo>
                <a:cubicBezTo>
                  <a:pt x="861594" y="2123267"/>
                  <a:pt x="579942" y="2137283"/>
                  <a:pt x="355720" y="2134275"/>
                </a:cubicBezTo>
                <a:cubicBezTo>
                  <a:pt x="171207" y="2099996"/>
                  <a:pt x="28352" y="1971505"/>
                  <a:pt x="0" y="1778555"/>
                </a:cubicBezTo>
                <a:lnTo>
                  <a:pt x="0" y="1778563"/>
                </a:lnTo>
                <a:cubicBezTo>
                  <a:pt x="-5850" y="1586484"/>
                  <a:pt x="-23819" y="1444913"/>
                  <a:pt x="0" y="1244994"/>
                </a:cubicBezTo>
                <a:lnTo>
                  <a:pt x="0" y="1244994"/>
                </a:lnTo>
                <a:cubicBezTo>
                  <a:pt x="-15443" y="1101384"/>
                  <a:pt x="-17389" y="1002979"/>
                  <a:pt x="0" y="782572"/>
                </a:cubicBezTo>
                <a:cubicBezTo>
                  <a:pt x="17389" y="562165"/>
                  <a:pt x="-8616" y="565533"/>
                  <a:pt x="0" y="355720"/>
                </a:cubicBezTo>
                <a:close/>
              </a:path>
              <a:path w="4083752" h="2134275" stroke="0" extrusionOk="0">
                <a:moveTo>
                  <a:pt x="0" y="355720"/>
                </a:moveTo>
                <a:cubicBezTo>
                  <a:pt x="6361" y="167488"/>
                  <a:pt x="191634" y="-13583"/>
                  <a:pt x="355720" y="0"/>
                </a:cubicBezTo>
                <a:cubicBezTo>
                  <a:pt x="668187" y="11203"/>
                  <a:pt x="788832" y="-19192"/>
                  <a:pt x="990680" y="0"/>
                </a:cubicBezTo>
                <a:cubicBezTo>
                  <a:pt x="1192528" y="19192"/>
                  <a:pt x="1484629" y="-22584"/>
                  <a:pt x="1645905" y="0"/>
                </a:cubicBezTo>
                <a:cubicBezTo>
                  <a:pt x="1807181" y="22584"/>
                  <a:pt x="2032060" y="-27117"/>
                  <a:pt x="2382189" y="0"/>
                </a:cubicBezTo>
                <a:lnTo>
                  <a:pt x="2382189" y="0"/>
                </a:lnTo>
                <a:cubicBezTo>
                  <a:pt x="2577001" y="-3249"/>
                  <a:pt x="2790935" y="-1211"/>
                  <a:pt x="2913077" y="0"/>
                </a:cubicBezTo>
                <a:cubicBezTo>
                  <a:pt x="3035219" y="1211"/>
                  <a:pt x="3253701" y="-10055"/>
                  <a:pt x="3403127" y="0"/>
                </a:cubicBezTo>
                <a:cubicBezTo>
                  <a:pt x="3512042" y="14779"/>
                  <a:pt x="3628454" y="12354"/>
                  <a:pt x="3728032" y="0"/>
                </a:cubicBezTo>
                <a:cubicBezTo>
                  <a:pt x="3880963" y="-8310"/>
                  <a:pt x="4055934" y="166144"/>
                  <a:pt x="4083752" y="355720"/>
                </a:cubicBezTo>
                <a:cubicBezTo>
                  <a:pt x="4102138" y="506937"/>
                  <a:pt x="4104360" y="668879"/>
                  <a:pt x="4083752" y="791464"/>
                </a:cubicBezTo>
                <a:cubicBezTo>
                  <a:pt x="4063144" y="914049"/>
                  <a:pt x="4091926" y="1059021"/>
                  <a:pt x="4083752" y="1244994"/>
                </a:cubicBezTo>
                <a:cubicBezTo>
                  <a:pt x="4336463" y="1346618"/>
                  <a:pt x="4455555" y="1429953"/>
                  <a:pt x="4641878" y="1531108"/>
                </a:cubicBezTo>
                <a:cubicBezTo>
                  <a:pt x="4528297" y="1577333"/>
                  <a:pt x="4213635" y="1707044"/>
                  <a:pt x="4083752" y="1778563"/>
                </a:cubicBezTo>
                <a:lnTo>
                  <a:pt x="4083752" y="1778555"/>
                </a:lnTo>
                <a:cubicBezTo>
                  <a:pt x="4110862" y="1965239"/>
                  <a:pt x="3947397" y="2136398"/>
                  <a:pt x="3728032" y="2134275"/>
                </a:cubicBezTo>
                <a:cubicBezTo>
                  <a:pt x="3620404" y="2143847"/>
                  <a:pt x="3563495" y="2142865"/>
                  <a:pt x="3403127" y="2134275"/>
                </a:cubicBezTo>
                <a:cubicBezTo>
                  <a:pt x="3240191" y="2143568"/>
                  <a:pt x="3036972" y="2157679"/>
                  <a:pt x="2913077" y="2134275"/>
                </a:cubicBezTo>
                <a:cubicBezTo>
                  <a:pt x="2789182" y="2110872"/>
                  <a:pt x="2511592" y="2127193"/>
                  <a:pt x="2382189" y="2134275"/>
                </a:cubicBezTo>
                <a:lnTo>
                  <a:pt x="2382189" y="2134275"/>
                </a:lnTo>
                <a:cubicBezTo>
                  <a:pt x="2172360" y="2129212"/>
                  <a:pt x="1991174" y="2123625"/>
                  <a:pt x="1747229" y="2134275"/>
                </a:cubicBezTo>
                <a:cubicBezTo>
                  <a:pt x="1503284" y="2144925"/>
                  <a:pt x="1329234" y="2134341"/>
                  <a:pt x="1112268" y="2134275"/>
                </a:cubicBezTo>
                <a:cubicBezTo>
                  <a:pt x="895302" y="2134209"/>
                  <a:pt x="678728" y="2157851"/>
                  <a:pt x="355720" y="2134275"/>
                </a:cubicBezTo>
                <a:cubicBezTo>
                  <a:pt x="119832" y="2130243"/>
                  <a:pt x="17467" y="1963315"/>
                  <a:pt x="0" y="1778555"/>
                </a:cubicBezTo>
                <a:lnTo>
                  <a:pt x="0" y="1778563"/>
                </a:lnTo>
                <a:cubicBezTo>
                  <a:pt x="-17917" y="1644080"/>
                  <a:pt x="-21450" y="1460062"/>
                  <a:pt x="0" y="1244994"/>
                </a:cubicBezTo>
                <a:lnTo>
                  <a:pt x="0" y="1244994"/>
                </a:lnTo>
                <a:cubicBezTo>
                  <a:pt x="-16966" y="1089488"/>
                  <a:pt x="-11630" y="911512"/>
                  <a:pt x="0" y="782572"/>
                </a:cubicBezTo>
                <a:cubicBezTo>
                  <a:pt x="11630" y="653632"/>
                  <a:pt x="10789" y="563325"/>
                  <a:pt x="0" y="35572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63667"/>
                      <a:gd name="adj2" fmla="val 21739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저는 </a:t>
            </a:r>
            <a:r>
              <a:rPr kumimoji="0" lang="ko-KR" altLang="en-US" sz="3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이길벗</a:t>
            </a: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학생의</a:t>
            </a:r>
            <a:endParaRPr kumimoji="0" lang="en-US" altLang="ko-KR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나눔과 소감이</a:t>
            </a:r>
            <a:endParaRPr lang="en-US" altLang="ko-KR" sz="30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가장 기억에 남습니다</a:t>
            </a:r>
            <a:r>
              <a:rPr kumimoji="0" lang="en-US" altLang="ko-KR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왜냐하면</a:t>
            </a:r>
            <a:r>
              <a:rPr lang="en-US" altLang="ko-KR" sz="30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~</a:t>
            </a:r>
            <a:endParaRPr kumimoji="0" lang="ko-KR" alt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4A113DBC-63E9-47E8-B27A-0565B9613EE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43510" y="3324466"/>
            <a:ext cx="7685978" cy="35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2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BF56A789-A2DD-4220-B168-A3DE611E1120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cs typeface="+mn-cs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다음 시간에는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="" xmlns:a16="http://schemas.microsoft.com/office/drawing/2014/main" id="{F531E2A5-6C86-4009-A775-EDD5D216A3AE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custGeom>
            <a:avLst/>
            <a:gdLst>
              <a:gd name="connsiteX0" fmla="*/ 0 w 11074400"/>
              <a:gd name="connsiteY0" fmla="*/ 733793 h 4402667"/>
              <a:gd name="connsiteX1" fmla="*/ 733793 w 11074400"/>
              <a:gd name="connsiteY1" fmla="*/ 0 h 4402667"/>
              <a:gd name="connsiteX2" fmla="*/ 1612130 w 11074400"/>
              <a:gd name="connsiteY2" fmla="*/ 0 h 4402667"/>
              <a:gd name="connsiteX3" fmla="*/ 2010127 w 11074400"/>
              <a:gd name="connsiteY3" fmla="*/ 0 h 4402667"/>
              <a:gd name="connsiteX4" fmla="*/ 2408123 w 11074400"/>
              <a:gd name="connsiteY4" fmla="*/ 0 h 4402667"/>
              <a:gd name="connsiteX5" fmla="*/ 3190393 w 11074400"/>
              <a:gd name="connsiteY5" fmla="*/ 0 h 4402667"/>
              <a:gd name="connsiteX6" fmla="*/ 3876594 w 11074400"/>
              <a:gd name="connsiteY6" fmla="*/ 0 h 4402667"/>
              <a:gd name="connsiteX7" fmla="*/ 4658863 w 11074400"/>
              <a:gd name="connsiteY7" fmla="*/ 0 h 4402667"/>
              <a:gd name="connsiteX8" fmla="*/ 5248996 w 11074400"/>
              <a:gd name="connsiteY8" fmla="*/ 0 h 4402667"/>
              <a:gd name="connsiteX9" fmla="*/ 5839128 w 11074400"/>
              <a:gd name="connsiteY9" fmla="*/ 0 h 4402667"/>
              <a:gd name="connsiteX10" fmla="*/ 6525329 w 11074400"/>
              <a:gd name="connsiteY10" fmla="*/ 0 h 4402667"/>
              <a:gd name="connsiteX11" fmla="*/ 7307599 w 11074400"/>
              <a:gd name="connsiteY11" fmla="*/ 0 h 4402667"/>
              <a:gd name="connsiteX12" fmla="*/ 7705595 w 11074400"/>
              <a:gd name="connsiteY12" fmla="*/ 0 h 4402667"/>
              <a:gd name="connsiteX13" fmla="*/ 8199660 w 11074400"/>
              <a:gd name="connsiteY13" fmla="*/ 0 h 4402667"/>
              <a:gd name="connsiteX14" fmla="*/ 8597656 w 11074400"/>
              <a:gd name="connsiteY14" fmla="*/ 0 h 4402667"/>
              <a:gd name="connsiteX15" fmla="*/ 9283857 w 11074400"/>
              <a:gd name="connsiteY15" fmla="*/ 0 h 4402667"/>
              <a:gd name="connsiteX16" fmla="*/ 9681854 w 11074400"/>
              <a:gd name="connsiteY16" fmla="*/ 0 h 4402667"/>
              <a:gd name="connsiteX17" fmla="*/ 10340607 w 11074400"/>
              <a:gd name="connsiteY17" fmla="*/ 0 h 4402667"/>
              <a:gd name="connsiteX18" fmla="*/ 11074400 w 11074400"/>
              <a:gd name="connsiteY18" fmla="*/ 733793 h 4402667"/>
              <a:gd name="connsiteX19" fmla="*/ 11074400 w 11074400"/>
              <a:gd name="connsiteY19" fmla="*/ 1262108 h 4402667"/>
              <a:gd name="connsiteX20" fmla="*/ 11074400 w 11074400"/>
              <a:gd name="connsiteY20" fmla="*/ 1790422 h 4402667"/>
              <a:gd name="connsiteX21" fmla="*/ 11074400 w 11074400"/>
              <a:gd name="connsiteY21" fmla="*/ 2436140 h 4402667"/>
              <a:gd name="connsiteX22" fmla="*/ 11074400 w 11074400"/>
              <a:gd name="connsiteY22" fmla="*/ 2935104 h 4402667"/>
              <a:gd name="connsiteX23" fmla="*/ 11074400 w 11074400"/>
              <a:gd name="connsiteY23" fmla="*/ 3668874 h 4402667"/>
              <a:gd name="connsiteX24" fmla="*/ 10340607 w 11074400"/>
              <a:gd name="connsiteY24" fmla="*/ 4402667 h 4402667"/>
              <a:gd name="connsiteX25" fmla="*/ 9654406 w 11074400"/>
              <a:gd name="connsiteY25" fmla="*/ 4402667 h 4402667"/>
              <a:gd name="connsiteX26" fmla="*/ 8872137 w 11074400"/>
              <a:gd name="connsiteY26" fmla="*/ 4402667 h 4402667"/>
              <a:gd name="connsiteX27" fmla="*/ 8282004 w 11074400"/>
              <a:gd name="connsiteY27" fmla="*/ 4402667 h 4402667"/>
              <a:gd name="connsiteX28" fmla="*/ 7787939 w 11074400"/>
              <a:gd name="connsiteY28" fmla="*/ 4402667 h 4402667"/>
              <a:gd name="connsiteX29" fmla="*/ 6909602 w 11074400"/>
              <a:gd name="connsiteY29" fmla="*/ 4402667 h 4402667"/>
              <a:gd name="connsiteX30" fmla="*/ 6223401 w 11074400"/>
              <a:gd name="connsiteY30" fmla="*/ 4402667 h 4402667"/>
              <a:gd name="connsiteX31" fmla="*/ 5729336 w 11074400"/>
              <a:gd name="connsiteY31" fmla="*/ 4402667 h 4402667"/>
              <a:gd name="connsiteX32" fmla="*/ 5331340 w 11074400"/>
              <a:gd name="connsiteY32" fmla="*/ 4402667 h 4402667"/>
              <a:gd name="connsiteX33" fmla="*/ 4837275 w 11074400"/>
              <a:gd name="connsiteY33" fmla="*/ 4402667 h 4402667"/>
              <a:gd name="connsiteX34" fmla="*/ 3958938 w 11074400"/>
              <a:gd name="connsiteY34" fmla="*/ 4402667 h 4402667"/>
              <a:gd name="connsiteX35" fmla="*/ 3368805 w 11074400"/>
              <a:gd name="connsiteY35" fmla="*/ 4402667 h 4402667"/>
              <a:gd name="connsiteX36" fmla="*/ 2682604 w 11074400"/>
              <a:gd name="connsiteY36" fmla="*/ 4402667 h 4402667"/>
              <a:gd name="connsiteX37" fmla="*/ 2092471 w 11074400"/>
              <a:gd name="connsiteY37" fmla="*/ 4402667 h 4402667"/>
              <a:gd name="connsiteX38" fmla="*/ 1598406 w 11074400"/>
              <a:gd name="connsiteY38" fmla="*/ 4402667 h 4402667"/>
              <a:gd name="connsiteX39" fmla="*/ 733793 w 11074400"/>
              <a:gd name="connsiteY39" fmla="*/ 4402667 h 4402667"/>
              <a:gd name="connsiteX40" fmla="*/ 0 w 11074400"/>
              <a:gd name="connsiteY40" fmla="*/ 3668874 h 4402667"/>
              <a:gd name="connsiteX41" fmla="*/ 0 w 11074400"/>
              <a:gd name="connsiteY41" fmla="*/ 3169910 h 4402667"/>
              <a:gd name="connsiteX42" fmla="*/ 0 w 11074400"/>
              <a:gd name="connsiteY42" fmla="*/ 2553543 h 4402667"/>
              <a:gd name="connsiteX43" fmla="*/ 0 w 11074400"/>
              <a:gd name="connsiteY43" fmla="*/ 1907825 h 4402667"/>
              <a:gd name="connsiteX44" fmla="*/ 0 w 11074400"/>
              <a:gd name="connsiteY44" fmla="*/ 1291458 h 4402667"/>
              <a:gd name="connsiteX45" fmla="*/ 0 w 11074400"/>
              <a:gd name="connsiteY45" fmla="*/ 733793 h 440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074400" h="4402667" fill="none" extrusionOk="0">
                <a:moveTo>
                  <a:pt x="0" y="733793"/>
                </a:moveTo>
                <a:cubicBezTo>
                  <a:pt x="24777" y="255030"/>
                  <a:pt x="347117" y="54758"/>
                  <a:pt x="733793" y="0"/>
                </a:cubicBezTo>
                <a:cubicBezTo>
                  <a:pt x="1025849" y="-11857"/>
                  <a:pt x="1186705" y="29655"/>
                  <a:pt x="1612130" y="0"/>
                </a:cubicBezTo>
                <a:cubicBezTo>
                  <a:pt x="2037555" y="-29655"/>
                  <a:pt x="1858961" y="6301"/>
                  <a:pt x="2010127" y="0"/>
                </a:cubicBezTo>
                <a:cubicBezTo>
                  <a:pt x="2161293" y="-6301"/>
                  <a:pt x="2265737" y="17412"/>
                  <a:pt x="2408123" y="0"/>
                </a:cubicBezTo>
                <a:cubicBezTo>
                  <a:pt x="2550509" y="-17412"/>
                  <a:pt x="2973892" y="-2099"/>
                  <a:pt x="3190393" y="0"/>
                </a:cubicBezTo>
                <a:cubicBezTo>
                  <a:pt x="3406894" y="2099"/>
                  <a:pt x="3538879" y="23754"/>
                  <a:pt x="3876594" y="0"/>
                </a:cubicBezTo>
                <a:cubicBezTo>
                  <a:pt x="4214309" y="-23754"/>
                  <a:pt x="4277699" y="-36168"/>
                  <a:pt x="4658863" y="0"/>
                </a:cubicBezTo>
                <a:cubicBezTo>
                  <a:pt x="5040027" y="36168"/>
                  <a:pt x="5036033" y="-27663"/>
                  <a:pt x="5248996" y="0"/>
                </a:cubicBezTo>
                <a:cubicBezTo>
                  <a:pt x="5461959" y="27663"/>
                  <a:pt x="5657880" y="26863"/>
                  <a:pt x="5839128" y="0"/>
                </a:cubicBezTo>
                <a:cubicBezTo>
                  <a:pt x="6020376" y="-26863"/>
                  <a:pt x="6196218" y="13238"/>
                  <a:pt x="6525329" y="0"/>
                </a:cubicBezTo>
                <a:cubicBezTo>
                  <a:pt x="6854440" y="-13238"/>
                  <a:pt x="6974384" y="35062"/>
                  <a:pt x="7307599" y="0"/>
                </a:cubicBezTo>
                <a:cubicBezTo>
                  <a:pt x="7640814" y="-35062"/>
                  <a:pt x="7593487" y="9252"/>
                  <a:pt x="7705595" y="0"/>
                </a:cubicBezTo>
                <a:cubicBezTo>
                  <a:pt x="7817703" y="-9252"/>
                  <a:pt x="8027156" y="-14129"/>
                  <a:pt x="8199660" y="0"/>
                </a:cubicBezTo>
                <a:cubicBezTo>
                  <a:pt x="8372165" y="14129"/>
                  <a:pt x="8404358" y="-18385"/>
                  <a:pt x="8597656" y="0"/>
                </a:cubicBezTo>
                <a:cubicBezTo>
                  <a:pt x="8790954" y="18385"/>
                  <a:pt x="9137205" y="14050"/>
                  <a:pt x="9283857" y="0"/>
                </a:cubicBezTo>
                <a:cubicBezTo>
                  <a:pt x="9430509" y="-14050"/>
                  <a:pt x="9493292" y="-18344"/>
                  <a:pt x="9681854" y="0"/>
                </a:cubicBezTo>
                <a:cubicBezTo>
                  <a:pt x="9870416" y="18344"/>
                  <a:pt x="10033543" y="16702"/>
                  <a:pt x="10340607" y="0"/>
                </a:cubicBezTo>
                <a:cubicBezTo>
                  <a:pt x="10755124" y="-18472"/>
                  <a:pt x="11042604" y="346832"/>
                  <a:pt x="11074400" y="733793"/>
                </a:cubicBezTo>
                <a:cubicBezTo>
                  <a:pt x="11062442" y="963696"/>
                  <a:pt x="11089491" y="1100474"/>
                  <a:pt x="11074400" y="1262108"/>
                </a:cubicBezTo>
                <a:cubicBezTo>
                  <a:pt x="11059309" y="1423742"/>
                  <a:pt x="11060659" y="1582941"/>
                  <a:pt x="11074400" y="1790422"/>
                </a:cubicBezTo>
                <a:cubicBezTo>
                  <a:pt x="11088141" y="1997903"/>
                  <a:pt x="11103610" y="2257594"/>
                  <a:pt x="11074400" y="2436140"/>
                </a:cubicBezTo>
                <a:cubicBezTo>
                  <a:pt x="11045190" y="2614686"/>
                  <a:pt x="11085560" y="2766771"/>
                  <a:pt x="11074400" y="2935104"/>
                </a:cubicBezTo>
                <a:cubicBezTo>
                  <a:pt x="11063240" y="3103437"/>
                  <a:pt x="11056115" y="3408208"/>
                  <a:pt x="11074400" y="3668874"/>
                </a:cubicBezTo>
                <a:cubicBezTo>
                  <a:pt x="11037326" y="3979856"/>
                  <a:pt x="10731097" y="4440425"/>
                  <a:pt x="10340607" y="4402667"/>
                </a:cubicBezTo>
                <a:cubicBezTo>
                  <a:pt x="10114954" y="4422372"/>
                  <a:pt x="9801498" y="4411613"/>
                  <a:pt x="9654406" y="4402667"/>
                </a:cubicBezTo>
                <a:cubicBezTo>
                  <a:pt x="9507314" y="4393721"/>
                  <a:pt x="9219126" y="4373217"/>
                  <a:pt x="8872137" y="4402667"/>
                </a:cubicBezTo>
                <a:cubicBezTo>
                  <a:pt x="8525148" y="4432117"/>
                  <a:pt x="8417053" y="4408673"/>
                  <a:pt x="8282004" y="4402667"/>
                </a:cubicBezTo>
                <a:cubicBezTo>
                  <a:pt x="8146955" y="4396661"/>
                  <a:pt x="7907149" y="4379720"/>
                  <a:pt x="7787939" y="4402667"/>
                </a:cubicBezTo>
                <a:cubicBezTo>
                  <a:pt x="7668729" y="4425614"/>
                  <a:pt x="7171485" y="4419619"/>
                  <a:pt x="6909602" y="4402667"/>
                </a:cubicBezTo>
                <a:cubicBezTo>
                  <a:pt x="6647719" y="4385715"/>
                  <a:pt x="6515786" y="4403975"/>
                  <a:pt x="6223401" y="4402667"/>
                </a:cubicBezTo>
                <a:cubicBezTo>
                  <a:pt x="5931016" y="4401359"/>
                  <a:pt x="5949419" y="4390729"/>
                  <a:pt x="5729336" y="4402667"/>
                </a:cubicBezTo>
                <a:cubicBezTo>
                  <a:pt x="5509253" y="4414605"/>
                  <a:pt x="5475513" y="4407234"/>
                  <a:pt x="5331340" y="4402667"/>
                </a:cubicBezTo>
                <a:cubicBezTo>
                  <a:pt x="5187167" y="4398100"/>
                  <a:pt x="5025159" y="4390920"/>
                  <a:pt x="4837275" y="4402667"/>
                </a:cubicBezTo>
                <a:cubicBezTo>
                  <a:pt x="4649392" y="4414414"/>
                  <a:pt x="4311878" y="4400378"/>
                  <a:pt x="3958938" y="4402667"/>
                </a:cubicBezTo>
                <a:cubicBezTo>
                  <a:pt x="3605998" y="4404956"/>
                  <a:pt x="3552308" y="4389757"/>
                  <a:pt x="3368805" y="4402667"/>
                </a:cubicBezTo>
                <a:cubicBezTo>
                  <a:pt x="3185302" y="4415577"/>
                  <a:pt x="2886469" y="4410598"/>
                  <a:pt x="2682604" y="4402667"/>
                </a:cubicBezTo>
                <a:cubicBezTo>
                  <a:pt x="2478739" y="4394736"/>
                  <a:pt x="2252192" y="4413981"/>
                  <a:pt x="2092471" y="4402667"/>
                </a:cubicBezTo>
                <a:cubicBezTo>
                  <a:pt x="1932750" y="4391353"/>
                  <a:pt x="1785887" y="4394943"/>
                  <a:pt x="1598406" y="4402667"/>
                </a:cubicBezTo>
                <a:cubicBezTo>
                  <a:pt x="1410926" y="4410391"/>
                  <a:pt x="1145960" y="4409819"/>
                  <a:pt x="733793" y="4402667"/>
                </a:cubicBezTo>
                <a:cubicBezTo>
                  <a:pt x="310147" y="4393099"/>
                  <a:pt x="64835" y="4105382"/>
                  <a:pt x="0" y="3668874"/>
                </a:cubicBezTo>
                <a:cubicBezTo>
                  <a:pt x="14740" y="3525258"/>
                  <a:pt x="23143" y="3331433"/>
                  <a:pt x="0" y="3169910"/>
                </a:cubicBezTo>
                <a:cubicBezTo>
                  <a:pt x="-23143" y="3008387"/>
                  <a:pt x="-4586" y="2711266"/>
                  <a:pt x="0" y="2553543"/>
                </a:cubicBezTo>
                <a:cubicBezTo>
                  <a:pt x="4586" y="2395820"/>
                  <a:pt x="-4027" y="2125086"/>
                  <a:pt x="0" y="1907825"/>
                </a:cubicBezTo>
                <a:cubicBezTo>
                  <a:pt x="4027" y="1690564"/>
                  <a:pt x="5728" y="1542580"/>
                  <a:pt x="0" y="1291458"/>
                </a:cubicBezTo>
                <a:cubicBezTo>
                  <a:pt x="-5728" y="1040336"/>
                  <a:pt x="12097" y="980055"/>
                  <a:pt x="0" y="733793"/>
                </a:cubicBezTo>
                <a:close/>
              </a:path>
              <a:path w="11074400" h="4402667" stroke="0" extrusionOk="0">
                <a:moveTo>
                  <a:pt x="0" y="733793"/>
                </a:moveTo>
                <a:cubicBezTo>
                  <a:pt x="31653" y="351162"/>
                  <a:pt x="341719" y="5143"/>
                  <a:pt x="733793" y="0"/>
                </a:cubicBezTo>
                <a:cubicBezTo>
                  <a:pt x="904760" y="-7782"/>
                  <a:pt x="1101600" y="-18972"/>
                  <a:pt x="1323926" y="0"/>
                </a:cubicBezTo>
                <a:cubicBezTo>
                  <a:pt x="1546252" y="18972"/>
                  <a:pt x="1610151" y="5442"/>
                  <a:pt x="1721922" y="0"/>
                </a:cubicBezTo>
                <a:cubicBezTo>
                  <a:pt x="1833693" y="-5442"/>
                  <a:pt x="2179415" y="17452"/>
                  <a:pt x="2600260" y="0"/>
                </a:cubicBezTo>
                <a:cubicBezTo>
                  <a:pt x="3021105" y="-17452"/>
                  <a:pt x="3130592" y="2073"/>
                  <a:pt x="3286461" y="0"/>
                </a:cubicBezTo>
                <a:cubicBezTo>
                  <a:pt x="3442330" y="-2073"/>
                  <a:pt x="3844859" y="-2671"/>
                  <a:pt x="4068730" y="0"/>
                </a:cubicBezTo>
                <a:cubicBezTo>
                  <a:pt x="4292601" y="2671"/>
                  <a:pt x="4602250" y="-18145"/>
                  <a:pt x="4850999" y="0"/>
                </a:cubicBezTo>
                <a:cubicBezTo>
                  <a:pt x="5099748" y="18145"/>
                  <a:pt x="5362168" y="1167"/>
                  <a:pt x="5537200" y="0"/>
                </a:cubicBezTo>
                <a:cubicBezTo>
                  <a:pt x="5712232" y="-1167"/>
                  <a:pt x="5936798" y="23250"/>
                  <a:pt x="6223401" y="0"/>
                </a:cubicBezTo>
                <a:cubicBezTo>
                  <a:pt x="6510004" y="-23250"/>
                  <a:pt x="6649138" y="33596"/>
                  <a:pt x="7005670" y="0"/>
                </a:cubicBezTo>
                <a:cubicBezTo>
                  <a:pt x="7362202" y="-33596"/>
                  <a:pt x="7469686" y="16323"/>
                  <a:pt x="7595803" y="0"/>
                </a:cubicBezTo>
                <a:cubicBezTo>
                  <a:pt x="7721920" y="-16323"/>
                  <a:pt x="8057303" y="4765"/>
                  <a:pt x="8474140" y="0"/>
                </a:cubicBezTo>
                <a:cubicBezTo>
                  <a:pt x="8890977" y="-4765"/>
                  <a:pt x="8913541" y="-27348"/>
                  <a:pt x="9064273" y="0"/>
                </a:cubicBezTo>
                <a:cubicBezTo>
                  <a:pt x="9215005" y="27348"/>
                  <a:pt x="9906517" y="1972"/>
                  <a:pt x="10340607" y="0"/>
                </a:cubicBezTo>
                <a:cubicBezTo>
                  <a:pt x="10816799" y="26405"/>
                  <a:pt x="11044232" y="249391"/>
                  <a:pt x="11074400" y="733793"/>
                </a:cubicBezTo>
                <a:cubicBezTo>
                  <a:pt x="11059940" y="873533"/>
                  <a:pt x="11097776" y="1147526"/>
                  <a:pt x="11074400" y="1379511"/>
                </a:cubicBezTo>
                <a:cubicBezTo>
                  <a:pt x="11051024" y="1611496"/>
                  <a:pt x="11054035" y="1854749"/>
                  <a:pt x="11074400" y="1995878"/>
                </a:cubicBezTo>
                <a:cubicBezTo>
                  <a:pt x="11094765" y="2137007"/>
                  <a:pt x="11064815" y="2417795"/>
                  <a:pt x="11074400" y="2582894"/>
                </a:cubicBezTo>
                <a:cubicBezTo>
                  <a:pt x="11083985" y="2747993"/>
                  <a:pt x="11064143" y="2948350"/>
                  <a:pt x="11074400" y="3111209"/>
                </a:cubicBezTo>
                <a:cubicBezTo>
                  <a:pt x="11084657" y="3274068"/>
                  <a:pt x="11055529" y="3417849"/>
                  <a:pt x="11074400" y="3668874"/>
                </a:cubicBezTo>
                <a:cubicBezTo>
                  <a:pt x="11087818" y="4060727"/>
                  <a:pt x="10749271" y="4378182"/>
                  <a:pt x="10340607" y="4402667"/>
                </a:cubicBezTo>
                <a:cubicBezTo>
                  <a:pt x="10099925" y="4378853"/>
                  <a:pt x="9717782" y="4379229"/>
                  <a:pt x="9462270" y="4402667"/>
                </a:cubicBezTo>
                <a:cubicBezTo>
                  <a:pt x="9206758" y="4426105"/>
                  <a:pt x="9002555" y="4419644"/>
                  <a:pt x="8776069" y="4402667"/>
                </a:cubicBezTo>
                <a:cubicBezTo>
                  <a:pt x="8549583" y="4385690"/>
                  <a:pt x="8289636" y="4364647"/>
                  <a:pt x="7993800" y="4402667"/>
                </a:cubicBezTo>
                <a:cubicBezTo>
                  <a:pt x="7697964" y="4440687"/>
                  <a:pt x="7502979" y="4424455"/>
                  <a:pt x="7211530" y="4402667"/>
                </a:cubicBezTo>
                <a:cubicBezTo>
                  <a:pt x="6920081" y="4380880"/>
                  <a:pt x="6585898" y="4398974"/>
                  <a:pt x="6333193" y="4402667"/>
                </a:cubicBezTo>
                <a:cubicBezTo>
                  <a:pt x="6080488" y="4406360"/>
                  <a:pt x="5962212" y="4376938"/>
                  <a:pt x="5646992" y="4402667"/>
                </a:cubicBezTo>
                <a:cubicBezTo>
                  <a:pt x="5331772" y="4428396"/>
                  <a:pt x="5106144" y="4374213"/>
                  <a:pt x="4768655" y="4402667"/>
                </a:cubicBezTo>
                <a:cubicBezTo>
                  <a:pt x="4431166" y="4431121"/>
                  <a:pt x="4194551" y="4397170"/>
                  <a:pt x="3890318" y="4402667"/>
                </a:cubicBezTo>
                <a:cubicBezTo>
                  <a:pt x="3586085" y="4408164"/>
                  <a:pt x="3419707" y="4369397"/>
                  <a:pt x="3011980" y="4402667"/>
                </a:cubicBezTo>
                <a:cubicBezTo>
                  <a:pt x="2604253" y="4435937"/>
                  <a:pt x="2498580" y="4426320"/>
                  <a:pt x="2325779" y="4402667"/>
                </a:cubicBezTo>
                <a:cubicBezTo>
                  <a:pt x="2152978" y="4379014"/>
                  <a:pt x="1856502" y="4440773"/>
                  <a:pt x="1543510" y="4402667"/>
                </a:cubicBezTo>
                <a:cubicBezTo>
                  <a:pt x="1230518" y="4364561"/>
                  <a:pt x="1088454" y="4412620"/>
                  <a:pt x="733793" y="4402667"/>
                </a:cubicBezTo>
                <a:cubicBezTo>
                  <a:pt x="327837" y="4334056"/>
                  <a:pt x="-68261" y="4114547"/>
                  <a:pt x="0" y="3668874"/>
                </a:cubicBezTo>
                <a:cubicBezTo>
                  <a:pt x="27685" y="3419680"/>
                  <a:pt x="15838" y="3342806"/>
                  <a:pt x="0" y="3111209"/>
                </a:cubicBezTo>
                <a:cubicBezTo>
                  <a:pt x="-15838" y="2879613"/>
                  <a:pt x="-12697" y="2761527"/>
                  <a:pt x="0" y="2494842"/>
                </a:cubicBezTo>
                <a:cubicBezTo>
                  <a:pt x="12697" y="2228157"/>
                  <a:pt x="18202" y="1994355"/>
                  <a:pt x="0" y="1849124"/>
                </a:cubicBezTo>
                <a:cubicBezTo>
                  <a:pt x="-18202" y="1703893"/>
                  <a:pt x="-30" y="1561851"/>
                  <a:pt x="0" y="1350160"/>
                </a:cubicBezTo>
                <a:cubicBezTo>
                  <a:pt x="30" y="1138469"/>
                  <a:pt x="-3781" y="908385"/>
                  <a:pt x="0" y="73379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38477298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다음 시간에는</a:t>
            </a:r>
            <a:endParaRPr lang="en-US" altLang="ko-KR" sz="48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새로운 그림책으로 다시 만나요</a:t>
            </a:r>
            <a:r>
              <a:rPr kumimoji="0" lang="en-US" altLang="ko-KR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!</a:t>
            </a:r>
          </a:p>
        </p:txBody>
      </p:sp>
      <p:pic>
        <p:nvPicPr>
          <p:cNvPr id="5" name="그림 4" descr="위성이(가) 표시된 사진&#10;&#10;자동 생성된 설명">
            <a:extLst>
              <a:ext uri="{FF2B5EF4-FFF2-40B4-BE49-F238E27FC236}">
                <a16:creationId xmlns="" xmlns:a16="http://schemas.microsoft.com/office/drawing/2014/main" id="{A7F61C2A-23E9-4BDA-BD69-F58677A28C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676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3">
            <a:extLst>
              <a:ext uri="{FF2B5EF4-FFF2-40B4-BE49-F238E27FC236}">
                <a16:creationId xmlns="" xmlns:a16="http://schemas.microsoft.com/office/drawing/2014/main" id="{80C87D25-B126-4F8A-AD2E-5D77CE906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_x1137123536">
            <a:extLst>
              <a:ext uri="{FF2B5EF4-FFF2-40B4-BE49-F238E27FC236}">
                <a16:creationId xmlns="" xmlns:a16="http://schemas.microsoft.com/office/drawing/2014/main" id="{664DD58D-8641-4AD3-B1CC-BD8F95781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033" y="265905"/>
            <a:ext cx="11019934" cy="1109663"/>
          </a:xfrm>
          <a:custGeom>
            <a:avLst/>
            <a:gdLst>
              <a:gd name="connsiteX0" fmla="*/ 0 w 11019934"/>
              <a:gd name="connsiteY0" fmla="*/ 459267 h 1109663"/>
              <a:gd name="connsiteX1" fmla="*/ 459267 w 11019934"/>
              <a:gd name="connsiteY1" fmla="*/ 0 h 1109663"/>
              <a:gd name="connsiteX2" fmla="*/ 10560667 w 11019934"/>
              <a:gd name="connsiteY2" fmla="*/ 0 h 1109663"/>
              <a:gd name="connsiteX3" fmla="*/ 11019934 w 11019934"/>
              <a:gd name="connsiteY3" fmla="*/ 459267 h 1109663"/>
              <a:gd name="connsiteX4" fmla="*/ 11019934 w 11019934"/>
              <a:gd name="connsiteY4" fmla="*/ 650396 h 1109663"/>
              <a:gd name="connsiteX5" fmla="*/ 10560667 w 11019934"/>
              <a:gd name="connsiteY5" fmla="*/ 1109663 h 1109663"/>
              <a:gd name="connsiteX6" fmla="*/ 459267 w 11019934"/>
              <a:gd name="connsiteY6" fmla="*/ 1109663 h 1109663"/>
              <a:gd name="connsiteX7" fmla="*/ 0 w 11019934"/>
              <a:gd name="connsiteY7" fmla="*/ 650396 h 1109663"/>
              <a:gd name="connsiteX8" fmla="*/ 0 w 11019934"/>
              <a:gd name="connsiteY8" fmla="*/ 459267 h 1109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19934" h="1109663" fill="none" extrusionOk="0">
                <a:moveTo>
                  <a:pt x="0" y="459267"/>
                </a:moveTo>
                <a:cubicBezTo>
                  <a:pt x="11024" y="197647"/>
                  <a:pt x="202405" y="-10736"/>
                  <a:pt x="459267" y="0"/>
                </a:cubicBezTo>
                <a:cubicBezTo>
                  <a:pt x="4138481" y="94980"/>
                  <a:pt x="9036999" y="-163928"/>
                  <a:pt x="10560667" y="0"/>
                </a:cubicBezTo>
                <a:cubicBezTo>
                  <a:pt x="10810445" y="-11904"/>
                  <a:pt x="11006586" y="198585"/>
                  <a:pt x="11019934" y="459267"/>
                </a:cubicBezTo>
                <a:cubicBezTo>
                  <a:pt x="11003934" y="496192"/>
                  <a:pt x="11004569" y="622272"/>
                  <a:pt x="11019934" y="650396"/>
                </a:cubicBezTo>
                <a:cubicBezTo>
                  <a:pt x="11011192" y="910618"/>
                  <a:pt x="10781495" y="1099322"/>
                  <a:pt x="10560667" y="1109663"/>
                </a:cubicBezTo>
                <a:cubicBezTo>
                  <a:pt x="5998912" y="1101343"/>
                  <a:pt x="3760946" y="960749"/>
                  <a:pt x="459267" y="1109663"/>
                </a:cubicBezTo>
                <a:cubicBezTo>
                  <a:pt x="214609" y="1085982"/>
                  <a:pt x="-730" y="907793"/>
                  <a:pt x="0" y="650396"/>
                </a:cubicBezTo>
                <a:cubicBezTo>
                  <a:pt x="-5435" y="567323"/>
                  <a:pt x="5963" y="505647"/>
                  <a:pt x="0" y="459267"/>
                </a:cubicBezTo>
                <a:close/>
              </a:path>
              <a:path w="11019934" h="1109663" stroke="0" extrusionOk="0">
                <a:moveTo>
                  <a:pt x="0" y="459267"/>
                </a:moveTo>
                <a:cubicBezTo>
                  <a:pt x="23816" y="191423"/>
                  <a:pt x="210301" y="12897"/>
                  <a:pt x="459267" y="0"/>
                </a:cubicBezTo>
                <a:cubicBezTo>
                  <a:pt x="1859602" y="92237"/>
                  <a:pt x="6832175" y="75170"/>
                  <a:pt x="10560667" y="0"/>
                </a:cubicBezTo>
                <a:cubicBezTo>
                  <a:pt x="10854966" y="13091"/>
                  <a:pt x="11020762" y="228036"/>
                  <a:pt x="11019934" y="459267"/>
                </a:cubicBezTo>
                <a:cubicBezTo>
                  <a:pt x="11013256" y="505201"/>
                  <a:pt x="11031834" y="629287"/>
                  <a:pt x="11019934" y="650396"/>
                </a:cubicBezTo>
                <a:cubicBezTo>
                  <a:pt x="11041194" y="893703"/>
                  <a:pt x="10843093" y="1107856"/>
                  <a:pt x="10560667" y="1109663"/>
                </a:cubicBezTo>
                <a:cubicBezTo>
                  <a:pt x="7204985" y="977363"/>
                  <a:pt x="4370901" y="1018212"/>
                  <a:pt x="459267" y="1109663"/>
                </a:cubicBezTo>
                <a:cubicBezTo>
                  <a:pt x="237783" y="1116185"/>
                  <a:pt x="23416" y="909706"/>
                  <a:pt x="0" y="650396"/>
                </a:cubicBezTo>
                <a:cubicBezTo>
                  <a:pt x="9543" y="557226"/>
                  <a:pt x="4936" y="493160"/>
                  <a:pt x="0" y="459267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36000"/>
            </a:schemeClr>
          </a:solidFill>
          <a:ln w="19050">
            <a:solidFill>
              <a:srgbClr val="DC5A3C"/>
            </a:solidFill>
            <a:prstDash val="solid"/>
            <a:round/>
            <a:headEnd/>
            <a:tailEnd/>
            <a:extLst>
              <a:ext uri="{C807C97D-BFC1-408E-A445-0C87EB9F89A2}">
                <ask:lineSketchStyleProps xmlns="" xmlns:ask="http://schemas.microsoft.com/office/drawing/2018/sketchyshapes" sd="2398613620">
                  <a:prstGeom prst="roundRect">
                    <a:avLst>
                      <a:gd name="adj" fmla="val 41388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4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ko-KR" sz="4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선생님께 드리는 안내서 </a:t>
            </a:r>
            <a:r>
              <a:rPr kumimoji="0" lang="en-US" altLang="ko-KR" sz="4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</a:t>
            </a:r>
            <a:endParaRPr kumimoji="0" lang="en-US" altLang="ko-K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="" xmlns:a16="http://schemas.microsoft.com/office/drawing/2014/main" id="{E859D267-C40E-4402-8620-2BAF008B1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12" name="_x1137129008">
            <a:extLst>
              <a:ext uri="{FF2B5EF4-FFF2-40B4-BE49-F238E27FC236}">
                <a16:creationId xmlns="" xmlns:a16="http://schemas.microsoft.com/office/drawing/2014/main" id="{5013064D-0756-4CB0-9BD5-6061E08DB1EE}"/>
              </a:ext>
            </a:extLst>
          </p:cNvPr>
          <p:cNvGrpSpPr>
            <a:grpSpLocks/>
          </p:cNvGrpSpPr>
          <p:nvPr/>
        </p:nvGrpSpPr>
        <p:grpSpPr bwMode="auto">
          <a:xfrm>
            <a:off x="586032" y="1690687"/>
            <a:ext cx="11019933" cy="4901408"/>
            <a:chOff x="0" y="0"/>
            <a:chExt cx="64233" cy="37092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3" name="_x1137129224">
              <a:extLst>
                <a:ext uri="{FF2B5EF4-FFF2-40B4-BE49-F238E27FC236}">
                  <a16:creationId xmlns="" xmlns:a16="http://schemas.microsoft.com/office/drawing/2014/main" id="{92785996-8E19-419E-8B7A-62329146D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64233" cy="37092"/>
            </a:xfrm>
            <a:prstGeom prst="roundRect">
              <a:avLst>
                <a:gd name="adj" fmla="val 722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_x1137129728">
              <a:extLst>
                <a:ext uri="{FF2B5EF4-FFF2-40B4-BE49-F238E27FC236}">
                  <a16:creationId xmlns="" xmlns:a16="http://schemas.microsoft.com/office/drawing/2014/main" id="{8039AFCB-D89C-45B2-8358-B7D4313F0F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4" y="5924"/>
              <a:ext cx="16381" cy="55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3000" b="1" i="0" u="none" strike="noStrike" cap="none" normalizeH="0" baseline="0" dirty="0">
                  <a:ln>
                    <a:noFill/>
                  </a:ln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[</a:t>
              </a:r>
              <a:r>
                <a:rPr kumimoji="0" lang="ko-KR" altLang="en-US" sz="3000" b="1" i="0" u="none" strike="noStrike" cap="none" normalizeH="0" baseline="0" dirty="0">
                  <a:ln>
                    <a:noFill/>
                  </a:ln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관련 교과</a:t>
              </a:r>
              <a:r>
                <a:rPr kumimoji="0" lang="en-US" altLang="ko-KR" sz="3000" b="1" i="0" u="none" strike="noStrike" cap="none" normalizeH="0" baseline="0" dirty="0">
                  <a:ln>
                    <a:noFill/>
                  </a:ln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]</a:t>
              </a:r>
            </a:p>
          </p:txBody>
        </p:sp>
        <p:grpSp>
          <p:nvGrpSpPr>
            <p:cNvPr id="15" name="_x1137129368">
              <a:extLst>
                <a:ext uri="{FF2B5EF4-FFF2-40B4-BE49-F238E27FC236}">
                  <a16:creationId xmlns="" xmlns:a16="http://schemas.microsoft.com/office/drawing/2014/main" id="{B2528C68-7684-4C7E-B365-4281EDB095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54" y="15592"/>
              <a:ext cx="58675" cy="16248"/>
              <a:chOff x="1463" y="2561"/>
              <a:chExt cx="58675" cy="16248"/>
            </a:xfrm>
            <a:grpFill/>
          </p:grpSpPr>
          <p:sp>
            <p:nvSpPr>
              <p:cNvPr id="16" name="_x1137130016">
                <a:extLst>
                  <a:ext uri="{FF2B5EF4-FFF2-40B4-BE49-F238E27FC236}">
                    <a16:creationId xmlns="" xmlns:a16="http://schemas.microsoft.com/office/drawing/2014/main" id="{48B4304A-96B5-4369-9042-263FEAF2B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6566"/>
                <a:ext cx="58675" cy="1224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lnSpc>
                    <a:spcPct val="130000"/>
                  </a:lnSpc>
                </a:pPr>
                <a:r>
                  <a:rPr lang="en-US" altLang="ko-KR" sz="2400" dirty="0"/>
                  <a:t>[5</a:t>
                </a:r>
                <a:r>
                  <a:rPr lang="ko-KR" altLang="en-US" sz="2400" dirty="0"/>
                  <a:t>국</a:t>
                </a:r>
                <a:r>
                  <a:rPr lang="en-US" altLang="ko-KR" sz="2400" dirty="0"/>
                  <a:t>01-07] </a:t>
                </a:r>
                <a:r>
                  <a:rPr lang="ko-KR" altLang="en-US" sz="2400" dirty="0"/>
                  <a:t>상대가 처한 상황을 이해하고 공감하며 듣는 태도를 지닌다</a:t>
                </a:r>
                <a:r>
                  <a:rPr lang="en-US" altLang="ko-KR" sz="2400" dirty="0"/>
                  <a:t>.</a:t>
                </a:r>
                <a:endParaRPr lang="ko-KR" altLang="en-US" sz="2400" dirty="0"/>
              </a:p>
              <a:p>
                <a:pPr fontAlgn="base">
                  <a:lnSpc>
                    <a:spcPct val="130000"/>
                  </a:lnSpc>
                </a:pPr>
                <a:r>
                  <a:rPr lang="en-US" altLang="ko-KR" sz="2400" dirty="0"/>
                  <a:t>[5</a:t>
                </a:r>
                <a:r>
                  <a:rPr lang="ko-KR" altLang="en-US" sz="2400" dirty="0"/>
                  <a:t>도</a:t>
                </a:r>
                <a:r>
                  <a:rPr lang="en-US" altLang="ko-KR" sz="2400" dirty="0"/>
                  <a:t>03-01] </a:t>
                </a:r>
                <a:r>
                  <a:rPr lang="ko-KR" altLang="en-US" sz="2400" dirty="0"/>
                  <a:t>인권의 의미와 인권을 존중하는 삶의 중요성을 이해하고</a:t>
                </a:r>
                <a:r>
                  <a:rPr lang="en-US" altLang="ko-KR" sz="2400" dirty="0"/>
                  <a:t>,</a:t>
                </a:r>
              </a:p>
              <a:p>
                <a:pPr fontAlgn="base">
                  <a:lnSpc>
                    <a:spcPct val="130000"/>
                  </a:lnSpc>
                </a:pPr>
                <a:r>
                  <a:rPr lang="ko-KR" altLang="en-US" sz="2400" dirty="0"/>
                  <a:t>인권 존중의 방법을 익힌다</a:t>
                </a:r>
                <a:r>
                  <a:rPr lang="en-US" altLang="ko-KR" sz="2400" dirty="0"/>
                  <a:t>.</a:t>
                </a:r>
                <a:endParaRPr lang="ko-KR" altLang="en-US" sz="2400" dirty="0"/>
              </a:p>
            </p:txBody>
          </p:sp>
          <p:sp>
            <p:nvSpPr>
              <p:cNvPr id="17" name="_x1137139016">
                <a:extLst>
                  <a:ext uri="{FF2B5EF4-FFF2-40B4-BE49-F238E27FC236}">
                    <a16:creationId xmlns="" xmlns:a16="http://schemas.microsoft.com/office/drawing/2014/main" id="{998E427B-6DD9-4255-BD89-C078D84345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2561"/>
                <a:ext cx="20942" cy="44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ko-KR" sz="3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9C271"/>
                    </a:highlight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[</a:t>
                </a:r>
                <a:r>
                  <a:rPr kumimoji="0" lang="ko-KR" altLang="en-US" sz="3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9C271"/>
                    </a:highlight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관련 성취기준</a:t>
                </a:r>
                <a:r>
                  <a:rPr kumimoji="0" lang="en-US" altLang="ko-KR" sz="3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9C271"/>
                    </a:highlight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]</a:t>
                </a:r>
                <a:endParaRPr kumimoji="0" lang="en-US" altLang="ko-KR" sz="3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endParaRPr>
              </a:p>
            </p:txBody>
          </p:sp>
        </p:grpSp>
      </p:grpSp>
      <p:sp>
        <p:nvSpPr>
          <p:cNvPr id="19" name="Rectangle 19">
            <a:extLst>
              <a:ext uri="{FF2B5EF4-FFF2-40B4-BE49-F238E27FC236}">
                <a16:creationId xmlns="" xmlns:a16="http://schemas.microsoft.com/office/drawing/2014/main" id="{94335FFF-8D77-4661-ACFD-5EE155E5E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14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147" name="_x1137139376" descr="cif00002">
            <a:extLst>
              <a:ext uri="{FF2B5EF4-FFF2-40B4-BE49-F238E27FC236}">
                <a16:creationId xmlns="" xmlns:a16="http://schemas.microsoft.com/office/drawing/2014/main" id="{81C2CA2B-50E1-4D30-ABA6-58B8BDFF3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642" y="593438"/>
            <a:ext cx="4122608" cy="242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20">
            <a:extLst>
              <a:ext uri="{FF2B5EF4-FFF2-40B4-BE49-F238E27FC236}">
                <a16:creationId xmlns="" xmlns:a16="http://schemas.microsoft.com/office/drawing/2014/main" id="{0E6E10A7-389F-4876-ABDF-825B826AD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16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146" name="_x1137139520" descr="cif00003">
            <a:extLst>
              <a:ext uri="{FF2B5EF4-FFF2-40B4-BE49-F238E27FC236}">
                <a16:creationId xmlns="" xmlns:a16="http://schemas.microsoft.com/office/drawing/2014/main" id="{1A1346F2-54A7-4416-8F29-08676EE1E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828800"/>
            <a:ext cx="117475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1">
            <a:extLst>
              <a:ext uri="{FF2B5EF4-FFF2-40B4-BE49-F238E27FC236}">
                <a16:creationId xmlns="" xmlns:a16="http://schemas.microsoft.com/office/drawing/2014/main" id="{E3080DB5-39AE-40CD-A86B-ADBBF82C4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288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8" name="그림 27" descr="램프, 시계이(가) 표시된 사진&#10;&#10;자동 생성된 설명">
            <a:extLst>
              <a:ext uri="{FF2B5EF4-FFF2-40B4-BE49-F238E27FC236}">
                <a16:creationId xmlns="" xmlns:a16="http://schemas.microsoft.com/office/drawing/2014/main" id="{AA0263FB-4517-4379-82C6-FEEB2FD321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030">
            <a:off x="567226" y="69111"/>
            <a:ext cx="1573240" cy="2043555"/>
          </a:xfrm>
          <a:prstGeom prst="rect">
            <a:avLst/>
          </a:prstGeom>
        </p:spPr>
      </p:pic>
      <p:pic>
        <p:nvPicPr>
          <p:cNvPr id="6" name="그림 5" descr="시계이(가) 표시된 사진&#10;&#10;자동 생성된 설명">
            <a:extLst>
              <a:ext uri="{FF2B5EF4-FFF2-40B4-BE49-F238E27FC236}">
                <a16:creationId xmlns="" xmlns:a16="http://schemas.microsoft.com/office/drawing/2014/main" id="{7BCCD061-308A-4B0A-9FA6-97E51E02C2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8330" y="2078353"/>
            <a:ext cx="1599711" cy="1213171"/>
          </a:xfrm>
          <a:prstGeom prst="rect">
            <a:avLst/>
          </a:prstGeom>
        </p:spPr>
      </p:pic>
      <p:pic>
        <p:nvPicPr>
          <p:cNvPr id="3" name="그림 2" descr="셔츠이(가) 표시된 사진&#10;&#10;자동 생성된 설명">
            <a:extLst>
              <a:ext uri="{FF2B5EF4-FFF2-40B4-BE49-F238E27FC236}">
                <a16:creationId xmlns="" xmlns:a16="http://schemas.microsoft.com/office/drawing/2014/main" id="{2221ABFA-74A1-4C61-BE99-B2E29E7BBD1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993" y="2078353"/>
            <a:ext cx="1429373" cy="1143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878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3">
            <a:extLst>
              <a:ext uri="{FF2B5EF4-FFF2-40B4-BE49-F238E27FC236}">
                <a16:creationId xmlns="" xmlns:a16="http://schemas.microsoft.com/office/drawing/2014/main" id="{80C87D25-B126-4F8A-AD2E-5D77CE906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15">
            <a:extLst>
              <a:ext uri="{FF2B5EF4-FFF2-40B4-BE49-F238E27FC236}">
                <a16:creationId xmlns="" xmlns:a16="http://schemas.microsoft.com/office/drawing/2014/main" id="{E859D267-C40E-4402-8620-2BAF008B1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9" name="Rectangle 19">
            <a:extLst>
              <a:ext uri="{FF2B5EF4-FFF2-40B4-BE49-F238E27FC236}">
                <a16:creationId xmlns="" xmlns:a16="http://schemas.microsoft.com/office/drawing/2014/main" id="{94335FFF-8D77-4661-ACFD-5EE155E5E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14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" name="Rectangle 20">
            <a:extLst>
              <a:ext uri="{FF2B5EF4-FFF2-40B4-BE49-F238E27FC236}">
                <a16:creationId xmlns="" xmlns:a16="http://schemas.microsoft.com/office/drawing/2014/main" id="{0E6E10A7-389F-4876-ABDF-825B826AD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16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146" name="_x1137139520" descr="cif00003">
            <a:extLst>
              <a:ext uri="{FF2B5EF4-FFF2-40B4-BE49-F238E27FC236}">
                <a16:creationId xmlns="" xmlns:a16="http://schemas.microsoft.com/office/drawing/2014/main" id="{1A1346F2-54A7-4416-8F29-08676EE1E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828800"/>
            <a:ext cx="117475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1">
            <a:extLst>
              <a:ext uri="{FF2B5EF4-FFF2-40B4-BE49-F238E27FC236}">
                <a16:creationId xmlns="" xmlns:a16="http://schemas.microsoft.com/office/drawing/2014/main" id="{E3080DB5-39AE-40CD-A86B-ADBBF82C4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288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3" name="_x1137123536">
            <a:extLst>
              <a:ext uri="{FF2B5EF4-FFF2-40B4-BE49-F238E27FC236}">
                <a16:creationId xmlns="" xmlns:a16="http://schemas.microsoft.com/office/drawing/2014/main" id="{30EADBBD-3B29-4B75-8514-EE4ADE32DF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033" y="265905"/>
            <a:ext cx="11019934" cy="1109663"/>
          </a:xfrm>
          <a:custGeom>
            <a:avLst/>
            <a:gdLst>
              <a:gd name="connsiteX0" fmla="*/ 0 w 11019934"/>
              <a:gd name="connsiteY0" fmla="*/ 459267 h 1109663"/>
              <a:gd name="connsiteX1" fmla="*/ 459267 w 11019934"/>
              <a:gd name="connsiteY1" fmla="*/ 0 h 1109663"/>
              <a:gd name="connsiteX2" fmla="*/ 10560667 w 11019934"/>
              <a:gd name="connsiteY2" fmla="*/ 0 h 1109663"/>
              <a:gd name="connsiteX3" fmla="*/ 11019934 w 11019934"/>
              <a:gd name="connsiteY3" fmla="*/ 459267 h 1109663"/>
              <a:gd name="connsiteX4" fmla="*/ 11019934 w 11019934"/>
              <a:gd name="connsiteY4" fmla="*/ 650396 h 1109663"/>
              <a:gd name="connsiteX5" fmla="*/ 10560667 w 11019934"/>
              <a:gd name="connsiteY5" fmla="*/ 1109663 h 1109663"/>
              <a:gd name="connsiteX6" fmla="*/ 459267 w 11019934"/>
              <a:gd name="connsiteY6" fmla="*/ 1109663 h 1109663"/>
              <a:gd name="connsiteX7" fmla="*/ 0 w 11019934"/>
              <a:gd name="connsiteY7" fmla="*/ 650396 h 1109663"/>
              <a:gd name="connsiteX8" fmla="*/ 0 w 11019934"/>
              <a:gd name="connsiteY8" fmla="*/ 459267 h 1109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19934" h="1109663" fill="none" extrusionOk="0">
                <a:moveTo>
                  <a:pt x="0" y="459267"/>
                </a:moveTo>
                <a:cubicBezTo>
                  <a:pt x="11024" y="197647"/>
                  <a:pt x="202405" y="-10736"/>
                  <a:pt x="459267" y="0"/>
                </a:cubicBezTo>
                <a:cubicBezTo>
                  <a:pt x="4138481" y="94980"/>
                  <a:pt x="9036999" y="-163928"/>
                  <a:pt x="10560667" y="0"/>
                </a:cubicBezTo>
                <a:cubicBezTo>
                  <a:pt x="10810445" y="-11904"/>
                  <a:pt x="11006586" y="198585"/>
                  <a:pt x="11019934" y="459267"/>
                </a:cubicBezTo>
                <a:cubicBezTo>
                  <a:pt x="11003934" y="496192"/>
                  <a:pt x="11004569" y="622272"/>
                  <a:pt x="11019934" y="650396"/>
                </a:cubicBezTo>
                <a:cubicBezTo>
                  <a:pt x="11011192" y="910618"/>
                  <a:pt x="10781495" y="1099322"/>
                  <a:pt x="10560667" y="1109663"/>
                </a:cubicBezTo>
                <a:cubicBezTo>
                  <a:pt x="5998912" y="1101343"/>
                  <a:pt x="3760946" y="960749"/>
                  <a:pt x="459267" y="1109663"/>
                </a:cubicBezTo>
                <a:cubicBezTo>
                  <a:pt x="214609" y="1085982"/>
                  <a:pt x="-730" y="907793"/>
                  <a:pt x="0" y="650396"/>
                </a:cubicBezTo>
                <a:cubicBezTo>
                  <a:pt x="-5435" y="567323"/>
                  <a:pt x="5963" y="505647"/>
                  <a:pt x="0" y="459267"/>
                </a:cubicBezTo>
                <a:close/>
              </a:path>
              <a:path w="11019934" h="1109663" stroke="0" extrusionOk="0">
                <a:moveTo>
                  <a:pt x="0" y="459267"/>
                </a:moveTo>
                <a:cubicBezTo>
                  <a:pt x="23816" y="191423"/>
                  <a:pt x="210301" y="12897"/>
                  <a:pt x="459267" y="0"/>
                </a:cubicBezTo>
                <a:cubicBezTo>
                  <a:pt x="1859602" y="92237"/>
                  <a:pt x="6832175" y="75170"/>
                  <a:pt x="10560667" y="0"/>
                </a:cubicBezTo>
                <a:cubicBezTo>
                  <a:pt x="10854966" y="13091"/>
                  <a:pt x="11020762" y="228036"/>
                  <a:pt x="11019934" y="459267"/>
                </a:cubicBezTo>
                <a:cubicBezTo>
                  <a:pt x="11013256" y="505201"/>
                  <a:pt x="11031834" y="629287"/>
                  <a:pt x="11019934" y="650396"/>
                </a:cubicBezTo>
                <a:cubicBezTo>
                  <a:pt x="11041194" y="893703"/>
                  <a:pt x="10843093" y="1107856"/>
                  <a:pt x="10560667" y="1109663"/>
                </a:cubicBezTo>
                <a:cubicBezTo>
                  <a:pt x="7204985" y="977363"/>
                  <a:pt x="4370901" y="1018212"/>
                  <a:pt x="459267" y="1109663"/>
                </a:cubicBezTo>
                <a:cubicBezTo>
                  <a:pt x="237783" y="1116185"/>
                  <a:pt x="23416" y="909706"/>
                  <a:pt x="0" y="650396"/>
                </a:cubicBezTo>
                <a:cubicBezTo>
                  <a:pt x="9543" y="557226"/>
                  <a:pt x="4936" y="493160"/>
                  <a:pt x="0" y="459267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36000"/>
            </a:schemeClr>
          </a:solidFill>
          <a:ln w="19050">
            <a:solidFill>
              <a:srgbClr val="DC5A3C"/>
            </a:solidFill>
            <a:prstDash val="solid"/>
            <a:round/>
            <a:headEnd/>
            <a:tailEnd/>
            <a:extLst>
              <a:ext uri="{C807C97D-BFC1-408E-A445-0C87EB9F89A2}">
                <ask:lineSketchStyleProps xmlns="" xmlns:ask="http://schemas.microsoft.com/office/drawing/2018/sketchyshapes" sd="2398613620">
                  <a:prstGeom prst="roundRect">
                    <a:avLst>
                      <a:gd name="adj" fmla="val 41388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4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ko-KR" sz="4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선생님께 드리는 안내서 </a:t>
            </a:r>
            <a:r>
              <a:rPr kumimoji="0" lang="en-US" altLang="ko-KR" sz="4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</a:t>
            </a:r>
            <a:endParaRPr kumimoji="0" lang="en-US" altLang="ko-K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="" xmlns:a16="http://schemas.microsoft.com/office/drawing/2014/main" id="{06CFF2A2-72A8-41EE-8B08-9B55B49A13A6}"/>
              </a:ext>
            </a:extLst>
          </p:cNvPr>
          <p:cNvGrpSpPr/>
          <p:nvPr/>
        </p:nvGrpSpPr>
        <p:grpSpPr>
          <a:xfrm>
            <a:off x="586032" y="1690687"/>
            <a:ext cx="13069925" cy="4901408"/>
            <a:chOff x="586032" y="1690687"/>
            <a:chExt cx="13069925" cy="4901408"/>
          </a:xfrm>
        </p:grpSpPr>
        <p:sp>
          <p:nvSpPr>
            <p:cNvPr id="25" name="_x1137129224">
              <a:extLst>
                <a:ext uri="{FF2B5EF4-FFF2-40B4-BE49-F238E27FC236}">
                  <a16:creationId xmlns="" xmlns:a16="http://schemas.microsoft.com/office/drawing/2014/main" id="{C0F05164-1BF6-42B2-9C23-6487D60556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032" y="1690687"/>
              <a:ext cx="11019933" cy="4901408"/>
            </a:xfrm>
            <a:prstGeom prst="roundRect">
              <a:avLst>
                <a:gd name="adj" fmla="val 7227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_x1137130016">
              <a:extLst>
                <a:ext uri="{FF2B5EF4-FFF2-40B4-BE49-F238E27FC236}">
                  <a16:creationId xmlns="" xmlns:a16="http://schemas.microsoft.com/office/drawing/2014/main" id="{92F146F1-D566-45C9-AFA3-AA26CC0F51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5413" y="2450844"/>
              <a:ext cx="9820544" cy="1617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/>
              <a:r>
                <a:rPr lang="ko-KR" altLang="en-US" sz="2400" dirty="0" err="1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함초롬돋움</a:t>
              </a:r>
              <a:endParaRPr lang="ko-KR" altLang="en-US" sz="24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sp>
          <p:nvSpPr>
            <p:cNvPr id="31" name="_x1137129728">
              <a:extLst>
                <a:ext uri="{FF2B5EF4-FFF2-40B4-BE49-F238E27FC236}">
                  <a16:creationId xmlns="" xmlns:a16="http://schemas.microsoft.com/office/drawing/2014/main" id="{15E9979A-B326-43C8-8FFA-18BE805420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0075" y="2473496"/>
              <a:ext cx="2605338" cy="591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3000" b="1" i="0" u="none" strike="noStrike" cap="none" normalizeH="0" baseline="0" dirty="0">
                  <a:ln>
                    <a:noFill/>
                  </a:ln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[</a:t>
              </a:r>
              <a:r>
                <a:rPr kumimoji="0" lang="ko-KR" altLang="en-US" sz="3000" b="1" i="0" u="none" strike="noStrike" cap="none" normalizeH="0" baseline="0" dirty="0">
                  <a:ln>
                    <a:noFill/>
                  </a:ln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사용한 글꼴</a:t>
              </a:r>
              <a:r>
                <a:rPr kumimoji="0" lang="en-US" altLang="ko-KR" sz="3000" b="1" i="0" u="none" strike="noStrike" cap="none" normalizeH="0" baseline="0" dirty="0">
                  <a:ln>
                    <a:noFill/>
                  </a:ln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]</a:t>
              </a:r>
            </a:p>
          </p:txBody>
        </p:sp>
        <p:sp>
          <p:nvSpPr>
            <p:cNvPr id="32" name="_x1137139016">
              <a:extLst>
                <a:ext uri="{FF2B5EF4-FFF2-40B4-BE49-F238E27FC236}">
                  <a16:creationId xmlns="" xmlns:a16="http://schemas.microsoft.com/office/drawing/2014/main" id="{01F20859-CC12-4AEA-926F-80D4153A2A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0075" y="3149269"/>
              <a:ext cx="3592848" cy="591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30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[</a:t>
              </a:r>
              <a:r>
                <a:rPr lang="ko-KR" altLang="en-US" sz="3000" b="1" dirty="0">
                  <a:solidFill>
                    <a:srgbClr val="000000"/>
                  </a:solidFill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차시 안내</a:t>
              </a:r>
              <a:r>
                <a:rPr kumimoji="0" lang="en-US" altLang="ko-KR" sz="30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]</a:t>
              </a:r>
              <a:endParaRPr kumimoji="0" lang="en-US" altLang="ko-KR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9C271"/>
                </a:highlight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sp>
          <p:nvSpPr>
            <p:cNvPr id="33" name="_x1137130016">
              <a:extLst>
                <a:ext uri="{FF2B5EF4-FFF2-40B4-BE49-F238E27FC236}">
                  <a16:creationId xmlns="" xmlns:a16="http://schemas.microsoft.com/office/drawing/2014/main" id="{DDF1003D-A217-4629-8EFA-1DBD56AE81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0075" y="3716951"/>
              <a:ext cx="9820544" cy="2578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lnSpc>
                  <a:spcPct val="130000"/>
                </a:lnSpc>
              </a:pP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이번 차시는 지난 시간에 다짐했던 배려와 나눔을 되돌아보고 소감을</a:t>
              </a:r>
              <a:endParaRPr lang="en-US" altLang="ko-KR" sz="24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  <a:p>
              <a:pPr fontAlgn="base">
                <a:lnSpc>
                  <a:spcPct val="130000"/>
                </a:lnSpc>
              </a:pP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나누는 활동으로 이루어져 있습니다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 </a:t>
              </a: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진정한 이해의 선물이란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 </a:t>
              </a: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단순히</a:t>
              </a:r>
              <a:endParaRPr lang="en-US" altLang="ko-KR" sz="24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  <a:p>
              <a:pPr fontAlgn="base">
                <a:lnSpc>
                  <a:spcPct val="130000"/>
                </a:lnSpc>
              </a:pP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배려를 선물하는 것이 아닌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,</a:t>
              </a: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 이를 다시 나눌 줄 아는 사람으로 성장할 수 있는 힘을 나누는 것이 아닐까요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? </a:t>
              </a: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아이들이 본 차시 활동을 통해 진정한 이해의 선물을 이해하고 실천할 수 있게 되기를 바랍니다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  <a:endParaRPr lang="ko-KR" altLang="en-US" sz="24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</p:grpSp>
      <p:pic>
        <p:nvPicPr>
          <p:cNvPr id="6147" name="_x1137139376" descr="cif00002">
            <a:extLst>
              <a:ext uri="{FF2B5EF4-FFF2-40B4-BE49-F238E27FC236}">
                <a16:creationId xmlns="" xmlns:a16="http://schemas.microsoft.com/office/drawing/2014/main" id="{81C2CA2B-50E1-4D30-ABA6-58B8BDFF3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642" y="593438"/>
            <a:ext cx="4122608" cy="242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그림 27" descr="램프, 시계이(가) 표시된 사진&#10;&#10;자동 생성된 설명">
            <a:extLst>
              <a:ext uri="{FF2B5EF4-FFF2-40B4-BE49-F238E27FC236}">
                <a16:creationId xmlns="" xmlns:a16="http://schemas.microsoft.com/office/drawing/2014/main" id="{AA0263FB-4517-4379-82C6-FEEB2FD321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030">
            <a:off x="567226" y="69111"/>
            <a:ext cx="1573240" cy="2043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751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2FFC36C0-F120-44C0-8E71-5A9833E62313}"/>
              </a:ext>
            </a:extLst>
          </p:cNvPr>
          <p:cNvSpPr/>
          <p:nvPr/>
        </p:nvSpPr>
        <p:spPr>
          <a:xfrm>
            <a:off x="1552859" y="2302576"/>
            <a:ext cx="9086281" cy="3458285"/>
          </a:xfrm>
          <a:custGeom>
            <a:avLst/>
            <a:gdLst>
              <a:gd name="connsiteX0" fmla="*/ 0 w 9086281"/>
              <a:gd name="connsiteY0" fmla="*/ 356930 h 3458285"/>
              <a:gd name="connsiteX1" fmla="*/ 356930 w 9086281"/>
              <a:gd name="connsiteY1" fmla="*/ 0 h 3458285"/>
              <a:gd name="connsiteX2" fmla="*/ 1138356 w 9086281"/>
              <a:gd name="connsiteY2" fmla="*/ 0 h 3458285"/>
              <a:gd name="connsiteX3" fmla="*/ 1752334 w 9086281"/>
              <a:gd name="connsiteY3" fmla="*/ 0 h 3458285"/>
              <a:gd name="connsiteX4" fmla="*/ 2366311 w 9086281"/>
              <a:gd name="connsiteY4" fmla="*/ 0 h 3458285"/>
              <a:gd name="connsiteX5" fmla="*/ 2896564 w 9086281"/>
              <a:gd name="connsiteY5" fmla="*/ 0 h 3458285"/>
              <a:gd name="connsiteX6" fmla="*/ 3426818 w 9086281"/>
              <a:gd name="connsiteY6" fmla="*/ 0 h 3458285"/>
              <a:gd name="connsiteX7" fmla="*/ 3957071 w 9086281"/>
              <a:gd name="connsiteY7" fmla="*/ 0 h 3458285"/>
              <a:gd name="connsiteX8" fmla="*/ 4403600 w 9086281"/>
              <a:gd name="connsiteY8" fmla="*/ 0 h 3458285"/>
              <a:gd name="connsiteX9" fmla="*/ 4933853 w 9086281"/>
              <a:gd name="connsiteY9" fmla="*/ 0 h 3458285"/>
              <a:gd name="connsiteX10" fmla="*/ 5547831 w 9086281"/>
              <a:gd name="connsiteY10" fmla="*/ 0 h 3458285"/>
              <a:gd name="connsiteX11" fmla="*/ 6245533 w 9086281"/>
              <a:gd name="connsiteY11" fmla="*/ 0 h 3458285"/>
              <a:gd name="connsiteX12" fmla="*/ 6775786 w 9086281"/>
              <a:gd name="connsiteY12" fmla="*/ 0 h 3458285"/>
              <a:gd name="connsiteX13" fmla="*/ 7306039 w 9086281"/>
              <a:gd name="connsiteY13" fmla="*/ 0 h 3458285"/>
              <a:gd name="connsiteX14" fmla="*/ 7752569 w 9086281"/>
              <a:gd name="connsiteY14" fmla="*/ 0 h 3458285"/>
              <a:gd name="connsiteX15" fmla="*/ 8729351 w 9086281"/>
              <a:gd name="connsiteY15" fmla="*/ 0 h 3458285"/>
              <a:gd name="connsiteX16" fmla="*/ 9086281 w 9086281"/>
              <a:gd name="connsiteY16" fmla="*/ 356930 h 3458285"/>
              <a:gd name="connsiteX17" fmla="*/ 9086281 w 9086281"/>
              <a:gd name="connsiteY17" fmla="*/ 1097925 h 3458285"/>
              <a:gd name="connsiteX18" fmla="*/ 9086281 w 9086281"/>
              <a:gd name="connsiteY18" fmla="*/ 1784031 h 3458285"/>
              <a:gd name="connsiteX19" fmla="*/ 9086281 w 9086281"/>
              <a:gd name="connsiteY19" fmla="*/ 2415249 h 3458285"/>
              <a:gd name="connsiteX20" fmla="*/ 9086281 w 9086281"/>
              <a:gd name="connsiteY20" fmla="*/ 3101355 h 3458285"/>
              <a:gd name="connsiteX21" fmla="*/ 8729351 w 9086281"/>
              <a:gd name="connsiteY21" fmla="*/ 3458285 h 3458285"/>
              <a:gd name="connsiteX22" fmla="*/ 8115373 w 9086281"/>
              <a:gd name="connsiteY22" fmla="*/ 3458285 h 3458285"/>
              <a:gd name="connsiteX23" fmla="*/ 7585120 w 9086281"/>
              <a:gd name="connsiteY23" fmla="*/ 3458285 h 3458285"/>
              <a:gd name="connsiteX24" fmla="*/ 6887418 w 9086281"/>
              <a:gd name="connsiteY24" fmla="*/ 3458285 h 3458285"/>
              <a:gd name="connsiteX25" fmla="*/ 6357165 w 9086281"/>
              <a:gd name="connsiteY25" fmla="*/ 3458285 h 3458285"/>
              <a:gd name="connsiteX26" fmla="*/ 5575739 w 9086281"/>
              <a:gd name="connsiteY26" fmla="*/ 3458285 h 3458285"/>
              <a:gd name="connsiteX27" fmla="*/ 4878037 w 9086281"/>
              <a:gd name="connsiteY27" fmla="*/ 3458285 h 3458285"/>
              <a:gd name="connsiteX28" fmla="*/ 4264060 w 9086281"/>
              <a:gd name="connsiteY28" fmla="*/ 3458285 h 3458285"/>
              <a:gd name="connsiteX29" fmla="*/ 3650082 w 9086281"/>
              <a:gd name="connsiteY29" fmla="*/ 3458285 h 3458285"/>
              <a:gd name="connsiteX30" fmla="*/ 2784932 w 9086281"/>
              <a:gd name="connsiteY30" fmla="*/ 3458285 h 3458285"/>
              <a:gd name="connsiteX31" fmla="*/ 2170955 w 9086281"/>
              <a:gd name="connsiteY31" fmla="*/ 3458285 h 3458285"/>
              <a:gd name="connsiteX32" fmla="*/ 1724425 w 9086281"/>
              <a:gd name="connsiteY32" fmla="*/ 3458285 h 3458285"/>
              <a:gd name="connsiteX33" fmla="*/ 1110448 w 9086281"/>
              <a:gd name="connsiteY33" fmla="*/ 3458285 h 3458285"/>
              <a:gd name="connsiteX34" fmla="*/ 356930 w 9086281"/>
              <a:gd name="connsiteY34" fmla="*/ 3458285 h 3458285"/>
              <a:gd name="connsiteX35" fmla="*/ 0 w 9086281"/>
              <a:gd name="connsiteY35" fmla="*/ 3101355 h 3458285"/>
              <a:gd name="connsiteX36" fmla="*/ 0 w 9086281"/>
              <a:gd name="connsiteY36" fmla="*/ 2415249 h 3458285"/>
              <a:gd name="connsiteX37" fmla="*/ 0 w 9086281"/>
              <a:gd name="connsiteY37" fmla="*/ 1729143 h 3458285"/>
              <a:gd name="connsiteX38" fmla="*/ 0 w 9086281"/>
              <a:gd name="connsiteY38" fmla="*/ 1097925 h 3458285"/>
              <a:gd name="connsiteX39" fmla="*/ 0 w 9086281"/>
              <a:gd name="connsiteY39" fmla="*/ 356930 h 3458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9086281" h="3458285" fill="none" extrusionOk="0">
                <a:moveTo>
                  <a:pt x="0" y="356930"/>
                </a:moveTo>
                <a:cubicBezTo>
                  <a:pt x="4822" y="121468"/>
                  <a:pt x="122873" y="20348"/>
                  <a:pt x="356930" y="0"/>
                </a:cubicBezTo>
                <a:cubicBezTo>
                  <a:pt x="633402" y="-16712"/>
                  <a:pt x="913914" y="26756"/>
                  <a:pt x="1138356" y="0"/>
                </a:cubicBezTo>
                <a:cubicBezTo>
                  <a:pt x="1362798" y="-26756"/>
                  <a:pt x="1537126" y="25856"/>
                  <a:pt x="1752334" y="0"/>
                </a:cubicBezTo>
                <a:cubicBezTo>
                  <a:pt x="1967542" y="-25856"/>
                  <a:pt x="2184450" y="4349"/>
                  <a:pt x="2366311" y="0"/>
                </a:cubicBezTo>
                <a:cubicBezTo>
                  <a:pt x="2548172" y="-4349"/>
                  <a:pt x="2727587" y="19995"/>
                  <a:pt x="2896564" y="0"/>
                </a:cubicBezTo>
                <a:cubicBezTo>
                  <a:pt x="3065541" y="-19995"/>
                  <a:pt x="3219710" y="19154"/>
                  <a:pt x="3426818" y="0"/>
                </a:cubicBezTo>
                <a:cubicBezTo>
                  <a:pt x="3633926" y="-19154"/>
                  <a:pt x="3699601" y="-11371"/>
                  <a:pt x="3957071" y="0"/>
                </a:cubicBezTo>
                <a:cubicBezTo>
                  <a:pt x="4214541" y="11371"/>
                  <a:pt x="4262094" y="-4669"/>
                  <a:pt x="4403600" y="0"/>
                </a:cubicBezTo>
                <a:cubicBezTo>
                  <a:pt x="4545106" y="4669"/>
                  <a:pt x="4697862" y="-6620"/>
                  <a:pt x="4933853" y="0"/>
                </a:cubicBezTo>
                <a:cubicBezTo>
                  <a:pt x="5169844" y="6620"/>
                  <a:pt x="5424649" y="29807"/>
                  <a:pt x="5547831" y="0"/>
                </a:cubicBezTo>
                <a:cubicBezTo>
                  <a:pt x="5671013" y="-29807"/>
                  <a:pt x="5977949" y="9012"/>
                  <a:pt x="6245533" y="0"/>
                </a:cubicBezTo>
                <a:cubicBezTo>
                  <a:pt x="6513117" y="-9012"/>
                  <a:pt x="6558713" y="16229"/>
                  <a:pt x="6775786" y="0"/>
                </a:cubicBezTo>
                <a:cubicBezTo>
                  <a:pt x="6992859" y="-16229"/>
                  <a:pt x="7079159" y="-9832"/>
                  <a:pt x="7306039" y="0"/>
                </a:cubicBezTo>
                <a:cubicBezTo>
                  <a:pt x="7532919" y="9832"/>
                  <a:pt x="7662645" y="-4416"/>
                  <a:pt x="7752569" y="0"/>
                </a:cubicBezTo>
                <a:cubicBezTo>
                  <a:pt x="7842493" y="4416"/>
                  <a:pt x="8390776" y="19674"/>
                  <a:pt x="8729351" y="0"/>
                </a:cubicBezTo>
                <a:cubicBezTo>
                  <a:pt x="8949579" y="26927"/>
                  <a:pt x="9053347" y="145593"/>
                  <a:pt x="9086281" y="356930"/>
                </a:cubicBezTo>
                <a:cubicBezTo>
                  <a:pt x="9093413" y="606390"/>
                  <a:pt x="9091287" y="746636"/>
                  <a:pt x="9086281" y="1097925"/>
                </a:cubicBezTo>
                <a:cubicBezTo>
                  <a:pt x="9081275" y="1449215"/>
                  <a:pt x="9115075" y="1520701"/>
                  <a:pt x="9086281" y="1784031"/>
                </a:cubicBezTo>
                <a:cubicBezTo>
                  <a:pt x="9057487" y="2047361"/>
                  <a:pt x="9077156" y="2285668"/>
                  <a:pt x="9086281" y="2415249"/>
                </a:cubicBezTo>
                <a:cubicBezTo>
                  <a:pt x="9095406" y="2544830"/>
                  <a:pt x="9076541" y="2962666"/>
                  <a:pt x="9086281" y="3101355"/>
                </a:cubicBezTo>
                <a:cubicBezTo>
                  <a:pt x="9094320" y="3319352"/>
                  <a:pt x="8897333" y="3441587"/>
                  <a:pt x="8729351" y="3458285"/>
                </a:cubicBezTo>
                <a:cubicBezTo>
                  <a:pt x="8579705" y="3454873"/>
                  <a:pt x="8360217" y="3441083"/>
                  <a:pt x="8115373" y="3458285"/>
                </a:cubicBezTo>
                <a:cubicBezTo>
                  <a:pt x="7870529" y="3475487"/>
                  <a:pt x="7743636" y="3431822"/>
                  <a:pt x="7585120" y="3458285"/>
                </a:cubicBezTo>
                <a:cubicBezTo>
                  <a:pt x="7426604" y="3484748"/>
                  <a:pt x="7172243" y="3429899"/>
                  <a:pt x="6887418" y="3458285"/>
                </a:cubicBezTo>
                <a:cubicBezTo>
                  <a:pt x="6602593" y="3486671"/>
                  <a:pt x="6519111" y="3434543"/>
                  <a:pt x="6357165" y="3458285"/>
                </a:cubicBezTo>
                <a:cubicBezTo>
                  <a:pt x="6195219" y="3482027"/>
                  <a:pt x="5779337" y="3482647"/>
                  <a:pt x="5575739" y="3458285"/>
                </a:cubicBezTo>
                <a:cubicBezTo>
                  <a:pt x="5372141" y="3433923"/>
                  <a:pt x="5079065" y="3478118"/>
                  <a:pt x="4878037" y="3458285"/>
                </a:cubicBezTo>
                <a:cubicBezTo>
                  <a:pt x="4677009" y="3438452"/>
                  <a:pt x="4540962" y="3459673"/>
                  <a:pt x="4264060" y="3458285"/>
                </a:cubicBezTo>
                <a:cubicBezTo>
                  <a:pt x="3987158" y="3456897"/>
                  <a:pt x="3787590" y="3456370"/>
                  <a:pt x="3650082" y="3458285"/>
                </a:cubicBezTo>
                <a:cubicBezTo>
                  <a:pt x="3512574" y="3460200"/>
                  <a:pt x="3207111" y="3422366"/>
                  <a:pt x="2784932" y="3458285"/>
                </a:cubicBezTo>
                <a:cubicBezTo>
                  <a:pt x="2362753" y="3494205"/>
                  <a:pt x="2464690" y="3459258"/>
                  <a:pt x="2170955" y="3458285"/>
                </a:cubicBezTo>
                <a:cubicBezTo>
                  <a:pt x="1877220" y="3457312"/>
                  <a:pt x="1860845" y="3457076"/>
                  <a:pt x="1724425" y="3458285"/>
                </a:cubicBezTo>
                <a:cubicBezTo>
                  <a:pt x="1588005" y="3459495"/>
                  <a:pt x="1342690" y="3479398"/>
                  <a:pt x="1110448" y="3458285"/>
                </a:cubicBezTo>
                <a:cubicBezTo>
                  <a:pt x="878206" y="3437172"/>
                  <a:pt x="553438" y="3463757"/>
                  <a:pt x="356930" y="3458285"/>
                </a:cubicBezTo>
                <a:cubicBezTo>
                  <a:pt x="191389" y="3460207"/>
                  <a:pt x="24625" y="3273171"/>
                  <a:pt x="0" y="3101355"/>
                </a:cubicBezTo>
                <a:cubicBezTo>
                  <a:pt x="-33493" y="2829548"/>
                  <a:pt x="-23883" y="2556668"/>
                  <a:pt x="0" y="2415249"/>
                </a:cubicBezTo>
                <a:cubicBezTo>
                  <a:pt x="23883" y="2273830"/>
                  <a:pt x="-25094" y="1968777"/>
                  <a:pt x="0" y="1729143"/>
                </a:cubicBezTo>
                <a:cubicBezTo>
                  <a:pt x="25094" y="1489509"/>
                  <a:pt x="30970" y="1403176"/>
                  <a:pt x="0" y="1097925"/>
                </a:cubicBezTo>
                <a:cubicBezTo>
                  <a:pt x="-30970" y="792674"/>
                  <a:pt x="-7925" y="531826"/>
                  <a:pt x="0" y="356930"/>
                </a:cubicBezTo>
                <a:close/>
              </a:path>
              <a:path w="9086281" h="3458285" stroke="0" extrusionOk="0">
                <a:moveTo>
                  <a:pt x="0" y="356930"/>
                </a:moveTo>
                <a:cubicBezTo>
                  <a:pt x="-8133" y="195708"/>
                  <a:pt x="132869" y="497"/>
                  <a:pt x="356930" y="0"/>
                </a:cubicBezTo>
                <a:cubicBezTo>
                  <a:pt x="497281" y="-7119"/>
                  <a:pt x="753449" y="12407"/>
                  <a:pt x="887183" y="0"/>
                </a:cubicBezTo>
                <a:cubicBezTo>
                  <a:pt x="1020917" y="-12407"/>
                  <a:pt x="1220450" y="-16483"/>
                  <a:pt x="1333712" y="0"/>
                </a:cubicBezTo>
                <a:cubicBezTo>
                  <a:pt x="1446974" y="16483"/>
                  <a:pt x="1602908" y="9515"/>
                  <a:pt x="1780242" y="0"/>
                </a:cubicBezTo>
                <a:cubicBezTo>
                  <a:pt x="1957576" y="-9515"/>
                  <a:pt x="2098260" y="-20526"/>
                  <a:pt x="2310495" y="0"/>
                </a:cubicBezTo>
                <a:cubicBezTo>
                  <a:pt x="2522730" y="20526"/>
                  <a:pt x="2894905" y="27817"/>
                  <a:pt x="3175645" y="0"/>
                </a:cubicBezTo>
                <a:cubicBezTo>
                  <a:pt x="3456385" y="-27817"/>
                  <a:pt x="3767408" y="36410"/>
                  <a:pt x="4040795" y="0"/>
                </a:cubicBezTo>
                <a:cubicBezTo>
                  <a:pt x="4314182" y="-36410"/>
                  <a:pt x="4324628" y="-14265"/>
                  <a:pt x="4487324" y="0"/>
                </a:cubicBezTo>
                <a:cubicBezTo>
                  <a:pt x="4650020" y="14265"/>
                  <a:pt x="4968407" y="-28184"/>
                  <a:pt x="5268750" y="0"/>
                </a:cubicBezTo>
                <a:cubicBezTo>
                  <a:pt x="5569093" y="28184"/>
                  <a:pt x="5753506" y="2424"/>
                  <a:pt x="5882728" y="0"/>
                </a:cubicBezTo>
                <a:cubicBezTo>
                  <a:pt x="6011950" y="-2424"/>
                  <a:pt x="6467354" y="31693"/>
                  <a:pt x="6664154" y="0"/>
                </a:cubicBezTo>
                <a:cubicBezTo>
                  <a:pt x="6860954" y="-31693"/>
                  <a:pt x="7145872" y="14508"/>
                  <a:pt x="7361856" y="0"/>
                </a:cubicBezTo>
                <a:cubicBezTo>
                  <a:pt x="7577840" y="-14508"/>
                  <a:pt x="7595616" y="12957"/>
                  <a:pt x="7808385" y="0"/>
                </a:cubicBezTo>
                <a:cubicBezTo>
                  <a:pt x="8021154" y="-12957"/>
                  <a:pt x="8290622" y="13215"/>
                  <a:pt x="8729351" y="0"/>
                </a:cubicBezTo>
                <a:cubicBezTo>
                  <a:pt x="8898564" y="-14641"/>
                  <a:pt x="9066875" y="154668"/>
                  <a:pt x="9086281" y="356930"/>
                </a:cubicBezTo>
                <a:cubicBezTo>
                  <a:pt x="9072965" y="561398"/>
                  <a:pt x="9089129" y="689215"/>
                  <a:pt x="9086281" y="988148"/>
                </a:cubicBezTo>
                <a:cubicBezTo>
                  <a:pt x="9083433" y="1287081"/>
                  <a:pt x="9108400" y="1439687"/>
                  <a:pt x="9086281" y="1591921"/>
                </a:cubicBezTo>
                <a:cubicBezTo>
                  <a:pt x="9064162" y="1744155"/>
                  <a:pt x="9120741" y="2118725"/>
                  <a:pt x="9086281" y="2332916"/>
                </a:cubicBezTo>
                <a:cubicBezTo>
                  <a:pt x="9051821" y="2547108"/>
                  <a:pt x="9091293" y="2766635"/>
                  <a:pt x="9086281" y="3101355"/>
                </a:cubicBezTo>
                <a:cubicBezTo>
                  <a:pt x="9128495" y="3280038"/>
                  <a:pt x="8939307" y="3470403"/>
                  <a:pt x="8729351" y="3458285"/>
                </a:cubicBezTo>
                <a:cubicBezTo>
                  <a:pt x="8556052" y="3458519"/>
                  <a:pt x="8501620" y="3460343"/>
                  <a:pt x="8282822" y="3458285"/>
                </a:cubicBezTo>
                <a:cubicBezTo>
                  <a:pt x="8064024" y="3456227"/>
                  <a:pt x="7907088" y="3486231"/>
                  <a:pt x="7668844" y="3458285"/>
                </a:cubicBezTo>
                <a:cubicBezTo>
                  <a:pt x="7430600" y="3430339"/>
                  <a:pt x="7215980" y="3476932"/>
                  <a:pt x="6803694" y="3458285"/>
                </a:cubicBezTo>
                <a:cubicBezTo>
                  <a:pt x="6391408" y="3439639"/>
                  <a:pt x="6307689" y="3432925"/>
                  <a:pt x="5938544" y="3458285"/>
                </a:cubicBezTo>
                <a:cubicBezTo>
                  <a:pt x="5569399" y="3483646"/>
                  <a:pt x="5619393" y="3446135"/>
                  <a:pt x="5492015" y="3458285"/>
                </a:cubicBezTo>
                <a:cubicBezTo>
                  <a:pt x="5364637" y="3470435"/>
                  <a:pt x="4857838" y="3435467"/>
                  <a:pt x="4626865" y="3458285"/>
                </a:cubicBezTo>
                <a:cubicBezTo>
                  <a:pt x="4395892" y="3481104"/>
                  <a:pt x="4003617" y="3474046"/>
                  <a:pt x="3845439" y="3458285"/>
                </a:cubicBezTo>
                <a:cubicBezTo>
                  <a:pt x="3687261" y="3442524"/>
                  <a:pt x="3326525" y="3496115"/>
                  <a:pt x="3064013" y="3458285"/>
                </a:cubicBezTo>
                <a:cubicBezTo>
                  <a:pt x="2801501" y="3420455"/>
                  <a:pt x="2695594" y="3464845"/>
                  <a:pt x="2366311" y="3458285"/>
                </a:cubicBezTo>
                <a:cubicBezTo>
                  <a:pt x="2037028" y="3451725"/>
                  <a:pt x="1756031" y="3486542"/>
                  <a:pt x="1501161" y="3458285"/>
                </a:cubicBezTo>
                <a:cubicBezTo>
                  <a:pt x="1246291" y="3430029"/>
                  <a:pt x="818565" y="3454394"/>
                  <a:pt x="356930" y="3458285"/>
                </a:cubicBezTo>
                <a:cubicBezTo>
                  <a:pt x="152881" y="3469644"/>
                  <a:pt x="46995" y="3304837"/>
                  <a:pt x="0" y="3101355"/>
                </a:cubicBezTo>
                <a:cubicBezTo>
                  <a:pt x="-15898" y="2775086"/>
                  <a:pt x="25766" y="2571038"/>
                  <a:pt x="0" y="2387805"/>
                </a:cubicBezTo>
                <a:cubicBezTo>
                  <a:pt x="-25766" y="2204572"/>
                  <a:pt x="30979" y="1985431"/>
                  <a:pt x="0" y="1729143"/>
                </a:cubicBezTo>
                <a:cubicBezTo>
                  <a:pt x="-30979" y="1472855"/>
                  <a:pt x="21686" y="1196621"/>
                  <a:pt x="0" y="1043036"/>
                </a:cubicBezTo>
                <a:cubicBezTo>
                  <a:pt x="-21686" y="889451"/>
                  <a:pt x="21586" y="545243"/>
                  <a:pt x="0" y="35693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3936736760">
                  <a:prstGeom prst="roundRect">
                    <a:avLst>
                      <a:gd name="adj" fmla="val 10321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배려와 이해의</a:t>
            </a:r>
            <a:endParaRPr lang="en-US" altLang="ko-KR" sz="44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44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소감 나누기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70371567-0369-4688-A992-842A470645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7" t="15168" r="9399" b="14370"/>
          <a:stretch/>
        </p:blipFill>
        <p:spPr>
          <a:xfrm>
            <a:off x="596022" y="4361437"/>
            <a:ext cx="2946074" cy="1952388"/>
          </a:xfrm>
          <a:prstGeom prst="rect">
            <a:avLst/>
          </a:prstGeom>
        </p:spPr>
      </p:pic>
      <p:pic>
        <p:nvPicPr>
          <p:cNvPr id="6" name="그림 5" descr="플레이트, 그리기, 모니터, 컴퓨터이(가) 표시된 사진&#10;&#10;자동 생성된 설명">
            <a:extLst>
              <a:ext uri="{FF2B5EF4-FFF2-40B4-BE49-F238E27FC236}">
                <a16:creationId xmlns="" xmlns:a16="http://schemas.microsoft.com/office/drawing/2014/main" id="{3BF00694-C608-43AA-9EC0-CC8972F8E8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163" y="755846"/>
            <a:ext cx="6547671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411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2FFC36C0-F120-44C0-8E71-5A9833E62313}"/>
              </a:ext>
            </a:extLst>
          </p:cNvPr>
          <p:cNvSpPr/>
          <p:nvPr/>
        </p:nvSpPr>
        <p:spPr>
          <a:xfrm>
            <a:off x="1552859" y="2302576"/>
            <a:ext cx="9094120" cy="3458285"/>
          </a:xfrm>
          <a:custGeom>
            <a:avLst/>
            <a:gdLst>
              <a:gd name="connsiteX0" fmla="*/ 0 w 9086281"/>
              <a:gd name="connsiteY0" fmla="*/ 356930 h 3458285"/>
              <a:gd name="connsiteX1" fmla="*/ 356930 w 9086281"/>
              <a:gd name="connsiteY1" fmla="*/ 0 h 3458285"/>
              <a:gd name="connsiteX2" fmla="*/ 1138356 w 9086281"/>
              <a:gd name="connsiteY2" fmla="*/ 0 h 3458285"/>
              <a:gd name="connsiteX3" fmla="*/ 1752334 w 9086281"/>
              <a:gd name="connsiteY3" fmla="*/ 0 h 3458285"/>
              <a:gd name="connsiteX4" fmla="*/ 2366311 w 9086281"/>
              <a:gd name="connsiteY4" fmla="*/ 0 h 3458285"/>
              <a:gd name="connsiteX5" fmla="*/ 2896564 w 9086281"/>
              <a:gd name="connsiteY5" fmla="*/ 0 h 3458285"/>
              <a:gd name="connsiteX6" fmla="*/ 3426818 w 9086281"/>
              <a:gd name="connsiteY6" fmla="*/ 0 h 3458285"/>
              <a:gd name="connsiteX7" fmla="*/ 3957071 w 9086281"/>
              <a:gd name="connsiteY7" fmla="*/ 0 h 3458285"/>
              <a:gd name="connsiteX8" fmla="*/ 4403600 w 9086281"/>
              <a:gd name="connsiteY8" fmla="*/ 0 h 3458285"/>
              <a:gd name="connsiteX9" fmla="*/ 4933853 w 9086281"/>
              <a:gd name="connsiteY9" fmla="*/ 0 h 3458285"/>
              <a:gd name="connsiteX10" fmla="*/ 5547831 w 9086281"/>
              <a:gd name="connsiteY10" fmla="*/ 0 h 3458285"/>
              <a:gd name="connsiteX11" fmla="*/ 6245533 w 9086281"/>
              <a:gd name="connsiteY11" fmla="*/ 0 h 3458285"/>
              <a:gd name="connsiteX12" fmla="*/ 6775786 w 9086281"/>
              <a:gd name="connsiteY12" fmla="*/ 0 h 3458285"/>
              <a:gd name="connsiteX13" fmla="*/ 7306039 w 9086281"/>
              <a:gd name="connsiteY13" fmla="*/ 0 h 3458285"/>
              <a:gd name="connsiteX14" fmla="*/ 7752569 w 9086281"/>
              <a:gd name="connsiteY14" fmla="*/ 0 h 3458285"/>
              <a:gd name="connsiteX15" fmla="*/ 8729351 w 9086281"/>
              <a:gd name="connsiteY15" fmla="*/ 0 h 3458285"/>
              <a:gd name="connsiteX16" fmla="*/ 9086281 w 9086281"/>
              <a:gd name="connsiteY16" fmla="*/ 356930 h 3458285"/>
              <a:gd name="connsiteX17" fmla="*/ 9086281 w 9086281"/>
              <a:gd name="connsiteY17" fmla="*/ 1097925 h 3458285"/>
              <a:gd name="connsiteX18" fmla="*/ 9086281 w 9086281"/>
              <a:gd name="connsiteY18" fmla="*/ 1784031 h 3458285"/>
              <a:gd name="connsiteX19" fmla="*/ 9086281 w 9086281"/>
              <a:gd name="connsiteY19" fmla="*/ 2415249 h 3458285"/>
              <a:gd name="connsiteX20" fmla="*/ 9086281 w 9086281"/>
              <a:gd name="connsiteY20" fmla="*/ 3101355 h 3458285"/>
              <a:gd name="connsiteX21" fmla="*/ 8729351 w 9086281"/>
              <a:gd name="connsiteY21" fmla="*/ 3458285 h 3458285"/>
              <a:gd name="connsiteX22" fmla="*/ 8115373 w 9086281"/>
              <a:gd name="connsiteY22" fmla="*/ 3458285 h 3458285"/>
              <a:gd name="connsiteX23" fmla="*/ 7585120 w 9086281"/>
              <a:gd name="connsiteY23" fmla="*/ 3458285 h 3458285"/>
              <a:gd name="connsiteX24" fmla="*/ 6887418 w 9086281"/>
              <a:gd name="connsiteY24" fmla="*/ 3458285 h 3458285"/>
              <a:gd name="connsiteX25" fmla="*/ 6357165 w 9086281"/>
              <a:gd name="connsiteY25" fmla="*/ 3458285 h 3458285"/>
              <a:gd name="connsiteX26" fmla="*/ 5575739 w 9086281"/>
              <a:gd name="connsiteY26" fmla="*/ 3458285 h 3458285"/>
              <a:gd name="connsiteX27" fmla="*/ 4878037 w 9086281"/>
              <a:gd name="connsiteY27" fmla="*/ 3458285 h 3458285"/>
              <a:gd name="connsiteX28" fmla="*/ 4264060 w 9086281"/>
              <a:gd name="connsiteY28" fmla="*/ 3458285 h 3458285"/>
              <a:gd name="connsiteX29" fmla="*/ 3650082 w 9086281"/>
              <a:gd name="connsiteY29" fmla="*/ 3458285 h 3458285"/>
              <a:gd name="connsiteX30" fmla="*/ 2784932 w 9086281"/>
              <a:gd name="connsiteY30" fmla="*/ 3458285 h 3458285"/>
              <a:gd name="connsiteX31" fmla="*/ 2170955 w 9086281"/>
              <a:gd name="connsiteY31" fmla="*/ 3458285 h 3458285"/>
              <a:gd name="connsiteX32" fmla="*/ 1724425 w 9086281"/>
              <a:gd name="connsiteY32" fmla="*/ 3458285 h 3458285"/>
              <a:gd name="connsiteX33" fmla="*/ 1110448 w 9086281"/>
              <a:gd name="connsiteY33" fmla="*/ 3458285 h 3458285"/>
              <a:gd name="connsiteX34" fmla="*/ 356930 w 9086281"/>
              <a:gd name="connsiteY34" fmla="*/ 3458285 h 3458285"/>
              <a:gd name="connsiteX35" fmla="*/ 0 w 9086281"/>
              <a:gd name="connsiteY35" fmla="*/ 3101355 h 3458285"/>
              <a:gd name="connsiteX36" fmla="*/ 0 w 9086281"/>
              <a:gd name="connsiteY36" fmla="*/ 2415249 h 3458285"/>
              <a:gd name="connsiteX37" fmla="*/ 0 w 9086281"/>
              <a:gd name="connsiteY37" fmla="*/ 1729143 h 3458285"/>
              <a:gd name="connsiteX38" fmla="*/ 0 w 9086281"/>
              <a:gd name="connsiteY38" fmla="*/ 1097925 h 3458285"/>
              <a:gd name="connsiteX39" fmla="*/ 0 w 9086281"/>
              <a:gd name="connsiteY39" fmla="*/ 356930 h 3458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9086281" h="3458285" fill="none" extrusionOk="0">
                <a:moveTo>
                  <a:pt x="0" y="356930"/>
                </a:moveTo>
                <a:cubicBezTo>
                  <a:pt x="4822" y="121468"/>
                  <a:pt x="122873" y="20348"/>
                  <a:pt x="356930" y="0"/>
                </a:cubicBezTo>
                <a:cubicBezTo>
                  <a:pt x="633402" y="-16712"/>
                  <a:pt x="913914" y="26756"/>
                  <a:pt x="1138356" y="0"/>
                </a:cubicBezTo>
                <a:cubicBezTo>
                  <a:pt x="1362798" y="-26756"/>
                  <a:pt x="1537126" y="25856"/>
                  <a:pt x="1752334" y="0"/>
                </a:cubicBezTo>
                <a:cubicBezTo>
                  <a:pt x="1967542" y="-25856"/>
                  <a:pt x="2184450" y="4349"/>
                  <a:pt x="2366311" y="0"/>
                </a:cubicBezTo>
                <a:cubicBezTo>
                  <a:pt x="2548172" y="-4349"/>
                  <a:pt x="2727587" y="19995"/>
                  <a:pt x="2896564" y="0"/>
                </a:cubicBezTo>
                <a:cubicBezTo>
                  <a:pt x="3065541" y="-19995"/>
                  <a:pt x="3219710" y="19154"/>
                  <a:pt x="3426818" y="0"/>
                </a:cubicBezTo>
                <a:cubicBezTo>
                  <a:pt x="3633926" y="-19154"/>
                  <a:pt x="3699601" y="-11371"/>
                  <a:pt x="3957071" y="0"/>
                </a:cubicBezTo>
                <a:cubicBezTo>
                  <a:pt x="4214541" y="11371"/>
                  <a:pt x="4262094" y="-4669"/>
                  <a:pt x="4403600" y="0"/>
                </a:cubicBezTo>
                <a:cubicBezTo>
                  <a:pt x="4545106" y="4669"/>
                  <a:pt x="4697862" y="-6620"/>
                  <a:pt x="4933853" y="0"/>
                </a:cubicBezTo>
                <a:cubicBezTo>
                  <a:pt x="5169844" y="6620"/>
                  <a:pt x="5424649" y="29807"/>
                  <a:pt x="5547831" y="0"/>
                </a:cubicBezTo>
                <a:cubicBezTo>
                  <a:pt x="5671013" y="-29807"/>
                  <a:pt x="5977949" y="9012"/>
                  <a:pt x="6245533" y="0"/>
                </a:cubicBezTo>
                <a:cubicBezTo>
                  <a:pt x="6513117" y="-9012"/>
                  <a:pt x="6558713" y="16229"/>
                  <a:pt x="6775786" y="0"/>
                </a:cubicBezTo>
                <a:cubicBezTo>
                  <a:pt x="6992859" y="-16229"/>
                  <a:pt x="7079159" y="-9832"/>
                  <a:pt x="7306039" y="0"/>
                </a:cubicBezTo>
                <a:cubicBezTo>
                  <a:pt x="7532919" y="9832"/>
                  <a:pt x="7662645" y="-4416"/>
                  <a:pt x="7752569" y="0"/>
                </a:cubicBezTo>
                <a:cubicBezTo>
                  <a:pt x="7842493" y="4416"/>
                  <a:pt x="8390776" y="19674"/>
                  <a:pt x="8729351" y="0"/>
                </a:cubicBezTo>
                <a:cubicBezTo>
                  <a:pt x="8949579" y="26927"/>
                  <a:pt x="9053347" y="145593"/>
                  <a:pt x="9086281" y="356930"/>
                </a:cubicBezTo>
                <a:cubicBezTo>
                  <a:pt x="9093413" y="606390"/>
                  <a:pt x="9091287" y="746636"/>
                  <a:pt x="9086281" y="1097925"/>
                </a:cubicBezTo>
                <a:cubicBezTo>
                  <a:pt x="9081275" y="1449215"/>
                  <a:pt x="9115075" y="1520701"/>
                  <a:pt x="9086281" y="1784031"/>
                </a:cubicBezTo>
                <a:cubicBezTo>
                  <a:pt x="9057487" y="2047361"/>
                  <a:pt x="9077156" y="2285668"/>
                  <a:pt x="9086281" y="2415249"/>
                </a:cubicBezTo>
                <a:cubicBezTo>
                  <a:pt x="9095406" y="2544830"/>
                  <a:pt x="9076541" y="2962666"/>
                  <a:pt x="9086281" y="3101355"/>
                </a:cubicBezTo>
                <a:cubicBezTo>
                  <a:pt x="9094320" y="3319352"/>
                  <a:pt x="8897333" y="3441587"/>
                  <a:pt x="8729351" y="3458285"/>
                </a:cubicBezTo>
                <a:cubicBezTo>
                  <a:pt x="8579705" y="3454873"/>
                  <a:pt x="8360217" y="3441083"/>
                  <a:pt x="8115373" y="3458285"/>
                </a:cubicBezTo>
                <a:cubicBezTo>
                  <a:pt x="7870529" y="3475487"/>
                  <a:pt x="7743636" y="3431822"/>
                  <a:pt x="7585120" y="3458285"/>
                </a:cubicBezTo>
                <a:cubicBezTo>
                  <a:pt x="7426604" y="3484748"/>
                  <a:pt x="7172243" y="3429899"/>
                  <a:pt x="6887418" y="3458285"/>
                </a:cubicBezTo>
                <a:cubicBezTo>
                  <a:pt x="6602593" y="3486671"/>
                  <a:pt x="6519111" y="3434543"/>
                  <a:pt x="6357165" y="3458285"/>
                </a:cubicBezTo>
                <a:cubicBezTo>
                  <a:pt x="6195219" y="3482027"/>
                  <a:pt x="5779337" y="3482647"/>
                  <a:pt x="5575739" y="3458285"/>
                </a:cubicBezTo>
                <a:cubicBezTo>
                  <a:pt x="5372141" y="3433923"/>
                  <a:pt x="5079065" y="3478118"/>
                  <a:pt x="4878037" y="3458285"/>
                </a:cubicBezTo>
                <a:cubicBezTo>
                  <a:pt x="4677009" y="3438452"/>
                  <a:pt x="4540962" y="3459673"/>
                  <a:pt x="4264060" y="3458285"/>
                </a:cubicBezTo>
                <a:cubicBezTo>
                  <a:pt x="3987158" y="3456897"/>
                  <a:pt x="3787590" y="3456370"/>
                  <a:pt x="3650082" y="3458285"/>
                </a:cubicBezTo>
                <a:cubicBezTo>
                  <a:pt x="3512574" y="3460200"/>
                  <a:pt x="3207111" y="3422366"/>
                  <a:pt x="2784932" y="3458285"/>
                </a:cubicBezTo>
                <a:cubicBezTo>
                  <a:pt x="2362753" y="3494205"/>
                  <a:pt x="2464690" y="3459258"/>
                  <a:pt x="2170955" y="3458285"/>
                </a:cubicBezTo>
                <a:cubicBezTo>
                  <a:pt x="1877220" y="3457312"/>
                  <a:pt x="1860845" y="3457076"/>
                  <a:pt x="1724425" y="3458285"/>
                </a:cubicBezTo>
                <a:cubicBezTo>
                  <a:pt x="1588005" y="3459495"/>
                  <a:pt x="1342690" y="3479398"/>
                  <a:pt x="1110448" y="3458285"/>
                </a:cubicBezTo>
                <a:cubicBezTo>
                  <a:pt x="878206" y="3437172"/>
                  <a:pt x="553438" y="3463757"/>
                  <a:pt x="356930" y="3458285"/>
                </a:cubicBezTo>
                <a:cubicBezTo>
                  <a:pt x="191389" y="3460207"/>
                  <a:pt x="24625" y="3273171"/>
                  <a:pt x="0" y="3101355"/>
                </a:cubicBezTo>
                <a:cubicBezTo>
                  <a:pt x="-33493" y="2829548"/>
                  <a:pt x="-23883" y="2556668"/>
                  <a:pt x="0" y="2415249"/>
                </a:cubicBezTo>
                <a:cubicBezTo>
                  <a:pt x="23883" y="2273830"/>
                  <a:pt x="-25094" y="1968777"/>
                  <a:pt x="0" y="1729143"/>
                </a:cubicBezTo>
                <a:cubicBezTo>
                  <a:pt x="25094" y="1489509"/>
                  <a:pt x="30970" y="1403176"/>
                  <a:pt x="0" y="1097925"/>
                </a:cubicBezTo>
                <a:cubicBezTo>
                  <a:pt x="-30970" y="792674"/>
                  <a:pt x="-7925" y="531826"/>
                  <a:pt x="0" y="356930"/>
                </a:cubicBezTo>
                <a:close/>
              </a:path>
              <a:path w="9086281" h="3458285" stroke="0" extrusionOk="0">
                <a:moveTo>
                  <a:pt x="0" y="356930"/>
                </a:moveTo>
                <a:cubicBezTo>
                  <a:pt x="-8133" y="195708"/>
                  <a:pt x="132869" y="497"/>
                  <a:pt x="356930" y="0"/>
                </a:cubicBezTo>
                <a:cubicBezTo>
                  <a:pt x="497281" y="-7119"/>
                  <a:pt x="753449" y="12407"/>
                  <a:pt x="887183" y="0"/>
                </a:cubicBezTo>
                <a:cubicBezTo>
                  <a:pt x="1020917" y="-12407"/>
                  <a:pt x="1220450" y="-16483"/>
                  <a:pt x="1333712" y="0"/>
                </a:cubicBezTo>
                <a:cubicBezTo>
                  <a:pt x="1446974" y="16483"/>
                  <a:pt x="1602908" y="9515"/>
                  <a:pt x="1780242" y="0"/>
                </a:cubicBezTo>
                <a:cubicBezTo>
                  <a:pt x="1957576" y="-9515"/>
                  <a:pt x="2098260" y="-20526"/>
                  <a:pt x="2310495" y="0"/>
                </a:cubicBezTo>
                <a:cubicBezTo>
                  <a:pt x="2522730" y="20526"/>
                  <a:pt x="2894905" y="27817"/>
                  <a:pt x="3175645" y="0"/>
                </a:cubicBezTo>
                <a:cubicBezTo>
                  <a:pt x="3456385" y="-27817"/>
                  <a:pt x="3767408" y="36410"/>
                  <a:pt x="4040795" y="0"/>
                </a:cubicBezTo>
                <a:cubicBezTo>
                  <a:pt x="4314182" y="-36410"/>
                  <a:pt x="4324628" y="-14265"/>
                  <a:pt x="4487324" y="0"/>
                </a:cubicBezTo>
                <a:cubicBezTo>
                  <a:pt x="4650020" y="14265"/>
                  <a:pt x="4968407" y="-28184"/>
                  <a:pt x="5268750" y="0"/>
                </a:cubicBezTo>
                <a:cubicBezTo>
                  <a:pt x="5569093" y="28184"/>
                  <a:pt x="5753506" y="2424"/>
                  <a:pt x="5882728" y="0"/>
                </a:cubicBezTo>
                <a:cubicBezTo>
                  <a:pt x="6011950" y="-2424"/>
                  <a:pt x="6467354" y="31693"/>
                  <a:pt x="6664154" y="0"/>
                </a:cubicBezTo>
                <a:cubicBezTo>
                  <a:pt x="6860954" y="-31693"/>
                  <a:pt x="7145872" y="14508"/>
                  <a:pt x="7361856" y="0"/>
                </a:cubicBezTo>
                <a:cubicBezTo>
                  <a:pt x="7577840" y="-14508"/>
                  <a:pt x="7595616" y="12957"/>
                  <a:pt x="7808385" y="0"/>
                </a:cubicBezTo>
                <a:cubicBezTo>
                  <a:pt x="8021154" y="-12957"/>
                  <a:pt x="8290622" y="13215"/>
                  <a:pt x="8729351" y="0"/>
                </a:cubicBezTo>
                <a:cubicBezTo>
                  <a:pt x="8898564" y="-14641"/>
                  <a:pt x="9066875" y="154668"/>
                  <a:pt x="9086281" y="356930"/>
                </a:cubicBezTo>
                <a:cubicBezTo>
                  <a:pt x="9072965" y="561398"/>
                  <a:pt x="9089129" y="689215"/>
                  <a:pt x="9086281" y="988148"/>
                </a:cubicBezTo>
                <a:cubicBezTo>
                  <a:pt x="9083433" y="1287081"/>
                  <a:pt x="9108400" y="1439687"/>
                  <a:pt x="9086281" y="1591921"/>
                </a:cubicBezTo>
                <a:cubicBezTo>
                  <a:pt x="9064162" y="1744155"/>
                  <a:pt x="9120741" y="2118725"/>
                  <a:pt x="9086281" y="2332916"/>
                </a:cubicBezTo>
                <a:cubicBezTo>
                  <a:pt x="9051821" y="2547108"/>
                  <a:pt x="9091293" y="2766635"/>
                  <a:pt x="9086281" y="3101355"/>
                </a:cubicBezTo>
                <a:cubicBezTo>
                  <a:pt x="9128495" y="3280038"/>
                  <a:pt x="8939307" y="3470403"/>
                  <a:pt x="8729351" y="3458285"/>
                </a:cubicBezTo>
                <a:cubicBezTo>
                  <a:pt x="8556052" y="3458519"/>
                  <a:pt x="8501620" y="3460343"/>
                  <a:pt x="8282822" y="3458285"/>
                </a:cubicBezTo>
                <a:cubicBezTo>
                  <a:pt x="8064024" y="3456227"/>
                  <a:pt x="7907088" y="3486231"/>
                  <a:pt x="7668844" y="3458285"/>
                </a:cubicBezTo>
                <a:cubicBezTo>
                  <a:pt x="7430600" y="3430339"/>
                  <a:pt x="7215980" y="3476932"/>
                  <a:pt x="6803694" y="3458285"/>
                </a:cubicBezTo>
                <a:cubicBezTo>
                  <a:pt x="6391408" y="3439639"/>
                  <a:pt x="6307689" y="3432925"/>
                  <a:pt x="5938544" y="3458285"/>
                </a:cubicBezTo>
                <a:cubicBezTo>
                  <a:pt x="5569399" y="3483646"/>
                  <a:pt x="5619393" y="3446135"/>
                  <a:pt x="5492015" y="3458285"/>
                </a:cubicBezTo>
                <a:cubicBezTo>
                  <a:pt x="5364637" y="3470435"/>
                  <a:pt x="4857838" y="3435467"/>
                  <a:pt x="4626865" y="3458285"/>
                </a:cubicBezTo>
                <a:cubicBezTo>
                  <a:pt x="4395892" y="3481104"/>
                  <a:pt x="4003617" y="3474046"/>
                  <a:pt x="3845439" y="3458285"/>
                </a:cubicBezTo>
                <a:cubicBezTo>
                  <a:pt x="3687261" y="3442524"/>
                  <a:pt x="3326525" y="3496115"/>
                  <a:pt x="3064013" y="3458285"/>
                </a:cubicBezTo>
                <a:cubicBezTo>
                  <a:pt x="2801501" y="3420455"/>
                  <a:pt x="2695594" y="3464845"/>
                  <a:pt x="2366311" y="3458285"/>
                </a:cubicBezTo>
                <a:cubicBezTo>
                  <a:pt x="2037028" y="3451725"/>
                  <a:pt x="1756031" y="3486542"/>
                  <a:pt x="1501161" y="3458285"/>
                </a:cubicBezTo>
                <a:cubicBezTo>
                  <a:pt x="1246291" y="3430029"/>
                  <a:pt x="818565" y="3454394"/>
                  <a:pt x="356930" y="3458285"/>
                </a:cubicBezTo>
                <a:cubicBezTo>
                  <a:pt x="152881" y="3469644"/>
                  <a:pt x="46995" y="3304837"/>
                  <a:pt x="0" y="3101355"/>
                </a:cubicBezTo>
                <a:cubicBezTo>
                  <a:pt x="-15898" y="2775086"/>
                  <a:pt x="25766" y="2571038"/>
                  <a:pt x="0" y="2387805"/>
                </a:cubicBezTo>
                <a:cubicBezTo>
                  <a:pt x="-25766" y="2204572"/>
                  <a:pt x="30979" y="1985431"/>
                  <a:pt x="0" y="1729143"/>
                </a:cubicBezTo>
                <a:cubicBezTo>
                  <a:pt x="-30979" y="1472855"/>
                  <a:pt x="21686" y="1196621"/>
                  <a:pt x="0" y="1043036"/>
                </a:cubicBezTo>
                <a:cubicBezTo>
                  <a:pt x="-21686" y="889451"/>
                  <a:pt x="21586" y="545243"/>
                  <a:pt x="0" y="35693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3936736760">
                  <a:prstGeom prst="roundRect">
                    <a:avLst>
                      <a:gd name="adj" fmla="val 10321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1. </a:t>
            </a:r>
            <a:r>
              <a:rPr kumimoji="0" lang="ko-KR" altLang="en-US" sz="37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배려와 나눔 자기 평가하기</a:t>
            </a:r>
            <a:endParaRPr kumimoji="0" lang="en-US" altLang="ko-KR" sz="37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7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lang="en-US" altLang="ko-KR" sz="37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37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친구들과 소감 나누기</a:t>
            </a:r>
            <a:endParaRPr lang="en-US" altLang="ko-KR" sz="37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kumimoji="0" lang="ko-KR" altLang="en-US" sz="37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우리반 </a:t>
            </a:r>
            <a:r>
              <a:rPr lang="ko-KR" altLang="en-US" sz="37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이해</a:t>
            </a:r>
            <a:r>
              <a:rPr kumimoji="0" lang="ko-KR" altLang="en-US" sz="37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왕은</a:t>
            </a:r>
            <a:r>
              <a:rPr kumimoji="0" lang="en-US" altLang="ko-KR" sz="37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  <a:endParaRPr kumimoji="0" lang="ko-KR" altLang="en-US" sz="37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4" name="그림 3" descr="플레이트, 그리기이(가) 표시된 사진&#10;&#10;자동 생성된 설명">
            <a:extLst>
              <a:ext uri="{FF2B5EF4-FFF2-40B4-BE49-F238E27FC236}">
                <a16:creationId xmlns="" xmlns:a16="http://schemas.microsoft.com/office/drawing/2014/main" id="{64851E9F-631A-4763-9105-DDADCC542F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163" y="879088"/>
            <a:ext cx="6547671" cy="1322947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F4CA552F-A98D-4AFF-BD47-815B7F7C20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7" t="15168" r="9399" b="14370"/>
          <a:stretch/>
        </p:blipFill>
        <p:spPr>
          <a:xfrm>
            <a:off x="596022" y="4361437"/>
            <a:ext cx="2946074" cy="195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460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4DF884C2-2943-4174-969C-1608E71A90F9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custGeom>
            <a:avLst/>
            <a:gdLst>
              <a:gd name="connsiteX0" fmla="*/ 0 w 11074400"/>
              <a:gd name="connsiteY0" fmla="*/ 733793 h 4402667"/>
              <a:gd name="connsiteX1" fmla="*/ 733793 w 11074400"/>
              <a:gd name="connsiteY1" fmla="*/ 0 h 4402667"/>
              <a:gd name="connsiteX2" fmla="*/ 1612130 w 11074400"/>
              <a:gd name="connsiteY2" fmla="*/ 0 h 4402667"/>
              <a:gd name="connsiteX3" fmla="*/ 2010127 w 11074400"/>
              <a:gd name="connsiteY3" fmla="*/ 0 h 4402667"/>
              <a:gd name="connsiteX4" fmla="*/ 2408123 w 11074400"/>
              <a:gd name="connsiteY4" fmla="*/ 0 h 4402667"/>
              <a:gd name="connsiteX5" fmla="*/ 3190393 w 11074400"/>
              <a:gd name="connsiteY5" fmla="*/ 0 h 4402667"/>
              <a:gd name="connsiteX6" fmla="*/ 3876594 w 11074400"/>
              <a:gd name="connsiteY6" fmla="*/ 0 h 4402667"/>
              <a:gd name="connsiteX7" fmla="*/ 4658863 w 11074400"/>
              <a:gd name="connsiteY7" fmla="*/ 0 h 4402667"/>
              <a:gd name="connsiteX8" fmla="*/ 5248996 w 11074400"/>
              <a:gd name="connsiteY8" fmla="*/ 0 h 4402667"/>
              <a:gd name="connsiteX9" fmla="*/ 5839128 w 11074400"/>
              <a:gd name="connsiteY9" fmla="*/ 0 h 4402667"/>
              <a:gd name="connsiteX10" fmla="*/ 6525329 w 11074400"/>
              <a:gd name="connsiteY10" fmla="*/ 0 h 4402667"/>
              <a:gd name="connsiteX11" fmla="*/ 7307599 w 11074400"/>
              <a:gd name="connsiteY11" fmla="*/ 0 h 4402667"/>
              <a:gd name="connsiteX12" fmla="*/ 7705595 w 11074400"/>
              <a:gd name="connsiteY12" fmla="*/ 0 h 4402667"/>
              <a:gd name="connsiteX13" fmla="*/ 8199660 w 11074400"/>
              <a:gd name="connsiteY13" fmla="*/ 0 h 4402667"/>
              <a:gd name="connsiteX14" fmla="*/ 8597656 w 11074400"/>
              <a:gd name="connsiteY14" fmla="*/ 0 h 4402667"/>
              <a:gd name="connsiteX15" fmla="*/ 9283857 w 11074400"/>
              <a:gd name="connsiteY15" fmla="*/ 0 h 4402667"/>
              <a:gd name="connsiteX16" fmla="*/ 9681854 w 11074400"/>
              <a:gd name="connsiteY16" fmla="*/ 0 h 4402667"/>
              <a:gd name="connsiteX17" fmla="*/ 10340607 w 11074400"/>
              <a:gd name="connsiteY17" fmla="*/ 0 h 4402667"/>
              <a:gd name="connsiteX18" fmla="*/ 11074400 w 11074400"/>
              <a:gd name="connsiteY18" fmla="*/ 733793 h 4402667"/>
              <a:gd name="connsiteX19" fmla="*/ 11074400 w 11074400"/>
              <a:gd name="connsiteY19" fmla="*/ 1262108 h 4402667"/>
              <a:gd name="connsiteX20" fmla="*/ 11074400 w 11074400"/>
              <a:gd name="connsiteY20" fmla="*/ 1790422 h 4402667"/>
              <a:gd name="connsiteX21" fmla="*/ 11074400 w 11074400"/>
              <a:gd name="connsiteY21" fmla="*/ 2436140 h 4402667"/>
              <a:gd name="connsiteX22" fmla="*/ 11074400 w 11074400"/>
              <a:gd name="connsiteY22" fmla="*/ 2935104 h 4402667"/>
              <a:gd name="connsiteX23" fmla="*/ 11074400 w 11074400"/>
              <a:gd name="connsiteY23" fmla="*/ 3668874 h 4402667"/>
              <a:gd name="connsiteX24" fmla="*/ 10340607 w 11074400"/>
              <a:gd name="connsiteY24" fmla="*/ 4402667 h 4402667"/>
              <a:gd name="connsiteX25" fmla="*/ 9654406 w 11074400"/>
              <a:gd name="connsiteY25" fmla="*/ 4402667 h 4402667"/>
              <a:gd name="connsiteX26" fmla="*/ 8872137 w 11074400"/>
              <a:gd name="connsiteY26" fmla="*/ 4402667 h 4402667"/>
              <a:gd name="connsiteX27" fmla="*/ 8282004 w 11074400"/>
              <a:gd name="connsiteY27" fmla="*/ 4402667 h 4402667"/>
              <a:gd name="connsiteX28" fmla="*/ 7787939 w 11074400"/>
              <a:gd name="connsiteY28" fmla="*/ 4402667 h 4402667"/>
              <a:gd name="connsiteX29" fmla="*/ 6909602 w 11074400"/>
              <a:gd name="connsiteY29" fmla="*/ 4402667 h 4402667"/>
              <a:gd name="connsiteX30" fmla="*/ 6223401 w 11074400"/>
              <a:gd name="connsiteY30" fmla="*/ 4402667 h 4402667"/>
              <a:gd name="connsiteX31" fmla="*/ 5729336 w 11074400"/>
              <a:gd name="connsiteY31" fmla="*/ 4402667 h 4402667"/>
              <a:gd name="connsiteX32" fmla="*/ 5331340 w 11074400"/>
              <a:gd name="connsiteY32" fmla="*/ 4402667 h 4402667"/>
              <a:gd name="connsiteX33" fmla="*/ 4837275 w 11074400"/>
              <a:gd name="connsiteY33" fmla="*/ 4402667 h 4402667"/>
              <a:gd name="connsiteX34" fmla="*/ 3958938 w 11074400"/>
              <a:gd name="connsiteY34" fmla="*/ 4402667 h 4402667"/>
              <a:gd name="connsiteX35" fmla="*/ 3368805 w 11074400"/>
              <a:gd name="connsiteY35" fmla="*/ 4402667 h 4402667"/>
              <a:gd name="connsiteX36" fmla="*/ 2682604 w 11074400"/>
              <a:gd name="connsiteY36" fmla="*/ 4402667 h 4402667"/>
              <a:gd name="connsiteX37" fmla="*/ 2092471 w 11074400"/>
              <a:gd name="connsiteY37" fmla="*/ 4402667 h 4402667"/>
              <a:gd name="connsiteX38" fmla="*/ 1598406 w 11074400"/>
              <a:gd name="connsiteY38" fmla="*/ 4402667 h 4402667"/>
              <a:gd name="connsiteX39" fmla="*/ 733793 w 11074400"/>
              <a:gd name="connsiteY39" fmla="*/ 4402667 h 4402667"/>
              <a:gd name="connsiteX40" fmla="*/ 0 w 11074400"/>
              <a:gd name="connsiteY40" fmla="*/ 3668874 h 4402667"/>
              <a:gd name="connsiteX41" fmla="*/ 0 w 11074400"/>
              <a:gd name="connsiteY41" fmla="*/ 3169910 h 4402667"/>
              <a:gd name="connsiteX42" fmla="*/ 0 w 11074400"/>
              <a:gd name="connsiteY42" fmla="*/ 2553543 h 4402667"/>
              <a:gd name="connsiteX43" fmla="*/ 0 w 11074400"/>
              <a:gd name="connsiteY43" fmla="*/ 1907825 h 4402667"/>
              <a:gd name="connsiteX44" fmla="*/ 0 w 11074400"/>
              <a:gd name="connsiteY44" fmla="*/ 1291458 h 4402667"/>
              <a:gd name="connsiteX45" fmla="*/ 0 w 11074400"/>
              <a:gd name="connsiteY45" fmla="*/ 733793 h 440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074400" h="4402667" fill="none" extrusionOk="0">
                <a:moveTo>
                  <a:pt x="0" y="733793"/>
                </a:moveTo>
                <a:cubicBezTo>
                  <a:pt x="24777" y="255030"/>
                  <a:pt x="347117" y="54758"/>
                  <a:pt x="733793" y="0"/>
                </a:cubicBezTo>
                <a:cubicBezTo>
                  <a:pt x="1025849" y="-11857"/>
                  <a:pt x="1186705" y="29655"/>
                  <a:pt x="1612130" y="0"/>
                </a:cubicBezTo>
                <a:cubicBezTo>
                  <a:pt x="2037555" y="-29655"/>
                  <a:pt x="1858961" y="6301"/>
                  <a:pt x="2010127" y="0"/>
                </a:cubicBezTo>
                <a:cubicBezTo>
                  <a:pt x="2161293" y="-6301"/>
                  <a:pt x="2265737" y="17412"/>
                  <a:pt x="2408123" y="0"/>
                </a:cubicBezTo>
                <a:cubicBezTo>
                  <a:pt x="2550509" y="-17412"/>
                  <a:pt x="2973892" y="-2099"/>
                  <a:pt x="3190393" y="0"/>
                </a:cubicBezTo>
                <a:cubicBezTo>
                  <a:pt x="3406894" y="2099"/>
                  <a:pt x="3538879" y="23754"/>
                  <a:pt x="3876594" y="0"/>
                </a:cubicBezTo>
                <a:cubicBezTo>
                  <a:pt x="4214309" y="-23754"/>
                  <a:pt x="4277699" y="-36168"/>
                  <a:pt x="4658863" y="0"/>
                </a:cubicBezTo>
                <a:cubicBezTo>
                  <a:pt x="5040027" y="36168"/>
                  <a:pt x="5036033" y="-27663"/>
                  <a:pt x="5248996" y="0"/>
                </a:cubicBezTo>
                <a:cubicBezTo>
                  <a:pt x="5461959" y="27663"/>
                  <a:pt x="5657880" y="26863"/>
                  <a:pt x="5839128" y="0"/>
                </a:cubicBezTo>
                <a:cubicBezTo>
                  <a:pt x="6020376" y="-26863"/>
                  <a:pt x="6196218" y="13238"/>
                  <a:pt x="6525329" y="0"/>
                </a:cubicBezTo>
                <a:cubicBezTo>
                  <a:pt x="6854440" y="-13238"/>
                  <a:pt x="6974384" y="35062"/>
                  <a:pt x="7307599" y="0"/>
                </a:cubicBezTo>
                <a:cubicBezTo>
                  <a:pt x="7640814" y="-35062"/>
                  <a:pt x="7593487" y="9252"/>
                  <a:pt x="7705595" y="0"/>
                </a:cubicBezTo>
                <a:cubicBezTo>
                  <a:pt x="7817703" y="-9252"/>
                  <a:pt x="8027156" y="-14129"/>
                  <a:pt x="8199660" y="0"/>
                </a:cubicBezTo>
                <a:cubicBezTo>
                  <a:pt x="8372165" y="14129"/>
                  <a:pt x="8404358" y="-18385"/>
                  <a:pt x="8597656" y="0"/>
                </a:cubicBezTo>
                <a:cubicBezTo>
                  <a:pt x="8790954" y="18385"/>
                  <a:pt x="9137205" y="14050"/>
                  <a:pt x="9283857" y="0"/>
                </a:cubicBezTo>
                <a:cubicBezTo>
                  <a:pt x="9430509" y="-14050"/>
                  <a:pt x="9493292" y="-18344"/>
                  <a:pt x="9681854" y="0"/>
                </a:cubicBezTo>
                <a:cubicBezTo>
                  <a:pt x="9870416" y="18344"/>
                  <a:pt x="10033543" y="16702"/>
                  <a:pt x="10340607" y="0"/>
                </a:cubicBezTo>
                <a:cubicBezTo>
                  <a:pt x="10755124" y="-18472"/>
                  <a:pt x="11042604" y="346832"/>
                  <a:pt x="11074400" y="733793"/>
                </a:cubicBezTo>
                <a:cubicBezTo>
                  <a:pt x="11062442" y="963696"/>
                  <a:pt x="11089491" y="1100474"/>
                  <a:pt x="11074400" y="1262108"/>
                </a:cubicBezTo>
                <a:cubicBezTo>
                  <a:pt x="11059309" y="1423742"/>
                  <a:pt x="11060659" y="1582941"/>
                  <a:pt x="11074400" y="1790422"/>
                </a:cubicBezTo>
                <a:cubicBezTo>
                  <a:pt x="11088141" y="1997903"/>
                  <a:pt x="11103610" y="2257594"/>
                  <a:pt x="11074400" y="2436140"/>
                </a:cubicBezTo>
                <a:cubicBezTo>
                  <a:pt x="11045190" y="2614686"/>
                  <a:pt x="11085560" y="2766771"/>
                  <a:pt x="11074400" y="2935104"/>
                </a:cubicBezTo>
                <a:cubicBezTo>
                  <a:pt x="11063240" y="3103437"/>
                  <a:pt x="11056115" y="3408208"/>
                  <a:pt x="11074400" y="3668874"/>
                </a:cubicBezTo>
                <a:cubicBezTo>
                  <a:pt x="11037326" y="3979856"/>
                  <a:pt x="10731097" y="4440425"/>
                  <a:pt x="10340607" y="4402667"/>
                </a:cubicBezTo>
                <a:cubicBezTo>
                  <a:pt x="10114954" y="4422372"/>
                  <a:pt x="9801498" y="4411613"/>
                  <a:pt x="9654406" y="4402667"/>
                </a:cubicBezTo>
                <a:cubicBezTo>
                  <a:pt x="9507314" y="4393721"/>
                  <a:pt x="9219126" y="4373217"/>
                  <a:pt x="8872137" y="4402667"/>
                </a:cubicBezTo>
                <a:cubicBezTo>
                  <a:pt x="8525148" y="4432117"/>
                  <a:pt x="8417053" y="4408673"/>
                  <a:pt x="8282004" y="4402667"/>
                </a:cubicBezTo>
                <a:cubicBezTo>
                  <a:pt x="8146955" y="4396661"/>
                  <a:pt x="7907149" y="4379720"/>
                  <a:pt x="7787939" y="4402667"/>
                </a:cubicBezTo>
                <a:cubicBezTo>
                  <a:pt x="7668729" y="4425614"/>
                  <a:pt x="7171485" y="4419619"/>
                  <a:pt x="6909602" y="4402667"/>
                </a:cubicBezTo>
                <a:cubicBezTo>
                  <a:pt x="6647719" y="4385715"/>
                  <a:pt x="6515786" y="4403975"/>
                  <a:pt x="6223401" y="4402667"/>
                </a:cubicBezTo>
                <a:cubicBezTo>
                  <a:pt x="5931016" y="4401359"/>
                  <a:pt x="5949419" y="4390729"/>
                  <a:pt x="5729336" y="4402667"/>
                </a:cubicBezTo>
                <a:cubicBezTo>
                  <a:pt x="5509253" y="4414605"/>
                  <a:pt x="5475513" y="4407234"/>
                  <a:pt x="5331340" y="4402667"/>
                </a:cubicBezTo>
                <a:cubicBezTo>
                  <a:pt x="5187167" y="4398100"/>
                  <a:pt x="5025159" y="4390920"/>
                  <a:pt x="4837275" y="4402667"/>
                </a:cubicBezTo>
                <a:cubicBezTo>
                  <a:pt x="4649392" y="4414414"/>
                  <a:pt x="4311878" y="4400378"/>
                  <a:pt x="3958938" y="4402667"/>
                </a:cubicBezTo>
                <a:cubicBezTo>
                  <a:pt x="3605998" y="4404956"/>
                  <a:pt x="3552308" y="4389757"/>
                  <a:pt x="3368805" y="4402667"/>
                </a:cubicBezTo>
                <a:cubicBezTo>
                  <a:pt x="3185302" y="4415577"/>
                  <a:pt x="2886469" y="4410598"/>
                  <a:pt x="2682604" y="4402667"/>
                </a:cubicBezTo>
                <a:cubicBezTo>
                  <a:pt x="2478739" y="4394736"/>
                  <a:pt x="2252192" y="4413981"/>
                  <a:pt x="2092471" y="4402667"/>
                </a:cubicBezTo>
                <a:cubicBezTo>
                  <a:pt x="1932750" y="4391353"/>
                  <a:pt x="1785887" y="4394943"/>
                  <a:pt x="1598406" y="4402667"/>
                </a:cubicBezTo>
                <a:cubicBezTo>
                  <a:pt x="1410926" y="4410391"/>
                  <a:pt x="1145960" y="4409819"/>
                  <a:pt x="733793" y="4402667"/>
                </a:cubicBezTo>
                <a:cubicBezTo>
                  <a:pt x="310147" y="4393099"/>
                  <a:pt x="64835" y="4105382"/>
                  <a:pt x="0" y="3668874"/>
                </a:cubicBezTo>
                <a:cubicBezTo>
                  <a:pt x="14740" y="3525258"/>
                  <a:pt x="23143" y="3331433"/>
                  <a:pt x="0" y="3169910"/>
                </a:cubicBezTo>
                <a:cubicBezTo>
                  <a:pt x="-23143" y="3008387"/>
                  <a:pt x="-4586" y="2711266"/>
                  <a:pt x="0" y="2553543"/>
                </a:cubicBezTo>
                <a:cubicBezTo>
                  <a:pt x="4586" y="2395820"/>
                  <a:pt x="-4027" y="2125086"/>
                  <a:pt x="0" y="1907825"/>
                </a:cubicBezTo>
                <a:cubicBezTo>
                  <a:pt x="4027" y="1690564"/>
                  <a:pt x="5728" y="1542580"/>
                  <a:pt x="0" y="1291458"/>
                </a:cubicBezTo>
                <a:cubicBezTo>
                  <a:pt x="-5728" y="1040336"/>
                  <a:pt x="12097" y="980055"/>
                  <a:pt x="0" y="733793"/>
                </a:cubicBezTo>
                <a:close/>
              </a:path>
              <a:path w="11074400" h="4402667" stroke="0" extrusionOk="0">
                <a:moveTo>
                  <a:pt x="0" y="733793"/>
                </a:moveTo>
                <a:cubicBezTo>
                  <a:pt x="31653" y="351162"/>
                  <a:pt x="341719" y="5143"/>
                  <a:pt x="733793" y="0"/>
                </a:cubicBezTo>
                <a:cubicBezTo>
                  <a:pt x="904760" y="-7782"/>
                  <a:pt x="1101600" y="-18972"/>
                  <a:pt x="1323926" y="0"/>
                </a:cubicBezTo>
                <a:cubicBezTo>
                  <a:pt x="1546252" y="18972"/>
                  <a:pt x="1610151" y="5442"/>
                  <a:pt x="1721922" y="0"/>
                </a:cubicBezTo>
                <a:cubicBezTo>
                  <a:pt x="1833693" y="-5442"/>
                  <a:pt x="2179415" y="17452"/>
                  <a:pt x="2600260" y="0"/>
                </a:cubicBezTo>
                <a:cubicBezTo>
                  <a:pt x="3021105" y="-17452"/>
                  <a:pt x="3130592" y="2073"/>
                  <a:pt x="3286461" y="0"/>
                </a:cubicBezTo>
                <a:cubicBezTo>
                  <a:pt x="3442330" y="-2073"/>
                  <a:pt x="3844859" y="-2671"/>
                  <a:pt x="4068730" y="0"/>
                </a:cubicBezTo>
                <a:cubicBezTo>
                  <a:pt x="4292601" y="2671"/>
                  <a:pt x="4602250" y="-18145"/>
                  <a:pt x="4850999" y="0"/>
                </a:cubicBezTo>
                <a:cubicBezTo>
                  <a:pt x="5099748" y="18145"/>
                  <a:pt x="5362168" y="1167"/>
                  <a:pt x="5537200" y="0"/>
                </a:cubicBezTo>
                <a:cubicBezTo>
                  <a:pt x="5712232" y="-1167"/>
                  <a:pt x="5936798" y="23250"/>
                  <a:pt x="6223401" y="0"/>
                </a:cubicBezTo>
                <a:cubicBezTo>
                  <a:pt x="6510004" y="-23250"/>
                  <a:pt x="6649138" y="33596"/>
                  <a:pt x="7005670" y="0"/>
                </a:cubicBezTo>
                <a:cubicBezTo>
                  <a:pt x="7362202" y="-33596"/>
                  <a:pt x="7469686" y="16323"/>
                  <a:pt x="7595803" y="0"/>
                </a:cubicBezTo>
                <a:cubicBezTo>
                  <a:pt x="7721920" y="-16323"/>
                  <a:pt x="8057303" y="4765"/>
                  <a:pt x="8474140" y="0"/>
                </a:cubicBezTo>
                <a:cubicBezTo>
                  <a:pt x="8890977" y="-4765"/>
                  <a:pt x="8913541" y="-27348"/>
                  <a:pt x="9064273" y="0"/>
                </a:cubicBezTo>
                <a:cubicBezTo>
                  <a:pt x="9215005" y="27348"/>
                  <a:pt x="9906517" y="1972"/>
                  <a:pt x="10340607" y="0"/>
                </a:cubicBezTo>
                <a:cubicBezTo>
                  <a:pt x="10816799" y="26405"/>
                  <a:pt x="11044232" y="249391"/>
                  <a:pt x="11074400" y="733793"/>
                </a:cubicBezTo>
                <a:cubicBezTo>
                  <a:pt x="11059940" y="873533"/>
                  <a:pt x="11097776" y="1147526"/>
                  <a:pt x="11074400" y="1379511"/>
                </a:cubicBezTo>
                <a:cubicBezTo>
                  <a:pt x="11051024" y="1611496"/>
                  <a:pt x="11054035" y="1854749"/>
                  <a:pt x="11074400" y="1995878"/>
                </a:cubicBezTo>
                <a:cubicBezTo>
                  <a:pt x="11094765" y="2137007"/>
                  <a:pt x="11064815" y="2417795"/>
                  <a:pt x="11074400" y="2582894"/>
                </a:cubicBezTo>
                <a:cubicBezTo>
                  <a:pt x="11083985" y="2747993"/>
                  <a:pt x="11064143" y="2948350"/>
                  <a:pt x="11074400" y="3111209"/>
                </a:cubicBezTo>
                <a:cubicBezTo>
                  <a:pt x="11084657" y="3274068"/>
                  <a:pt x="11055529" y="3417849"/>
                  <a:pt x="11074400" y="3668874"/>
                </a:cubicBezTo>
                <a:cubicBezTo>
                  <a:pt x="11087818" y="4060727"/>
                  <a:pt x="10749271" y="4378182"/>
                  <a:pt x="10340607" y="4402667"/>
                </a:cubicBezTo>
                <a:cubicBezTo>
                  <a:pt x="10099925" y="4378853"/>
                  <a:pt x="9717782" y="4379229"/>
                  <a:pt x="9462270" y="4402667"/>
                </a:cubicBezTo>
                <a:cubicBezTo>
                  <a:pt x="9206758" y="4426105"/>
                  <a:pt x="9002555" y="4419644"/>
                  <a:pt x="8776069" y="4402667"/>
                </a:cubicBezTo>
                <a:cubicBezTo>
                  <a:pt x="8549583" y="4385690"/>
                  <a:pt x="8289636" y="4364647"/>
                  <a:pt x="7993800" y="4402667"/>
                </a:cubicBezTo>
                <a:cubicBezTo>
                  <a:pt x="7697964" y="4440687"/>
                  <a:pt x="7502979" y="4424455"/>
                  <a:pt x="7211530" y="4402667"/>
                </a:cubicBezTo>
                <a:cubicBezTo>
                  <a:pt x="6920081" y="4380880"/>
                  <a:pt x="6585898" y="4398974"/>
                  <a:pt x="6333193" y="4402667"/>
                </a:cubicBezTo>
                <a:cubicBezTo>
                  <a:pt x="6080488" y="4406360"/>
                  <a:pt x="5962212" y="4376938"/>
                  <a:pt x="5646992" y="4402667"/>
                </a:cubicBezTo>
                <a:cubicBezTo>
                  <a:pt x="5331772" y="4428396"/>
                  <a:pt x="5106144" y="4374213"/>
                  <a:pt x="4768655" y="4402667"/>
                </a:cubicBezTo>
                <a:cubicBezTo>
                  <a:pt x="4431166" y="4431121"/>
                  <a:pt x="4194551" y="4397170"/>
                  <a:pt x="3890318" y="4402667"/>
                </a:cubicBezTo>
                <a:cubicBezTo>
                  <a:pt x="3586085" y="4408164"/>
                  <a:pt x="3419707" y="4369397"/>
                  <a:pt x="3011980" y="4402667"/>
                </a:cubicBezTo>
                <a:cubicBezTo>
                  <a:pt x="2604253" y="4435937"/>
                  <a:pt x="2498580" y="4426320"/>
                  <a:pt x="2325779" y="4402667"/>
                </a:cubicBezTo>
                <a:cubicBezTo>
                  <a:pt x="2152978" y="4379014"/>
                  <a:pt x="1856502" y="4440773"/>
                  <a:pt x="1543510" y="4402667"/>
                </a:cubicBezTo>
                <a:cubicBezTo>
                  <a:pt x="1230518" y="4364561"/>
                  <a:pt x="1088454" y="4412620"/>
                  <a:pt x="733793" y="4402667"/>
                </a:cubicBezTo>
                <a:cubicBezTo>
                  <a:pt x="327837" y="4334056"/>
                  <a:pt x="-68261" y="4114547"/>
                  <a:pt x="0" y="3668874"/>
                </a:cubicBezTo>
                <a:cubicBezTo>
                  <a:pt x="27685" y="3419680"/>
                  <a:pt x="15838" y="3342806"/>
                  <a:pt x="0" y="3111209"/>
                </a:cubicBezTo>
                <a:cubicBezTo>
                  <a:pt x="-15838" y="2879613"/>
                  <a:pt x="-12697" y="2761527"/>
                  <a:pt x="0" y="2494842"/>
                </a:cubicBezTo>
                <a:cubicBezTo>
                  <a:pt x="12697" y="2228157"/>
                  <a:pt x="18202" y="1994355"/>
                  <a:pt x="0" y="1849124"/>
                </a:cubicBezTo>
                <a:cubicBezTo>
                  <a:pt x="-18202" y="1703893"/>
                  <a:pt x="-30" y="1561851"/>
                  <a:pt x="0" y="1350160"/>
                </a:cubicBezTo>
                <a:cubicBezTo>
                  <a:pt x="30" y="1138469"/>
                  <a:pt x="-3781" y="908385"/>
                  <a:pt x="0" y="73379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38477298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배려와 나눔 자기 평가하기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A92A8271-D6AC-46A4-81A7-AE839AE6AF6C}"/>
              </a:ext>
            </a:extLst>
          </p:cNvPr>
          <p:cNvSpPr/>
          <p:nvPr/>
        </p:nvSpPr>
        <p:spPr>
          <a:xfrm>
            <a:off x="13840" y="379296"/>
            <a:ext cx="12178160" cy="1127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" name="그림 3" descr="표지판, 그리기, 플레이트, 주차이(가) 표시된 사진&#10;&#10;자동 생성된 설명">
            <a:extLst>
              <a:ext uri="{FF2B5EF4-FFF2-40B4-BE49-F238E27FC236}">
                <a16:creationId xmlns="" xmlns:a16="http://schemas.microsoft.com/office/drawing/2014/main" id="{F33DFB2A-8E3F-4A66-96FD-7BFAA729CE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997" y="476753"/>
            <a:ext cx="2274005" cy="1030313"/>
          </a:xfrm>
          <a:prstGeom prst="rect">
            <a:avLst/>
          </a:prstGeom>
        </p:spPr>
      </p:pic>
      <p:pic>
        <p:nvPicPr>
          <p:cNvPr id="9" name="그림 8" descr="작은, 테이블, 검은색, 음식이(가) 표시된 사진&#10;&#10;자동 생성된 설명">
            <a:extLst>
              <a:ext uri="{FF2B5EF4-FFF2-40B4-BE49-F238E27FC236}">
                <a16:creationId xmlns="" xmlns:a16="http://schemas.microsoft.com/office/drawing/2014/main" id="{7C2480C5-38CF-4E89-906C-7E6CB3947E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01611" y="305151"/>
            <a:ext cx="1827578" cy="1271966"/>
          </a:xfrm>
          <a:prstGeom prst="rect">
            <a:avLst/>
          </a:prstGeom>
        </p:spPr>
      </p:pic>
      <p:pic>
        <p:nvPicPr>
          <p:cNvPr id="15" name="그림 14" descr="음식, 조각, 앉아있는, 건물이(가) 표시된 사진&#10;&#10;자동 생성된 설명">
            <a:extLst>
              <a:ext uri="{FF2B5EF4-FFF2-40B4-BE49-F238E27FC236}">
                <a16:creationId xmlns="" xmlns:a16="http://schemas.microsoft.com/office/drawing/2014/main" id="{5B34102D-7BB6-4F2E-B927-15068B008D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813" y="172423"/>
            <a:ext cx="1967987" cy="1638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929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="" xmlns:a16="http://schemas.microsoft.com/office/drawing/2014/main" id="{E0C0C48B-7D85-4958-94DA-426B04AF3A06}"/>
              </a:ext>
            </a:extLst>
          </p:cNvPr>
          <p:cNvSpPr/>
          <p:nvPr/>
        </p:nvSpPr>
        <p:spPr>
          <a:xfrm>
            <a:off x="222420" y="1425426"/>
            <a:ext cx="11747159" cy="525331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1. </a:t>
            </a:r>
            <a:r>
              <a:rPr lang="ko-KR" altLang="en-US" sz="3600" b="1" noProof="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배려와 나눔 자기 평가하기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="" xmlns:a16="http://schemas.microsoft.com/office/drawing/2014/main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sp>
        <p:nvSpPr>
          <p:cNvPr id="14" name="말풍선: 모서리가 둥근 사각형 13">
            <a:extLst>
              <a:ext uri="{FF2B5EF4-FFF2-40B4-BE49-F238E27FC236}">
                <a16:creationId xmlns="" xmlns:a16="http://schemas.microsoft.com/office/drawing/2014/main" id="{0BFCBEBC-9E21-4C67-B248-944299D3825B}"/>
              </a:ext>
            </a:extLst>
          </p:cNvPr>
          <p:cNvSpPr/>
          <p:nvPr/>
        </p:nvSpPr>
        <p:spPr>
          <a:xfrm>
            <a:off x="492521" y="1683143"/>
            <a:ext cx="4420634" cy="2213955"/>
          </a:xfrm>
          <a:custGeom>
            <a:avLst/>
            <a:gdLst>
              <a:gd name="connsiteX0" fmla="*/ 0 w 4420634"/>
              <a:gd name="connsiteY0" fmla="*/ 369000 h 2213955"/>
              <a:gd name="connsiteX1" fmla="*/ 369000 w 4420634"/>
              <a:gd name="connsiteY1" fmla="*/ 0 h 2213955"/>
              <a:gd name="connsiteX2" fmla="*/ 855135 w 4420634"/>
              <a:gd name="connsiteY2" fmla="*/ 0 h 2213955"/>
              <a:gd name="connsiteX3" fmla="*/ 1451754 w 4420634"/>
              <a:gd name="connsiteY3" fmla="*/ 0 h 2213955"/>
              <a:gd name="connsiteX4" fmla="*/ 1982083 w 4420634"/>
              <a:gd name="connsiteY4" fmla="*/ 0 h 2213955"/>
              <a:gd name="connsiteX5" fmla="*/ 2578703 w 4420634"/>
              <a:gd name="connsiteY5" fmla="*/ 0 h 2213955"/>
              <a:gd name="connsiteX6" fmla="*/ 2578703 w 4420634"/>
              <a:gd name="connsiteY6" fmla="*/ 0 h 2213955"/>
              <a:gd name="connsiteX7" fmla="*/ 3153386 w 4420634"/>
              <a:gd name="connsiteY7" fmla="*/ 0 h 2213955"/>
              <a:gd name="connsiteX8" fmla="*/ 3683862 w 4420634"/>
              <a:gd name="connsiteY8" fmla="*/ 0 h 2213955"/>
              <a:gd name="connsiteX9" fmla="*/ 4051634 w 4420634"/>
              <a:gd name="connsiteY9" fmla="*/ 0 h 2213955"/>
              <a:gd name="connsiteX10" fmla="*/ 4420634 w 4420634"/>
              <a:gd name="connsiteY10" fmla="*/ 369000 h 2213955"/>
              <a:gd name="connsiteX11" fmla="*/ 4420634 w 4420634"/>
              <a:gd name="connsiteY11" fmla="*/ 811788 h 2213955"/>
              <a:gd name="connsiteX12" fmla="*/ 4420634 w 4420634"/>
              <a:gd name="connsiteY12" fmla="*/ 1291474 h 2213955"/>
              <a:gd name="connsiteX13" fmla="*/ 4420634 w 4420634"/>
              <a:gd name="connsiteY13" fmla="*/ 1291474 h 2213955"/>
              <a:gd name="connsiteX14" fmla="*/ 4420634 w 4420634"/>
              <a:gd name="connsiteY14" fmla="*/ 1844963 h 2213955"/>
              <a:gd name="connsiteX15" fmla="*/ 4420634 w 4420634"/>
              <a:gd name="connsiteY15" fmla="*/ 1844955 h 2213955"/>
              <a:gd name="connsiteX16" fmla="*/ 4051634 w 4420634"/>
              <a:gd name="connsiteY16" fmla="*/ 2213955 h 2213955"/>
              <a:gd name="connsiteX17" fmla="*/ 3683862 w 4420634"/>
              <a:gd name="connsiteY17" fmla="*/ 2213955 h 2213955"/>
              <a:gd name="connsiteX18" fmla="*/ 4263569 w 4420634"/>
              <a:gd name="connsiteY18" fmla="*/ 2556565 h 2213955"/>
              <a:gd name="connsiteX19" fmla="*/ 3718796 w 4420634"/>
              <a:gd name="connsiteY19" fmla="*/ 2445788 h 2213955"/>
              <a:gd name="connsiteX20" fmla="*/ 3174022 w 4420634"/>
              <a:gd name="connsiteY20" fmla="*/ 2335011 h 2213955"/>
              <a:gd name="connsiteX21" fmla="*/ 2578703 w 4420634"/>
              <a:gd name="connsiteY21" fmla="*/ 2213955 h 2213955"/>
              <a:gd name="connsiteX22" fmla="*/ 2048374 w 4420634"/>
              <a:gd name="connsiteY22" fmla="*/ 2213955 h 2213955"/>
              <a:gd name="connsiteX23" fmla="*/ 1451754 w 4420634"/>
              <a:gd name="connsiteY23" fmla="*/ 2213955 h 2213955"/>
              <a:gd name="connsiteX24" fmla="*/ 921426 w 4420634"/>
              <a:gd name="connsiteY24" fmla="*/ 2213955 h 2213955"/>
              <a:gd name="connsiteX25" fmla="*/ 369000 w 4420634"/>
              <a:gd name="connsiteY25" fmla="*/ 2213955 h 2213955"/>
              <a:gd name="connsiteX26" fmla="*/ 0 w 4420634"/>
              <a:gd name="connsiteY26" fmla="*/ 1844955 h 2213955"/>
              <a:gd name="connsiteX27" fmla="*/ 0 w 4420634"/>
              <a:gd name="connsiteY27" fmla="*/ 1844963 h 2213955"/>
              <a:gd name="connsiteX28" fmla="*/ 0 w 4420634"/>
              <a:gd name="connsiteY28" fmla="*/ 1291474 h 2213955"/>
              <a:gd name="connsiteX29" fmla="*/ 0 w 4420634"/>
              <a:gd name="connsiteY29" fmla="*/ 1291474 h 2213955"/>
              <a:gd name="connsiteX30" fmla="*/ 0 w 4420634"/>
              <a:gd name="connsiteY30" fmla="*/ 811788 h 2213955"/>
              <a:gd name="connsiteX31" fmla="*/ 0 w 4420634"/>
              <a:gd name="connsiteY31" fmla="*/ 369000 h 2213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420634" h="2213955" fill="none" extrusionOk="0">
                <a:moveTo>
                  <a:pt x="0" y="369000"/>
                </a:moveTo>
                <a:cubicBezTo>
                  <a:pt x="-4984" y="209280"/>
                  <a:pt x="177860" y="28100"/>
                  <a:pt x="369000" y="0"/>
                </a:cubicBezTo>
                <a:cubicBezTo>
                  <a:pt x="608784" y="17712"/>
                  <a:pt x="645396" y="21933"/>
                  <a:pt x="855135" y="0"/>
                </a:cubicBezTo>
                <a:cubicBezTo>
                  <a:pt x="1064874" y="-21933"/>
                  <a:pt x="1238658" y="13642"/>
                  <a:pt x="1451754" y="0"/>
                </a:cubicBezTo>
                <a:cubicBezTo>
                  <a:pt x="1664850" y="-13642"/>
                  <a:pt x="1762656" y="4545"/>
                  <a:pt x="1982083" y="0"/>
                </a:cubicBezTo>
                <a:cubicBezTo>
                  <a:pt x="2201510" y="-4545"/>
                  <a:pt x="2287171" y="19905"/>
                  <a:pt x="2578703" y="0"/>
                </a:cubicBezTo>
                <a:lnTo>
                  <a:pt x="2578703" y="0"/>
                </a:lnTo>
                <a:cubicBezTo>
                  <a:pt x="2744969" y="27522"/>
                  <a:pt x="3037412" y="20330"/>
                  <a:pt x="3153386" y="0"/>
                </a:cubicBezTo>
                <a:cubicBezTo>
                  <a:pt x="3269360" y="-20330"/>
                  <a:pt x="3465524" y="-20815"/>
                  <a:pt x="3683862" y="0"/>
                </a:cubicBezTo>
                <a:cubicBezTo>
                  <a:pt x="3867443" y="-9702"/>
                  <a:pt x="3877400" y="-3044"/>
                  <a:pt x="4051634" y="0"/>
                </a:cubicBezTo>
                <a:cubicBezTo>
                  <a:pt x="4261489" y="-4467"/>
                  <a:pt x="4458530" y="199129"/>
                  <a:pt x="4420634" y="369000"/>
                </a:cubicBezTo>
                <a:cubicBezTo>
                  <a:pt x="4420811" y="461705"/>
                  <a:pt x="4433472" y="680133"/>
                  <a:pt x="4420634" y="811788"/>
                </a:cubicBezTo>
                <a:cubicBezTo>
                  <a:pt x="4407796" y="943443"/>
                  <a:pt x="4402581" y="1161885"/>
                  <a:pt x="4420634" y="1291474"/>
                </a:cubicBezTo>
                <a:lnTo>
                  <a:pt x="4420634" y="1291474"/>
                </a:lnTo>
                <a:cubicBezTo>
                  <a:pt x="4441617" y="1479387"/>
                  <a:pt x="4401802" y="1702002"/>
                  <a:pt x="4420634" y="1844963"/>
                </a:cubicBezTo>
                <a:lnTo>
                  <a:pt x="4420634" y="1844955"/>
                </a:lnTo>
                <a:cubicBezTo>
                  <a:pt x="4456873" y="2060388"/>
                  <a:pt x="4272254" y="2246788"/>
                  <a:pt x="4051634" y="2213955"/>
                </a:cubicBezTo>
                <a:cubicBezTo>
                  <a:pt x="3936674" y="2196756"/>
                  <a:pt x="3845113" y="2207586"/>
                  <a:pt x="3683862" y="2213955"/>
                </a:cubicBezTo>
                <a:cubicBezTo>
                  <a:pt x="3971641" y="2387232"/>
                  <a:pt x="4101991" y="2438509"/>
                  <a:pt x="4263569" y="2556565"/>
                </a:cubicBezTo>
                <a:cubicBezTo>
                  <a:pt x="4075835" y="2534632"/>
                  <a:pt x="3942919" y="2515098"/>
                  <a:pt x="3718796" y="2445788"/>
                </a:cubicBezTo>
                <a:cubicBezTo>
                  <a:pt x="3494672" y="2376478"/>
                  <a:pt x="3376014" y="2380079"/>
                  <a:pt x="3174022" y="2335011"/>
                </a:cubicBezTo>
                <a:cubicBezTo>
                  <a:pt x="2972030" y="2289943"/>
                  <a:pt x="2740944" y="2233141"/>
                  <a:pt x="2578703" y="2213955"/>
                </a:cubicBezTo>
                <a:cubicBezTo>
                  <a:pt x="2450893" y="2222779"/>
                  <a:pt x="2279905" y="2188924"/>
                  <a:pt x="2048374" y="2213955"/>
                </a:cubicBezTo>
                <a:cubicBezTo>
                  <a:pt x="1816843" y="2238986"/>
                  <a:pt x="1744184" y="2185910"/>
                  <a:pt x="1451754" y="2213955"/>
                </a:cubicBezTo>
                <a:cubicBezTo>
                  <a:pt x="1159324" y="2242000"/>
                  <a:pt x="1042023" y="2195575"/>
                  <a:pt x="921426" y="2213955"/>
                </a:cubicBezTo>
                <a:cubicBezTo>
                  <a:pt x="800829" y="2232335"/>
                  <a:pt x="504817" y="2207918"/>
                  <a:pt x="369000" y="2213955"/>
                </a:cubicBezTo>
                <a:cubicBezTo>
                  <a:pt x="167591" y="2226751"/>
                  <a:pt x="12214" y="2084974"/>
                  <a:pt x="0" y="1844955"/>
                </a:cubicBezTo>
                <a:lnTo>
                  <a:pt x="0" y="1844963"/>
                </a:lnTo>
                <a:cubicBezTo>
                  <a:pt x="-343" y="1634052"/>
                  <a:pt x="19690" y="1543312"/>
                  <a:pt x="0" y="1291474"/>
                </a:cubicBezTo>
                <a:lnTo>
                  <a:pt x="0" y="1291474"/>
                </a:lnTo>
                <a:cubicBezTo>
                  <a:pt x="14709" y="1054922"/>
                  <a:pt x="-17604" y="1034043"/>
                  <a:pt x="0" y="811788"/>
                </a:cubicBezTo>
                <a:cubicBezTo>
                  <a:pt x="17604" y="589533"/>
                  <a:pt x="8890" y="535253"/>
                  <a:pt x="0" y="369000"/>
                </a:cubicBezTo>
                <a:close/>
              </a:path>
              <a:path w="4420634" h="2213955" stroke="0" extrusionOk="0">
                <a:moveTo>
                  <a:pt x="0" y="369000"/>
                </a:moveTo>
                <a:cubicBezTo>
                  <a:pt x="11494" y="180071"/>
                  <a:pt x="176686" y="-4816"/>
                  <a:pt x="369000" y="0"/>
                </a:cubicBezTo>
                <a:cubicBezTo>
                  <a:pt x="579333" y="7274"/>
                  <a:pt x="705119" y="21543"/>
                  <a:pt x="877232" y="0"/>
                </a:cubicBezTo>
                <a:cubicBezTo>
                  <a:pt x="1049345" y="-21543"/>
                  <a:pt x="1149522" y="-25647"/>
                  <a:pt x="1407560" y="0"/>
                </a:cubicBezTo>
                <a:cubicBezTo>
                  <a:pt x="1665598" y="25647"/>
                  <a:pt x="1728683" y="-21610"/>
                  <a:pt x="1959986" y="0"/>
                </a:cubicBezTo>
                <a:cubicBezTo>
                  <a:pt x="2191289" y="21610"/>
                  <a:pt x="2453986" y="21093"/>
                  <a:pt x="2578703" y="0"/>
                </a:cubicBezTo>
                <a:lnTo>
                  <a:pt x="2578703" y="0"/>
                </a:lnTo>
                <a:cubicBezTo>
                  <a:pt x="2807788" y="-13727"/>
                  <a:pt x="2883735" y="12641"/>
                  <a:pt x="3120231" y="0"/>
                </a:cubicBezTo>
                <a:cubicBezTo>
                  <a:pt x="3356727" y="-12641"/>
                  <a:pt x="3469925" y="-24061"/>
                  <a:pt x="3683862" y="0"/>
                </a:cubicBezTo>
                <a:cubicBezTo>
                  <a:pt x="3808735" y="-1077"/>
                  <a:pt x="3911919" y="-213"/>
                  <a:pt x="4051634" y="0"/>
                </a:cubicBezTo>
                <a:cubicBezTo>
                  <a:pt x="4242908" y="7863"/>
                  <a:pt x="4392159" y="139482"/>
                  <a:pt x="4420634" y="369000"/>
                </a:cubicBezTo>
                <a:cubicBezTo>
                  <a:pt x="4441674" y="565628"/>
                  <a:pt x="4420455" y="709369"/>
                  <a:pt x="4420634" y="830237"/>
                </a:cubicBezTo>
                <a:cubicBezTo>
                  <a:pt x="4420813" y="951105"/>
                  <a:pt x="4414894" y="1169572"/>
                  <a:pt x="4420634" y="1291474"/>
                </a:cubicBezTo>
                <a:lnTo>
                  <a:pt x="4420634" y="1291474"/>
                </a:lnTo>
                <a:cubicBezTo>
                  <a:pt x="4395975" y="1467743"/>
                  <a:pt x="4430203" y="1711372"/>
                  <a:pt x="4420634" y="1844963"/>
                </a:cubicBezTo>
                <a:lnTo>
                  <a:pt x="4420634" y="1844955"/>
                </a:lnTo>
                <a:cubicBezTo>
                  <a:pt x="4400732" y="2052083"/>
                  <a:pt x="4290194" y="2201420"/>
                  <a:pt x="4051634" y="2213955"/>
                </a:cubicBezTo>
                <a:cubicBezTo>
                  <a:pt x="3960693" y="2212820"/>
                  <a:pt x="3850608" y="2204926"/>
                  <a:pt x="3683862" y="2213955"/>
                </a:cubicBezTo>
                <a:cubicBezTo>
                  <a:pt x="3942618" y="2364260"/>
                  <a:pt x="4110245" y="2473439"/>
                  <a:pt x="4263569" y="2556565"/>
                </a:cubicBezTo>
                <a:cubicBezTo>
                  <a:pt x="4084475" y="2504283"/>
                  <a:pt x="3857364" y="2467792"/>
                  <a:pt x="3752493" y="2452640"/>
                </a:cubicBezTo>
                <a:cubicBezTo>
                  <a:pt x="3647622" y="2437488"/>
                  <a:pt x="3442435" y="2411033"/>
                  <a:pt x="3224568" y="2345289"/>
                </a:cubicBezTo>
                <a:cubicBezTo>
                  <a:pt x="3006701" y="2279545"/>
                  <a:pt x="2746664" y="2268455"/>
                  <a:pt x="2578703" y="2213955"/>
                </a:cubicBezTo>
                <a:cubicBezTo>
                  <a:pt x="2414353" y="2202461"/>
                  <a:pt x="2280442" y="2210673"/>
                  <a:pt x="2004180" y="2213955"/>
                </a:cubicBezTo>
                <a:cubicBezTo>
                  <a:pt x="1727918" y="2217237"/>
                  <a:pt x="1664396" y="2205422"/>
                  <a:pt x="1429657" y="2213955"/>
                </a:cubicBezTo>
                <a:cubicBezTo>
                  <a:pt x="1194918" y="2222488"/>
                  <a:pt x="1088620" y="2238181"/>
                  <a:pt x="921426" y="2213955"/>
                </a:cubicBezTo>
                <a:cubicBezTo>
                  <a:pt x="754232" y="2189729"/>
                  <a:pt x="628613" y="2206207"/>
                  <a:pt x="369000" y="2213955"/>
                </a:cubicBezTo>
                <a:cubicBezTo>
                  <a:pt x="166757" y="2207465"/>
                  <a:pt x="12729" y="2078721"/>
                  <a:pt x="0" y="1844955"/>
                </a:cubicBezTo>
                <a:lnTo>
                  <a:pt x="0" y="1844963"/>
                </a:lnTo>
                <a:cubicBezTo>
                  <a:pt x="-1325" y="1656307"/>
                  <a:pt x="21014" y="1534290"/>
                  <a:pt x="0" y="1291474"/>
                </a:cubicBezTo>
                <a:lnTo>
                  <a:pt x="0" y="1291474"/>
                </a:lnTo>
                <a:cubicBezTo>
                  <a:pt x="-14446" y="1194424"/>
                  <a:pt x="21476" y="911507"/>
                  <a:pt x="0" y="811788"/>
                </a:cubicBezTo>
                <a:cubicBezTo>
                  <a:pt x="-21476" y="712069"/>
                  <a:pt x="-21301" y="515731"/>
                  <a:pt x="0" y="36900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46447"/>
                      <a:gd name="adj2" fmla="val 65475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사탕 바구니에서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나의 배려 사탕을 꺼내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학습지에 붙이고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6" name="말풍선: 모서리가 둥근 사각형 15">
            <a:extLst>
              <a:ext uri="{FF2B5EF4-FFF2-40B4-BE49-F238E27FC236}">
                <a16:creationId xmlns="" xmlns:a16="http://schemas.microsoft.com/office/drawing/2014/main" id="{C8EA46CB-826B-499A-B44F-6E775C0FD52E}"/>
              </a:ext>
            </a:extLst>
          </p:cNvPr>
          <p:cNvSpPr/>
          <p:nvPr/>
        </p:nvSpPr>
        <p:spPr>
          <a:xfrm>
            <a:off x="7579546" y="3218619"/>
            <a:ext cx="4420634" cy="2213955"/>
          </a:xfrm>
          <a:custGeom>
            <a:avLst/>
            <a:gdLst>
              <a:gd name="connsiteX0" fmla="*/ 0 w 4420634"/>
              <a:gd name="connsiteY0" fmla="*/ 369000 h 2213955"/>
              <a:gd name="connsiteX1" fmla="*/ 369000 w 4420634"/>
              <a:gd name="connsiteY1" fmla="*/ 0 h 2213955"/>
              <a:gd name="connsiteX2" fmla="*/ 736772 w 4420634"/>
              <a:gd name="connsiteY2" fmla="*/ 0 h 2213955"/>
              <a:gd name="connsiteX3" fmla="*/ 736772 w 4420634"/>
              <a:gd name="connsiteY3" fmla="*/ 0 h 2213955"/>
              <a:gd name="connsiteX4" fmla="*/ 1278300 w 4420634"/>
              <a:gd name="connsiteY4" fmla="*/ 0 h 2213955"/>
              <a:gd name="connsiteX5" fmla="*/ 1841931 w 4420634"/>
              <a:gd name="connsiteY5" fmla="*/ 0 h 2213955"/>
              <a:gd name="connsiteX6" fmla="*/ 2438551 w 4420634"/>
              <a:gd name="connsiteY6" fmla="*/ 0 h 2213955"/>
              <a:gd name="connsiteX7" fmla="*/ 3035171 w 4420634"/>
              <a:gd name="connsiteY7" fmla="*/ 0 h 2213955"/>
              <a:gd name="connsiteX8" fmla="*/ 3543402 w 4420634"/>
              <a:gd name="connsiteY8" fmla="*/ 0 h 2213955"/>
              <a:gd name="connsiteX9" fmla="*/ 4051634 w 4420634"/>
              <a:gd name="connsiteY9" fmla="*/ 0 h 2213955"/>
              <a:gd name="connsiteX10" fmla="*/ 4420634 w 4420634"/>
              <a:gd name="connsiteY10" fmla="*/ 369000 h 2213955"/>
              <a:gd name="connsiteX11" fmla="*/ 4420634 w 4420634"/>
              <a:gd name="connsiteY11" fmla="*/ 811788 h 2213955"/>
              <a:gd name="connsiteX12" fmla="*/ 4420634 w 4420634"/>
              <a:gd name="connsiteY12" fmla="*/ 1291474 h 2213955"/>
              <a:gd name="connsiteX13" fmla="*/ 4420634 w 4420634"/>
              <a:gd name="connsiteY13" fmla="*/ 1291474 h 2213955"/>
              <a:gd name="connsiteX14" fmla="*/ 4420634 w 4420634"/>
              <a:gd name="connsiteY14" fmla="*/ 1844963 h 2213955"/>
              <a:gd name="connsiteX15" fmla="*/ 4420634 w 4420634"/>
              <a:gd name="connsiteY15" fmla="*/ 1844955 h 2213955"/>
              <a:gd name="connsiteX16" fmla="*/ 4051634 w 4420634"/>
              <a:gd name="connsiteY16" fmla="*/ 2213955 h 2213955"/>
              <a:gd name="connsiteX17" fmla="*/ 3499208 w 4420634"/>
              <a:gd name="connsiteY17" fmla="*/ 2213955 h 2213955"/>
              <a:gd name="connsiteX18" fmla="*/ 3013074 w 4420634"/>
              <a:gd name="connsiteY18" fmla="*/ 2213955 h 2213955"/>
              <a:gd name="connsiteX19" fmla="*/ 2460648 w 4420634"/>
              <a:gd name="connsiteY19" fmla="*/ 2213955 h 2213955"/>
              <a:gd name="connsiteX20" fmla="*/ 1841931 w 4420634"/>
              <a:gd name="connsiteY20" fmla="*/ 2213955 h 2213955"/>
              <a:gd name="connsiteX21" fmla="*/ 1274846 w 4420634"/>
              <a:gd name="connsiteY21" fmla="*/ 2377061 h 2213955"/>
              <a:gd name="connsiteX22" fmla="*/ 690222 w 4420634"/>
              <a:gd name="connsiteY22" fmla="*/ 2545211 h 2213955"/>
              <a:gd name="connsiteX23" fmla="*/ 88059 w 4420634"/>
              <a:gd name="connsiteY23" fmla="*/ 2718405 h 2213955"/>
              <a:gd name="connsiteX24" fmla="*/ 405928 w 4420634"/>
              <a:gd name="connsiteY24" fmla="*/ 2471225 h 2213955"/>
              <a:gd name="connsiteX25" fmla="*/ 736772 w 4420634"/>
              <a:gd name="connsiteY25" fmla="*/ 2213955 h 2213955"/>
              <a:gd name="connsiteX26" fmla="*/ 369000 w 4420634"/>
              <a:gd name="connsiteY26" fmla="*/ 2213955 h 2213955"/>
              <a:gd name="connsiteX27" fmla="*/ 0 w 4420634"/>
              <a:gd name="connsiteY27" fmla="*/ 1844955 h 2213955"/>
              <a:gd name="connsiteX28" fmla="*/ 0 w 4420634"/>
              <a:gd name="connsiteY28" fmla="*/ 1844963 h 2213955"/>
              <a:gd name="connsiteX29" fmla="*/ 0 w 4420634"/>
              <a:gd name="connsiteY29" fmla="*/ 1291474 h 2213955"/>
              <a:gd name="connsiteX30" fmla="*/ 0 w 4420634"/>
              <a:gd name="connsiteY30" fmla="*/ 1291474 h 2213955"/>
              <a:gd name="connsiteX31" fmla="*/ 0 w 4420634"/>
              <a:gd name="connsiteY31" fmla="*/ 811788 h 2213955"/>
              <a:gd name="connsiteX32" fmla="*/ 0 w 4420634"/>
              <a:gd name="connsiteY32" fmla="*/ 369000 h 2213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420634" h="2213955" fill="none" extrusionOk="0">
                <a:moveTo>
                  <a:pt x="0" y="369000"/>
                </a:moveTo>
                <a:cubicBezTo>
                  <a:pt x="-1350" y="122835"/>
                  <a:pt x="144293" y="-3766"/>
                  <a:pt x="369000" y="0"/>
                </a:cubicBezTo>
                <a:cubicBezTo>
                  <a:pt x="506586" y="-8037"/>
                  <a:pt x="639004" y="-5546"/>
                  <a:pt x="736772" y="0"/>
                </a:cubicBezTo>
                <a:lnTo>
                  <a:pt x="736772" y="0"/>
                </a:lnTo>
                <a:cubicBezTo>
                  <a:pt x="862726" y="-11786"/>
                  <a:pt x="1086934" y="-22088"/>
                  <a:pt x="1278300" y="0"/>
                </a:cubicBezTo>
                <a:cubicBezTo>
                  <a:pt x="1469666" y="22088"/>
                  <a:pt x="1726107" y="-3293"/>
                  <a:pt x="1841931" y="0"/>
                </a:cubicBezTo>
                <a:cubicBezTo>
                  <a:pt x="2069473" y="-25493"/>
                  <a:pt x="2170972" y="-24915"/>
                  <a:pt x="2438551" y="0"/>
                </a:cubicBezTo>
                <a:cubicBezTo>
                  <a:pt x="2706130" y="24915"/>
                  <a:pt x="2785139" y="1984"/>
                  <a:pt x="3035171" y="0"/>
                </a:cubicBezTo>
                <a:cubicBezTo>
                  <a:pt x="3285203" y="-1984"/>
                  <a:pt x="3367902" y="10254"/>
                  <a:pt x="3543402" y="0"/>
                </a:cubicBezTo>
                <a:cubicBezTo>
                  <a:pt x="3718902" y="-10254"/>
                  <a:pt x="3917413" y="13096"/>
                  <a:pt x="4051634" y="0"/>
                </a:cubicBezTo>
                <a:cubicBezTo>
                  <a:pt x="4254053" y="21318"/>
                  <a:pt x="4445462" y="176632"/>
                  <a:pt x="4420634" y="369000"/>
                </a:cubicBezTo>
                <a:cubicBezTo>
                  <a:pt x="4421707" y="529410"/>
                  <a:pt x="4429997" y="702090"/>
                  <a:pt x="4420634" y="811788"/>
                </a:cubicBezTo>
                <a:cubicBezTo>
                  <a:pt x="4411271" y="921486"/>
                  <a:pt x="4414057" y="1169720"/>
                  <a:pt x="4420634" y="1291474"/>
                </a:cubicBezTo>
                <a:lnTo>
                  <a:pt x="4420634" y="1291474"/>
                </a:lnTo>
                <a:cubicBezTo>
                  <a:pt x="4435637" y="1552433"/>
                  <a:pt x="4444260" y="1672208"/>
                  <a:pt x="4420634" y="1844963"/>
                </a:cubicBezTo>
                <a:lnTo>
                  <a:pt x="4420634" y="1844955"/>
                </a:lnTo>
                <a:cubicBezTo>
                  <a:pt x="4404352" y="2045059"/>
                  <a:pt x="4277241" y="2213243"/>
                  <a:pt x="4051634" y="2213955"/>
                </a:cubicBezTo>
                <a:cubicBezTo>
                  <a:pt x="3786063" y="2210408"/>
                  <a:pt x="3682169" y="2201943"/>
                  <a:pt x="3499208" y="2213955"/>
                </a:cubicBezTo>
                <a:cubicBezTo>
                  <a:pt x="3316247" y="2225967"/>
                  <a:pt x="3184620" y="2218726"/>
                  <a:pt x="3013074" y="2213955"/>
                </a:cubicBezTo>
                <a:cubicBezTo>
                  <a:pt x="2841528" y="2209184"/>
                  <a:pt x="2594710" y="2218760"/>
                  <a:pt x="2460648" y="2213955"/>
                </a:cubicBezTo>
                <a:cubicBezTo>
                  <a:pt x="2326586" y="2209150"/>
                  <a:pt x="2142711" y="2201562"/>
                  <a:pt x="1841931" y="2213955"/>
                </a:cubicBezTo>
                <a:cubicBezTo>
                  <a:pt x="1609007" y="2261331"/>
                  <a:pt x="1465629" y="2308546"/>
                  <a:pt x="1274846" y="2377061"/>
                </a:cubicBezTo>
                <a:cubicBezTo>
                  <a:pt x="1084063" y="2445576"/>
                  <a:pt x="857999" y="2490720"/>
                  <a:pt x="690222" y="2545211"/>
                </a:cubicBezTo>
                <a:cubicBezTo>
                  <a:pt x="522445" y="2599702"/>
                  <a:pt x="276737" y="2673364"/>
                  <a:pt x="88059" y="2718405"/>
                </a:cubicBezTo>
                <a:cubicBezTo>
                  <a:pt x="236109" y="2604764"/>
                  <a:pt x="320354" y="2516521"/>
                  <a:pt x="405928" y="2471225"/>
                </a:cubicBezTo>
                <a:cubicBezTo>
                  <a:pt x="491502" y="2425929"/>
                  <a:pt x="588882" y="2316839"/>
                  <a:pt x="736772" y="2213955"/>
                </a:cubicBezTo>
                <a:cubicBezTo>
                  <a:pt x="614927" y="2201550"/>
                  <a:pt x="473752" y="2212276"/>
                  <a:pt x="369000" y="2213955"/>
                </a:cubicBezTo>
                <a:cubicBezTo>
                  <a:pt x="164234" y="2219018"/>
                  <a:pt x="21906" y="2005161"/>
                  <a:pt x="0" y="1844955"/>
                </a:cubicBezTo>
                <a:lnTo>
                  <a:pt x="0" y="1844963"/>
                </a:lnTo>
                <a:cubicBezTo>
                  <a:pt x="-5669" y="1587565"/>
                  <a:pt x="-18558" y="1562481"/>
                  <a:pt x="0" y="1291474"/>
                </a:cubicBezTo>
                <a:lnTo>
                  <a:pt x="0" y="1291474"/>
                </a:lnTo>
                <a:cubicBezTo>
                  <a:pt x="19527" y="1122248"/>
                  <a:pt x="3248" y="982276"/>
                  <a:pt x="0" y="811788"/>
                </a:cubicBezTo>
                <a:cubicBezTo>
                  <a:pt x="-3248" y="641300"/>
                  <a:pt x="2533" y="562943"/>
                  <a:pt x="0" y="369000"/>
                </a:cubicBezTo>
                <a:close/>
              </a:path>
              <a:path w="4420634" h="2213955" stroke="0" extrusionOk="0">
                <a:moveTo>
                  <a:pt x="0" y="369000"/>
                </a:moveTo>
                <a:cubicBezTo>
                  <a:pt x="11494" y="180071"/>
                  <a:pt x="176686" y="-4816"/>
                  <a:pt x="369000" y="0"/>
                </a:cubicBezTo>
                <a:cubicBezTo>
                  <a:pt x="458684" y="3589"/>
                  <a:pt x="581172" y="10673"/>
                  <a:pt x="736772" y="0"/>
                </a:cubicBezTo>
                <a:lnTo>
                  <a:pt x="736772" y="0"/>
                </a:lnTo>
                <a:cubicBezTo>
                  <a:pt x="868378" y="-25171"/>
                  <a:pt x="1083392" y="-2439"/>
                  <a:pt x="1278300" y="0"/>
                </a:cubicBezTo>
                <a:cubicBezTo>
                  <a:pt x="1473208" y="2439"/>
                  <a:pt x="1651377" y="-22612"/>
                  <a:pt x="1841931" y="0"/>
                </a:cubicBezTo>
                <a:cubicBezTo>
                  <a:pt x="1999945" y="12587"/>
                  <a:pt x="2195974" y="-15436"/>
                  <a:pt x="2328066" y="0"/>
                </a:cubicBezTo>
                <a:cubicBezTo>
                  <a:pt x="2460158" y="15436"/>
                  <a:pt x="2747778" y="4295"/>
                  <a:pt x="2880491" y="0"/>
                </a:cubicBezTo>
                <a:cubicBezTo>
                  <a:pt x="3013205" y="-4295"/>
                  <a:pt x="3228147" y="9962"/>
                  <a:pt x="3366626" y="0"/>
                </a:cubicBezTo>
                <a:cubicBezTo>
                  <a:pt x="3505105" y="-9962"/>
                  <a:pt x="3780922" y="-3043"/>
                  <a:pt x="4051634" y="0"/>
                </a:cubicBezTo>
                <a:cubicBezTo>
                  <a:pt x="4242908" y="7863"/>
                  <a:pt x="4392159" y="139482"/>
                  <a:pt x="4420634" y="369000"/>
                </a:cubicBezTo>
                <a:cubicBezTo>
                  <a:pt x="4441674" y="565628"/>
                  <a:pt x="4420455" y="709369"/>
                  <a:pt x="4420634" y="830237"/>
                </a:cubicBezTo>
                <a:cubicBezTo>
                  <a:pt x="4420813" y="951105"/>
                  <a:pt x="4414894" y="1169572"/>
                  <a:pt x="4420634" y="1291474"/>
                </a:cubicBezTo>
                <a:lnTo>
                  <a:pt x="4420634" y="1291474"/>
                </a:lnTo>
                <a:cubicBezTo>
                  <a:pt x="4395975" y="1467743"/>
                  <a:pt x="4430203" y="1711372"/>
                  <a:pt x="4420634" y="1844963"/>
                </a:cubicBezTo>
                <a:lnTo>
                  <a:pt x="4420634" y="1844955"/>
                </a:lnTo>
                <a:cubicBezTo>
                  <a:pt x="4400732" y="2052083"/>
                  <a:pt x="4290194" y="2201420"/>
                  <a:pt x="4051634" y="2213955"/>
                </a:cubicBezTo>
                <a:cubicBezTo>
                  <a:pt x="3886406" y="2200503"/>
                  <a:pt x="3649069" y="2215636"/>
                  <a:pt x="3521305" y="2213955"/>
                </a:cubicBezTo>
                <a:cubicBezTo>
                  <a:pt x="3393541" y="2212274"/>
                  <a:pt x="3139310" y="2196462"/>
                  <a:pt x="2990977" y="2213955"/>
                </a:cubicBezTo>
                <a:cubicBezTo>
                  <a:pt x="2842644" y="2231448"/>
                  <a:pt x="2683470" y="2201833"/>
                  <a:pt x="2504842" y="2213955"/>
                </a:cubicBezTo>
                <a:cubicBezTo>
                  <a:pt x="2326215" y="2226077"/>
                  <a:pt x="2018040" y="2225764"/>
                  <a:pt x="1841931" y="2213955"/>
                </a:cubicBezTo>
                <a:cubicBezTo>
                  <a:pt x="1659790" y="2283973"/>
                  <a:pt x="1514252" y="2292645"/>
                  <a:pt x="1309923" y="2366972"/>
                </a:cubicBezTo>
                <a:cubicBezTo>
                  <a:pt x="1105594" y="2441298"/>
                  <a:pt x="897257" y="2499347"/>
                  <a:pt x="777915" y="2519988"/>
                </a:cubicBezTo>
                <a:cubicBezTo>
                  <a:pt x="658573" y="2540629"/>
                  <a:pt x="364329" y="2622537"/>
                  <a:pt x="88059" y="2718405"/>
                </a:cubicBezTo>
                <a:cubicBezTo>
                  <a:pt x="139920" y="2654424"/>
                  <a:pt x="296802" y="2558663"/>
                  <a:pt x="399441" y="2476269"/>
                </a:cubicBezTo>
                <a:cubicBezTo>
                  <a:pt x="502080" y="2393875"/>
                  <a:pt x="650753" y="2307696"/>
                  <a:pt x="736772" y="2213955"/>
                </a:cubicBezTo>
                <a:cubicBezTo>
                  <a:pt x="592427" y="2198483"/>
                  <a:pt x="514327" y="2208031"/>
                  <a:pt x="369000" y="2213955"/>
                </a:cubicBezTo>
                <a:cubicBezTo>
                  <a:pt x="172150" y="2184221"/>
                  <a:pt x="10416" y="2077823"/>
                  <a:pt x="0" y="1844955"/>
                </a:cubicBezTo>
                <a:lnTo>
                  <a:pt x="0" y="1844963"/>
                </a:lnTo>
                <a:cubicBezTo>
                  <a:pt x="-20996" y="1655851"/>
                  <a:pt x="-6811" y="1514658"/>
                  <a:pt x="0" y="1291474"/>
                </a:cubicBezTo>
                <a:lnTo>
                  <a:pt x="0" y="1291474"/>
                </a:lnTo>
                <a:cubicBezTo>
                  <a:pt x="-11899" y="1094187"/>
                  <a:pt x="12636" y="1058451"/>
                  <a:pt x="0" y="839462"/>
                </a:cubicBezTo>
                <a:cubicBezTo>
                  <a:pt x="-12636" y="620473"/>
                  <a:pt x="-15351" y="501661"/>
                  <a:pt x="0" y="36900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-48008"/>
                      <a:gd name="adj2" fmla="val 72785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얼마나 잘 실천했는지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스스로 평가하고</a:t>
            </a:r>
            <a:endParaRPr lang="en-US" altLang="ko-KR" sz="31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소감을 </a:t>
            </a:r>
            <a:r>
              <a:rPr lang="ko-KR" altLang="en-US" sz="3100" dirty="0" smtClean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적어 봅시다</a:t>
            </a:r>
            <a:r>
              <a:rPr lang="en-US" altLang="ko-KR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3" name="그림 12" descr="그리기, 음식이(가) 표시된 사진&#10;&#10;자동 생성된 설명">
            <a:extLst>
              <a:ext uri="{FF2B5EF4-FFF2-40B4-BE49-F238E27FC236}">
                <a16:creationId xmlns="" xmlns:a16="http://schemas.microsoft.com/office/drawing/2014/main" id="{7AE2CAE4-1165-4081-AA71-09D29B01F5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2239" y="621645"/>
            <a:ext cx="2243522" cy="725487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4A113DBC-63E9-47E8-B27A-0565B9613E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86261" y="3310583"/>
            <a:ext cx="7685978" cy="35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26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="" xmlns:a16="http://schemas.microsoft.com/office/drawing/2014/main" id="{E0C0C48B-7D85-4958-94DA-426B04AF3A06}"/>
              </a:ext>
            </a:extLst>
          </p:cNvPr>
          <p:cNvSpPr/>
          <p:nvPr/>
        </p:nvSpPr>
        <p:spPr>
          <a:xfrm>
            <a:off x="222420" y="1425426"/>
            <a:ext cx="11747159" cy="525331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1.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배려와 나눔 자기 평가하기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="" xmlns:a16="http://schemas.microsoft.com/office/drawing/2014/main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="" xmlns:a16="http://schemas.microsoft.com/office/drawing/2014/main" id="{CA5CFD1D-D256-4622-8448-D32344CC312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5" t="16134" r="25243" b="20149"/>
          <a:stretch/>
        </p:blipFill>
        <p:spPr>
          <a:xfrm>
            <a:off x="8640965" y="3872841"/>
            <a:ext cx="2252590" cy="2643122"/>
          </a:xfrm>
          <a:prstGeom prst="rect">
            <a:avLst/>
          </a:prstGeom>
        </p:spPr>
      </p:pic>
      <p:sp>
        <p:nvSpPr>
          <p:cNvPr id="22" name="말풍선: 모서리가 둥근 사각형 21">
            <a:extLst>
              <a:ext uri="{FF2B5EF4-FFF2-40B4-BE49-F238E27FC236}">
                <a16:creationId xmlns="" xmlns:a16="http://schemas.microsoft.com/office/drawing/2014/main" id="{3CC8C7DA-F32C-4628-B83B-1710B8A34993}"/>
              </a:ext>
            </a:extLst>
          </p:cNvPr>
          <p:cNvSpPr/>
          <p:nvPr/>
        </p:nvSpPr>
        <p:spPr>
          <a:xfrm>
            <a:off x="6507176" y="1783127"/>
            <a:ext cx="4161357" cy="2289738"/>
          </a:xfrm>
          <a:custGeom>
            <a:avLst/>
            <a:gdLst>
              <a:gd name="connsiteX0" fmla="*/ 0 w 4161357"/>
              <a:gd name="connsiteY0" fmla="*/ 381631 h 2289738"/>
              <a:gd name="connsiteX1" fmla="*/ 381631 w 4161357"/>
              <a:gd name="connsiteY1" fmla="*/ 0 h 2289738"/>
              <a:gd name="connsiteX2" fmla="*/ 693560 w 4161357"/>
              <a:gd name="connsiteY2" fmla="*/ 0 h 2289738"/>
              <a:gd name="connsiteX3" fmla="*/ 693560 w 4161357"/>
              <a:gd name="connsiteY3" fmla="*/ 0 h 2289738"/>
              <a:gd name="connsiteX4" fmla="*/ 1182519 w 4161357"/>
              <a:gd name="connsiteY4" fmla="*/ 0 h 2289738"/>
              <a:gd name="connsiteX5" fmla="*/ 1733899 w 4161357"/>
              <a:gd name="connsiteY5" fmla="*/ 0 h 2289738"/>
              <a:gd name="connsiteX6" fmla="*/ 2374925 w 4161357"/>
              <a:gd name="connsiteY6" fmla="*/ 0 h 2289738"/>
              <a:gd name="connsiteX7" fmla="*/ 3015951 w 4161357"/>
              <a:gd name="connsiteY7" fmla="*/ 0 h 2289738"/>
              <a:gd name="connsiteX8" fmla="*/ 3779726 w 4161357"/>
              <a:gd name="connsiteY8" fmla="*/ 0 h 2289738"/>
              <a:gd name="connsiteX9" fmla="*/ 4161357 w 4161357"/>
              <a:gd name="connsiteY9" fmla="*/ 381631 h 2289738"/>
              <a:gd name="connsiteX10" fmla="*/ 4161357 w 4161357"/>
              <a:gd name="connsiteY10" fmla="*/ 868197 h 2289738"/>
              <a:gd name="connsiteX11" fmla="*/ 4161357 w 4161357"/>
              <a:gd name="connsiteY11" fmla="*/ 1335681 h 2289738"/>
              <a:gd name="connsiteX12" fmla="*/ 4161357 w 4161357"/>
              <a:gd name="connsiteY12" fmla="*/ 1335681 h 2289738"/>
              <a:gd name="connsiteX13" fmla="*/ 4161357 w 4161357"/>
              <a:gd name="connsiteY13" fmla="*/ 1908115 h 2289738"/>
              <a:gd name="connsiteX14" fmla="*/ 4161357 w 4161357"/>
              <a:gd name="connsiteY14" fmla="*/ 1908107 h 2289738"/>
              <a:gd name="connsiteX15" fmla="*/ 3779726 w 4161357"/>
              <a:gd name="connsiteY15" fmla="*/ 2289738 h 2289738"/>
              <a:gd name="connsiteX16" fmla="*/ 3118242 w 4161357"/>
              <a:gd name="connsiteY16" fmla="*/ 2289738 h 2289738"/>
              <a:gd name="connsiteX17" fmla="*/ 2436300 w 4161357"/>
              <a:gd name="connsiteY17" fmla="*/ 2289738 h 2289738"/>
              <a:gd name="connsiteX18" fmla="*/ 1733899 w 4161357"/>
              <a:gd name="connsiteY18" fmla="*/ 2289738 h 2289738"/>
              <a:gd name="connsiteX19" fmla="*/ 2002487 w 4161357"/>
              <a:gd name="connsiteY19" fmla="*/ 2651723 h 2289738"/>
              <a:gd name="connsiteX20" fmla="*/ 1348024 w 4161357"/>
              <a:gd name="connsiteY20" fmla="*/ 2470731 h 2289738"/>
              <a:gd name="connsiteX21" fmla="*/ 693560 w 4161357"/>
              <a:gd name="connsiteY21" fmla="*/ 2289738 h 2289738"/>
              <a:gd name="connsiteX22" fmla="*/ 381631 w 4161357"/>
              <a:gd name="connsiteY22" fmla="*/ 2289738 h 2289738"/>
              <a:gd name="connsiteX23" fmla="*/ 0 w 4161357"/>
              <a:gd name="connsiteY23" fmla="*/ 1908107 h 2289738"/>
              <a:gd name="connsiteX24" fmla="*/ 0 w 4161357"/>
              <a:gd name="connsiteY24" fmla="*/ 1908115 h 2289738"/>
              <a:gd name="connsiteX25" fmla="*/ 0 w 4161357"/>
              <a:gd name="connsiteY25" fmla="*/ 1335681 h 2289738"/>
              <a:gd name="connsiteX26" fmla="*/ 0 w 4161357"/>
              <a:gd name="connsiteY26" fmla="*/ 1335681 h 2289738"/>
              <a:gd name="connsiteX27" fmla="*/ 0 w 4161357"/>
              <a:gd name="connsiteY27" fmla="*/ 839575 h 2289738"/>
              <a:gd name="connsiteX28" fmla="*/ 0 w 4161357"/>
              <a:gd name="connsiteY28" fmla="*/ 381631 h 2289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61357" h="2289738" fill="none" extrusionOk="0">
                <a:moveTo>
                  <a:pt x="0" y="381631"/>
                </a:moveTo>
                <a:cubicBezTo>
                  <a:pt x="-43782" y="170204"/>
                  <a:pt x="200439" y="-27477"/>
                  <a:pt x="381631" y="0"/>
                </a:cubicBezTo>
                <a:cubicBezTo>
                  <a:pt x="446408" y="4314"/>
                  <a:pt x="555166" y="-14236"/>
                  <a:pt x="693560" y="0"/>
                </a:cubicBezTo>
                <a:lnTo>
                  <a:pt x="693560" y="0"/>
                </a:lnTo>
                <a:cubicBezTo>
                  <a:pt x="891493" y="-23465"/>
                  <a:pt x="1052939" y="-3360"/>
                  <a:pt x="1182519" y="0"/>
                </a:cubicBezTo>
                <a:cubicBezTo>
                  <a:pt x="1312099" y="3360"/>
                  <a:pt x="1531684" y="-20654"/>
                  <a:pt x="1733899" y="0"/>
                </a:cubicBezTo>
                <a:cubicBezTo>
                  <a:pt x="2042512" y="-19172"/>
                  <a:pt x="2068129" y="9936"/>
                  <a:pt x="2374925" y="0"/>
                </a:cubicBezTo>
                <a:cubicBezTo>
                  <a:pt x="2681721" y="-9936"/>
                  <a:pt x="2710223" y="32005"/>
                  <a:pt x="3015951" y="0"/>
                </a:cubicBezTo>
                <a:cubicBezTo>
                  <a:pt x="3321679" y="-32005"/>
                  <a:pt x="3415648" y="20838"/>
                  <a:pt x="3779726" y="0"/>
                </a:cubicBezTo>
                <a:cubicBezTo>
                  <a:pt x="3989848" y="-4988"/>
                  <a:pt x="4162058" y="202558"/>
                  <a:pt x="4161357" y="381631"/>
                </a:cubicBezTo>
                <a:cubicBezTo>
                  <a:pt x="4177888" y="499154"/>
                  <a:pt x="4178152" y="744175"/>
                  <a:pt x="4161357" y="868197"/>
                </a:cubicBezTo>
                <a:cubicBezTo>
                  <a:pt x="4144562" y="992219"/>
                  <a:pt x="4153123" y="1105794"/>
                  <a:pt x="4161357" y="1335681"/>
                </a:cubicBezTo>
                <a:lnTo>
                  <a:pt x="4161357" y="1335681"/>
                </a:lnTo>
                <a:cubicBezTo>
                  <a:pt x="4162357" y="1531235"/>
                  <a:pt x="4144951" y="1765978"/>
                  <a:pt x="4161357" y="1908115"/>
                </a:cubicBezTo>
                <a:lnTo>
                  <a:pt x="4161357" y="1908107"/>
                </a:lnTo>
                <a:cubicBezTo>
                  <a:pt x="4183501" y="2129066"/>
                  <a:pt x="4004542" y="2268743"/>
                  <a:pt x="3779726" y="2289738"/>
                </a:cubicBezTo>
                <a:cubicBezTo>
                  <a:pt x="3529166" y="2280567"/>
                  <a:pt x="3329601" y="2268401"/>
                  <a:pt x="3118242" y="2289738"/>
                </a:cubicBezTo>
                <a:cubicBezTo>
                  <a:pt x="2906883" y="2311075"/>
                  <a:pt x="2572846" y="2263732"/>
                  <a:pt x="2436300" y="2289738"/>
                </a:cubicBezTo>
                <a:cubicBezTo>
                  <a:pt x="2299754" y="2315744"/>
                  <a:pt x="1874470" y="2270333"/>
                  <a:pt x="1733899" y="2289738"/>
                </a:cubicBezTo>
                <a:cubicBezTo>
                  <a:pt x="1780300" y="2374376"/>
                  <a:pt x="1883242" y="2474039"/>
                  <a:pt x="2002487" y="2651723"/>
                </a:cubicBezTo>
                <a:cubicBezTo>
                  <a:pt x="1868957" y="2604578"/>
                  <a:pt x="1478874" y="2522024"/>
                  <a:pt x="1348024" y="2470731"/>
                </a:cubicBezTo>
                <a:cubicBezTo>
                  <a:pt x="1217174" y="2419438"/>
                  <a:pt x="935673" y="2352021"/>
                  <a:pt x="693560" y="2289738"/>
                </a:cubicBezTo>
                <a:cubicBezTo>
                  <a:pt x="538441" y="2280845"/>
                  <a:pt x="455792" y="2275142"/>
                  <a:pt x="381631" y="2289738"/>
                </a:cubicBezTo>
                <a:cubicBezTo>
                  <a:pt x="181716" y="2258592"/>
                  <a:pt x="50706" y="2112600"/>
                  <a:pt x="0" y="1908107"/>
                </a:cubicBezTo>
                <a:lnTo>
                  <a:pt x="0" y="1908115"/>
                </a:lnTo>
                <a:cubicBezTo>
                  <a:pt x="-28082" y="1662215"/>
                  <a:pt x="-6008" y="1498558"/>
                  <a:pt x="0" y="1335681"/>
                </a:cubicBezTo>
                <a:lnTo>
                  <a:pt x="0" y="1335681"/>
                </a:lnTo>
                <a:cubicBezTo>
                  <a:pt x="24115" y="1192901"/>
                  <a:pt x="-4302" y="1083138"/>
                  <a:pt x="0" y="839575"/>
                </a:cubicBezTo>
                <a:cubicBezTo>
                  <a:pt x="4302" y="596012"/>
                  <a:pt x="-8929" y="494743"/>
                  <a:pt x="0" y="381631"/>
                </a:cubicBezTo>
                <a:close/>
              </a:path>
              <a:path w="4161357" h="2289738" stroke="0" extrusionOk="0">
                <a:moveTo>
                  <a:pt x="0" y="381631"/>
                </a:moveTo>
                <a:cubicBezTo>
                  <a:pt x="16528" y="192238"/>
                  <a:pt x="214786" y="-18429"/>
                  <a:pt x="381631" y="0"/>
                </a:cubicBezTo>
                <a:cubicBezTo>
                  <a:pt x="519122" y="-9853"/>
                  <a:pt x="564357" y="-7730"/>
                  <a:pt x="693560" y="0"/>
                </a:cubicBezTo>
                <a:lnTo>
                  <a:pt x="693560" y="0"/>
                </a:lnTo>
                <a:cubicBezTo>
                  <a:pt x="862739" y="15231"/>
                  <a:pt x="953621" y="-18619"/>
                  <a:pt x="1203326" y="0"/>
                </a:cubicBezTo>
                <a:cubicBezTo>
                  <a:pt x="1453031" y="18619"/>
                  <a:pt x="1539954" y="15110"/>
                  <a:pt x="1733899" y="0"/>
                </a:cubicBezTo>
                <a:cubicBezTo>
                  <a:pt x="1944877" y="9305"/>
                  <a:pt x="2125861" y="11082"/>
                  <a:pt x="2354467" y="0"/>
                </a:cubicBezTo>
                <a:cubicBezTo>
                  <a:pt x="2583073" y="-11082"/>
                  <a:pt x="2787873" y="27441"/>
                  <a:pt x="3036409" y="0"/>
                </a:cubicBezTo>
                <a:cubicBezTo>
                  <a:pt x="3284945" y="-27441"/>
                  <a:pt x="3558085" y="11346"/>
                  <a:pt x="3779726" y="0"/>
                </a:cubicBezTo>
                <a:cubicBezTo>
                  <a:pt x="3944743" y="-8734"/>
                  <a:pt x="4116192" y="182037"/>
                  <a:pt x="4161357" y="381631"/>
                </a:cubicBezTo>
                <a:cubicBezTo>
                  <a:pt x="4171782" y="528498"/>
                  <a:pt x="4170802" y="694253"/>
                  <a:pt x="4161357" y="849116"/>
                </a:cubicBezTo>
                <a:cubicBezTo>
                  <a:pt x="4151912" y="1003979"/>
                  <a:pt x="4145334" y="1223505"/>
                  <a:pt x="4161357" y="1335681"/>
                </a:cubicBezTo>
                <a:lnTo>
                  <a:pt x="4161357" y="1335681"/>
                </a:lnTo>
                <a:cubicBezTo>
                  <a:pt x="4173901" y="1606366"/>
                  <a:pt x="4136408" y="1654680"/>
                  <a:pt x="4161357" y="1908115"/>
                </a:cubicBezTo>
                <a:lnTo>
                  <a:pt x="4161357" y="1908107"/>
                </a:lnTo>
                <a:cubicBezTo>
                  <a:pt x="4169891" y="2142964"/>
                  <a:pt x="3993125" y="2330187"/>
                  <a:pt x="3779726" y="2289738"/>
                </a:cubicBezTo>
                <a:cubicBezTo>
                  <a:pt x="3572039" y="2260016"/>
                  <a:pt x="3456246" y="2314526"/>
                  <a:pt x="3159158" y="2289738"/>
                </a:cubicBezTo>
                <a:cubicBezTo>
                  <a:pt x="2862070" y="2264950"/>
                  <a:pt x="2830664" y="2290070"/>
                  <a:pt x="2518133" y="2289738"/>
                </a:cubicBezTo>
                <a:cubicBezTo>
                  <a:pt x="2205603" y="2289406"/>
                  <a:pt x="2116846" y="2283156"/>
                  <a:pt x="1733899" y="2289738"/>
                </a:cubicBezTo>
                <a:cubicBezTo>
                  <a:pt x="1819869" y="2435532"/>
                  <a:pt x="1894743" y="2539236"/>
                  <a:pt x="2002487" y="2651723"/>
                </a:cubicBezTo>
                <a:cubicBezTo>
                  <a:pt x="1757176" y="2586340"/>
                  <a:pt x="1505081" y="2496926"/>
                  <a:pt x="1348024" y="2470731"/>
                </a:cubicBezTo>
                <a:cubicBezTo>
                  <a:pt x="1190967" y="2444536"/>
                  <a:pt x="949870" y="2391952"/>
                  <a:pt x="693560" y="2289738"/>
                </a:cubicBezTo>
                <a:cubicBezTo>
                  <a:pt x="599621" y="2289444"/>
                  <a:pt x="517567" y="2297068"/>
                  <a:pt x="381631" y="2289738"/>
                </a:cubicBezTo>
                <a:cubicBezTo>
                  <a:pt x="146759" y="2287273"/>
                  <a:pt x="42394" y="2090482"/>
                  <a:pt x="0" y="1908107"/>
                </a:cubicBezTo>
                <a:lnTo>
                  <a:pt x="0" y="1908115"/>
                </a:lnTo>
                <a:cubicBezTo>
                  <a:pt x="-12524" y="1782707"/>
                  <a:pt x="-8769" y="1532329"/>
                  <a:pt x="0" y="1335681"/>
                </a:cubicBezTo>
                <a:lnTo>
                  <a:pt x="0" y="1335681"/>
                </a:lnTo>
                <a:cubicBezTo>
                  <a:pt x="-13122" y="1212692"/>
                  <a:pt x="-18836" y="959416"/>
                  <a:pt x="0" y="839575"/>
                </a:cubicBezTo>
                <a:cubicBezTo>
                  <a:pt x="18836" y="719734"/>
                  <a:pt x="-12213" y="595304"/>
                  <a:pt x="0" y="3816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-1879"/>
                      <a:gd name="adj2" fmla="val 65809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나의 실천 점수를</a:t>
            </a:r>
            <a:endParaRPr kumimoji="0" lang="en-US" altLang="ko-K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별점으로 나타내고</a:t>
            </a:r>
            <a:endParaRPr lang="en-US" altLang="ko-KR" sz="28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소감을 </a:t>
            </a:r>
            <a:r>
              <a:rPr kumimoji="0" lang="ko-KR" alt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적어야지</a:t>
            </a: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!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5" name="그림 14" descr="그리기, 음식이(가) 표시된 사진&#10;&#10;자동 생성된 설명">
            <a:extLst>
              <a:ext uri="{FF2B5EF4-FFF2-40B4-BE49-F238E27FC236}">
                <a16:creationId xmlns="" xmlns:a16="http://schemas.microsoft.com/office/drawing/2014/main" id="{9FD2ABB6-C33B-465B-A66E-BC9499FBDC0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708" y="537161"/>
            <a:ext cx="2243522" cy="725487"/>
          </a:xfrm>
          <a:prstGeom prst="rect">
            <a:avLst/>
          </a:prstGeom>
        </p:spPr>
      </p:pic>
      <p:pic>
        <p:nvPicPr>
          <p:cNvPr id="21" name="그림 20">
            <a:extLst>
              <a:ext uri="{FF2B5EF4-FFF2-40B4-BE49-F238E27FC236}">
                <a16:creationId xmlns="" xmlns:a16="http://schemas.microsoft.com/office/drawing/2014/main" id="{012F1C46-6D06-4615-9B3E-4D70141C52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518" y="1089672"/>
            <a:ext cx="5985777" cy="5924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14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4DF884C2-2943-4174-969C-1608E71A90F9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custGeom>
            <a:avLst/>
            <a:gdLst>
              <a:gd name="connsiteX0" fmla="*/ 0 w 11074400"/>
              <a:gd name="connsiteY0" fmla="*/ 733793 h 4402667"/>
              <a:gd name="connsiteX1" fmla="*/ 733793 w 11074400"/>
              <a:gd name="connsiteY1" fmla="*/ 0 h 4402667"/>
              <a:gd name="connsiteX2" fmla="*/ 1612130 w 11074400"/>
              <a:gd name="connsiteY2" fmla="*/ 0 h 4402667"/>
              <a:gd name="connsiteX3" fmla="*/ 2010127 w 11074400"/>
              <a:gd name="connsiteY3" fmla="*/ 0 h 4402667"/>
              <a:gd name="connsiteX4" fmla="*/ 2408123 w 11074400"/>
              <a:gd name="connsiteY4" fmla="*/ 0 h 4402667"/>
              <a:gd name="connsiteX5" fmla="*/ 3190393 w 11074400"/>
              <a:gd name="connsiteY5" fmla="*/ 0 h 4402667"/>
              <a:gd name="connsiteX6" fmla="*/ 3876594 w 11074400"/>
              <a:gd name="connsiteY6" fmla="*/ 0 h 4402667"/>
              <a:gd name="connsiteX7" fmla="*/ 4658863 w 11074400"/>
              <a:gd name="connsiteY7" fmla="*/ 0 h 4402667"/>
              <a:gd name="connsiteX8" fmla="*/ 5248996 w 11074400"/>
              <a:gd name="connsiteY8" fmla="*/ 0 h 4402667"/>
              <a:gd name="connsiteX9" fmla="*/ 5839128 w 11074400"/>
              <a:gd name="connsiteY9" fmla="*/ 0 h 4402667"/>
              <a:gd name="connsiteX10" fmla="*/ 6525329 w 11074400"/>
              <a:gd name="connsiteY10" fmla="*/ 0 h 4402667"/>
              <a:gd name="connsiteX11" fmla="*/ 7307599 w 11074400"/>
              <a:gd name="connsiteY11" fmla="*/ 0 h 4402667"/>
              <a:gd name="connsiteX12" fmla="*/ 7705595 w 11074400"/>
              <a:gd name="connsiteY12" fmla="*/ 0 h 4402667"/>
              <a:gd name="connsiteX13" fmla="*/ 8199660 w 11074400"/>
              <a:gd name="connsiteY13" fmla="*/ 0 h 4402667"/>
              <a:gd name="connsiteX14" fmla="*/ 8597656 w 11074400"/>
              <a:gd name="connsiteY14" fmla="*/ 0 h 4402667"/>
              <a:gd name="connsiteX15" fmla="*/ 9283857 w 11074400"/>
              <a:gd name="connsiteY15" fmla="*/ 0 h 4402667"/>
              <a:gd name="connsiteX16" fmla="*/ 9681854 w 11074400"/>
              <a:gd name="connsiteY16" fmla="*/ 0 h 4402667"/>
              <a:gd name="connsiteX17" fmla="*/ 10340607 w 11074400"/>
              <a:gd name="connsiteY17" fmla="*/ 0 h 4402667"/>
              <a:gd name="connsiteX18" fmla="*/ 11074400 w 11074400"/>
              <a:gd name="connsiteY18" fmla="*/ 733793 h 4402667"/>
              <a:gd name="connsiteX19" fmla="*/ 11074400 w 11074400"/>
              <a:gd name="connsiteY19" fmla="*/ 1262108 h 4402667"/>
              <a:gd name="connsiteX20" fmla="*/ 11074400 w 11074400"/>
              <a:gd name="connsiteY20" fmla="*/ 1790422 h 4402667"/>
              <a:gd name="connsiteX21" fmla="*/ 11074400 w 11074400"/>
              <a:gd name="connsiteY21" fmla="*/ 2436140 h 4402667"/>
              <a:gd name="connsiteX22" fmla="*/ 11074400 w 11074400"/>
              <a:gd name="connsiteY22" fmla="*/ 2935104 h 4402667"/>
              <a:gd name="connsiteX23" fmla="*/ 11074400 w 11074400"/>
              <a:gd name="connsiteY23" fmla="*/ 3668874 h 4402667"/>
              <a:gd name="connsiteX24" fmla="*/ 10340607 w 11074400"/>
              <a:gd name="connsiteY24" fmla="*/ 4402667 h 4402667"/>
              <a:gd name="connsiteX25" fmla="*/ 9654406 w 11074400"/>
              <a:gd name="connsiteY25" fmla="*/ 4402667 h 4402667"/>
              <a:gd name="connsiteX26" fmla="*/ 8872137 w 11074400"/>
              <a:gd name="connsiteY26" fmla="*/ 4402667 h 4402667"/>
              <a:gd name="connsiteX27" fmla="*/ 8282004 w 11074400"/>
              <a:gd name="connsiteY27" fmla="*/ 4402667 h 4402667"/>
              <a:gd name="connsiteX28" fmla="*/ 7787939 w 11074400"/>
              <a:gd name="connsiteY28" fmla="*/ 4402667 h 4402667"/>
              <a:gd name="connsiteX29" fmla="*/ 6909602 w 11074400"/>
              <a:gd name="connsiteY29" fmla="*/ 4402667 h 4402667"/>
              <a:gd name="connsiteX30" fmla="*/ 6223401 w 11074400"/>
              <a:gd name="connsiteY30" fmla="*/ 4402667 h 4402667"/>
              <a:gd name="connsiteX31" fmla="*/ 5729336 w 11074400"/>
              <a:gd name="connsiteY31" fmla="*/ 4402667 h 4402667"/>
              <a:gd name="connsiteX32" fmla="*/ 5331340 w 11074400"/>
              <a:gd name="connsiteY32" fmla="*/ 4402667 h 4402667"/>
              <a:gd name="connsiteX33" fmla="*/ 4837275 w 11074400"/>
              <a:gd name="connsiteY33" fmla="*/ 4402667 h 4402667"/>
              <a:gd name="connsiteX34" fmla="*/ 3958938 w 11074400"/>
              <a:gd name="connsiteY34" fmla="*/ 4402667 h 4402667"/>
              <a:gd name="connsiteX35" fmla="*/ 3368805 w 11074400"/>
              <a:gd name="connsiteY35" fmla="*/ 4402667 h 4402667"/>
              <a:gd name="connsiteX36" fmla="*/ 2682604 w 11074400"/>
              <a:gd name="connsiteY36" fmla="*/ 4402667 h 4402667"/>
              <a:gd name="connsiteX37" fmla="*/ 2092471 w 11074400"/>
              <a:gd name="connsiteY37" fmla="*/ 4402667 h 4402667"/>
              <a:gd name="connsiteX38" fmla="*/ 1598406 w 11074400"/>
              <a:gd name="connsiteY38" fmla="*/ 4402667 h 4402667"/>
              <a:gd name="connsiteX39" fmla="*/ 733793 w 11074400"/>
              <a:gd name="connsiteY39" fmla="*/ 4402667 h 4402667"/>
              <a:gd name="connsiteX40" fmla="*/ 0 w 11074400"/>
              <a:gd name="connsiteY40" fmla="*/ 3668874 h 4402667"/>
              <a:gd name="connsiteX41" fmla="*/ 0 w 11074400"/>
              <a:gd name="connsiteY41" fmla="*/ 3169910 h 4402667"/>
              <a:gd name="connsiteX42" fmla="*/ 0 w 11074400"/>
              <a:gd name="connsiteY42" fmla="*/ 2553543 h 4402667"/>
              <a:gd name="connsiteX43" fmla="*/ 0 w 11074400"/>
              <a:gd name="connsiteY43" fmla="*/ 1907825 h 4402667"/>
              <a:gd name="connsiteX44" fmla="*/ 0 w 11074400"/>
              <a:gd name="connsiteY44" fmla="*/ 1291458 h 4402667"/>
              <a:gd name="connsiteX45" fmla="*/ 0 w 11074400"/>
              <a:gd name="connsiteY45" fmla="*/ 733793 h 440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074400" h="4402667" fill="none" extrusionOk="0">
                <a:moveTo>
                  <a:pt x="0" y="733793"/>
                </a:moveTo>
                <a:cubicBezTo>
                  <a:pt x="24777" y="255030"/>
                  <a:pt x="347117" y="54758"/>
                  <a:pt x="733793" y="0"/>
                </a:cubicBezTo>
                <a:cubicBezTo>
                  <a:pt x="1025849" y="-11857"/>
                  <a:pt x="1186705" y="29655"/>
                  <a:pt x="1612130" y="0"/>
                </a:cubicBezTo>
                <a:cubicBezTo>
                  <a:pt x="2037555" y="-29655"/>
                  <a:pt x="1858961" y="6301"/>
                  <a:pt x="2010127" y="0"/>
                </a:cubicBezTo>
                <a:cubicBezTo>
                  <a:pt x="2161293" y="-6301"/>
                  <a:pt x="2265737" y="17412"/>
                  <a:pt x="2408123" y="0"/>
                </a:cubicBezTo>
                <a:cubicBezTo>
                  <a:pt x="2550509" y="-17412"/>
                  <a:pt x="2973892" y="-2099"/>
                  <a:pt x="3190393" y="0"/>
                </a:cubicBezTo>
                <a:cubicBezTo>
                  <a:pt x="3406894" y="2099"/>
                  <a:pt x="3538879" y="23754"/>
                  <a:pt x="3876594" y="0"/>
                </a:cubicBezTo>
                <a:cubicBezTo>
                  <a:pt x="4214309" y="-23754"/>
                  <a:pt x="4277699" y="-36168"/>
                  <a:pt x="4658863" y="0"/>
                </a:cubicBezTo>
                <a:cubicBezTo>
                  <a:pt x="5040027" y="36168"/>
                  <a:pt x="5036033" y="-27663"/>
                  <a:pt x="5248996" y="0"/>
                </a:cubicBezTo>
                <a:cubicBezTo>
                  <a:pt x="5461959" y="27663"/>
                  <a:pt x="5657880" y="26863"/>
                  <a:pt x="5839128" y="0"/>
                </a:cubicBezTo>
                <a:cubicBezTo>
                  <a:pt x="6020376" y="-26863"/>
                  <a:pt x="6196218" y="13238"/>
                  <a:pt x="6525329" y="0"/>
                </a:cubicBezTo>
                <a:cubicBezTo>
                  <a:pt x="6854440" y="-13238"/>
                  <a:pt x="6974384" y="35062"/>
                  <a:pt x="7307599" y="0"/>
                </a:cubicBezTo>
                <a:cubicBezTo>
                  <a:pt x="7640814" y="-35062"/>
                  <a:pt x="7593487" y="9252"/>
                  <a:pt x="7705595" y="0"/>
                </a:cubicBezTo>
                <a:cubicBezTo>
                  <a:pt x="7817703" y="-9252"/>
                  <a:pt x="8027156" y="-14129"/>
                  <a:pt x="8199660" y="0"/>
                </a:cubicBezTo>
                <a:cubicBezTo>
                  <a:pt x="8372165" y="14129"/>
                  <a:pt x="8404358" y="-18385"/>
                  <a:pt x="8597656" y="0"/>
                </a:cubicBezTo>
                <a:cubicBezTo>
                  <a:pt x="8790954" y="18385"/>
                  <a:pt x="9137205" y="14050"/>
                  <a:pt x="9283857" y="0"/>
                </a:cubicBezTo>
                <a:cubicBezTo>
                  <a:pt x="9430509" y="-14050"/>
                  <a:pt x="9493292" y="-18344"/>
                  <a:pt x="9681854" y="0"/>
                </a:cubicBezTo>
                <a:cubicBezTo>
                  <a:pt x="9870416" y="18344"/>
                  <a:pt x="10033543" y="16702"/>
                  <a:pt x="10340607" y="0"/>
                </a:cubicBezTo>
                <a:cubicBezTo>
                  <a:pt x="10755124" y="-18472"/>
                  <a:pt x="11042604" y="346832"/>
                  <a:pt x="11074400" y="733793"/>
                </a:cubicBezTo>
                <a:cubicBezTo>
                  <a:pt x="11062442" y="963696"/>
                  <a:pt x="11089491" y="1100474"/>
                  <a:pt x="11074400" y="1262108"/>
                </a:cubicBezTo>
                <a:cubicBezTo>
                  <a:pt x="11059309" y="1423742"/>
                  <a:pt x="11060659" y="1582941"/>
                  <a:pt x="11074400" y="1790422"/>
                </a:cubicBezTo>
                <a:cubicBezTo>
                  <a:pt x="11088141" y="1997903"/>
                  <a:pt x="11103610" y="2257594"/>
                  <a:pt x="11074400" y="2436140"/>
                </a:cubicBezTo>
                <a:cubicBezTo>
                  <a:pt x="11045190" y="2614686"/>
                  <a:pt x="11085560" y="2766771"/>
                  <a:pt x="11074400" y="2935104"/>
                </a:cubicBezTo>
                <a:cubicBezTo>
                  <a:pt x="11063240" y="3103437"/>
                  <a:pt x="11056115" y="3408208"/>
                  <a:pt x="11074400" y="3668874"/>
                </a:cubicBezTo>
                <a:cubicBezTo>
                  <a:pt x="11037326" y="3979856"/>
                  <a:pt x="10731097" y="4440425"/>
                  <a:pt x="10340607" y="4402667"/>
                </a:cubicBezTo>
                <a:cubicBezTo>
                  <a:pt x="10114954" y="4422372"/>
                  <a:pt x="9801498" y="4411613"/>
                  <a:pt x="9654406" y="4402667"/>
                </a:cubicBezTo>
                <a:cubicBezTo>
                  <a:pt x="9507314" y="4393721"/>
                  <a:pt x="9219126" y="4373217"/>
                  <a:pt x="8872137" y="4402667"/>
                </a:cubicBezTo>
                <a:cubicBezTo>
                  <a:pt x="8525148" y="4432117"/>
                  <a:pt x="8417053" y="4408673"/>
                  <a:pt x="8282004" y="4402667"/>
                </a:cubicBezTo>
                <a:cubicBezTo>
                  <a:pt x="8146955" y="4396661"/>
                  <a:pt x="7907149" y="4379720"/>
                  <a:pt x="7787939" y="4402667"/>
                </a:cubicBezTo>
                <a:cubicBezTo>
                  <a:pt x="7668729" y="4425614"/>
                  <a:pt x="7171485" y="4419619"/>
                  <a:pt x="6909602" y="4402667"/>
                </a:cubicBezTo>
                <a:cubicBezTo>
                  <a:pt x="6647719" y="4385715"/>
                  <a:pt x="6515786" y="4403975"/>
                  <a:pt x="6223401" y="4402667"/>
                </a:cubicBezTo>
                <a:cubicBezTo>
                  <a:pt x="5931016" y="4401359"/>
                  <a:pt x="5949419" y="4390729"/>
                  <a:pt x="5729336" y="4402667"/>
                </a:cubicBezTo>
                <a:cubicBezTo>
                  <a:pt x="5509253" y="4414605"/>
                  <a:pt x="5475513" y="4407234"/>
                  <a:pt x="5331340" y="4402667"/>
                </a:cubicBezTo>
                <a:cubicBezTo>
                  <a:pt x="5187167" y="4398100"/>
                  <a:pt x="5025159" y="4390920"/>
                  <a:pt x="4837275" y="4402667"/>
                </a:cubicBezTo>
                <a:cubicBezTo>
                  <a:pt x="4649392" y="4414414"/>
                  <a:pt x="4311878" y="4400378"/>
                  <a:pt x="3958938" y="4402667"/>
                </a:cubicBezTo>
                <a:cubicBezTo>
                  <a:pt x="3605998" y="4404956"/>
                  <a:pt x="3552308" y="4389757"/>
                  <a:pt x="3368805" y="4402667"/>
                </a:cubicBezTo>
                <a:cubicBezTo>
                  <a:pt x="3185302" y="4415577"/>
                  <a:pt x="2886469" y="4410598"/>
                  <a:pt x="2682604" y="4402667"/>
                </a:cubicBezTo>
                <a:cubicBezTo>
                  <a:pt x="2478739" y="4394736"/>
                  <a:pt x="2252192" y="4413981"/>
                  <a:pt x="2092471" y="4402667"/>
                </a:cubicBezTo>
                <a:cubicBezTo>
                  <a:pt x="1932750" y="4391353"/>
                  <a:pt x="1785887" y="4394943"/>
                  <a:pt x="1598406" y="4402667"/>
                </a:cubicBezTo>
                <a:cubicBezTo>
                  <a:pt x="1410926" y="4410391"/>
                  <a:pt x="1145960" y="4409819"/>
                  <a:pt x="733793" y="4402667"/>
                </a:cubicBezTo>
                <a:cubicBezTo>
                  <a:pt x="310147" y="4393099"/>
                  <a:pt x="64835" y="4105382"/>
                  <a:pt x="0" y="3668874"/>
                </a:cubicBezTo>
                <a:cubicBezTo>
                  <a:pt x="14740" y="3525258"/>
                  <a:pt x="23143" y="3331433"/>
                  <a:pt x="0" y="3169910"/>
                </a:cubicBezTo>
                <a:cubicBezTo>
                  <a:pt x="-23143" y="3008387"/>
                  <a:pt x="-4586" y="2711266"/>
                  <a:pt x="0" y="2553543"/>
                </a:cubicBezTo>
                <a:cubicBezTo>
                  <a:pt x="4586" y="2395820"/>
                  <a:pt x="-4027" y="2125086"/>
                  <a:pt x="0" y="1907825"/>
                </a:cubicBezTo>
                <a:cubicBezTo>
                  <a:pt x="4027" y="1690564"/>
                  <a:pt x="5728" y="1542580"/>
                  <a:pt x="0" y="1291458"/>
                </a:cubicBezTo>
                <a:cubicBezTo>
                  <a:pt x="-5728" y="1040336"/>
                  <a:pt x="12097" y="980055"/>
                  <a:pt x="0" y="733793"/>
                </a:cubicBezTo>
                <a:close/>
              </a:path>
              <a:path w="11074400" h="4402667" stroke="0" extrusionOk="0">
                <a:moveTo>
                  <a:pt x="0" y="733793"/>
                </a:moveTo>
                <a:cubicBezTo>
                  <a:pt x="31653" y="351162"/>
                  <a:pt x="341719" y="5143"/>
                  <a:pt x="733793" y="0"/>
                </a:cubicBezTo>
                <a:cubicBezTo>
                  <a:pt x="904760" y="-7782"/>
                  <a:pt x="1101600" y="-18972"/>
                  <a:pt x="1323926" y="0"/>
                </a:cubicBezTo>
                <a:cubicBezTo>
                  <a:pt x="1546252" y="18972"/>
                  <a:pt x="1610151" y="5442"/>
                  <a:pt x="1721922" y="0"/>
                </a:cubicBezTo>
                <a:cubicBezTo>
                  <a:pt x="1833693" y="-5442"/>
                  <a:pt x="2179415" y="17452"/>
                  <a:pt x="2600260" y="0"/>
                </a:cubicBezTo>
                <a:cubicBezTo>
                  <a:pt x="3021105" y="-17452"/>
                  <a:pt x="3130592" y="2073"/>
                  <a:pt x="3286461" y="0"/>
                </a:cubicBezTo>
                <a:cubicBezTo>
                  <a:pt x="3442330" y="-2073"/>
                  <a:pt x="3844859" y="-2671"/>
                  <a:pt x="4068730" y="0"/>
                </a:cubicBezTo>
                <a:cubicBezTo>
                  <a:pt x="4292601" y="2671"/>
                  <a:pt x="4602250" y="-18145"/>
                  <a:pt x="4850999" y="0"/>
                </a:cubicBezTo>
                <a:cubicBezTo>
                  <a:pt x="5099748" y="18145"/>
                  <a:pt x="5362168" y="1167"/>
                  <a:pt x="5537200" y="0"/>
                </a:cubicBezTo>
                <a:cubicBezTo>
                  <a:pt x="5712232" y="-1167"/>
                  <a:pt x="5936798" y="23250"/>
                  <a:pt x="6223401" y="0"/>
                </a:cubicBezTo>
                <a:cubicBezTo>
                  <a:pt x="6510004" y="-23250"/>
                  <a:pt x="6649138" y="33596"/>
                  <a:pt x="7005670" y="0"/>
                </a:cubicBezTo>
                <a:cubicBezTo>
                  <a:pt x="7362202" y="-33596"/>
                  <a:pt x="7469686" y="16323"/>
                  <a:pt x="7595803" y="0"/>
                </a:cubicBezTo>
                <a:cubicBezTo>
                  <a:pt x="7721920" y="-16323"/>
                  <a:pt x="8057303" y="4765"/>
                  <a:pt x="8474140" y="0"/>
                </a:cubicBezTo>
                <a:cubicBezTo>
                  <a:pt x="8890977" y="-4765"/>
                  <a:pt x="8913541" y="-27348"/>
                  <a:pt x="9064273" y="0"/>
                </a:cubicBezTo>
                <a:cubicBezTo>
                  <a:pt x="9215005" y="27348"/>
                  <a:pt x="9906517" y="1972"/>
                  <a:pt x="10340607" y="0"/>
                </a:cubicBezTo>
                <a:cubicBezTo>
                  <a:pt x="10816799" y="26405"/>
                  <a:pt x="11044232" y="249391"/>
                  <a:pt x="11074400" y="733793"/>
                </a:cubicBezTo>
                <a:cubicBezTo>
                  <a:pt x="11059940" y="873533"/>
                  <a:pt x="11097776" y="1147526"/>
                  <a:pt x="11074400" y="1379511"/>
                </a:cubicBezTo>
                <a:cubicBezTo>
                  <a:pt x="11051024" y="1611496"/>
                  <a:pt x="11054035" y="1854749"/>
                  <a:pt x="11074400" y="1995878"/>
                </a:cubicBezTo>
                <a:cubicBezTo>
                  <a:pt x="11094765" y="2137007"/>
                  <a:pt x="11064815" y="2417795"/>
                  <a:pt x="11074400" y="2582894"/>
                </a:cubicBezTo>
                <a:cubicBezTo>
                  <a:pt x="11083985" y="2747993"/>
                  <a:pt x="11064143" y="2948350"/>
                  <a:pt x="11074400" y="3111209"/>
                </a:cubicBezTo>
                <a:cubicBezTo>
                  <a:pt x="11084657" y="3274068"/>
                  <a:pt x="11055529" y="3417849"/>
                  <a:pt x="11074400" y="3668874"/>
                </a:cubicBezTo>
                <a:cubicBezTo>
                  <a:pt x="11087818" y="4060727"/>
                  <a:pt x="10749271" y="4378182"/>
                  <a:pt x="10340607" y="4402667"/>
                </a:cubicBezTo>
                <a:cubicBezTo>
                  <a:pt x="10099925" y="4378853"/>
                  <a:pt x="9717782" y="4379229"/>
                  <a:pt x="9462270" y="4402667"/>
                </a:cubicBezTo>
                <a:cubicBezTo>
                  <a:pt x="9206758" y="4426105"/>
                  <a:pt x="9002555" y="4419644"/>
                  <a:pt x="8776069" y="4402667"/>
                </a:cubicBezTo>
                <a:cubicBezTo>
                  <a:pt x="8549583" y="4385690"/>
                  <a:pt x="8289636" y="4364647"/>
                  <a:pt x="7993800" y="4402667"/>
                </a:cubicBezTo>
                <a:cubicBezTo>
                  <a:pt x="7697964" y="4440687"/>
                  <a:pt x="7502979" y="4424455"/>
                  <a:pt x="7211530" y="4402667"/>
                </a:cubicBezTo>
                <a:cubicBezTo>
                  <a:pt x="6920081" y="4380880"/>
                  <a:pt x="6585898" y="4398974"/>
                  <a:pt x="6333193" y="4402667"/>
                </a:cubicBezTo>
                <a:cubicBezTo>
                  <a:pt x="6080488" y="4406360"/>
                  <a:pt x="5962212" y="4376938"/>
                  <a:pt x="5646992" y="4402667"/>
                </a:cubicBezTo>
                <a:cubicBezTo>
                  <a:pt x="5331772" y="4428396"/>
                  <a:pt x="5106144" y="4374213"/>
                  <a:pt x="4768655" y="4402667"/>
                </a:cubicBezTo>
                <a:cubicBezTo>
                  <a:pt x="4431166" y="4431121"/>
                  <a:pt x="4194551" y="4397170"/>
                  <a:pt x="3890318" y="4402667"/>
                </a:cubicBezTo>
                <a:cubicBezTo>
                  <a:pt x="3586085" y="4408164"/>
                  <a:pt x="3419707" y="4369397"/>
                  <a:pt x="3011980" y="4402667"/>
                </a:cubicBezTo>
                <a:cubicBezTo>
                  <a:pt x="2604253" y="4435937"/>
                  <a:pt x="2498580" y="4426320"/>
                  <a:pt x="2325779" y="4402667"/>
                </a:cubicBezTo>
                <a:cubicBezTo>
                  <a:pt x="2152978" y="4379014"/>
                  <a:pt x="1856502" y="4440773"/>
                  <a:pt x="1543510" y="4402667"/>
                </a:cubicBezTo>
                <a:cubicBezTo>
                  <a:pt x="1230518" y="4364561"/>
                  <a:pt x="1088454" y="4412620"/>
                  <a:pt x="733793" y="4402667"/>
                </a:cubicBezTo>
                <a:cubicBezTo>
                  <a:pt x="327837" y="4334056"/>
                  <a:pt x="-68261" y="4114547"/>
                  <a:pt x="0" y="3668874"/>
                </a:cubicBezTo>
                <a:cubicBezTo>
                  <a:pt x="27685" y="3419680"/>
                  <a:pt x="15838" y="3342806"/>
                  <a:pt x="0" y="3111209"/>
                </a:cubicBezTo>
                <a:cubicBezTo>
                  <a:pt x="-15838" y="2879613"/>
                  <a:pt x="-12697" y="2761527"/>
                  <a:pt x="0" y="2494842"/>
                </a:cubicBezTo>
                <a:cubicBezTo>
                  <a:pt x="12697" y="2228157"/>
                  <a:pt x="18202" y="1994355"/>
                  <a:pt x="0" y="1849124"/>
                </a:cubicBezTo>
                <a:cubicBezTo>
                  <a:pt x="-18202" y="1703893"/>
                  <a:pt x="-30" y="1561851"/>
                  <a:pt x="0" y="1350160"/>
                </a:cubicBezTo>
                <a:cubicBezTo>
                  <a:pt x="30" y="1138469"/>
                  <a:pt x="-3781" y="908385"/>
                  <a:pt x="0" y="73379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38477298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친구들과 소감 나누기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A92A8271-D6AC-46A4-81A7-AE839AE6AF6C}"/>
              </a:ext>
            </a:extLst>
          </p:cNvPr>
          <p:cNvSpPr/>
          <p:nvPr/>
        </p:nvSpPr>
        <p:spPr>
          <a:xfrm>
            <a:off x="13840" y="379296"/>
            <a:ext cx="12178160" cy="1127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9" name="그림 8" descr="작은, 테이블, 검은색, 음식이(가) 표시된 사진&#10;&#10;자동 생성된 설명">
            <a:extLst>
              <a:ext uri="{FF2B5EF4-FFF2-40B4-BE49-F238E27FC236}">
                <a16:creationId xmlns="" xmlns:a16="http://schemas.microsoft.com/office/drawing/2014/main" id="{7C2480C5-38CF-4E89-906C-7E6CB3947E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01611" y="305151"/>
            <a:ext cx="1827578" cy="1271966"/>
          </a:xfrm>
          <a:prstGeom prst="rect">
            <a:avLst/>
          </a:prstGeom>
        </p:spPr>
      </p:pic>
      <p:pic>
        <p:nvPicPr>
          <p:cNvPr id="15" name="그림 14" descr="음식, 조각, 앉아있는, 건물이(가) 표시된 사진&#10;&#10;자동 생성된 설명">
            <a:extLst>
              <a:ext uri="{FF2B5EF4-FFF2-40B4-BE49-F238E27FC236}">
                <a16:creationId xmlns="" xmlns:a16="http://schemas.microsoft.com/office/drawing/2014/main" id="{5B34102D-7BB6-4F2E-B927-15068B008D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813" y="172423"/>
            <a:ext cx="1967987" cy="1638974"/>
          </a:xfrm>
          <a:prstGeom prst="rect">
            <a:avLst/>
          </a:prstGeom>
        </p:spPr>
      </p:pic>
      <p:pic>
        <p:nvPicPr>
          <p:cNvPr id="10" name="그림 9" descr="플레이트, 표지판, 그리기, 주차이(가) 표시된 사진&#10;&#10;자동 생성된 설명">
            <a:extLst>
              <a:ext uri="{FF2B5EF4-FFF2-40B4-BE49-F238E27FC236}">
                <a16:creationId xmlns="" xmlns:a16="http://schemas.microsoft.com/office/drawing/2014/main" id="{90E0E0EC-0CB7-473F-9BFD-930A0EA451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807" y="476753"/>
            <a:ext cx="2414225" cy="103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134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2370</TotalTime>
  <Words>297</Words>
  <Application>Microsoft Office PowerPoint</Application>
  <PresentationFormat>와이드스크린</PresentationFormat>
  <Paragraphs>68</Paragraphs>
  <Slides>14</Slides>
  <Notes>13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20" baseType="lpstr">
      <vt:lpstr>나눔손글씨 암스테르담</vt:lpstr>
      <vt:lpstr>배달의민족 도현</vt:lpstr>
      <vt:lpstr>Arial</vt:lpstr>
      <vt:lpstr>맑은 고딕</vt:lpstr>
      <vt:lpstr>함초롬돋움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270</cp:revision>
  <dcterms:created xsi:type="dcterms:W3CDTF">2019-09-22T00:13:29Z</dcterms:created>
  <dcterms:modified xsi:type="dcterms:W3CDTF">2020-04-24T08:38:02Z</dcterms:modified>
</cp:coreProperties>
</file>