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20"/>
  </p:notesMasterIdLst>
  <p:sldIdLst>
    <p:sldId id="256" r:id="rId2"/>
    <p:sldId id="278" r:id="rId3"/>
    <p:sldId id="297" r:id="rId4"/>
    <p:sldId id="257" r:id="rId5"/>
    <p:sldId id="259" r:id="rId6"/>
    <p:sldId id="301" r:id="rId7"/>
    <p:sldId id="288" r:id="rId8"/>
    <p:sldId id="328" r:id="rId9"/>
    <p:sldId id="312" r:id="rId10"/>
    <p:sldId id="335" r:id="rId11"/>
    <p:sldId id="319" r:id="rId12"/>
    <p:sldId id="320" r:id="rId13"/>
    <p:sldId id="333" r:id="rId14"/>
    <p:sldId id="336" r:id="rId15"/>
    <p:sldId id="337" r:id="rId16"/>
    <p:sldId id="338" r:id="rId17"/>
    <p:sldId id="339" r:id="rId18"/>
    <p:sldId id="262" r:id="rId19"/>
  </p:sldIdLst>
  <p:sldSz cx="12192000" cy="6858000"/>
  <p:notesSz cx="6858000" cy="9144000"/>
  <p:embeddedFontLst>
    <p:embeddedFont>
      <p:font typeface="나눔손글씨 암스테르담" panose="020B0600000101010101" charset="-127"/>
      <p:regular r:id="rId21"/>
    </p:embeddedFont>
    <p:embeddedFont>
      <p:font typeface="배달의민족 도현" panose="020B0600000101010101" pitchFamily="50" charset="-127"/>
      <p:regular r:id="rId22"/>
    </p:embeddedFont>
    <p:embeddedFont>
      <p:font typeface="맑은 고딕" panose="020B0503020000020004" pitchFamily="50" charset="-127"/>
      <p:regular r:id="rId23"/>
      <p:bold r:id="rId24"/>
    </p:embeddedFont>
    <p:embeddedFont>
      <p:font typeface="함초롬돋움" panose="02030504000101010101" pitchFamily="18" charset="-127"/>
      <p:regular r:id="rId25"/>
      <p:bold r:id="rId26"/>
    </p:embeddedFont>
  </p:embeddedFont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eo hk" initials="sh" lastIdx="2" clrIdx="0">
    <p:extLst>
      <p:ext uri="{19B8F6BF-5375-455C-9EA6-DF929625EA0E}">
        <p15:presenceInfo xmlns:p15="http://schemas.microsoft.com/office/powerpoint/2012/main" userId="cd16d2da7e0f6b70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C5A3C"/>
    <a:srgbClr val="FFF9E9"/>
    <a:srgbClr val="F2E8C5"/>
    <a:srgbClr val="FFF4D4"/>
    <a:srgbClr val="EECF33"/>
    <a:srgbClr val="F9C271"/>
    <a:srgbClr val="ECA594"/>
    <a:srgbClr val="FEF8CA"/>
    <a:srgbClr val="E68A74"/>
    <a:srgbClr val="7D4B2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493" autoAdjust="0"/>
    <p:restoredTop sz="84608" autoAdjust="0"/>
  </p:normalViewPr>
  <p:slideViewPr>
    <p:cSldViewPr snapToGrid="0">
      <p:cViewPr varScale="1">
        <p:scale>
          <a:sx n="91" d="100"/>
          <a:sy n="91" d="100"/>
        </p:scale>
        <p:origin x="84" y="19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0" d="100"/>
          <a:sy n="70" d="100"/>
        </p:scale>
        <p:origin x="3568" y="8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6.fntdata"/><Relationship Id="rId3" Type="http://schemas.openxmlformats.org/officeDocument/2006/relationships/slide" Target="slides/slide2.xml"/><Relationship Id="rId21" Type="http://schemas.openxmlformats.org/officeDocument/2006/relationships/font" Target="fonts/font1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5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3.fntdata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2.fntdata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ABCDF7A-2146-4657-A653-60C48DD5509C}" type="datetimeFigureOut">
              <a:rPr lang="ko-KR" altLang="en-US" smtClean="0"/>
              <a:t>2020-04-24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545B2FA-69D3-4280-AE8A-1677538FBD4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330192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45B2FA-69D3-4280-AE8A-1677538FBD43}" type="slidenum">
              <a:rPr lang="ko-KR" altLang="en-US" smtClean="0"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4392497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545B2FA-69D3-4280-AE8A-1677538FBD43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926505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545B2FA-69D3-4280-AE8A-1677538FBD43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0577949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도안은 개인당 한 장씩</a:t>
            </a:r>
            <a:r>
              <a:rPr lang="en-US" altLang="ko-KR" dirty="0"/>
              <a:t>, </a:t>
            </a:r>
            <a:r>
              <a:rPr lang="ko-KR" altLang="en-US" dirty="0"/>
              <a:t>종이접시는 모둠당 두 개씩 필요합니다</a:t>
            </a:r>
            <a:r>
              <a:rPr lang="en-US" altLang="ko-KR" dirty="0"/>
              <a:t>. </a:t>
            </a:r>
            <a:r>
              <a:rPr lang="ko-KR" altLang="en-US" dirty="0"/>
              <a:t>미리 확인하시고 준비 부탁드립니다</a:t>
            </a:r>
            <a:r>
              <a:rPr lang="en-US" altLang="ko-KR" dirty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545B2FA-69D3-4280-AE8A-1677538FBD43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075297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545B2FA-69D3-4280-AE8A-1677538FBD43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296739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545B2FA-69D3-4280-AE8A-1677538FBD43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6972238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545B2FA-69D3-4280-AE8A-1677538FBD43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14913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보관한 사탕은 교실에 게시해 두었다가</a:t>
            </a:r>
            <a:r>
              <a:rPr lang="en-US" altLang="ko-KR" dirty="0"/>
              <a:t>, </a:t>
            </a:r>
            <a:r>
              <a:rPr lang="ko-KR" altLang="en-US" dirty="0"/>
              <a:t>실천 일주일</a:t>
            </a:r>
            <a:r>
              <a:rPr lang="en-US" altLang="ko-KR" dirty="0"/>
              <a:t>(</a:t>
            </a:r>
            <a:r>
              <a:rPr lang="ko-KR" altLang="en-US" dirty="0"/>
              <a:t>또는 교사가 직접 기간 설정</a:t>
            </a:r>
            <a:r>
              <a:rPr lang="en-US" altLang="ko-KR" dirty="0"/>
              <a:t>) </a:t>
            </a:r>
            <a:r>
              <a:rPr lang="ko-KR" altLang="en-US" dirty="0"/>
              <a:t>후 후속 차시 활동에서 활용할 예정입니다</a:t>
            </a:r>
            <a:r>
              <a:rPr lang="en-US" altLang="ko-KR" dirty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545B2FA-69D3-4280-AE8A-1677538FBD43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4505346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45B2FA-69D3-4280-AE8A-1677538FBD43}" type="slidenum">
              <a:rPr lang="ko-KR" altLang="en-US" smtClean="0"/>
              <a:t>18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270753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45B2FA-69D3-4280-AE8A-1677538FBD43}" type="slidenum">
              <a:rPr lang="ko-KR" altLang="en-US" smtClean="0"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0873661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45B2FA-69D3-4280-AE8A-1677538FBD43}" type="slidenum">
              <a:rPr lang="ko-KR" altLang="en-US" smtClean="0"/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1315582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45B2FA-69D3-4280-AE8A-1677538FBD43}" type="slidenum">
              <a:rPr lang="ko-KR" altLang="en-US" smtClean="0"/>
              <a:t>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6334906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545B2FA-69D3-4280-AE8A-1677538FBD43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5823198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45B2FA-69D3-4280-AE8A-1677538FBD43}" type="slidenum">
              <a:rPr lang="ko-KR" altLang="en-US" smtClean="0"/>
              <a:t>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51372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545B2FA-69D3-4280-AE8A-1677538FBD43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9587096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545B2FA-69D3-4280-AE8A-1677538FBD43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4331174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후속 차시 활동과 관련하여</a:t>
            </a:r>
            <a:r>
              <a:rPr lang="en-US" altLang="ko-KR" dirty="0"/>
              <a:t>,</a:t>
            </a:r>
          </a:p>
          <a:p>
            <a:r>
              <a:rPr lang="ko-KR" altLang="en-US" dirty="0"/>
              <a:t>내가 나누고 싶은 배려는 </a:t>
            </a:r>
            <a:r>
              <a:rPr lang="en-US" altLang="ko-KR" dirty="0"/>
              <a:t>1. </a:t>
            </a:r>
            <a:r>
              <a:rPr lang="ko-KR" altLang="en-US" dirty="0"/>
              <a:t>내가 직접 실천할 수 있는 것</a:t>
            </a:r>
            <a:r>
              <a:rPr lang="en-US" altLang="ko-KR" dirty="0"/>
              <a:t>, 2. </a:t>
            </a:r>
            <a:r>
              <a:rPr lang="ko-KR" altLang="en-US" dirty="0"/>
              <a:t>일주일 이내에 바로 실천할 수 있는 것으로 정할 수 있도록 안내 부탁드립니다</a:t>
            </a:r>
            <a:r>
              <a:rPr lang="en-US" altLang="ko-KR" dirty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545B2FA-69D3-4280-AE8A-1677538FBD43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042668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="" xmlns:a16="http://schemas.microsoft.com/office/drawing/2014/main" id="{FEA172B1-8FE1-4791-84EF-02385B35A57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="" xmlns:a16="http://schemas.microsoft.com/office/drawing/2014/main" id="{F46DFB33-DC86-444D-849C-165FA6C9995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="" xmlns:a16="http://schemas.microsoft.com/office/drawing/2014/main" id="{0DCD6212-EE69-4914-A406-116A50219B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CC1-2D58-4E5A-A3FC-13024887F6F7}" type="datetimeFigureOut">
              <a:rPr lang="ko-KR" altLang="en-US" smtClean="0"/>
              <a:t>2020-04-24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="" xmlns:a16="http://schemas.microsoft.com/office/drawing/2014/main" id="{4F8FD6BD-B8B7-47BB-96F3-DC29DCFE65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="" xmlns:a16="http://schemas.microsoft.com/office/drawing/2014/main" id="{2D669DDA-7F0D-40F1-A240-FE130D4B9C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129781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="" xmlns:a16="http://schemas.microsoft.com/office/drawing/2014/main" id="{F64148DC-E2ED-42F4-AA90-A694D655B3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="" xmlns:a16="http://schemas.microsoft.com/office/drawing/2014/main" id="{A03BE403-24B5-45B6-8811-354E4931424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="" xmlns:a16="http://schemas.microsoft.com/office/drawing/2014/main" id="{06FBD483-1ABF-423E-9A3F-6D8085E5A6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CC1-2D58-4E5A-A3FC-13024887F6F7}" type="datetimeFigureOut">
              <a:rPr lang="ko-KR" altLang="en-US" smtClean="0"/>
              <a:t>2020-04-24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="" xmlns:a16="http://schemas.microsoft.com/office/drawing/2014/main" id="{0925894C-79A8-4E5D-AF96-8EAE050C2A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="" xmlns:a16="http://schemas.microsoft.com/office/drawing/2014/main" id="{AA753526-E5F7-447C-B41C-8DCAB18750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825289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="" xmlns:a16="http://schemas.microsoft.com/office/drawing/2014/main" id="{9B7FCC47-280B-4FD6-96BA-F87376472B3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="" xmlns:a16="http://schemas.microsoft.com/office/drawing/2014/main" id="{BBEDFEE7-91D0-474B-AACA-D31FBC93C9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="" xmlns:a16="http://schemas.microsoft.com/office/drawing/2014/main" id="{167C6122-86FD-40CB-A9E1-FD16912D85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CC1-2D58-4E5A-A3FC-13024887F6F7}" type="datetimeFigureOut">
              <a:rPr lang="ko-KR" altLang="en-US" smtClean="0"/>
              <a:t>2020-04-24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="" xmlns:a16="http://schemas.microsoft.com/office/drawing/2014/main" id="{D79DC7ED-F9E3-46DD-A78F-B6A38F3C3D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="" xmlns:a16="http://schemas.microsoft.com/office/drawing/2014/main" id="{CED546DB-C02D-4E5A-B2E5-1CDB83379F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372112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="" xmlns:a16="http://schemas.microsoft.com/office/drawing/2014/main" id="{CBEC0975-3B63-4B15-B7E8-EE37127A2D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="" xmlns:a16="http://schemas.microsoft.com/office/drawing/2014/main" id="{D4C77B49-27F5-43E4-BF0F-676FA467E5D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="" xmlns:a16="http://schemas.microsoft.com/office/drawing/2014/main" id="{F60925BF-1B8A-4ED6-AF71-3E210AB328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CC1-2D58-4E5A-A3FC-13024887F6F7}" type="datetimeFigureOut">
              <a:rPr lang="ko-KR" altLang="en-US" smtClean="0"/>
              <a:t>2020-04-24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="" xmlns:a16="http://schemas.microsoft.com/office/drawing/2014/main" id="{814F7472-4922-46EF-816B-387A56EB87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="" xmlns:a16="http://schemas.microsoft.com/office/drawing/2014/main" id="{1E760D5F-12EA-4A7D-A48E-CB9926F258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20797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="" xmlns:a16="http://schemas.microsoft.com/office/drawing/2014/main" id="{25E669C0-498A-4FC7-93FF-BEA3A277CC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="" xmlns:a16="http://schemas.microsoft.com/office/drawing/2014/main" id="{7FFCA168-0BEF-4618-852A-4A43B058366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="" xmlns:a16="http://schemas.microsoft.com/office/drawing/2014/main" id="{882A0836-A6F2-4B2F-8E5A-DBA02DD43D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CC1-2D58-4E5A-A3FC-13024887F6F7}" type="datetimeFigureOut">
              <a:rPr lang="ko-KR" altLang="en-US" smtClean="0"/>
              <a:t>2020-04-24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="" xmlns:a16="http://schemas.microsoft.com/office/drawing/2014/main" id="{053918B7-3A65-471F-A380-A91B9F452D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="" xmlns:a16="http://schemas.microsoft.com/office/drawing/2014/main" id="{4CB64F97-62ED-4438-8099-92F00C8A05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185405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="" xmlns:a16="http://schemas.microsoft.com/office/drawing/2014/main" id="{76901662-AA0A-42EA-8AC0-86E8696430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="" xmlns:a16="http://schemas.microsoft.com/office/drawing/2014/main" id="{CF6BC412-8178-4E64-9747-D744501989C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="" xmlns:a16="http://schemas.microsoft.com/office/drawing/2014/main" id="{0C714244-8638-41BD-B6D8-F0E5BD2576B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="" xmlns:a16="http://schemas.microsoft.com/office/drawing/2014/main" id="{457DA934-2B22-43F2-AADF-862B3328FD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CC1-2D58-4E5A-A3FC-13024887F6F7}" type="datetimeFigureOut">
              <a:rPr lang="ko-KR" altLang="en-US" smtClean="0"/>
              <a:t>2020-04-24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="" xmlns:a16="http://schemas.microsoft.com/office/drawing/2014/main" id="{AFD3C71E-4BD0-45F5-9C03-ADF3D31612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="" xmlns:a16="http://schemas.microsoft.com/office/drawing/2014/main" id="{42B64780-339B-4AD5-B93C-79ABD7A86C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456461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="" xmlns:a16="http://schemas.microsoft.com/office/drawing/2014/main" id="{D1AADAA6-3738-44F6-B999-498FD4F4B6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="" xmlns:a16="http://schemas.microsoft.com/office/drawing/2014/main" id="{CFA3A528-8255-4779-BBF4-4CE5C48125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="" xmlns:a16="http://schemas.microsoft.com/office/drawing/2014/main" id="{3D904EC3-AB94-423D-9EA3-6B39AD51E98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="" xmlns:a16="http://schemas.microsoft.com/office/drawing/2014/main" id="{E64B262F-9340-4F41-AAD3-52DAA30574C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="" xmlns:a16="http://schemas.microsoft.com/office/drawing/2014/main" id="{D931AEEB-6A2A-433A-9C35-4D705A00544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="" xmlns:a16="http://schemas.microsoft.com/office/drawing/2014/main" id="{B4A337A2-AAFB-46D4-B374-C0D89CEABE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CC1-2D58-4E5A-A3FC-13024887F6F7}" type="datetimeFigureOut">
              <a:rPr lang="ko-KR" altLang="en-US" smtClean="0"/>
              <a:t>2020-04-24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="" xmlns:a16="http://schemas.microsoft.com/office/drawing/2014/main" id="{35045E0E-3124-47E1-AD83-2E6721C789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="" xmlns:a16="http://schemas.microsoft.com/office/drawing/2014/main" id="{4B0559BA-ACE2-44C6-990F-6BF773FF63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750039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="" xmlns:a16="http://schemas.microsoft.com/office/drawing/2014/main" id="{4068E444-B5B9-4B53-82EB-E177768695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="" xmlns:a16="http://schemas.microsoft.com/office/drawing/2014/main" id="{607DBEAD-5790-46CC-977D-1AFC778CF1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CC1-2D58-4E5A-A3FC-13024887F6F7}" type="datetimeFigureOut">
              <a:rPr lang="ko-KR" altLang="en-US" smtClean="0"/>
              <a:t>2020-04-24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="" xmlns:a16="http://schemas.microsoft.com/office/drawing/2014/main" id="{A606EB41-2D75-4CBD-AB8D-915C6AF3C4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="" xmlns:a16="http://schemas.microsoft.com/office/drawing/2014/main" id="{445FE3F4-749A-4E21-B223-BE870834D5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824228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="" xmlns:a16="http://schemas.microsoft.com/office/drawing/2014/main" id="{087F6302-4141-412A-BA80-4F837DEADA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CC1-2D58-4E5A-A3FC-13024887F6F7}" type="datetimeFigureOut">
              <a:rPr lang="ko-KR" altLang="en-US" smtClean="0"/>
              <a:t>2020-04-24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="" xmlns:a16="http://schemas.microsoft.com/office/drawing/2014/main" id="{E4625102-0658-4B1A-98AF-7FA91D8AE3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="" xmlns:a16="http://schemas.microsoft.com/office/drawing/2014/main" id="{6F4386B0-0A6D-48F7-BA71-E5086112B4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933999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="" xmlns:a16="http://schemas.microsoft.com/office/drawing/2014/main" id="{8A1C51F5-B8BE-4352-A9DE-E81584506F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="" xmlns:a16="http://schemas.microsoft.com/office/drawing/2014/main" id="{11B212D0-FCDA-4BE8-8B01-BA2420183D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="" xmlns:a16="http://schemas.microsoft.com/office/drawing/2014/main" id="{78989EC0-B6BD-4214-A4E7-1FF52A0121A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="" xmlns:a16="http://schemas.microsoft.com/office/drawing/2014/main" id="{98C99835-8F73-4A7F-85EF-940245D08B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CC1-2D58-4E5A-A3FC-13024887F6F7}" type="datetimeFigureOut">
              <a:rPr lang="ko-KR" altLang="en-US" smtClean="0"/>
              <a:t>2020-04-24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="" xmlns:a16="http://schemas.microsoft.com/office/drawing/2014/main" id="{2E9D6CFF-3481-42F6-83EA-E39203F646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="" xmlns:a16="http://schemas.microsoft.com/office/drawing/2014/main" id="{C6F1A566-A0BA-40AC-83FF-1E2F81D15C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919018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="" xmlns:a16="http://schemas.microsoft.com/office/drawing/2014/main" id="{74501781-8433-4483-9772-03C8A84ED2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="" xmlns:a16="http://schemas.microsoft.com/office/drawing/2014/main" id="{BADC8A34-CE1B-4FAA-BCE9-C9BECCC0712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="" xmlns:a16="http://schemas.microsoft.com/office/drawing/2014/main" id="{BB188653-E93A-4BAB-8D17-E1DC0E908E7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="" xmlns:a16="http://schemas.microsoft.com/office/drawing/2014/main" id="{B6C7B6BB-48EA-408F-9958-4108BB102C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CC1-2D58-4E5A-A3FC-13024887F6F7}" type="datetimeFigureOut">
              <a:rPr lang="ko-KR" altLang="en-US" smtClean="0"/>
              <a:t>2020-04-24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="" xmlns:a16="http://schemas.microsoft.com/office/drawing/2014/main" id="{8D88BC66-89D1-4FF8-B938-A7A0C32EEB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="" xmlns:a16="http://schemas.microsoft.com/office/drawing/2014/main" id="{942A7A0F-8AE8-4924-B665-9951836EDB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395702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="" xmlns:a16="http://schemas.microsoft.com/office/drawing/2014/main" id="{F081BAF1-0990-474A-BC0F-9F41973EC5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="" xmlns:a16="http://schemas.microsoft.com/office/drawing/2014/main" id="{4BC0FD6A-3637-4AA1-A427-FCA5770393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="" xmlns:a16="http://schemas.microsoft.com/office/drawing/2014/main" id="{AB348EEC-3C01-48F0-9C27-E360E534787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2A3CC1-2D58-4E5A-A3FC-13024887F6F7}" type="datetimeFigureOut">
              <a:rPr lang="ko-KR" altLang="en-US" smtClean="0"/>
              <a:t>2020-04-24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="" xmlns:a16="http://schemas.microsoft.com/office/drawing/2014/main" id="{A4FDFD4C-3FE9-4F10-8D09-5A9D9DA99A7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="" xmlns:a16="http://schemas.microsoft.com/office/drawing/2014/main" id="{D7841FF4-EA9B-4578-9DBA-68F4C4023E4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752447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png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png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EF8C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 descr="그리기, 옅은이(가) 표시된 사진&#10;&#10;자동 생성된 설명">
            <a:extLst>
              <a:ext uri="{FF2B5EF4-FFF2-40B4-BE49-F238E27FC236}">
                <a16:creationId xmlns="" xmlns:a16="http://schemas.microsoft.com/office/drawing/2014/main" id="{FA850F86-F86A-4CE6-B384-DA98891B4E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9420" y="6028189"/>
            <a:ext cx="2176461" cy="463336"/>
          </a:xfrm>
          <a:prstGeom prst="rect">
            <a:avLst/>
          </a:prstGeom>
        </p:spPr>
      </p:pic>
      <p:pic>
        <p:nvPicPr>
          <p:cNvPr id="7" name="그림 6">
            <a:extLst>
              <a:ext uri="{FF2B5EF4-FFF2-40B4-BE49-F238E27FC236}">
                <a16:creationId xmlns="" xmlns:a16="http://schemas.microsoft.com/office/drawing/2014/main" id="{1DB14ADF-F3D6-441F-84FF-435F83A813F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0222" y="6028267"/>
            <a:ext cx="2176092" cy="463258"/>
          </a:xfrm>
          <a:prstGeom prst="rect">
            <a:avLst/>
          </a:prstGeom>
        </p:spPr>
      </p:pic>
      <p:pic>
        <p:nvPicPr>
          <p:cNvPr id="15" name="그림 14">
            <a:extLst>
              <a:ext uri="{FF2B5EF4-FFF2-40B4-BE49-F238E27FC236}">
                <a16:creationId xmlns="" xmlns:a16="http://schemas.microsoft.com/office/drawing/2014/main" id="{79A10309-2B64-4F30-AB2A-E5F6A1C30C5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27" t="15168" r="9399" b="14370"/>
          <a:stretch/>
        </p:blipFill>
        <p:spPr>
          <a:xfrm flipH="1">
            <a:off x="5190418" y="1051670"/>
            <a:ext cx="3308379" cy="2192489"/>
          </a:xfrm>
          <a:prstGeom prst="rect">
            <a:avLst/>
          </a:prstGeom>
        </p:spPr>
      </p:pic>
      <p:pic>
        <p:nvPicPr>
          <p:cNvPr id="46" name="그림 45" descr="음식, 조각, 앉아있는, 건물이(가) 표시된 사진&#10;&#10;자동 생성된 설명">
            <a:extLst>
              <a:ext uri="{FF2B5EF4-FFF2-40B4-BE49-F238E27FC236}">
                <a16:creationId xmlns="" xmlns:a16="http://schemas.microsoft.com/office/drawing/2014/main" id="{C6AC8E5C-50F7-41FE-BEAB-42DF73C667A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4608" y="1764598"/>
            <a:ext cx="1922633" cy="1601202"/>
          </a:xfrm>
          <a:prstGeom prst="rect">
            <a:avLst/>
          </a:prstGeom>
        </p:spPr>
      </p:pic>
      <p:pic>
        <p:nvPicPr>
          <p:cNvPr id="12" name="그림 11" descr="앉아있는, 장난감, 작은, 곰인형이(가) 표시된 사진&#10;&#10;자동 생성된 설명">
            <a:extLst>
              <a:ext uri="{FF2B5EF4-FFF2-40B4-BE49-F238E27FC236}">
                <a16:creationId xmlns="" xmlns:a16="http://schemas.microsoft.com/office/drawing/2014/main" id="{D1581B75-F79B-434C-A7E0-1E0583347A39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23" t="7213" r="12393"/>
          <a:stretch/>
        </p:blipFill>
        <p:spPr>
          <a:xfrm>
            <a:off x="7501466" y="540955"/>
            <a:ext cx="5350933" cy="6488295"/>
          </a:xfrm>
          <a:prstGeom prst="rect">
            <a:avLst/>
          </a:prstGeom>
        </p:spPr>
      </p:pic>
      <p:sp>
        <p:nvSpPr>
          <p:cNvPr id="9" name="직사각형 8">
            <a:extLst>
              <a:ext uri="{FF2B5EF4-FFF2-40B4-BE49-F238E27FC236}">
                <a16:creationId xmlns="" xmlns:a16="http://schemas.microsoft.com/office/drawing/2014/main" id="{4F5E4DBF-7686-4254-AB41-A5854DD48C04}"/>
              </a:ext>
            </a:extLst>
          </p:cNvPr>
          <p:cNvSpPr/>
          <p:nvPr/>
        </p:nvSpPr>
        <p:spPr>
          <a:xfrm>
            <a:off x="1900846" y="3987230"/>
            <a:ext cx="5905078" cy="1371600"/>
          </a:xfrm>
          <a:prstGeom prst="rect">
            <a:avLst/>
          </a:prstGeom>
          <a:solidFill>
            <a:srgbClr val="DC5A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4" name="그림 13" descr="화면, 건물, 시계, 그리기이(가) 표시된 사진&#10;&#10;자동 생성된 설명">
            <a:extLst>
              <a:ext uri="{FF2B5EF4-FFF2-40B4-BE49-F238E27FC236}">
                <a16:creationId xmlns="" xmlns:a16="http://schemas.microsoft.com/office/drawing/2014/main" id="{D58E5D98-A313-4691-93FC-EE5CD57A56A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03633" y="3119192"/>
            <a:ext cx="9087574" cy="2387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1258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80">
          <a:fgClr>
            <a:schemeClr val="accent4">
              <a:lumMod val="20000"/>
              <a:lumOff val="8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사각형: 둥근 모서리 24">
            <a:extLst>
              <a:ext uri="{FF2B5EF4-FFF2-40B4-BE49-F238E27FC236}">
                <a16:creationId xmlns="" xmlns:a16="http://schemas.microsoft.com/office/drawing/2014/main" id="{E0C0C48B-7D85-4958-94DA-426B04AF3A06}"/>
              </a:ext>
            </a:extLst>
          </p:cNvPr>
          <p:cNvSpPr/>
          <p:nvPr/>
        </p:nvSpPr>
        <p:spPr>
          <a:xfrm>
            <a:off x="222420" y="1425426"/>
            <a:ext cx="11747159" cy="5253315"/>
          </a:xfrm>
          <a:prstGeom prst="roundRect">
            <a:avLst/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ko-KR" sz="65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나눔손글씨 암스테르담" panose="02000503000000000000" pitchFamily="2" charset="-127"/>
              <a:ea typeface="나눔손글씨 암스테르담" panose="02000503000000000000" pitchFamily="2" charset="-127"/>
              <a:cs typeface="+mn-cs"/>
            </a:endParaRPr>
          </a:p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ko-KR" sz="65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나눔손글씨 암스테르담" panose="02000503000000000000" pitchFamily="2" charset="-127"/>
              <a:ea typeface="나눔손글씨 암스테르담" panose="02000503000000000000" pitchFamily="2" charset="-127"/>
              <a:cs typeface="+mn-cs"/>
            </a:endParaRPr>
          </a:p>
        </p:txBody>
      </p:sp>
      <p:sp>
        <p:nvSpPr>
          <p:cNvPr id="4" name="사각형: 둥근 모서리 3">
            <a:extLst>
              <a:ext uri="{FF2B5EF4-FFF2-40B4-BE49-F238E27FC236}">
                <a16:creationId xmlns="" xmlns:a16="http://schemas.microsoft.com/office/drawing/2014/main" id="{ECCDA43B-2584-447C-840F-9EE40674FC1C}"/>
              </a:ext>
            </a:extLst>
          </p:cNvPr>
          <p:cNvSpPr/>
          <p:nvPr/>
        </p:nvSpPr>
        <p:spPr>
          <a:xfrm>
            <a:off x="57784" y="179259"/>
            <a:ext cx="12017339" cy="1053025"/>
          </a:xfrm>
          <a:custGeom>
            <a:avLst/>
            <a:gdLst>
              <a:gd name="connsiteX0" fmla="*/ 0 w 12017339"/>
              <a:gd name="connsiteY0" fmla="*/ 175508 h 1053025"/>
              <a:gd name="connsiteX1" fmla="*/ 175508 w 12017339"/>
              <a:gd name="connsiteY1" fmla="*/ 0 h 1053025"/>
              <a:gd name="connsiteX2" fmla="*/ 1095089 w 12017339"/>
              <a:gd name="connsiteY2" fmla="*/ 0 h 1053025"/>
              <a:gd name="connsiteX3" fmla="*/ 1664680 w 12017339"/>
              <a:gd name="connsiteY3" fmla="*/ 0 h 1053025"/>
              <a:gd name="connsiteX4" fmla="*/ 2117608 w 12017339"/>
              <a:gd name="connsiteY4" fmla="*/ 0 h 1053025"/>
              <a:gd name="connsiteX5" fmla="*/ 2920525 w 12017339"/>
              <a:gd name="connsiteY5" fmla="*/ 0 h 1053025"/>
              <a:gd name="connsiteX6" fmla="*/ 3606779 w 12017339"/>
              <a:gd name="connsiteY6" fmla="*/ 0 h 1053025"/>
              <a:gd name="connsiteX7" fmla="*/ 4293034 w 12017339"/>
              <a:gd name="connsiteY7" fmla="*/ 0 h 1053025"/>
              <a:gd name="connsiteX8" fmla="*/ 4979288 w 12017339"/>
              <a:gd name="connsiteY8" fmla="*/ 0 h 1053025"/>
              <a:gd name="connsiteX9" fmla="*/ 5665542 w 12017339"/>
              <a:gd name="connsiteY9" fmla="*/ 0 h 1053025"/>
              <a:gd name="connsiteX10" fmla="*/ 6118470 w 12017339"/>
              <a:gd name="connsiteY10" fmla="*/ 0 h 1053025"/>
              <a:gd name="connsiteX11" fmla="*/ 6454735 w 12017339"/>
              <a:gd name="connsiteY11" fmla="*/ 0 h 1053025"/>
              <a:gd name="connsiteX12" fmla="*/ 7024326 w 12017339"/>
              <a:gd name="connsiteY12" fmla="*/ 0 h 1053025"/>
              <a:gd name="connsiteX13" fmla="*/ 7477254 w 12017339"/>
              <a:gd name="connsiteY13" fmla="*/ 0 h 1053025"/>
              <a:gd name="connsiteX14" fmla="*/ 8046845 w 12017339"/>
              <a:gd name="connsiteY14" fmla="*/ 0 h 1053025"/>
              <a:gd name="connsiteX15" fmla="*/ 8383109 w 12017339"/>
              <a:gd name="connsiteY15" fmla="*/ 0 h 1053025"/>
              <a:gd name="connsiteX16" fmla="*/ 9069364 w 12017339"/>
              <a:gd name="connsiteY16" fmla="*/ 0 h 1053025"/>
              <a:gd name="connsiteX17" fmla="*/ 9872281 w 12017339"/>
              <a:gd name="connsiteY17" fmla="*/ 0 h 1053025"/>
              <a:gd name="connsiteX18" fmla="*/ 10325209 w 12017339"/>
              <a:gd name="connsiteY18" fmla="*/ 0 h 1053025"/>
              <a:gd name="connsiteX19" fmla="*/ 11128127 w 12017339"/>
              <a:gd name="connsiteY19" fmla="*/ 0 h 1053025"/>
              <a:gd name="connsiteX20" fmla="*/ 11841831 w 12017339"/>
              <a:gd name="connsiteY20" fmla="*/ 0 h 1053025"/>
              <a:gd name="connsiteX21" fmla="*/ 12017339 w 12017339"/>
              <a:gd name="connsiteY21" fmla="*/ 175508 h 1053025"/>
              <a:gd name="connsiteX22" fmla="*/ 12017339 w 12017339"/>
              <a:gd name="connsiteY22" fmla="*/ 505452 h 1053025"/>
              <a:gd name="connsiteX23" fmla="*/ 12017339 w 12017339"/>
              <a:gd name="connsiteY23" fmla="*/ 877517 h 1053025"/>
              <a:gd name="connsiteX24" fmla="*/ 11841831 w 12017339"/>
              <a:gd name="connsiteY24" fmla="*/ 1053025 h 1053025"/>
              <a:gd name="connsiteX25" fmla="*/ 11038913 w 12017339"/>
              <a:gd name="connsiteY25" fmla="*/ 1053025 h 1053025"/>
              <a:gd name="connsiteX26" fmla="*/ 10235996 w 12017339"/>
              <a:gd name="connsiteY26" fmla="*/ 1053025 h 1053025"/>
              <a:gd name="connsiteX27" fmla="*/ 9433078 w 12017339"/>
              <a:gd name="connsiteY27" fmla="*/ 1053025 h 1053025"/>
              <a:gd name="connsiteX28" fmla="*/ 8630161 w 12017339"/>
              <a:gd name="connsiteY28" fmla="*/ 1053025 h 1053025"/>
              <a:gd name="connsiteX29" fmla="*/ 7710580 w 12017339"/>
              <a:gd name="connsiteY29" fmla="*/ 1053025 h 1053025"/>
              <a:gd name="connsiteX30" fmla="*/ 7257652 w 12017339"/>
              <a:gd name="connsiteY30" fmla="*/ 1053025 h 1053025"/>
              <a:gd name="connsiteX31" fmla="*/ 6921388 w 12017339"/>
              <a:gd name="connsiteY31" fmla="*/ 1053025 h 1053025"/>
              <a:gd name="connsiteX32" fmla="*/ 6235133 w 12017339"/>
              <a:gd name="connsiteY32" fmla="*/ 1053025 h 1053025"/>
              <a:gd name="connsiteX33" fmla="*/ 5782206 w 12017339"/>
              <a:gd name="connsiteY33" fmla="*/ 1053025 h 1053025"/>
              <a:gd name="connsiteX34" fmla="*/ 5095951 w 12017339"/>
              <a:gd name="connsiteY34" fmla="*/ 1053025 h 1053025"/>
              <a:gd name="connsiteX35" fmla="*/ 4409697 w 12017339"/>
              <a:gd name="connsiteY35" fmla="*/ 1053025 h 1053025"/>
              <a:gd name="connsiteX36" fmla="*/ 3956769 w 12017339"/>
              <a:gd name="connsiteY36" fmla="*/ 1053025 h 1053025"/>
              <a:gd name="connsiteX37" fmla="*/ 3620505 w 12017339"/>
              <a:gd name="connsiteY37" fmla="*/ 1053025 h 1053025"/>
              <a:gd name="connsiteX38" fmla="*/ 3167577 w 12017339"/>
              <a:gd name="connsiteY38" fmla="*/ 1053025 h 1053025"/>
              <a:gd name="connsiteX39" fmla="*/ 2364659 w 12017339"/>
              <a:gd name="connsiteY39" fmla="*/ 1053025 h 1053025"/>
              <a:gd name="connsiteX40" fmla="*/ 1561742 w 12017339"/>
              <a:gd name="connsiteY40" fmla="*/ 1053025 h 1053025"/>
              <a:gd name="connsiteX41" fmla="*/ 1108814 w 12017339"/>
              <a:gd name="connsiteY41" fmla="*/ 1053025 h 1053025"/>
              <a:gd name="connsiteX42" fmla="*/ 175508 w 12017339"/>
              <a:gd name="connsiteY42" fmla="*/ 1053025 h 1053025"/>
              <a:gd name="connsiteX43" fmla="*/ 0 w 12017339"/>
              <a:gd name="connsiteY43" fmla="*/ 877517 h 1053025"/>
              <a:gd name="connsiteX44" fmla="*/ 0 w 12017339"/>
              <a:gd name="connsiteY44" fmla="*/ 519492 h 1053025"/>
              <a:gd name="connsiteX45" fmla="*/ 0 w 12017339"/>
              <a:gd name="connsiteY45" fmla="*/ 175508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12017339" h="1053025" fill="none" extrusionOk="0">
                <a:moveTo>
                  <a:pt x="0" y="175508"/>
                </a:moveTo>
                <a:cubicBezTo>
                  <a:pt x="6989" y="66082"/>
                  <a:pt x="79325" y="-2677"/>
                  <a:pt x="175508" y="0"/>
                </a:cubicBezTo>
                <a:cubicBezTo>
                  <a:pt x="485314" y="26317"/>
                  <a:pt x="814426" y="-34247"/>
                  <a:pt x="1095089" y="0"/>
                </a:cubicBezTo>
                <a:cubicBezTo>
                  <a:pt x="1375752" y="34247"/>
                  <a:pt x="1421820" y="13902"/>
                  <a:pt x="1664680" y="0"/>
                </a:cubicBezTo>
                <a:cubicBezTo>
                  <a:pt x="1907540" y="-13902"/>
                  <a:pt x="1914590" y="-20478"/>
                  <a:pt x="2117608" y="0"/>
                </a:cubicBezTo>
                <a:cubicBezTo>
                  <a:pt x="2320626" y="20478"/>
                  <a:pt x="2697967" y="17073"/>
                  <a:pt x="2920525" y="0"/>
                </a:cubicBezTo>
                <a:cubicBezTo>
                  <a:pt x="3143083" y="-17073"/>
                  <a:pt x="3347692" y="-20178"/>
                  <a:pt x="3606779" y="0"/>
                </a:cubicBezTo>
                <a:cubicBezTo>
                  <a:pt x="3865866" y="20178"/>
                  <a:pt x="4052758" y="-11993"/>
                  <a:pt x="4293034" y="0"/>
                </a:cubicBezTo>
                <a:cubicBezTo>
                  <a:pt x="4533311" y="11993"/>
                  <a:pt x="4780671" y="15178"/>
                  <a:pt x="4979288" y="0"/>
                </a:cubicBezTo>
                <a:cubicBezTo>
                  <a:pt x="5177905" y="-15178"/>
                  <a:pt x="5462699" y="33230"/>
                  <a:pt x="5665542" y="0"/>
                </a:cubicBezTo>
                <a:cubicBezTo>
                  <a:pt x="5868385" y="-33230"/>
                  <a:pt x="6023634" y="19043"/>
                  <a:pt x="6118470" y="0"/>
                </a:cubicBezTo>
                <a:cubicBezTo>
                  <a:pt x="6213306" y="-19043"/>
                  <a:pt x="6322503" y="-4363"/>
                  <a:pt x="6454735" y="0"/>
                </a:cubicBezTo>
                <a:cubicBezTo>
                  <a:pt x="6586968" y="4363"/>
                  <a:pt x="6894856" y="-27733"/>
                  <a:pt x="7024326" y="0"/>
                </a:cubicBezTo>
                <a:cubicBezTo>
                  <a:pt x="7153796" y="27733"/>
                  <a:pt x="7331210" y="20516"/>
                  <a:pt x="7477254" y="0"/>
                </a:cubicBezTo>
                <a:cubicBezTo>
                  <a:pt x="7623298" y="-20516"/>
                  <a:pt x="7814900" y="-10224"/>
                  <a:pt x="8046845" y="0"/>
                </a:cubicBezTo>
                <a:cubicBezTo>
                  <a:pt x="8278790" y="10224"/>
                  <a:pt x="8226440" y="5339"/>
                  <a:pt x="8383109" y="0"/>
                </a:cubicBezTo>
                <a:cubicBezTo>
                  <a:pt x="8539778" y="-5339"/>
                  <a:pt x="8751826" y="17490"/>
                  <a:pt x="9069364" y="0"/>
                </a:cubicBezTo>
                <a:cubicBezTo>
                  <a:pt x="9386902" y="-17490"/>
                  <a:pt x="9555199" y="38523"/>
                  <a:pt x="9872281" y="0"/>
                </a:cubicBezTo>
                <a:cubicBezTo>
                  <a:pt x="10189363" y="-38523"/>
                  <a:pt x="10195246" y="7147"/>
                  <a:pt x="10325209" y="0"/>
                </a:cubicBezTo>
                <a:cubicBezTo>
                  <a:pt x="10455172" y="-7147"/>
                  <a:pt x="10900100" y="-5317"/>
                  <a:pt x="11128127" y="0"/>
                </a:cubicBezTo>
                <a:cubicBezTo>
                  <a:pt x="11356154" y="5317"/>
                  <a:pt x="11649774" y="-32376"/>
                  <a:pt x="11841831" y="0"/>
                </a:cubicBezTo>
                <a:cubicBezTo>
                  <a:pt x="11934142" y="-12508"/>
                  <a:pt x="12030450" y="88470"/>
                  <a:pt x="12017339" y="175508"/>
                </a:cubicBezTo>
                <a:cubicBezTo>
                  <a:pt x="12011305" y="285874"/>
                  <a:pt x="12005367" y="351717"/>
                  <a:pt x="12017339" y="505452"/>
                </a:cubicBezTo>
                <a:cubicBezTo>
                  <a:pt x="12029311" y="659187"/>
                  <a:pt x="12025438" y="732426"/>
                  <a:pt x="12017339" y="877517"/>
                </a:cubicBezTo>
                <a:cubicBezTo>
                  <a:pt x="12008159" y="956892"/>
                  <a:pt x="11926397" y="1051460"/>
                  <a:pt x="11841831" y="1053025"/>
                </a:cubicBezTo>
                <a:cubicBezTo>
                  <a:pt x="11553467" y="1083722"/>
                  <a:pt x="11248298" y="1036617"/>
                  <a:pt x="11038913" y="1053025"/>
                </a:cubicBezTo>
                <a:cubicBezTo>
                  <a:pt x="10829528" y="1069433"/>
                  <a:pt x="10552291" y="1033819"/>
                  <a:pt x="10235996" y="1053025"/>
                </a:cubicBezTo>
                <a:cubicBezTo>
                  <a:pt x="9919701" y="1072231"/>
                  <a:pt x="9830416" y="1015579"/>
                  <a:pt x="9433078" y="1053025"/>
                </a:cubicBezTo>
                <a:cubicBezTo>
                  <a:pt x="9035740" y="1090471"/>
                  <a:pt x="8963912" y="1066925"/>
                  <a:pt x="8630161" y="1053025"/>
                </a:cubicBezTo>
                <a:cubicBezTo>
                  <a:pt x="8296410" y="1039125"/>
                  <a:pt x="7988047" y="1057955"/>
                  <a:pt x="7710580" y="1053025"/>
                </a:cubicBezTo>
                <a:cubicBezTo>
                  <a:pt x="7433113" y="1048095"/>
                  <a:pt x="7375501" y="1044992"/>
                  <a:pt x="7257652" y="1053025"/>
                </a:cubicBezTo>
                <a:cubicBezTo>
                  <a:pt x="7139803" y="1061058"/>
                  <a:pt x="7081172" y="1047846"/>
                  <a:pt x="6921388" y="1053025"/>
                </a:cubicBezTo>
                <a:cubicBezTo>
                  <a:pt x="6761604" y="1058204"/>
                  <a:pt x="6454925" y="1040948"/>
                  <a:pt x="6235133" y="1053025"/>
                </a:cubicBezTo>
                <a:cubicBezTo>
                  <a:pt x="6015341" y="1065102"/>
                  <a:pt x="5949524" y="1034380"/>
                  <a:pt x="5782206" y="1053025"/>
                </a:cubicBezTo>
                <a:cubicBezTo>
                  <a:pt x="5614888" y="1071670"/>
                  <a:pt x="5237860" y="1028001"/>
                  <a:pt x="5095951" y="1053025"/>
                </a:cubicBezTo>
                <a:cubicBezTo>
                  <a:pt x="4954042" y="1078049"/>
                  <a:pt x="4716521" y="1056662"/>
                  <a:pt x="4409697" y="1053025"/>
                </a:cubicBezTo>
                <a:cubicBezTo>
                  <a:pt x="4102873" y="1049388"/>
                  <a:pt x="4119816" y="1063301"/>
                  <a:pt x="3956769" y="1053025"/>
                </a:cubicBezTo>
                <a:cubicBezTo>
                  <a:pt x="3793722" y="1042749"/>
                  <a:pt x="3749166" y="1067841"/>
                  <a:pt x="3620505" y="1053025"/>
                </a:cubicBezTo>
                <a:cubicBezTo>
                  <a:pt x="3491844" y="1038209"/>
                  <a:pt x="3294259" y="1060772"/>
                  <a:pt x="3167577" y="1053025"/>
                </a:cubicBezTo>
                <a:cubicBezTo>
                  <a:pt x="3040895" y="1045278"/>
                  <a:pt x="2659063" y="1056239"/>
                  <a:pt x="2364659" y="1053025"/>
                </a:cubicBezTo>
                <a:cubicBezTo>
                  <a:pt x="2070255" y="1049811"/>
                  <a:pt x="1829243" y="1044538"/>
                  <a:pt x="1561742" y="1053025"/>
                </a:cubicBezTo>
                <a:cubicBezTo>
                  <a:pt x="1294241" y="1061512"/>
                  <a:pt x="1315594" y="1042959"/>
                  <a:pt x="1108814" y="1053025"/>
                </a:cubicBezTo>
                <a:cubicBezTo>
                  <a:pt x="902034" y="1063091"/>
                  <a:pt x="558018" y="1037845"/>
                  <a:pt x="175508" y="1053025"/>
                </a:cubicBezTo>
                <a:cubicBezTo>
                  <a:pt x="79639" y="1050313"/>
                  <a:pt x="5347" y="980339"/>
                  <a:pt x="0" y="877517"/>
                </a:cubicBezTo>
                <a:cubicBezTo>
                  <a:pt x="3304" y="729535"/>
                  <a:pt x="-17179" y="661089"/>
                  <a:pt x="0" y="519492"/>
                </a:cubicBezTo>
                <a:cubicBezTo>
                  <a:pt x="17179" y="377895"/>
                  <a:pt x="-15116" y="280009"/>
                  <a:pt x="0" y="175508"/>
                </a:cubicBezTo>
                <a:close/>
              </a:path>
              <a:path w="12017339" h="1053025" stroke="0" extrusionOk="0">
                <a:moveTo>
                  <a:pt x="0" y="175508"/>
                </a:moveTo>
                <a:cubicBezTo>
                  <a:pt x="-9630" y="75194"/>
                  <a:pt x="55749" y="-3925"/>
                  <a:pt x="175508" y="0"/>
                </a:cubicBezTo>
                <a:cubicBezTo>
                  <a:pt x="566169" y="-28624"/>
                  <a:pt x="798264" y="40505"/>
                  <a:pt x="1095089" y="0"/>
                </a:cubicBezTo>
                <a:cubicBezTo>
                  <a:pt x="1391914" y="-40505"/>
                  <a:pt x="1712789" y="33665"/>
                  <a:pt x="1898006" y="0"/>
                </a:cubicBezTo>
                <a:cubicBezTo>
                  <a:pt x="2083223" y="-33665"/>
                  <a:pt x="2416493" y="-21785"/>
                  <a:pt x="2817587" y="0"/>
                </a:cubicBezTo>
                <a:cubicBezTo>
                  <a:pt x="3218681" y="21785"/>
                  <a:pt x="3045357" y="3285"/>
                  <a:pt x="3270515" y="0"/>
                </a:cubicBezTo>
                <a:cubicBezTo>
                  <a:pt x="3495673" y="-3285"/>
                  <a:pt x="3645931" y="-19292"/>
                  <a:pt x="3956769" y="0"/>
                </a:cubicBezTo>
                <a:cubicBezTo>
                  <a:pt x="4267607" y="19292"/>
                  <a:pt x="4152420" y="4788"/>
                  <a:pt x="4293034" y="0"/>
                </a:cubicBezTo>
                <a:cubicBezTo>
                  <a:pt x="4433649" y="-4788"/>
                  <a:pt x="4787649" y="-7057"/>
                  <a:pt x="5212615" y="0"/>
                </a:cubicBezTo>
                <a:cubicBezTo>
                  <a:pt x="5637581" y="7057"/>
                  <a:pt x="5464367" y="-215"/>
                  <a:pt x="5548879" y="0"/>
                </a:cubicBezTo>
                <a:cubicBezTo>
                  <a:pt x="5633391" y="215"/>
                  <a:pt x="6116120" y="-30573"/>
                  <a:pt x="6468460" y="0"/>
                </a:cubicBezTo>
                <a:cubicBezTo>
                  <a:pt x="6820800" y="30573"/>
                  <a:pt x="6710669" y="-10296"/>
                  <a:pt x="6804724" y="0"/>
                </a:cubicBezTo>
                <a:cubicBezTo>
                  <a:pt x="6898779" y="10296"/>
                  <a:pt x="7499261" y="-19918"/>
                  <a:pt x="7724305" y="0"/>
                </a:cubicBezTo>
                <a:cubicBezTo>
                  <a:pt x="7949349" y="19918"/>
                  <a:pt x="8120676" y="21586"/>
                  <a:pt x="8410560" y="0"/>
                </a:cubicBezTo>
                <a:cubicBezTo>
                  <a:pt x="8700445" y="-21586"/>
                  <a:pt x="9041236" y="-25870"/>
                  <a:pt x="9213477" y="0"/>
                </a:cubicBezTo>
                <a:cubicBezTo>
                  <a:pt x="9385718" y="25870"/>
                  <a:pt x="9480063" y="-3124"/>
                  <a:pt x="9549742" y="0"/>
                </a:cubicBezTo>
                <a:cubicBezTo>
                  <a:pt x="9619422" y="3124"/>
                  <a:pt x="10044423" y="26299"/>
                  <a:pt x="10352659" y="0"/>
                </a:cubicBezTo>
                <a:cubicBezTo>
                  <a:pt x="10660895" y="-26299"/>
                  <a:pt x="10575008" y="14561"/>
                  <a:pt x="10688924" y="0"/>
                </a:cubicBezTo>
                <a:cubicBezTo>
                  <a:pt x="10802840" y="-14561"/>
                  <a:pt x="11569101" y="17653"/>
                  <a:pt x="11841831" y="0"/>
                </a:cubicBezTo>
                <a:cubicBezTo>
                  <a:pt x="11917186" y="8008"/>
                  <a:pt x="12016679" y="62766"/>
                  <a:pt x="12017339" y="175508"/>
                </a:cubicBezTo>
                <a:cubicBezTo>
                  <a:pt x="12003952" y="341906"/>
                  <a:pt x="12003989" y="374615"/>
                  <a:pt x="12017339" y="512472"/>
                </a:cubicBezTo>
                <a:cubicBezTo>
                  <a:pt x="12030689" y="650329"/>
                  <a:pt x="12021389" y="795041"/>
                  <a:pt x="12017339" y="877517"/>
                </a:cubicBezTo>
                <a:cubicBezTo>
                  <a:pt x="12010615" y="961690"/>
                  <a:pt x="11938887" y="1040675"/>
                  <a:pt x="11841831" y="1053025"/>
                </a:cubicBezTo>
                <a:cubicBezTo>
                  <a:pt x="11516827" y="1029837"/>
                  <a:pt x="11299700" y="1072034"/>
                  <a:pt x="11155577" y="1053025"/>
                </a:cubicBezTo>
                <a:cubicBezTo>
                  <a:pt x="11011454" y="1034016"/>
                  <a:pt x="10689364" y="1087636"/>
                  <a:pt x="10352659" y="1053025"/>
                </a:cubicBezTo>
                <a:cubicBezTo>
                  <a:pt x="10015954" y="1018414"/>
                  <a:pt x="9927288" y="1090372"/>
                  <a:pt x="9549742" y="1053025"/>
                </a:cubicBezTo>
                <a:cubicBezTo>
                  <a:pt x="9172196" y="1015678"/>
                  <a:pt x="9331023" y="1051410"/>
                  <a:pt x="9213477" y="1053025"/>
                </a:cubicBezTo>
                <a:cubicBezTo>
                  <a:pt x="9095932" y="1054640"/>
                  <a:pt x="8886729" y="1037304"/>
                  <a:pt x="8760549" y="1053025"/>
                </a:cubicBezTo>
                <a:cubicBezTo>
                  <a:pt x="8634369" y="1068746"/>
                  <a:pt x="8557576" y="1041970"/>
                  <a:pt x="8424285" y="1053025"/>
                </a:cubicBezTo>
                <a:cubicBezTo>
                  <a:pt x="8290994" y="1064080"/>
                  <a:pt x="7986411" y="1041561"/>
                  <a:pt x="7854694" y="1053025"/>
                </a:cubicBezTo>
                <a:cubicBezTo>
                  <a:pt x="7722977" y="1064489"/>
                  <a:pt x="7544350" y="1037880"/>
                  <a:pt x="7401766" y="1053025"/>
                </a:cubicBezTo>
                <a:cubicBezTo>
                  <a:pt x="7259182" y="1068170"/>
                  <a:pt x="6852919" y="1046044"/>
                  <a:pt x="6598848" y="1053025"/>
                </a:cubicBezTo>
                <a:cubicBezTo>
                  <a:pt x="6344777" y="1060006"/>
                  <a:pt x="6244082" y="1064662"/>
                  <a:pt x="6145920" y="1053025"/>
                </a:cubicBezTo>
                <a:cubicBezTo>
                  <a:pt x="6047758" y="1041388"/>
                  <a:pt x="5666756" y="1076622"/>
                  <a:pt x="5226340" y="1053025"/>
                </a:cubicBezTo>
                <a:cubicBezTo>
                  <a:pt x="4785924" y="1029428"/>
                  <a:pt x="4576756" y="1077633"/>
                  <a:pt x="4306759" y="1053025"/>
                </a:cubicBezTo>
                <a:cubicBezTo>
                  <a:pt x="4036762" y="1028417"/>
                  <a:pt x="4072216" y="1059164"/>
                  <a:pt x="3970494" y="1053025"/>
                </a:cubicBezTo>
                <a:cubicBezTo>
                  <a:pt x="3868773" y="1046886"/>
                  <a:pt x="3529473" y="1056681"/>
                  <a:pt x="3400903" y="1053025"/>
                </a:cubicBezTo>
                <a:cubicBezTo>
                  <a:pt x="3272333" y="1049369"/>
                  <a:pt x="3072413" y="1064884"/>
                  <a:pt x="2831312" y="1053025"/>
                </a:cubicBezTo>
                <a:cubicBezTo>
                  <a:pt x="2590211" y="1041166"/>
                  <a:pt x="2662022" y="1050947"/>
                  <a:pt x="2495048" y="1053025"/>
                </a:cubicBezTo>
                <a:cubicBezTo>
                  <a:pt x="2328074" y="1055103"/>
                  <a:pt x="1924203" y="1031056"/>
                  <a:pt x="1575467" y="1053025"/>
                </a:cubicBezTo>
                <a:cubicBezTo>
                  <a:pt x="1226731" y="1074994"/>
                  <a:pt x="1050858" y="1057469"/>
                  <a:pt x="889212" y="1053025"/>
                </a:cubicBezTo>
                <a:cubicBezTo>
                  <a:pt x="727567" y="1048581"/>
                  <a:pt x="395512" y="1030422"/>
                  <a:pt x="175508" y="1053025"/>
                </a:cubicBezTo>
                <a:cubicBezTo>
                  <a:pt x="92523" y="1055553"/>
                  <a:pt x="2257" y="987109"/>
                  <a:pt x="0" y="877517"/>
                </a:cubicBezTo>
                <a:cubicBezTo>
                  <a:pt x="17731" y="787340"/>
                  <a:pt x="14037" y="664119"/>
                  <a:pt x="0" y="512472"/>
                </a:cubicBezTo>
                <a:cubicBezTo>
                  <a:pt x="-14037" y="360825"/>
                  <a:pt x="2874" y="282703"/>
                  <a:pt x="0" y="175508"/>
                </a:cubicBezTo>
                <a:close/>
              </a:path>
            </a:pathLst>
          </a:custGeom>
          <a:solidFill>
            <a:schemeClr val="bg1">
              <a:alpha val="57000"/>
            </a:schemeClr>
          </a:solidFill>
          <a:ln w="19050">
            <a:solidFill>
              <a:srgbClr val="DC5A3C"/>
            </a:solidFill>
            <a:extLst>
              <a:ext uri="{C807C97D-BFC1-408E-A445-0C87EB9F89A2}">
                <ask:lineSketchStyleProps xmlns="" xmlns:ask="http://schemas.microsoft.com/office/drawing/2018/sketchyshapes" sd="2829985222">
                  <a:prstGeom prst="round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</a:t>
            </a:r>
            <a:r>
              <a:rPr kumimoji="0" lang="ko-KR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        </a:t>
            </a:r>
            <a:r>
              <a:rPr kumimoji="0" lang="ko-KR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9C271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활동</a:t>
            </a:r>
            <a:r>
              <a:rPr kumimoji="0" lang="en-US" altLang="ko-KR" sz="3600" b="1" i="0" u="none" strike="noStrike" kern="1200" cap="none" spc="0" normalizeH="0" baseline="0" noProof="0" dirty="0">
                <a:ln>
                  <a:noFill/>
                </a:ln>
                <a:solidFill>
                  <a:srgbClr val="F9C271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2. </a:t>
            </a:r>
            <a:r>
              <a:rPr kumimoji="0" lang="ko-KR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나의 배려 나누기</a:t>
            </a:r>
            <a:endParaRPr kumimoji="0" lang="ko-KR" altLang="en-US" sz="1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pic>
        <p:nvPicPr>
          <p:cNvPr id="10" name="그림 9" descr="위성이(가) 표시된 사진&#10;&#10;자동 생성된 설명">
            <a:extLst>
              <a:ext uri="{FF2B5EF4-FFF2-40B4-BE49-F238E27FC236}">
                <a16:creationId xmlns="" xmlns:a16="http://schemas.microsoft.com/office/drawing/2014/main" id="{3E215C53-018F-4DD8-B19D-C34EF73A6FD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55001" y="64411"/>
            <a:ext cx="1613542" cy="1356692"/>
          </a:xfrm>
          <a:prstGeom prst="rect">
            <a:avLst/>
          </a:prstGeom>
        </p:spPr>
      </p:pic>
      <p:sp>
        <p:nvSpPr>
          <p:cNvPr id="11" name="말풍선: 모서리가 둥근 사각형 10">
            <a:extLst>
              <a:ext uri="{FF2B5EF4-FFF2-40B4-BE49-F238E27FC236}">
                <a16:creationId xmlns="" xmlns:a16="http://schemas.microsoft.com/office/drawing/2014/main" id="{675634CF-8279-4E1B-B94B-819882DA7524}"/>
              </a:ext>
            </a:extLst>
          </p:cNvPr>
          <p:cNvSpPr/>
          <p:nvPr/>
        </p:nvSpPr>
        <p:spPr>
          <a:xfrm>
            <a:off x="313506" y="1421103"/>
            <a:ext cx="4816843" cy="2425567"/>
          </a:xfrm>
          <a:custGeom>
            <a:avLst/>
            <a:gdLst>
              <a:gd name="connsiteX0" fmla="*/ 0 w 4816843"/>
              <a:gd name="connsiteY0" fmla="*/ 404269 h 2425567"/>
              <a:gd name="connsiteX1" fmla="*/ 404269 w 4816843"/>
              <a:gd name="connsiteY1" fmla="*/ 0 h 2425567"/>
              <a:gd name="connsiteX2" fmla="*/ 802807 w 4816843"/>
              <a:gd name="connsiteY2" fmla="*/ 0 h 2425567"/>
              <a:gd name="connsiteX3" fmla="*/ 802807 w 4816843"/>
              <a:gd name="connsiteY3" fmla="*/ 0 h 2425567"/>
              <a:gd name="connsiteX4" fmla="*/ 1428997 w 4816843"/>
              <a:gd name="connsiteY4" fmla="*/ 0 h 2425567"/>
              <a:gd name="connsiteX5" fmla="*/ 2007018 w 4816843"/>
              <a:gd name="connsiteY5" fmla="*/ 0 h 2425567"/>
              <a:gd name="connsiteX6" fmla="*/ 2536240 w 4816843"/>
              <a:gd name="connsiteY6" fmla="*/ 0 h 2425567"/>
              <a:gd name="connsiteX7" fmla="*/ 3161685 w 4816843"/>
              <a:gd name="connsiteY7" fmla="*/ 0 h 2425567"/>
              <a:gd name="connsiteX8" fmla="*/ 3811185 w 4816843"/>
              <a:gd name="connsiteY8" fmla="*/ 0 h 2425567"/>
              <a:gd name="connsiteX9" fmla="*/ 4412574 w 4816843"/>
              <a:gd name="connsiteY9" fmla="*/ 0 h 2425567"/>
              <a:gd name="connsiteX10" fmla="*/ 4816843 w 4816843"/>
              <a:gd name="connsiteY10" fmla="*/ 404269 h 2425567"/>
              <a:gd name="connsiteX11" fmla="*/ 4816843 w 4816843"/>
              <a:gd name="connsiteY11" fmla="*/ 889379 h 2425567"/>
              <a:gd name="connsiteX12" fmla="*/ 4816843 w 4816843"/>
              <a:gd name="connsiteY12" fmla="*/ 1414914 h 2425567"/>
              <a:gd name="connsiteX13" fmla="*/ 4816843 w 4816843"/>
              <a:gd name="connsiteY13" fmla="*/ 1414914 h 2425567"/>
              <a:gd name="connsiteX14" fmla="*/ 4816843 w 4816843"/>
              <a:gd name="connsiteY14" fmla="*/ 2021306 h 2425567"/>
              <a:gd name="connsiteX15" fmla="*/ 4816843 w 4816843"/>
              <a:gd name="connsiteY15" fmla="*/ 2021298 h 2425567"/>
              <a:gd name="connsiteX16" fmla="*/ 4412574 w 4816843"/>
              <a:gd name="connsiteY16" fmla="*/ 2425567 h 2425567"/>
              <a:gd name="connsiteX17" fmla="*/ 3859296 w 4816843"/>
              <a:gd name="connsiteY17" fmla="*/ 2425567 h 2425567"/>
              <a:gd name="connsiteX18" fmla="*/ 3233852 w 4816843"/>
              <a:gd name="connsiteY18" fmla="*/ 2425567 h 2425567"/>
              <a:gd name="connsiteX19" fmla="*/ 2704629 w 4816843"/>
              <a:gd name="connsiteY19" fmla="*/ 2425567 h 2425567"/>
              <a:gd name="connsiteX20" fmla="*/ 2007018 w 4816843"/>
              <a:gd name="connsiteY20" fmla="*/ 2425567 h 2425567"/>
              <a:gd name="connsiteX21" fmla="*/ 2317913 w 4816843"/>
              <a:gd name="connsiteY21" fmla="*/ 2809025 h 2425567"/>
              <a:gd name="connsiteX22" fmla="*/ 1828029 w 4816843"/>
              <a:gd name="connsiteY22" fmla="*/ 2685040 h 2425567"/>
              <a:gd name="connsiteX23" fmla="*/ 1292691 w 4816843"/>
              <a:gd name="connsiteY23" fmla="*/ 2549552 h 2425567"/>
              <a:gd name="connsiteX24" fmla="*/ 802807 w 4816843"/>
              <a:gd name="connsiteY24" fmla="*/ 2425567 h 2425567"/>
              <a:gd name="connsiteX25" fmla="*/ 404269 w 4816843"/>
              <a:gd name="connsiteY25" fmla="*/ 2425567 h 2425567"/>
              <a:gd name="connsiteX26" fmla="*/ 0 w 4816843"/>
              <a:gd name="connsiteY26" fmla="*/ 2021298 h 2425567"/>
              <a:gd name="connsiteX27" fmla="*/ 0 w 4816843"/>
              <a:gd name="connsiteY27" fmla="*/ 2021306 h 2425567"/>
              <a:gd name="connsiteX28" fmla="*/ 0 w 4816843"/>
              <a:gd name="connsiteY28" fmla="*/ 1414914 h 2425567"/>
              <a:gd name="connsiteX29" fmla="*/ 0 w 4816843"/>
              <a:gd name="connsiteY29" fmla="*/ 1414914 h 2425567"/>
              <a:gd name="connsiteX30" fmla="*/ 0 w 4816843"/>
              <a:gd name="connsiteY30" fmla="*/ 889379 h 2425567"/>
              <a:gd name="connsiteX31" fmla="*/ 0 w 4816843"/>
              <a:gd name="connsiteY31" fmla="*/ 404269 h 24255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4816843" h="2425567" fill="none" extrusionOk="0">
                <a:moveTo>
                  <a:pt x="0" y="404269"/>
                </a:moveTo>
                <a:cubicBezTo>
                  <a:pt x="-2506" y="203156"/>
                  <a:pt x="194310" y="29565"/>
                  <a:pt x="404269" y="0"/>
                </a:cubicBezTo>
                <a:cubicBezTo>
                  <a:pt x="484077" y="-2535"/>
                  <a:pt x="703317" y="-16192"/>
                  <a:pt x="802807" y="0"/>
                </a:cubicBezTo>
                <a:lnTo>
                  <a:pt x="802807" y="0"/>
                </a:lnTo>
                <a:cubicBezTo>
                  <a:pt x="979503" y="-6216"/>
                  <a:pt x="1225364" y="5421"/>
                  <a:pt x="1428997" y="0"/>
                </a:cubicBezTo>
                <a:cubicBezTo>
                  <a:pt x="1632630" y="-5421"/>
                  <a:pt x="1731597" y="47"/>
                  <a:pt x="2007018" y="0"/>
                </a:cubicBezTo>
                <a:cubicBezTo>
                  <a:pt x="2224221" y="-6338"/>
                  <a:pt x="2364644" y="20924"/>
                  <a:pt x="2536240" y="0"/>
                </a:cubicBezTo>
                <a:cubicBezTo>
                  <a:pt x="2707836" y="-20924"/>
                  <a:pt x="2896215" y="-860"/>
                  <a:pt x="3161685" y="0"/>
                </a:cubicBezTo>
                <a:cubicBezTo>
                  <a:pt x="3427156" y="860"/>
                  <a:pt x="3649203" y="-22308"/>
                  <a:pt x="3811185" y="0"/>
                </a:cubicBezTo>
                <a:cubicBezTo>
                  <a:pt x="3973167" y="22308"/>
                  <a:pt x="4153920" y="24991"/>
                  <a:pt x="4412574" y="0"/>
                </a:cubicBezTo>
                <a:cubicBezTo>
                  <a:pt x="4675348" y="-29110"/>
                  <a:pt x="4853195" y="213537"/>
                  <a:pt x="4816843" y="404269"/>
                </a:cubicBezTo>
                <a:cubicBezTo>
                  <a:pt x="4813828" y="540228"/>
                  <a:pt x="4813665" y="776267"/>
                  <a:pt x="4816843" y="889379"/>
                </a:cubicBezTo>
                <a:cubicBezTo>
                  <a:pt x="4820022" y="1002491"/>
                  <a:pt x="4795255" y="1221948"/>
                  <a:pt x="4816843" y="1414914"/>
                </a:cubicBezTo>
                <a:lnTo>
                  <a:pt x="4816843" y="1414914"/>
                </a:lnTo>
                <a:cubicBezTo>
                  <a:pt x="4796756" y="1627013"/>
                  <a:pt x="4821469" y="1811485"/>
                  <a:pt x="4816843" y="2021306"/>
                </a:cubicBezTo>
                <a:lnTo>
                  <a:pt x="4816843" y="2021298"/>
                </a:lnTo>
                <a:cubicBezTo>
                  <a:pt x="4868833" y="2261269"/>
                  <a:pt x="4654967" y="2462876"/>
                  <a:pt x="4412574" y="2425567"/>
                </a:cubicBezTo>
                <a:cubicBezTo>
                  <a:pt x="4209498" y="2421575"/>
                  <a:pt x="4013879" y="2407541"/>
                  <a:pt x="3859296" y="2425567"/>
                </a:cubicBezTo>
                <a:cubicBezTo>
                  <a:pt x="3704713" y="2443593"/>
                  <a:pt x="3380227" y="2451173"/>
                  <a:pt x="3233852" y="2425567"/>
                </a:cubicBezTo>
                <a:cubicBezTo>
                  <a:pt x="3087477" y="2399961"/>
                  <a:pt x="2937511" y="2444867"/>
                  <a:pt x="2704629" y="2425567"/>
                </a:cubicBezTo>
                <a:cubicBezTo>
                  <a:pt x="2471747" y="2406267"/>
                  <a:pt x="2234102" y="2391365"/>
                  <a:pt x="2007018" y="2425567"/>
                </a:cubicBezTo>
                <a:cubicBezTo>
                  <a:pt x="2110621" y="2566995"/>
                  <a:pt x="2224185" y="2701101"/>
                  <a:pt x="2317913" y="2809025"/>
                </a:cubicBezTo>
                <a:cubicBezTo>
                  <a:pt x="2101670" y="2735427"/>
                  <a:pt x="2059657" y="2724745"/>
                  <a:pt x="1828029" y="2685040"/>
                </a:cubicBezTo>
                <a:cubicBezTo>
                  <a:pt x="1596401" y="2645336"/>
                  <a:pt x="1510526" y="2620059"/>
                  <a:pt x="1292691" y="2549552"/>
                </a:cubicBezTo>
                <a:cubicBezTo>
                  <a:pt x="1074856" y="2479044"/>
                  <a:pt x="957677" y="2458147"/>
                  <a:pt x="802807" y="2425567"/>
                </a:cubicBezTo>
                <a:cubicBezTo>
                  <a:pt x="630716" y="2428444"/>
                  <a:pt x="508934" y="2425444"/>
                  <a:pt x="404269" y="2425567"/>
                </a:cubicBezTo>
                <a:cubicBezTo>
                  <a:pt x="185792" y="2451302"/>
                  <a:pt x="14716" y="2288215"/>
                  <a:pt x="0" y="2021298"/>
                </a:cubicBezTo>
                <a:lnTo>
                  <a:pt x="0" y="2021306"/>
                </a:lnTo>
                <a:cubicBezTo>
                  <a:pt x="4555" y="1842101"/>
                  <a:pt x="-24188" y="1673911"/>
                  <a:pt x="0" y="1414914"/>
                </a:cubicBezTo>
                <a:lnTo>
                  <a:pt x="0" y="1414914"/>
                </a:lnTo>
                <a:cubicBezTo>
                  <a:pt x="12239" y="1267443"/>
                  <a:pt x="8117" y="1144593"/>
                  <a:pt x="0" y="889379"/>
                </a:cubicBezTo>
                <a:cubicBezTo>
                  <a:pt x="-8117" y="634166"/>
                  <a:pt x="8606" y="607683"/>
                  <a:pt x="0" y="404269"/>
                </a:cubicBezTo>
                <a:close/>
              </a:path>
              <a:path w="4816843" h="2425567" stroke="0" extrusionOk="0">
                <a:moveTo>
                  <a:pt x="0" y="404269"/>
                </a:moveTo>
                <a:cubicBezTo>
                  <a:pt x="15099" y="200524"/>
                  <a:pt x="186582" y="-2343"/>
                  <a:pt x="404269" y="0"/>
                </a:cubicBezTo>
                <a:cubicBezTo>
                  <a:pt x="555618" y="-19161"/>
                  <a:pt x="658007" y="6990"/>
                  <a:pt x="802807" y="0"/>
                </a:cubicBezTo>
                <a:lnTo>
                  <a:pt x="802807" y="0"/>
                </a:lnTo>
                <a:cubicBezTo>
                  <a:pt x="946362" y="22818"/>
                  <a:pt x="1250749" y="-20214"/>
                  <a:pt x="1392870" y="0"/>
                </a:cubicBezTo>
                <a:cubicBezTo>
                  <a:pt x="1534991" y="20214"/>
                  <a:pt x="1721219" y="15370"/>
                  <a:pt x="2007018" y="0"/>
                </a:cubicBezTo>
                <a:cubicBezTo>
                  <a:pt x="2242521" y="5733"/>
                  <a:pt x="2343491" y="16291"/>
                  <a:pt x="2536240" y="0"/>
                </a:cubicBezTo>
                <a:cubicBezTo>
                  <a:pt x="2728989" y="-16291"/>
                  <a:pt x="2937084" y="1870"/>
                  <a:pt x="3137629" y="0"/>
                </a:cubicBezTo>
                <a:cubicBezTo>
                  <a:pt x="3338174" y="-1870"/>
                  <a:pt x="3524766" y="11963"/>
                  <a:pt x="3666852" y="0"/>
                </a:cubicBezTo>
                <a:cubicBezTo>
                  <a:pt x="3808938" y="-11963"/>
                  <a:pt x="4094431" y="35994"/>
                  <a:pt x="4412574" y="0"/>
                </a:cubicBezTo>
                <a:cubicBezTo>
                  <a:pt x="4622603" y="8318"/>
                  <a:pt x="4808891" y="173813"/>
                  <a:pt x="4816843" y="404269"/>
                </a:cubicBezTo>
                <a:cubicBezTo>
                  <a:pt x="4796433" y="608773"/>
                  <a:pt x="4822774" y="662058"/>
                  <a:pt x="4816843" y="909592"/>
                </a:cubicBezTo>
                <a:cubicBezTo>
                  <a:pt x="4810912" y="1157126"/>
                  <a:pt x="4809497" y="1292081"/>
                  <a:pt x="4816843" y="1414914"/>
                </a:cubicBezTo>
                <a:lnTo>
                  <a:pt x="4816843" y="1414914"/>
                </a:lnTo>
                <a:cubicBezTo>
                  <a:pt x="4789573" y="1651430"/>
                  <a:pt x="4805850" y="1769491"/>
                  <a:pt x="4816843" y="2021306"/>
                </a:cubicBezTo>
                <a:lnTo>
                  <a:pt x="4816843" y="2021298"/>
                </a:lnTo>
                <a:cubicBezTo>
                  <a:pt x="4768196" y="2252722"/>
                  <a:pt x="4685640" y="2407614"/>
                  <a:pt x="4412574" y="2425567"/>
                </a:cubicBezTo>
                <a:cubicBezTo>
                  <a:pt x="4236974" y="2446942"/>
                  <a:pt x="4039946" y="2401200"/>
                  <a:pt x="3835241" y="2425567"/>
                </a:cubicBezTo>
                <a:cubicBezTo>
                  <a:pt x="3630536" y="2449934"/>
                  <a:pt x="3421332" y="2397584"/>
                  <a:pt x="3257907" y="2425567"/>
                </a:cubicBezTo>
                <a:cubicBezTo>
                  <a:pt x="3094482" y="2453550"/>
                  <a:pt x="2918916" y="2402407"/>
                  <a:pt x="2728685" y="2425567"/>
                </a:cubicBezTo>
                <a:cubicBezTo>
                  <a:pt x="2538454" y="2448727"/>
                  <a:pt x="2308733" y="2443910"/>
                  <a:pt x="2007018" y="2425567"/>
                </a:cubicBezTo>
                <a:cubicBezTo>
                  <a:pt x="2169002" y="2607558"/>
                  <a:pt x="2187233" y="2656811"/>
                  <a:pt x="2317913" y="2809025"/>
                </a:cubicBezTo>
                <a:cubicBezTo>
                  <a:pt x="2222079" y="2792181"/>
                  <a:pt x="1956217" y="2699439"/>
                  <a:pt x="1858331" y="2692709"/>
                </a:cubicBezTo>
                <a:cubicBezTo>
                  <a:pt x="1760445" y="2685979"/>
                  <a:pt x="1596770" y="2617629"/>
                  <a:pt x="1353296" y="2564890"/>
                </a:cubicBezTo>
                <a:cubicBezTo>
                  <a:pt x="1109822" y="2512150"/>
                  <a:pt x="1048521" y="2474006"/>
                  <a:pt x="802807" y="2425567"/>
                </a:cubicBezTo>
                <a:cubicBezTo>
                  <a:pt x="705992" y="2422595"/>
                  <a:pt x="578308" y="2428491"/>
                  <a:pt x="404269" y="2425567"/>
                </a:cubicBezTo>
                <a:cubicBezTo>
                  <a:pt x="182385" y="2419756"/>
                  <a:pt x="21600" y="2295430"/>
                  <a:pt x="0" y="2021298"/>
                </a:cubicBezTo>
                <a:lnTo>
                  <a:pt x="0" y="2021306"/>
                </a:lnTo>
                <a:cubicBezTo>
                  <a:pt x="23948" y="1734365"/>
                  <a:pt x="-517" y="1718040"/>
                  <a:pt x="0" y="1414914"/>
                </a:cubicBezTo>
                <a:lnTo>
                  <a:pt x="0" y="1414914"/>
                </a:lnTo>
                <a:cubicBezTo>
                  <a:pt x="8578" y="1279833"/>
                  <a:pt x="20869" y="1117650"/>
                  <a:pt x="0" y="889379"/>
                </a:cubicBezTo>
                <a:cubicBezTo>
                  <a:pt x="-20869" y="661108"/>
                  <a:pt x="-15578" y="569234"/>
                  <a:pt x="0" y="404269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 w="19050">
            <a:solidFill>
              <a:srgbClr val="DC5A3C"/>
            </a:solidFill>
            <a:extLst>
              <a:ext uri="{C807C97D-BFC1-408E-A445-0C87EB9F89A2}">
                <ask:lineSketchStyleProps xmlns="" xmlns:ask="http://schemas.microsoft.com/office/drawing/2018/sketchyshapes" sd="2302018887">
                  <a:prstGeom prst="wedgeRoundRectCallout">
                    <a:avLst>
                      <a:gd name="adj1" fmla="val -1879"/>
                      <a:gd name="adj2" fmla="val 65809"/>
                      <a:gd name="adj3" fmla="val 16667"/>
                    </a:avLst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다양한 배려들 중</a:t>
            </a:r>
            <a:endParaRPr kumimoji="0" lang="en-US" altLang="ko-KR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2800" dirty="0">
                <a:solidFill>
                  <a:prstClr val="black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내가 나누고 싶은 것을</a:t>
            </a:r>
            <a:endParaRPr lang="en-US" altLang="ko-KR" sz="2800" dirty="0">
              <a:solidFill>
                <a:prstClr val="black"/>
              </a:solidFill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한 가지 </a:t>
            </a:r>
            <a:r>
              <a:rPr kumimoji="0" lang="ko-KR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정하고 그 이유를 </a:t>
            </a:r>
            <a:endParaRPr kumimoji="0" lang="en-US" altLang="ko-KR" sz="28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생각해  </a:t>
            </a:r>
            <a:r>
              <a:rPr kumimoji="0" lang="ko-KR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봅시다</a:t>
            </a:r>
            <a:r>
              <a:rPr kumimoji="0" lang="en-US" altLang="ko-KR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.</a:t>
            </a:r>
            <a:endParaRPr kumimoji="0" lang="ko-KR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pic>
        <p:nvPicPr>
          <p:cNvPr id="3" name="그림 2" descr="그리기이(가) 표시된 사진&#10;&#10;자동 생성된 설명">
            <a:extLst>
              <a:ext uri="{FF2B5EF4-FFF2-40B4-BE49-F238E27FC236}">
                <a16:creationId xmlns="" xmlns:a16="http://schemas.microsoft.com/office/drawing/2014/main" id="{E06877BF-2750-4D1D-8C00-3DDB87104BF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01" t="24543" r="52753" b="29204"/>
          <a:stretch/>
        </p:blipFill>
        <p:spPr>
          <a:xfrm>
            <a:off x="2411425" y="3429000"/>
            <a:ext cx="2718924" cy="3172078"/>
          </a:xfrm>
          <a:prstGeom prst="rect">
            <a:avLst/>
          </a:prstGeom>
        </p:spPr>
      </p:pic>
      <p:sp>
        <p:nvSpPr>
          <p:cNvPr id="35" name="말풍선: 모서리가 둥근 사각형 34">
            <a:extLst>
              <a:ext uri="{FF2B5EF4-FFF2-40B4-BE49-F238E27FC236}">
                <a16:creationId xmlns="" xmlns:a16="http://schemas.microsoft.com/office/drawing/2014/main" id="{638F9BA2-D72C-404B-8192-CAAAF40A5DD5}"/>
              </a:ext>
            </a:extLst>
          </p:cNvPr>
          <p:cNvSpPr/>
          <p:nvPr/>
        </p:nvSpPr>
        <p:spPr>
          <a:xfrm>
            <a:off x="5878342" y="1883335"/>
            <a:ext cx="5572711" cy="2143448"/>
          </a:xfrm>
          <a:custGeom>
            <a:avLst/>
            <a:gdLst>
              <a:gd name="connsiteX0" fmla="*/ 0 w 5572711"/>
              <a:gd name="connsiteY0" fmla="*/ 357248 h 2143448"/>
              <a:gd name="connsiteX1" fmla="*/ 357248 w 5572711"/>
              <a:gd name="connsiteY1" fmla="*/ 0 h 2143448"/>
              <a:gd name="connsiteX2" fmla="*/ 878078 w 5572711"/>
              <a:gd name="connsiteY2" fmla="*/ 0 h 2143448"/>
              <a:gd name="connsiteX3" fmla="*/ 1427843 w 5572711"/>
              <a:gd name="connsiteY3" fmla="*/ 0 h 2143448"/>
              <a:gd name="connsiteX4" fmla="*/ 2035478 w 5572711"/>
              <a:gd name="connsiteY4" fmla="*/ 0 h 2143448"/>
              <a:gd name="connsiteX5" fmla="*/ 2672048 w 5572711"/>
              <a:gd name="connsiteY5" fmla="*/ 0 h 2143448"/>
              <a:gd name="connsiteX6" fmla="*/ 3250748 w 5572711"/>
              <a:gd name="connsiteY6" fmla="*/ 0 h 2143448"/>
              <a:gd name="connsiteX7" fmla="*/ 3250748 w 5572711"/>
              <a:gd name="connsiteY7" fmla="*/ 0 h 2143448"/>
              <a:gd name="connsiteX8" fmla="*/ 3961269 w 5572711"/>
              <a:gd name="connsiteY8" fmla="*/ 0 h 2143448"/>
              <a:gd name="connsiteX9" fmla="*/ 4643926 w 5572711"/>
              <a:gd name="connsiteY9" fmla="*/ 0 h 2143448"/>
              <a:gd name="connsiteX10" fmla="*/ 5215463 w 5572711"/>
              <a:gd name="connsiteY10" fmla="*/ 0 h 2143448"/>
              <a:gd name="connsiteX11" fmla="*/ 5572711 w 5572711"/>
              <a:gd name="connsiteY11" fmla="*/ 357248 h 2143448"/>
              <a:gd name="connsiteX12" fmla="*/ 5572711 w 5572711"/>
              <a:gd name="connsiteY12" fmla="*/ 777004 h 2143448"/>
              <a:gd name="connsiteX13" fmla="*/ 5572711 w 5572711"/>
              <a:gd name="connsiteY13" fmla="*/ 1250345 h 2143448"/>
              <a:gd name="connsiteX14" fmla="*/ 6080775 w 5572711"/>
              <a:gd name="connsiteY14" fmla="*/ 1524184 h 2143448"/>
              <a:gd name="connsiteX15" fmla="*/ 5572711 w 5572711"/>
              <a:gd name="connsiteY15" fmla="*/ 1786207 h 2143448"/>
              <a:gd name="connsiteX16" fmla="*/ 5572711 w 5572711"/>
              <a:gd name="connsiteY16" fmla="*/ 1786200 h 2143448"/>
              <a:gd name="connsiteX17" fmla="*/ 5215463 w 5572711"/>
              <a:gd name="connsiteY17" fmla="*/ 2143448 h 2143448"/>
              <a:gd name="connsiteX18" fmla="*/ 4643926 w 5572711"/>
              <a:gd name="connsiteY18" fmla="*/ 2143448 h 2143448"/>
              <a:gd name="connsiteX19" fmla="*/ 3933405 w 5572711"/>
              <a:gd name="connsiteY19" fmla="*/ 2143448 h 2143448"/>
              <a:gd name="connsiteX20" fmla="*/ 3250748 w 5572711"/>
              <a:gd name="connsiteY20" fmla="*/ 2143448 h 2143448"/>
              <a:gd name="connsiteX21" fmla="*/ 3250748 w 5572711"/>
              <a:gd name="connsiteY21" fmla="*/ 2143448 h 2143448"/>
              <a:gd name="connsiteX22" fmla="*/ 2614178 w 5572711"/>
              <a:gd name="connsiteY22" fmla="*/ 2143448 h 2143448"/>
              <a:gd name="connsiteX23" fmla="*/ 2064413 w 5572711"/>
              <a:gd name="connsiteY23" fmla="*/ 2143448 h 2143448"/>
              <a:gd name="connsiteX24" fmla="*/ 1427843 w 5572711"/>
              <a:gd name="connsiteY24" fmla="*/ 2143448 h 2143448"/>
              <a:gd name="connsiteX25" fmla="*/ 935948 w 5572711"/>
              <a:gd name="connsiteY25" fmla="*/ 2143448 h 2143448"/>
              <a:gd name="connsiteX26" fmla="*/ 357248 w 5572711"/>
              <a:gd name="connsiteY26" fmla="*/ 2143448 h 2143448"/>
              <a:gd name="connsiteX27" fmla="*/ 0 w 5572711"/>
              <a:gd name="connsiteY27" fmla="*/ 1786200 h 2143448"/>
              <a:gd name="connsiteX28" fmla="*/ 0 w 5572711"/>
              <a:gd name="connsiteY28" fmla="*/ 1786207 h 2143448"/>
              <a:gd name="connsiteX29" fmla="*/ 0 w 5572711"/>
              <a:gd name="connsiteY29" fmla="*/ 1250345 h 2143448"/>
              <a:gd name="connsiteX30" fmla="*/ 0 w 5572711"/>
              <a:gd name="connsiteY30" fmla="*/ 1250345 h 2143448"/>
              <a:gd name="connsiteX31" fmla="*/ 0 w 5572711"/>
              <a:gd name="connsiteY31" fmla="*/ 785935 h 2143448"/>
              <a:gd name="connsiteX32" fmla="*/ 0 w 5572711"/>
              <a:gd name="connsiteY32" fmla="*/ 357248 h 21434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5572711" h="2143448" fill="none" extrusionOk="0">
                <a:moveTo>
                  <a:pt x="0" y="357248"/>
                </a:moveTo>
                <a:cubicBezTo>
                  <a:pt x="-409" y="147106"/>
                  <a:pt x="123823" y="-6505"/>
                  <a:pt x="357248" y="0"/>
                </a:cubicBezTo>
                <a:cubicBezTo>
                  <a:pt x="512851" y="-9576"/>
                  <a:pt x="643867" y="11233"/>
                  <a:pt x="878078" y="0"/>
                </a:cubicBezTo>
                <a:cubicBezTo>
                  <a:pt x="1112289" y="-11233"/>
                  <a:pt x="1201428" y="-7373"/>
                  <a:pt x="1427843" y="0"/>
                </a:cubicBezTo>
                <a:cubicBezTo>
                  <a:pt x="1654259" y="7373"/>
                  <a:pt x="1868698" y="17738"/>
                  <a:pt x="2035478" y="0"/>
                </a:cubicBezTo>
                <a:cubicBezTo>
                  <a:pt x="2202259" y="-17738"/>
                  <a:pt x="2531228" y="-11775"/>
                  <a:pt x="2672048" y="0"/>
                </a:cubicBezTo>
                <a:cubicBezTo>
                  <a:pt x="2812868" y="11775"/>
                  <a:pt x="3007765" y="2017"/>
                  <a:pt x="3250748" y="0"/>
                </a:cubicBezTo>
                <a:lnTo>
                  <a:pt x="3250748" y="0"/>
                </a:lnTo>
                <a:cubicBezTo>
                  <a:pt x="3559629" y="-21209"/>
                  <a:pt x="3796359" y="-22805"/>
                  <a:pt x="3961269" y="0"/>
                </a:cubicBezTo>
                <a:cubicBezTo>
                  <a:pt x="4126179" y="22805"/>
                  <a:pt x="4350437" y="32114"/>
                  <a:pt x="4643926" y="0"/>
                </a:cubicBezTo>
                <a:cubicBezTo>
                  <a:pt x="4807410" y="-15665"/>
                  <a:pt x="5084229" y="16070"/>
                  <a:pt x="5215463" y="0"/>
                </a:cubicBezTo>
                <a:cubicBezTo>
                  <a:pt x="5426219" y="-4207"/>
                  <a:pt x="5579209" y="134705"/>
                  <a:pt x="5572711" y="357248"/>
                </a:cubicBezTo>
                <a:cubicBezTo>
                  <a:pt x="5589692" y="475687"/>
                  <a:pt x="5588087" y="645237"/>
                  <a:pt x="5572711" y="777004"/>
                </a:cubicBezTo>
                <a:cubicBezTo>
                  <a:pt x="5557335" y="908771"/>
                  <a:pt x="5577517" y="1108324"/>
                  <a:pt x="5572711" y="1250345"/>
                </a:cubicBezTo>
                <a:cubicBezTo>
                  <a:pt x="5717699" y="1304535"/>
                  <a:pt x="5838341" y="1411160"/>
                  <a:pt x="6080775" y="1524184"/>
                </a:cubicBezTo>
                <a:cubicBezTo>
                  <a:pt x="5959577" y="1572085"/>
                  <a:pt x="5787595" y="1644949"/>
                  <a:pt x="5572711" y="1786207"/>
                </a:cubicBezTo>
                <a:lnTo>
                  <a:pt x="5572711" y="1786200"/>
                </a:lnTo>
                <a:cubicBezTo>
                  <a:pt x="5550086" y="1984567"/>
                  <a:pt x="5394141" y="2160105"/>
                  <a:pt x="5215463" y="2143448"/>
                </a:cubicBezTo>
                <a:cubicBezTo>
                  <a:pt x="5063067" y="2142489"/>
                  <a:pt x="4770890" y="2120256"/>
                  <a:pt x="4643926" y="2143448"/>
                </a:cubicBezTo>
                <a:cubicBezTo>
                  <a:pt x="4313914" y="2118260"/>
                  <a:pt x="4272735" y="2146864"/>
                  <a:pt x="3933405" y="2143448"/>
                </a:cubicBezTo>
                <a:cubicBezTo>
                  <a:pt x="3594075" y="2140032"/>
                  <a:pt x="3495780" y="2164866"/>
                  <a:pt x="3250748" y="2143448"/>
                </a:cubicBezTo>
                <a:lnTo>
                  <a:pt x="3250748" y="2143448"/>
                </a:lnTo>
                <a:cubicBezTo>
                  <a:pt x="2945998" y="2117786"/>
                  <a:pt x="2798813" y="2157362"/>
                  <a:pt x="2614178" y="2143448"/>
                </a:cubicBezTo>
                <a:cubicBezTo>
                  <a:pt x="2429543" y="2129535"/>
                  <a:pt x="2250068" y="2168368"/>
                  <a:pt x="2064413" y="2143448"/>
                </a:cubicBezTo>
                <a:cubicBezTo>
                  <a:pt x="1878759" y="2118528"/>
                  <a:pt x="1724834" y="2117751"/>
                  <a:pt x="1427843" y="2143448"/>
                </a:cubicBezTo>
                <a:cubicBezTo>
                  <a:pt x="1130852" y="2169146"/>
                  <a:pt x="1171104" y="2132856"/>
                  <a:pt x="935948" y="2143448"/>
                </a:cubicBezTo>
                <a:cubicBezTo>
                  <a:pt x="700792" y="2154040"/>
                  <a:pt x="482132" y="2122252"/>
                  <a:pt x="357248" y="2143448"/>
                </a:cubicBezTo>
                <a:cubicBezTo>
                  <a:pt x="152837" y="2180416"/>
                  <a:pt x="11381" y="1960857"/>
                  <a:pt x="0" y="1786200"/>
                </a:cubicBezTo>
                <a:lnTo>
                  <a:pt x="0" y="1786207"/>
                </a:lnTo>
                <a:cubicBezTo>
                  <a:pt x="21099" y="1623403"/>
                  <a:pt x="9014" y="1405190"/>
                  <a:pt x="0" y="1250345"/>
                </a:cubicBezTo>
                <a:lnTo>
                  <a:pt x="0" y="1250345"/>
                </a:lnTo>
                <a:cubicBezTo>
                  <a:pt x="-11762" y="1074657"/>
                  <a:pt x="23024" y="973333"/>
                  <a:pt x="0" y="785935"/>
                </a:cubicBezTo>
                <a:cubicBezTo>
                  <a:pt x="-23024" y="598537"/>
                  <a:pt x="-6618" y="455516"/>
                  <a:pt x="0" y="357248"/>
                </a:cubicBezTo>
                <a:close/>
              </a:path>
              <a:path w="5572711" h="2143448" stroke="0" extrusionOk="0">
                <a:moveTo>
                  <a:pt x="0" y="357248"/>
                </a:moveTo>
                <a:cubicBezTo>
                  <a:pt x="8331" y="170719"/>
                  <a:pt x="172634" y="-5324"/>
                  <a:pt x="357248" y="0"/>
                </a:cubicBezTo>
                <a:cubicBezTo>
                  <a:pt x="518462" y="-21870"/>
                  <a:pt x="689894" y="-17836"/>
                  <a:pt x="878078" y="0"/>
                </a:cubicBezTo>
                <a:cubicBezTo>
                  <a:pt x="1066262" y="17836"/>
                  <a:pt x="1200050" y="-14592"/>
                  <a:pt x="1427843" y="0"/>
                </a:cubicBezTo>
                <a:cubicBezTo>
                  <a:pt x="1655637" y="14592"/>
                  <a:pt x="1884648" y="-1204"/>
                  <a:pt x="2006543" y="0"/>
                </a:cubicBezTo>
                <a:cubicBezTo>
                  <a:pt x="2128438" y="1204"/>
                  <a:pt x="2382813" y="27326"/>
                  <a:pt x="2643113" y="0"/>
                </a:cubicBezTo>
                <a:cubicBezTo>
                  <a:pt x="2903413" y="-27326"/>
                  <a:pt x="2952246" y="-22950"/>
                  <a:pt x="3250748" y="0"/>
                </a:cubicBezTo>
                <a:lnTo>
                  <a:pt x="3250748" y="0"/>
                </a:lnTo>
                <a:cubicBezTo>
                  <a:pt x="3482400" y="30673"/>
                  <a:pt x="3586798" y="-8304"/>
                  <a:pt x="3919473" y="0"/>
                </a:cubicBezTo>
                <a:cubicBezTo>
                  <a:pt x="4252149" y="8304"/>
                  <a:pt x="4281999" y="10763"/>
                  <a:pt x="4643926" y="0"/>
                </a:cubicBezTo>
                <a:cubicBezTo>
                  <a:pt x="4874987" y="15145"/>
                  <a:pt x="5073939" y="-14803"/>
                  <a:pt x="5215463" y="0"/>
                </a:cubicBezTo>
                <a:cubicBezTo>
                  <a:pt x="5426411" y="-9198"/>
                  <a:pt x="5550995" y="162162"/>
                  <a:pt x="5572711" y="357248"/>
                </a:cubicBezTo>
                <a:cubicBezTo>
                  <a:pt x="5590891" y="535527"/>
                  <a:pt x="5565157" y="662748"/>
                  <a:pt x="5572711" y="794866"/>
                </a:cubicBezTo>
                <a:cubicBezTo>
                  <a:pt x="5580265" y="926984"/>
                  <a:pt x="5574235" y="1133439"/>
                  <a:pt x="5572711" y="1250345"/>
                </a:cubicBezTo>
                <a:cubicBezTo>
                  <a:pt x="5765080" y="1379239"/>
                  <a:pt x="5853196" y="1422827"/>
                  <a:pt x="6080775" y="1524184"/>
                </a:cubicBezTo>
                <a:cubicBezTo>
                  <a:pt x="5944877" y="1619981"/>
                  <a:pt x="5709735" y="1691544"/>
                  <a:pt x="5572711" y="1786207"/>
                </a:cubicBezTo>
                <a:lnTo>
                  <a:pt x="5572711" y="1786200"/>
                </a:lnTo>
                <a:cubicBezTo>
                  <a:pt x="5597397" y="1989196"/>
                  <a:pt x="5408675" y="2105088"/>
                  <a:pt x="5215463" y="2143448"/>
                </a:cubicBezTo>
                <a:cubicBezTo>
                  <a:pt x="5032186" y="2146477"/>
                  <a:pt x="4910544" y="2124728"/>
                  <a:pt x="4643926" y="2143448"/>
                </a:cubicBezTo>
                <a:cubicBezTo>
                  <a:pt x="4459418" y="2145324"/>
                  <a:pt x="4216089" y="2125802"/>
                  <a:pt x="3947337" y="2143448"/>
                </a:cubicBezTo>
                <a:cubicBezTo>
                  <a:pt x="3678585" y="2161094"/>
                  <a:pt x="3491704" y="2174977"/>
                  <a:pt x="3250748" y="2143448"/>
                </a:cubicBezTo>
                <a:lnTo>
                  <a:pt x="3250748" y="2143448"/>
                </a:lnTo>
                <a:cubicBezTo>
                  <a:pt x="2978441" y="2153961"/>
                  <a:pt x="2901639" y="2118803"/>
                  <a:pt x="2643113" y="2143448"/>
                </a:cubicBezTo>
                <a:cubicBezTo>
                  <a:pt x="2384587" y="2168093"/>
                  <a:pt x="2258664" y="2154148"/>
                  <a:pt x="2035478" y="2143448"/>
                </a:cubicBezTo>
                <a:cubicBezTo>
                  <a:pt x="1812293" y="2132748"/>
                  <a:pt x="1727276" y="2148563"/>
                  <a:pt x="1514648" y="2143448"/>
                </a:cubicBezTo>
                <a:cubicBezTo>
                  <a:pt x="1302020" y="2138334"/>
                  <a:pt x="1100238" y="2118365"/>
                  <a:pt x="907013" y="2143448"/>
                </a:cubicBezTo>
                <a:cubicBezTo>
                  <a:pt x="713788" y="2168531"/>
                  <a:pt x="510889" y="2116930"/>
                  <a:pt x="357248" y="2143448"/>
                </a:cubicBezTo>
                <a:cubicBezTo>
                  <a:pt x="164405" y="2124349"/>
                  <a:pt x="15830" y="2027692"/>
                  <a:pt x="0" y="1786200"/>
                </a:cubicBezTo>
                <a:lnTo>
                  <a:pt x="0" y="1786207"/>
                </a:lnTo>
                <a:cubicBezTo>
                  <a:pt x="-6527" y="1623977"/>
                  <a:pt x="-21849" y="1375968"/>
                  <a:pt x="0" y="1250345"/>
                </a:cubicBezTo>
                <a:lnTo>
                  <a:pt x="0" y="1250345"/>
                </a:lnTo>
                <a:cubicBezTo>
                  <a:pt x="-331" y="1128709"/>
                  <a:pt x="-12935" y="947976"/>
                  <a:pt x="0" y="812727"/>
                </a:cubicBezTo>
                <a:cubicBezTo>
                  <a:pt x="12935" y="677478"/>
                  <a:pt x="20789" y="450848"/>
                  <a:pt x="0" y="357248"/>
                </a:cubicBezTo>
                <a:close/>
              </a:path>
            </a:pathLst>
          </a:custGeom>
          <a:solidFill>
            <a:schemeClr val="accent4">
              <a:lumMod val="20000"/>
              <a:lumOff val="80000"/>
              <a:alpha val="70000"/>
            </a:schemeClr>
          </a:solidFill>
          <a:ln w="19050">
            <a:solidFill>
              <a:srgbClr val="DC5A3C"/>
            </a:solidFill>
            <a:extLst>
              <a:ext uri="{C807C97D-BFC1-408E-A445-0C87EB9F89A2}">
                <ask:lineSketchStyleProps xmlns="" xmlns:ask="http://schemas.microsoft.com/office/drawing/2018/sketchyshapes" sd="2302018887">
                  <a:prstGeom prst="wedgeRoundRectCallout">
                    <a:avLst>
                      <a:gd name="adj1" fmla="val 59117"/>
                      <a:gd name="adj2" fmla="val 21109"/>
                      <a:gd name="adj3" fmla="val 16667"/>
                    </a:avLst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제가 나누고 싶은 배려는</a:t>
            </a:r>
            <a:endParaRPr kumimoji="0" lang="en-US" altLang="ko-KR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2800" dirty="0">
                <a:solidFill>
                  <a:prstClr val="black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친구에게 받은 배려입니다</a:t>
            </a:r>
            <a:r>
              <a:rPr lang="en-US" altLang="ko-KR" sz="2800" dirty="0">
                <a:solidFill>
                  <a:prstClr val="black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.</a:t>
            </a:r>
          </a:p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2800" dirty="0">
                <a:solidFill>
                  <a:prstClr val="black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다른 친구들이 놀려 속상했을 때</a:t>
            </a:r>
            <a:endParaRPr lang="en-US" altLang="ko-KR" sz="2800" dirty="0">
              <a:solidFill>
                <a:prstClr val="black"/>
              </a:solidFill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친구가 위로해 주었습니다</a:t>
            </a:r>
            <a:r>
              <a:rPr kumimoji="0" lang="en-US" altLang="ko-KR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.</a:t>
            </a:r>
            <a:endParaRPr kumimoji="0" lang="ko-KR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sp>
        <p:nvSpPr>
          <p:cNvPr id="36" name="말풍선: 모서리가 둥근 사각형 35">
            <a:extLst>
              <a:ext uri="{FF2B5EF4-FFF2-40B4-BE49-F238E27FC236}">
                <a16:creationId xmlns="" xmlns:a16="http://schemas.microsoft.com/office/drawing/2014/main" id="{44071B7D-6E63-4BB6-8307-319E13AF13E7}"/>
              </a:ext>
            </a:extLst>
          </p:cNvPr>
          <p:cNvSpPr/>
          <p:nvPr/>
        </p:nvSpPr>
        <p:spPr>
          <a:xfrm>
            <a:off x="5872241" y="4363177"/>
            <a:ext cx="5572711" cy="1528556"/>
          </a:xfrm>
          <a:custGeom>
            <a:avLst/>
            <a:gdLst>
              <a:gd name="connsiteX0" fmla="*/ 0 w 5572711"/>
              <a:gd name="connsiteY0" fmla="*/ 254764 h 1528556"/>
              <a:gd name="connsiteX1" fmla="*/ 254764 w 5572711"/>
              <a:gd name="connsiteY1" fmla="*/ 0 h 1528556"/>
              <a:gd name="connsiteX2" fmla="*/ 764081 w 5572711"/>
              <a:gd name="connsiteY2" fmla="*/ 0 h 1528556"/>
              <a:gd name="connsiteX3" fmla="*/ 1423198 w 5572711"/>
              <a:gd name="connsiteY3" fmla="*/ 0 h 1528556"/>
              <a:gd name="connsiteX4" fmla="*/ 2082314 w 5572711"/>
              <a:gd name="connsiteY4" fmla="*/ 0 h 1528556"/>
              <a:gd name="connsiteX5" fmla="*/ 2651551 w 5572711"/>
              <a:gd name="connsiteY5" fmla="*/ 0 h 1528556"/>
              <a:gd name="connsiteX6" fmla="*/ 3250748 w 5572711"/>
              <a:gd name="connsiteY6" fmla="*/ 0 h 1528556"/>
              <a:gd name="connsiteX7" fmla="*/ 3250748 w 5572711"/>
              <a:gd name="connsiteY7" fmla="*/ 0 h 1528556"/>
              <a:gd name="connsiteX8" fmla="*/ 3975201 w 5572711"/>
              <a:gd name="connsiteY8" fmla="*/ 0 h 1528556"/>
              <a:gd name="connsiteX9" fmla="*/ 4643926 w 5572711"/>
              <a:gd name="connsiteY9" fmla="*/ 0 h 1528556"/>
              <a:gd name="connsiteX10" fmla="*/ 5317947 w 5572711"/>
              <a:gd name="connsiteY10" fmla="*/ 0 h 1528556"/>
              <a:gd name="connsiteX11" fmla="*/ 5572711 w 5572711"/>
              <a:gd name="connsiteY11" fmla="*/ 254764 h 1528556"/>
              <a:gd name="connsiteX12" fmla="*/ 5572711 w 5572711"/>
              <a:gd name="connsiteY12" fmla="*/ 891658 h 1528556"/>
              <a:gd name="connsiteX13" fmla="*/ 6080775 w 5572711"/>
              <a:gd name="connsiteY13" fmla="*/ 1086941 h 1528556"/>
              <a:gd name="connsiteX14" fmla="*/ 5572711 w 5572711"/>
              <a:gd name="connsiteY14" fmla="*/ 1273797 h 1528556"/>
              <a:gd name="connsiteX15" fmla="*/ 5572711 w 5572711"/>
              <a:gd name="connsiteY15" fmla="*/ 1273792 h 1528556"/>
              <a:gd name="connsiteX16" fmla="*/ 5317947 w 5572711"/>
              <a:gd name="connsiteY16" fmla="*/ 1528556 h 1528556"/>
              <a:gd name="connsiteX17" fmla="*/ 4643926 w 5572711"/>
              <a:gd name="connsiteY17" fmla="*/ 1528556 h 1528556"/>
              <a:gd name="connsiteX18" fmla="*/ 3947337 w 5572711"/>
              <a:gd name="connsiteY18" fmla="*/ 1528556 h 1528556"/>
              <a:gd name="connsiteX19" fmla="*/ 3250748 w 5572711"/>
              <a:gd name="connsiteY19" fmla="*/ 1528556 h 1528556"/>
              <a:gd name="connsiteX20" fmla="*/ 3250748 w 5572711"/>
              <a:gd name="connsiteY20" fmla="*/ 1528556 h 1528556"/>
              <a:gd name="connsiteX21" fmla="*/ 2681511 w 5572711"/>
              <a:gd name="connsiteY21" fmla="*/ 1528556 h 1528556"/>
              <a:gd name="connsiteX22" fmla="*/ 2142234 w 5572711"/>
              <a:gd name="connsiteY22" fmla="*/ 1528556 h 1528556"/>
              <a:gd name="connsiteX23" fmla="*/ 1513077 w 5572711"/>
              <a:gd name="connsiteY23" fmla="*/ 1528556 h 1528556"/>
              <a:gd name="connsiteX24" fmla="*/ 853961 w 5572711"/>
              <a:gd name="connsiteY24" fmla="*/ 1528556 h 1528556"/>
              <a:gd name="connsiteX25" fmla="*/ 254764 w 5572711"/>
              <a:gd name="connsiteY25" fmla="*/ 1528556 h 1528556"/>
              <a:gd name="connsiteX26" fmla="*/ 0 w 5572711"/>
              <a:gd name="connsiteY26" fmla="*/ 1273792 h 1528556"/>
              <a:gd name="connsiteX27" fmla="*/ 0 w 5572711"/>
              <a:gd name="connsiteY27" fmla="*/ 1273797 h 1528556"/>
              <a:gd name="connsiteX28" fmla="*/ 0 w 5572711"/>
              <a:gd name="connsiteY28" fmla="*/ 891658 h 1528556"/>
              <a:gd name="connsiteX29" fmla="*/ 0 w 5572711"/>
              <a:gd name="connsiteY29" fmla="*/ 891658 h 1528556"/>
              <a:gd name="connsiteX30" fmla="*/ 0 w 5572711"/>
              <a:gd name="connsiteY30" fmla="*/ 254764 h 15285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5572711" h="1528556" fill="none" extrusionOk="0">
                <a:moveTo>
                  <a:pt x="0" y="254764"/>
                </a:moveTo>
                <a:cubicBezTo>
                  <a:pt x="-304" y="108677"/>
                  <a:pt x="104031" y="-1894"/>
                  <a:pt x="254764" y="0"/>
                </a:cubicBezTo>
                <a:cubicBezTo>
                  <a:pt x="358671" y="11619"/>
                  <a:pt x="604341" y="10676"/>
                  <a:pt x="764081" y="0"/>
                </a:cubicBezTo>
                <a:cubicBezTo>
                  <a:pt x="923821" y="-10676"/>
                  <a:pt x="1220768" y="-6590"/>
                  <a:pt x="1423198" y="0"/>
                </a:cubicBezTo>
                <a:cubicBezTo>
                  <a:pt x="1625628" y="6590"/>
                  <a:pt x="1797156" y="14427"/>
                  <a:pt x="2082314" y="0"/>
                </a:cubicBezTo>
                <a:cubicBezTo>
                  <a:pt x="2367472" y="-14427"/>
                  <a:pt x="2514359" y="13871"/>
                  <a:pt x="2651551" y="0"/>
                </a:cubicBezTo>
                <a:cubicBezTo>
                  <a:pt x="2788743" y="-13871"/>
                  <a:pt x="2959389" y="-6356"/>
                  <a:pt x="3250748" y="0"/>
                </a:cubicBezTo>
                <a:lnTo>
                  <a:pt x="3250748" y="0"/>
                </a:lnTo>
                <a:cubicBezTo>
                  <a:pt x="3472488" y="26914"/>
                  <a:pt x="3672320" y="3624"/>
                  <a:pt x="3975201" y="0"/>
                </a:cubicBezTo>
                <a:cubicBezTo>
                  <a:pt x="4278082" y="-3624"/>
                  <a:pt x="4358138" y="19600"/>
                  <a:pt x="4643926" y="0"/>
                </a:cubicBezTo>
                <a:cubicBezTo>
                  <a:pt x="4803550" y="-15927"/>
                  <a:pt x="5009878" y="-14839"/>
                  <a:pt x="5317947" y="0"/>
                </a:cubicBezTo>
                <a:cubicBezTo>
                  <a:pt x="5470569" y="-8784"/>
                  <a:pt x="5593267" y="132462"/>
                  <a:pt x="5572711" y="254764"/>
                </a:cubicBezTo>
                <a:cubicBezTo>
                  <a:pt x="5588310" y="550263"/>
                  <a:pt x="5603714" y="620051"/>
                  <a:pt x="5572711" y="891658"/>
                </a:cubicBezTo>
                <a:cubicBezTo>
                  <a:pt x="5818216" y="999350"/>
                  <a:pt x="5836855" y="965785"/>
                  <a:pt x="6080775" y="1086941"/>
                </a:cubicBezTo>
                <a:cubicBezTo>
                  <a:pt x="5942618" y="1135880"/>
                  <a:pt x="5698845" y="1201885"/>
                  <a:pt x="5572711" y="1273797"/>
                </a:cubicBezTo>
                <a:lnTo>
                  <a:pt x="5572711" y="1273792"/>
                </a:lnTo>
                <a:cubicBezTo>
                  <a:pt x="5584283" y="1437072"/>
                  <a:pt x="5447750" y="1544338"/>
                  <a:pt x="5317947" y="1528556"/>
                </a:cubicBezTo>
                <a:cubicBezTo>
                  <a:pt x="5023812" y="1527162"/>
                  <a:pt x="4863397" y="1495441"/>
                  <a:pt x="4643926" y="1528556"/>
                </a:cubicBezTo>
                <a:cubicBezTo>
                  <a:pt x="4441637" y="1515568"/>
                  <a:pt x="4291520" y="1522351"/>
                  <a:pt x="3947337" y="1528556"/>
                </a:cubicBezTo>
                <a:cubicBezTo>
                  <a:pt x="3603154" y="1534761"/>
                  <a:pt x="3586117" y="1529625"/>
                  <a:pt x="3250748" y="1528556"/>
                </a:cubicBezTo>
                <a:lnTo>
                  <a:pt x="3250748" y="1528556"/>
                </a:lnTo>
                <a:cubicBezTo>
                  <a:pt x="3031541" y="1549556"/>
                  <a:pt x="2961289" y="1521014"/>
                  <a:pt x="2681511" y="1528556"/>
                </a:cubicBezTo>
                <a:cubicBezTo>
                  <a:pt x="2401733" y="1536098"/>
                  <a:pt x="2333432" y="1547095"/>
                  <a:pt x="2142234" y="1528556"/>
                </a:cubicBezTo>
                <a:cubicBezTo>
                  <a:pt x="1951036" y="1510017"/>
                  <a:pt x="1727307" y="1513357"/>
                  <a:pt x="1513077" y="1528556"/>
                </a:cubicBezTo>
                <a:cubicBezTo>
                  <a:pt x="1298847" y="1543755"/>
                  <a:pt x="1137570" y="1545607"/>
                  <a:pt x="853961" y="1528556"/>
                </a:cubicBezTo>
                <a:cubicBezTo>
                  <a:pt x="570352" y="1511505"/>
                  <a:pt x="495506" y="1529110"/>
                  <a:pt x="254764" y="1528556"/>
                </a:cubicBezTo>
                <a:cubicBezTo>
                  <a:pt x="110116" y="1501999"/>
                  <a:pt x="-33359" y="1406922"/>
                  <a:pt x="0" y="1273792"/>
                </a:cubicBezTo>
                <a:lnTo>
                  <a:pt x="0" y="1273797"/>
                </a:lnTo>
                <a:cubicBezTo>
                  <a:pt x="14778" y="1185300"/>
                  <a:pt x="-17074" y="1020860"/>
                  <a:pt x="0" y="891658"/>
                </a:cubicBezTo>
                <a:lnTo>
                  <a:pt x="0" y="891658"/>
                </a:lnTo>
                <a:cubicBezTo>
                  <a:pt x="20047" y="649009"/>
                  <a:pt x="29897" y="396202"/>
                  <a:pt x="0" y="254764"/>
                </a:cubicBezTo>
                <a:close/>
              </a:path>
              <a:path w="5572711" h="1528556" stroke="0" extrusionOk="0">
                <a:moveTo>
                  <a:pt x="0" y="254764"/>
                </a:moveTo>
                <a:cubicBezTo>
                  <a:pt x="9411" y="126233"/>
                  <a:pt x="117375" y="-1390"/>
                  <a:pt x="254764" y="0"/>
                </a:cubicBezTo>
                <a:cubicBezTo>
                  <a:pt x="474178" y="23193"/>
                  <a:pt x="566254" y="-22808"/>
                  <a:pt x="794041" y="0"/>
                </a:cubicBezTo>
                <a:cubicBezTo>
                  <a:pt x="1021828" y="22808"/>
                  <a:pt x="1223452" y="-7106"/>
                  <a:pt x="1363278" y="0"/>
                </a:cubicBezTo>
                <a:cubicBezTo>
                  <a:pt x="1503104" y="7106"/>
                  <a:pt x="1700519" y="-11117"/>
                  <a:pt x="1962475" y="0"/>
                </a:cubicBezTo>
                <a:cubicBezTo>
                  <a:pt x="2224431" y="11117"/>
                  <a:pt x="2423370" y="-31408"/>
                  <a:pt x="2621591" y="0"/>
                </a:cubicBezTo>
                <a:cubicBezTo>
                  <a:pt x="2819812" y="31408"/>
                  <a:pt x="3080637" y="20531"/>
                  <a:pt x="3250748" y="0"/>
                </a:cubicBezTo>
                <a:lnTo>
                  <a:pt x="3250748" y="0"/>
                </a:lnTo>
                <a:cubicBezTo>
                  <a:pt x="3482400" y="30673"/>
                  <a:pt x="3586798" y="-8304"/>
                  <a:pt x="3919473" y="0"/>
                </a:cubicBezTo>
                <a:cubicBezTo>
                  <a:pt x="4252149" y="8304"/>
                  <a:pt x="4281999" y="10763"/>
                  <a:pt x="4643926" y="0"/>
                </a:cubicBezTo>
                <a:cubicBezTo>
                  <a:pt x="4835382" y="-10503"/>
                  <a:pt x="5176202" y="-25077"/>
                  <a:pt x="5317947" y="0"/>
                </a:cubicBezTo>
                <a:cubicBezTo>
                  <a:pt x="5465498" y="-4617"/>
                  <a:pt x="5538825" y="117522"/>
                  <a:pt x="5572711" y="254764"/>
                </a:cubicBezTo>
                <a:cubicBezTo>
                  <a:pt x="5546499" y="541554"/>
                  <a:pt x="5591653" y="738557"/>
                  <a:pt x="5572711" y="891658"/>
                </a:cubicBezTo>
                <a:cubicBezTo>
                  <a:pt x="5816675" y="978955"/>
                  <a:pt x="5868511" y="1013122"/>
                  <a:pt x="6080775" y="1086941"/>
                </a:cubicBezTo>
                <a:cubicBezTo>
                  <a:pt x="5971931" y="1129040"/>
                  <a:pt x="5732706" y="1225860"/>
                  <a:pt x="5572711" y="1273797"/>
                </a:cubicBezTo>
                <a:lnTo>
                  <a:pt x="5572711" y="1273792"/>
                </a:lnTo>
                <a:cubicBezTo>
                  <a:pt x="5557191" y="1436328"/>
                  <a:pt x="5454136" y="1509318"/>
                  <a:pt x="5317947" y="1528556"/>
                </a:cubicBezTo>
                <a:cubicBezTo>
                  <a:pt x="5149800" y="1554600"/>
                  <a:pt x="4891564" y="1500862"/>
                  <a:pt x="4643926" y="1528556"/>
                </a:cubicBezTo>
                <a:cubicBezTo>
                  <a:pt x="4342464" y="1530409"/>
                  <a:pt x="4121948" y="1517126"/>
                  <a:pt x="3989132" y="1528556"/>
                </a:cubicBezTo>
                <a:cubicBezTo>
                  <a:pt x="3856316" y="1539986"/>
                  <a:pt x="3534998" y="1557151"/>
                  <a:pt x="3250748" y="1528556"/>
                </a:cubicBezTo>
                <a:lnTo>
                  <a:pt x="3250748" y="1528556"/>
                </a:lnTo>
                <a:cubicBezTo>
                  <a:pt x="3108553" y="1524377"/>
                  <a:pt x="2798664" y="1529946"/>
                  <a:pt x="2651551" y="1528556"/>
                </a:cubicBezTo>
                <a:cubicBezTo>
                  <a:pt x="2504438" y="1527166"/>
                  <a:pt x="2368182" y="1550557"/>
                  <a:pt x="2112274" y="1528556"/>
                </a:cubicBezTo>
                <a:cubicBezTo>
                  <a:pt x="1856366" y="1506555"/>
                  <a:pt x="1656690" y="1508032"/>
                  <a:pt x="1483117" y="1528556"/>
                </a:cubicBezTo>
                <a:cubicBezTo>
                  <a:pt x="1309544" y="1549080"/>
                  <a:pt x="1117662" y="1514172"/>
                  <a:pt x="943840" y="1528556"/>
                </a:cubicBezTo>
                <a:cubicBezTo>
                  <a:pt x="770018" y="1542940"/>
                  <a:pt x="414561" y="1503237"/>
                  <a:pt x="254764" y="1528556"/>
                </a:cubicBezTo>
                <a:cubicBezTo>
                  <a:pt x="117751" y="1513108"/>
                  <a:pt x="2395" y="1420133"/>
                  <a:pt x="0" y="1273792"/>
                </a:cubicBezTo>
                <a:lnTo>
                  <a:pt x="0" y="1273797"/>
                </a:lnTo>
                <a:cubicBezTo>
                  <a:pt x="2227" y="1102946"/>
                  <a:pt x="2112" y="1028973"/>
                  <a:pt x="0" y="891658"/>
                </a:cubicBezTo>
                <a:lnTo>
                  <a:pt x="0" y="891658"/>
                </a:lnTo>
                <a:cubicBezTo>
                  <a:pt x="-23899" y="693633"/>
                  <a:pt x="811" y="561411"/>
                  <a:pt x="0" y="254764"/>
                </a:cubicBezTo>
                <a:close/>
              </a:path>
            </a:pathLst>
          </a:custGeom>
          <a:solidFill>
            <a:schemeClr val="accent4">
              <a:lumMod val="20000"/>
              <a:lumOff val="80000"/>
              <a:alpha val="70000"/>
            </a:schemeClr>
          </a:solidFill>
          <a:ln w="19050">
            <a:solidFill>
              <a:srgbClr val="DC5A3C"/>
            </a:solidFill>
            <a:extLst>
              <a:ext uri="{C807C97D-BFC1-408E-A445-0C87EB9F89A2}">
                <ask:lineSketchStyleProps xmlns="" xmlns:ask="http://schemas.microsoft.com/office/drawing/2018/sketchyshapes" sd="2302018887">
                  <a:prstGeom prst="wedgeRoundRectCallout">
                    <a:avLst>
                      <a:gd name="adj1" fmla="val 59117"/>
                      <a:gd name="adj2" fmla="val 21109"/>
                      <a:gd name="adj3" fmla="val 16667"/>
                    </a:avLst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이유는</a:t>
            </a:r>
            <a:r>
              <a:rPr kumimoji="0" lang="ko-KR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혼자가 아니라는</a:t>
            </a:r>
            <a:endParaRPr kumimoji="0" lang="en-US" altLang="ko-KR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2800" dirty="0">
                <a:solidFill>
                  <a:prstClr val="black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따뜻한 느낌을 받았기 때문입니다</a:t>
            </a:r>
            <a:r>
              <a:rPr lang="en-US" altLang="ko-KR" sz="2800" dirty="0">
                <a:solidFill>
                  <a:prstClr val="black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.</a:t>
            </a:r>
            <a:endParaRPr kumimoji="0" lang="ko-KR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pic>
        <p:nvPicPr>
          <p:cNvPr id="12" name="그림 11" descr="그리기, 음식이(가) 표시된 사진&#10;&#10;자동 생성된 설명">
            <a:extLst>
              <a:ext uri="{FF2B5EF4-FFF2-40B4-BE49-F238E27FC236}">
                <a16:creationId xmlns="" xmlns:a16="http://schemas.microsoft.com/office/drawing/2014/main" id="{D1E5BB41-2AA3-4A7B-B9A9-8B59E4BFFB9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31818" y="621645"/>
            <a:ext cx="2243522" cy="7254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7511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wdUpDiag">
          <a:fgClr>
            <a:schemeClr val="accent2">
              <a:lumMod val="20000"/>
              <a:lumOff val="8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>
            <a:extLst>
              <a:ext uri="{FF2B5EF4-FFF2-40B4-BE49-F238E27FC236}">
                <a16:creationId xmlns="" xmlns:a16="http://schemas.microsoft.com/office/drawing/2014/main" id="{4DF884C2-2943-4174-969C-1608E71A90F9}"/>
              </a:ext>
            </a:extLst>
          </p:cNvPr>
          <p:cNvSpPr/>
          <p:nvPr/>
        </p:nvSpPr>
        <p:spPr>
          <a:xfrm>
            <a:off x="558800" y="1951566"/>
            <a:ext cx="11074400" cy="4402667"/>
          </a:xfrm>
          <a:custGeom>
            <a:avLst/>
            <a:gdLst>
              <a:gd name="connsiteX0" fmla="*/ 0 w 11074400"/>
              <a:gd name="connsiteY0" fmla="*/ 733793 h 4402667"/>
              <a:gd name="connsiteX1" fmla="*/ 733793 w 11074400"/>
              <a:gd name="connsiteY1" fmla="*/ 0 h 4402667"/>
              <a:gd name="connsiteX2" fmla="*/ 1612130 w 11074400"/>
              <a:gd name="connsiteY2" fmla="*/ 0 h 4402667"/>
              <a:gd name="connsiteX3" fmla="*/ 2010127 w 11074400"/>
              <a:gd name="connsiteY3" fmla="*/ 0 h 4402667"/>
              <a:gd name="connsiteX4" fmla="*/ 2408123 w 11074400"/>
              <a:gd name="connsiteY4" fmla="*/ 0 h 4402667"/>
              <a:gd name="connsiteX5" fmla="*/ 3190393 w 11074400"/>
              <a:gd name="connsiteY5" fmla="*/ 0 h 4402667"/>
              <a:gd name="connsiteX6" fmla="*/ 3876594 w 11074400"/>
              <a:gd name="connsiteY6" fmla="*/ 0 h 4402667"/>
              <a:gd name="connsiteX7" fmla="*/ 4658863 w 11074400"/>
              <a:gd name="connsiteY7" fmla="*/ 0 h 4402667"/>
              <a:gd name="connsiteX8" fmla="*/ 5248996 w 11074400"/>
              <a:gd name="connsiteY8" fmla="*/ 0 h 4402667"/>
              <a:gd name="connsiteX9" fmla="*/ 5839128 w 11074400"/>
              <a:gd name="connsiteY9" fmla="*/ 0 h 4402667"/>
              <a:gd name="connsiteX10" fmla="*/ 6525329 w 11074400"/>
              <a:gd name="connsiteY10" fmla="*/ 0 h 4402667"/>
              <a:gd name="connsiteX11" fmla="*/ 7307599 w 11074400"/>
              <a:gd name="connsiteY11" fmla="*/ 0 h 4402667"/>
              <a:gd name="connsiteX12" fmla="*/ 7705595 w 11074400"/>
              <a:gd name="connsiteY12" fmla="*/ 0 h 4402667"/>
              <a:gd name="connsiteX13" fmla="*/ 8199660 w 11074400"/>
              <a:gd name="connsiteY13" fmla="*/ 0 h 4402667"/>
              <a:gd name="connsiteX14" fmla="*/ 8597656 w 11074400"/>
              <a:gd name="connsiteY14" fmla="*/ 0 h 4402667"/>
              <a:gd name="connsiteX15" fmla="*/ 9283857 w 11074400"/>
              <a:gd name="connsiteY15" fmla="*/ 0 h 4402667"/>
              <a:gd name="connsiteX16" fmla="*/ 9681854 w 11074400"/>
              <a:gd name="connsiteY16" fmla="*/ 0 h 4402667"/>
              <a:gd name="connsiteX17" fmla="*/ 10340607 w 11074400"/>
              <a:gd name="connsiteY17" fmla="*/ 0 h 4402667"/>
              <a:gd name="connsiteX18" fmla="*/ 11074400 w 11074400"/>
              <a:gd name="connsiteY18" fmla="*/ 733793 h 4402667"/>
              <a:gd name="connsiteX19" fmla="*/ 11074400 w 11074400"/>
              <a:gd name="connsiteY19" fmla="*/ 1262108 h 4402667"/>
              <a:gd name="connsiteX20" fmla="*/ 11074400 w 11074400"/>
              <a:gd name="connsiteY20" fmla="*/ 1790422 h 4402667"/>
              <a:gd name="connsiteX21" fmla="*/ 11074400 w 11074400"/>
              <a:gd name="connsiteY21" fmla="*/ 2436140 h 4402667"/>
              <a:gd name="connsiteX22" fmla="*/ 11074400 w 11074400"/>
              <a:gd name="connsiteY22" fmla="*/ 2935104 h 4402667"/>
              <a:gd name="connsiteX23" fmla="*/ 11074400 w 11074400"/>
              <a:gd name="connsiteY23" fmla="*/ 3668874 h 4402667"/>
              <a:gd name="connsiteX24" fmla="*/ 10340607 w 11074400"/>
              <a:gd name="connsiteY24" fmla="*/ 4402667 h 4402667"/>
              <a:gd name="connsiteX25" fmla="*/ 9654406 w 11074400"/>
              <a:gd name="connsiteY25" fmla="*/ 4402667 h 4402667"/>
              <a:gd name="connsiteX26" fmla="*/ 8872137 w 11074400"/>
              <a:gd name="connsiteY26" fmla="*/ 4402667 h 4402667"/>
              <a:gd name="connsiteX27" fmla="*/ 8282004 w 11074400"/>
              <a:gd name="connsiteY27" fmla="*/ 4402667 h 4402667"/>
              <a:gd name="connsiteX28" fmla="*/ 7787939 w 11074400"/>
              <a:gd name="connsiteY28" fmla="*/ 4402667 h 4402667"/>
              <a:gd name="connsiteX29" fmla="*/ 6909602 w 11074400"/>
              <a:gd name="connsiteY29" fmla="*/ 4402667 h 4402667"/>
              <a:gd name="connsiteX30" fmla="*/ 6223401 w 11074400"/>
              <a:gd name="connsiteY30" fmla="*/ 4402667 h 4402667"/>
              <a:gd name="connsiteX31" fmla="*/ 5729336 w 11074400"/>
              <a:gd name="connsiteY31" fmla="*/ 4402667 h 4402667"/>
              <a:gd name="connsiteX32" fmla="*/ 5331340 w 11074400"/>
              <a:gd name="connsiteY32" fmla="*/ 4402667 h 4402667"/>
              <a:gd name="connsiteX33" fmla="*/ 4837275 w 11074400"/>
              <a:gd name="connsiteY33" fmla="*/ 4402667 h 4402667"/>
              <a:gd name="connsiteX34" fmla="*/ 3958938 w 11074400"/>
              <a:gd name="connsiteY34" fmla="*/ 4402667 h 4402667"/>
              <a:gd name="connsiteX35" fmla="*/ 3368805 w 11074400"/>
              <a:gd name="connsiteY35" fmla="*/ 4402667 h 4402667"/>
              <a:gd name="connsiteX36" fmla="*/ 2682604 w 11074400"/>
              <a:gd name="connsiteY36" fmla="*/ 4402667 h 4402667"/>
              <a:gd name="connsiteX37" fmla="*/ 2092471 w 11074400"/>
              <a:gd name="connsiteY37" fmla="*/ 4402667 h 4402667"/>
              <a:gd name="connsiteX38" fmla="*/ 1598406 w 11074400"/>
              <a:gd name="connsiteY38" fmla="*/ 4402667 h 4402667"/>
              <a:gd name="connsiteX39" fmla="*/ 733793 w 11074400"/>
              <a:gd name="connsiteY39" fmla="*/ 4402667 h 4402667"/>
              <a:gd name="connsiteX40" fmla="*/ 0 w 11074400"/>
              <a:gd name="connsiteY40" fmla="*/ 3668874 h 4402667"/>
              <a:gd name="connsiteX41" fmla="*/ 0 w 11074400"/>
              <a:gd name="connsiteY41" fmla="*/ 3169910 h 4402667"/>
              <a:gd name="connsiteX42" fmla="*/ 0 w 11074400"/>
              <a:gd name="connsiteY42" fmla="*/ 2553543 h 4402667"/>
              <a:gd name="connsiteX43" fmla="*/ 0 w 11074400"/>
              <a:gd name="connsiteY43" fmla="*/ 1907825 h 4402667"/>
              <a:gd name="connsiteX44" fmla="*/ 0 w 11074400"/>
              <a:gd name="connsiteY44" fmla="*/ 1291458 h 4402667"/>
              <a:gd name="connsiteX45" fmla="*/ 0 w 11074400"/>
              <a:gd name="connsiteY45" fmla="*/ 733793 h 44026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11074400" h="4402667" fill="none" extrusionOk="0">
                <a:moveTo>
                  <a:pt x="0" y="733793"/>
                </a:moveTo>
                <a:cubicBezTo>
                  <a:pt x="24777" y="255030"/>
                  <a:pt x="347117" y="54758"/>
                  <a:pt x="733793" y="0"/>
                </a:cubicBezTo>
                <a:cubicBezTo>
                  <a:pt x="1025849" y="-11857"/>
                  <a:pt x="1186705" y="29655"/>
                  <a:pt x="1612130" y="0"/>
                </a:cubicBezTo>
                <a:cubicBezTo>
                  <a:pt x="2037555" y="-29655"/>
                  <a:pt x="1858961" y="6301"/>
                  <a:pt x="2010127" y="0"/>
                </a:cubicBezTo>
                <a:cubicBezTo>
                  <a:pt x="2161293" y="-6301"/>
                  <a:pt x="2265737" y="17412"/>
                  <a:pt x="2408123" y="0"/>
                </a:cubicBezTo>
                <a:cubicBezTo>
                  <a:pt x="2550509" y="-17412"/>
                  <a:pt x="2973892" y="-2099"/>
                  <a:pt x="3190393" y="0"/>
                </a:cubicBezTo>
                <a:cubicBezTo>
                  <a:pt x="3406894" y="2099"/>
                  <a:pt x="3538879" y="23754"/>
                  <a:pt x="3876594" y="0"/>
                </a:cubicBezTo>
                <a:cubicBezTo>
                  <a:pt x="4214309" y="-23754"/>
                  <a:pt x="4277699" y="-36168"/>
                  <a:pt x="4658863" y="0"/>
                </a:cubicBezTo>
                <a:cubicBezTo>
                  <a:pt x="5040027" y="36168"/>
                  <a:pt x="5036033" y="-27663"/>
                  <a:pt x="5248996" y="0"/>
                </a:cubicBezTo>
                <a:cubicBezTo>
                  <a:pt x="5461959" y="27663"/>
                  <a:pt x="5657880" y="26863"/>
                  <a:pt x="5839128" y="0"/>
                </a:cubicBezTo>
                <a:cubicBezTo>
                  <a:pt x="6020376" y="-26863"/>
                  <a:pt x="6196218" y="13238"/>
                  <a:pt x="6525329" y="0"/>
                </a:cubicBezTo>
                <a:cubicBezTo>
                  <a:pt x="6854440" y="-13238"/>
                  <a:pt x="6974384" y="35062"/>
                  <a:pt x="7307599" y="0"/>
                </a:cubicBezTo>
                <a:cubicBezTo>
                  <a:pt x="7640814" y="-35062"/>
                  <a:pt x="7593487" y="9252"/>
                  <a:pt x="7705595" y="0"/>
                </a:cubicBezTo>
                <a:cubicBezTo>
                  <a:pt x="7817703" y="-9252"/>
                  <a:pt x="8027156" y="-14129"/>
                  <a:pt x="8199660" y="0"/>
                </a:cubicBezTo>
                <a:cubicBezTo>
                  <a:pt x="8372165" y="14129"/>
                  <a:pt x="8404358" y="-18385"/>
                  <a:pt x="8597656" y="0"/>
                </a:cubicBezTo>
                <a:cubicBezTo>
                  <a:pt x="8790954" y="18385"/>
                  <a:pt x="9137205" y="14050"/>
                  <a:pt x="9283857" y="0"/>
                </a:cubicBezTo>
                <a:cubicBezTo>
                  <a:pt x="9430509" y="-14050"/>
                  <a:pt x="9493292" y="-18344"/>
                  <a:pt x="9681854" y="0"/>
                </a:cubicBezTo>
                <a:cubicBezTo>
                  <a:pt x="9870416" y="18344"/>
                  <a:pt x="10033543" y="16702"/>
                  <a:pt x="10340607" y="0"/>
                </a:cubicBezTo>
                <a:cubicBezTo>
                  <a:pt x="10755124" y="-18472"/>
                  <a:pt x="11042604" y="346832"/>
                  <a:pt x="11074400" y="733793"/>
                </a:cubicBezTo>
                <a:cubicBezTo>
                  <a:pt x="11062442" y="963696"/>
                  <a:pt x="11089491" y="1100474"/>
                  <a:pt x="11074400" y="1262108"/>
                </a:cubicBezTo>
                <a:cubicBezTo>
                  <a:pt x="11059309" y="1423742"/>
                  <a:pt x="11060659" y="1582941"/>
                  <a:pt x="11074400" y="1790422"/>
                </a:cubicBezTo>
                <a:cubicBezTo>
                  <a:pt x="11088141" y="1997903"/>
                  <a:pt x="11103610" y="2257594"/>
                  <a:pt x="11074400" y="2436140"/>
                </a:cubicBezTo>
                <a:cubicBezTo>
                  <a:pt x="11045190" y="2614686"/>
                  <a:pt x="11085560" y="2766771"/>
                  <a:pt x="11074400" y="2935104"/>
                </a:cubicBezTo>
                <a:cubicBezTo>
                  <a:pt x="11063240" y="3103437"/>
                  <a:pt x="11056115" y="3408208"/>
                  <a:pt x="11074400" y="3668874"/>
                </a:cubicBezTo>
                <a:cubicBezTo>
                  <a:pt x="11037326" y="3979856"/>
                  <a:pt x="10731097" y="4440425"/>
                  <a:pt x="10340607" y="4402667"/>
                </a:cubicBezTo>
                <a:cubicBezTo>
                  <a:pt x="10114954" y="4422372"/>
                  <a:pt x="9801498" y="4411613"/>
                  <a:pt x="9654406" y="4402667"/>
                </a:cubicBezTo>
                <a:cubicBezTo>
                  <a:pt x="9507314" y="4393721"/>
                  <a:pt x="9219126" y="4373217"/>
                  <a:pt x="8872137" y="4402667"/>
                </a:cubicBezTo>
                <a:cubicBezTo>
                  <a:pt x="8525148" y="4432117"/>
                  <a:pt x="8417053" y="4408673"/>
                  <a:pt x="8282004" y="4402667"/>
                </a:cubicBezTo>
                <a:cubicBezTo>
                  <a:pt x="8146955" y="4396661"/>
                  <a:pt x="7907149" y="4379720"/>
                  <a:pt x="7787939" y="4402667"/>
                </a:cubicBezTo>
                <a:cubicBezTo>
                  <a:pt x="7668729" y="4425614"/>
                  <a:pt x="7171485" y="4419619"/>
                  <a:pt x="6909602" y="4402667"/>
                </a:cubicBezTo>
                <a:cubicBezTo>
                  <a:pt x="6647719" y="4385715"/>
                  <a:pt x="6515786" y="4403975"/>
                  <a:pt x="6223401" y="4402667"/>
                </a:cubicBezTo>
                <a:cubicBezTo>
                  <a:pt x="5931016" y="4401359"/>
                  <a:pt x="5949419" y="4390729"/>
                  <a:pt x="5729336" y="4402667"/>
                </a:cubicBezTo>
                <a:cubicBezTo>
                  <a:pt x="5509253" y="4414605"/>
                  <a:pt x="5475513" y="4407234"/>
                  <a:pt x="5331340" y="4402667"/>
                </a:cubicBezTo>
                <a:cubicBezTo>
                  <a:pt x="5187167" y="4398100"/>
                  <a:pt x="5025159" y="4390920"/>
                  <a:pt x="4837275" y="4402667"/>
                </a:cubicBezTo>
                <a:cubicBezTo>
                  <a:pt x="4649392" y="4414414"/>
                  <a:pt x="4311878" y="4400378"/>
                  <a:pt x="3958938" y="4402667"/>
                </a:cubicBezTo>
                <a:cubicBezTo>
                  <a:pt x="3605998" y="4404956"/>
                  <a:pt x="3552308" y="4389757"/>
                  <a:pt x="3368805" y="4402667"/>
                </a:cubicBezTo>
                <a:cubicBezTo>
                  <a:pt x="3185302" y="4415577"/>
                  <a:pt x="2886469" y="4410598"/>
                  <a:pt x="2682604" y="4402667"/>
                </a:cubicBezTo>
                <a:cubicBezTo>
                  <a:pt x="2478739" y="4394736"/>
                  <a:pt x="2252192" y="4413981"/>
                  <a:pt x="2092471" y="4402667"/>
                </a:cubicBezTo>
                <a:cubicBezTo>
                  <a:pt x="1932750" y="4391353"/>
                  <a:pt x="1785887" y="4394943"/>
                  <a:pt x="1598406" y="4402667"/>
                </a:cubicBezTo>
                <a:cubicBezTo>
                  <a:pt x="1410926" y="4410391"/>
                  <a:pt x="1145960" y="4409819"/>
                  <a:pt x="733793" y="4402667"/>
                </a:cubicBezTo>
                <a:cubicBezTo>
                  <a:pt x="310147" y="4393099"/>
                  <a:pt x="64835" y="4105382"/>
                  <a:pt x="0" y="3668874"/>
                </a:cubicBezTo>
                <a:cubicBezTo>
                  <a:pt x="14740" y="3525258"/>
                  <a:pt x="23143" y="3331433"/>
                  <a:pt x="0" y="3169910"/>
                </a:cubicBezTo>
                <a:cubicBezTo>
                  <a:pt x="-23143" y="3008387"/>
                  <a:pt x="-4586" y="2711266"/>
                  <a:pt x="0" y="2553543"/>
                </a:cubicBezTo>
                <a:cubicBezTo>
                  <a:pt x="4586" y="2395820"/>
                  <a:pt x="-4027" y="2125086"/>
                  <a:pt x="0" y="1907825"/>
                </a:cubicBezTo>
                <a:cubicBezTo>
                  <a:pt x="4027" y="1690564"/>
                  <a:pt x="5728" y="1542580"/>
                  <a:pt x="0" y="1291458"/>
                </a:cubicBezTo>
                <a:cubicBezTo>
                  <a:pt x="-5728" y="1040336"/>
                  <a:pt x="12097" y="980055"/>
                  <a:pt x="0" y="733793"/>
                </a:cubicBezTo>
                <a:close/>
              </a:path>
              <a:path w="11074400" h="4402667" stroke="0" extrusionOk="0">
                <a:moveTo>
                  <a:pt x="0" y="733793"/>
                </a:moveTo>
                <a:cubicBezTo>
                  <a:pt x="31653" y="351162"/>
                  <a:pt x="341719" y="5143"/>
                  <a:pt x="733793" y="0"/>
                </a:cubicBezTo>
                <a:cubicBezTo>
                  <a:pt x="904760" y="-7782"/>
                  <a:pt x="1101600" y="-18972"/>
                  <a:pt x="1323926" y="0"/>
                </a:cubicBezTo>
                <a:cubicBezTo>
                  <a:pt x="1546252" y="18972"/>
                  <a:pt x="1610151" y="5442"/>
                  <a:pt x="1721922" y="0"/>
                </a:cubicBezTo>
                <a:cubicBezTo>
                  <a:pt x="1833693" y="-5442"/>
                  <a:pt x="2179415" y="17452"/>
                  <a:pt x="2600260" y="0"/>
                </a:cubicBezTo>
                <a:cubicBezTo>
                  <a:pt x="3021105" y="-17452"/>
                  <a:pt x="3130592" y="2073"/>
                  <a:pt x="3286461" y="0"/>
                </a:cubicBezTo>
                <a:cubicBezTo>
                  <a:pt x="3442330" y="-2073"/>
                  <a:pt x="3844859" y="-2671"/>
                  <a:pt x="4068730" y="0"/>
                </a:cubicBezTo>
                <a:cubicBezTo>
                  <a:pt x="4292601" y="2671"/>
                  <a:pt x="4602250" y="-18145"/>
                  <a:pt x="4850999" y="0"/>
                </a:cubicBezTo>
                <a:cubicBezTo>
                  <a:pt x="5099748" y="18145"/>
                  <a:pt x="5362168" y="1167"/>
                  <a:pt x="5537200" y="0"/>
                </a:cubicBezTo>
                <a:cubicBezTo>
                  <a:pt x="5712232" y="-1167"/>
                  <a:pt x="5936798" y="23250"/>
                  <a:pt x="6223401" y="0"/>
                </a:cubicBezTo>
                <a:cubicBezTo>
                  <a:pt x="6510004" y="-23250"/>
                  <a:pt x="6649138" y="33596"/>
                  <a:pt x="7005670" y="0"/>
                </a:cubicBezTo>
                <a:cubicBezTo>
                  <a:pt x="7362202" y="-33596"/>
                  <a:pt x="7469686" y="16323"/>
                  <a:pt x="7595803" y="0"/>
                </a:cubicBezTo>
                <a:cubicBezTo>
                  <a:pt x="7721920" y="-16323"/>
                  <a:pt x="8057303" y="4765"/>
                  <a:pt x="8474140" y="0"/>
                </a:cubicBezTo>
                <a:cubicBezTo>
                  <a:pt x="8890977" y="-4765"/>
                  <a:pt x="8913541" y="-27348"/>
                  <a:pt x="9064273" y="0"/>
                </a:cubicBezTo>
                <a:cubicBezTo>
                  <a:pt x="9215005" y="27348"/>
                  <a:pt x="9906517" y="1972"/>
                  <a:pt x="10340607" y="0"/>
                </a:cubicBezTo>
                <a:cubicBezTo>
                  <a:pt x="10816799" y="26405"/>
                  <a:pt x="11044232" y="249391"/>
                  <a:pt x="11074400" y="733793"/>
                </a:cubicBezTo>
                <a:cubicBezTo>
                  <a:pt x="11059940" y="873533"/>
                  <a:pt x="11097776" y="1147526"/>
                  <a:pt x="11074400" y="1379511"/>
                </a:cubicBezTo>
                <a:cubicBezTo>
                  <a:pt x="11051024" y="1611496"/>
                  <a:pt x="11054035" y="1854749"/>
                  <a:pt x="11074400" y="1995878"/>
                </a:cubicBezTo>
                <a:cubicBezTo>
                  <a:pt x="11094765" y="2137007"/>
                  <a:pt x="11064815" y="2417795"/>
                  <a:pt x="11074400" y="2582894"/>
                </a:cubicBezTo>
                <a:cubicBezTo>
                  <a:pt x="11083985" y="2747993"/>
                  <a:pt x="11064143" y="2948350"/>
                  <a:pt x="11074400" y="3111209"/>
                </a:cubicBezTo>
                <a:cubicBezTo>
                  <a:pt x="11084657" y="3274068"/>
                  <a:pt x="11055529" y="3417849"/>
                  <a:pt x="11074400" y="3668874"/>
                </a:cubicBezTo>
                <a:cubicBezTo>
                  <a:pt x="11087818" y="4060727"/>
                  <a:pt x="10749271" y="4378182"/>
                  <a:pt x="10340607" y="4402667"/>
                </a:cubicBezTo>
                <a:cubicBezTo>
                  <a:pt x="10099925" y="4378853"/>
                  <a:pt x="9717782" y="4379229"/>
                  <a:pt x="9462270" y="4402667"/>
                </a:cubicBezTo>
                <a:cubicBezTo>
                  <a:pt x="9206758" y="4426105"/>
                  <a:pt x="9002555" y="4419644"/>
                  <a:pt x="8776069" y="4402667"/>
                </a:cubicBezTo>
                <a:cubicBezTo>
                  <a:pt x="8549583" y="4385690"/>
                  <a:pt x="8289636" y="4364647"/>
                  <a:pt x="7993800" y="4402667"/>
                </a:cubicBezTo>
                <a:cubicBezTo>
                  <a:pt x="7697964" y="4440687"/>
                  <a:pt x="7502979" y="4424455"/>
                  <a:pt x="7211530" y="4402667"/>
                </a:cubicBezTo>
                <a:cubicBezTo>
                  <a:pt x="6920081" y="4380880"/>
                  <a:pt x="6585898" y="4398974"/>
                  <a:pt x="6333193" y="4402667"/>
                </a:cubicBezTo>
                <a:cubicBezTo>
                  <a:pt x="6080488" y="4406360"/>
                  <a:pt x="5962212" y="4376938"/>
                  <a:pt x="5646992" y="4402667"/>
                </a:cubicBezTo>
                <a:cubicBezTo>
                  <a:pt x="5331772" y="4428396"/>
                  <a:pt x="5106144" y="4374213"/>
                  <a:pt x="4768655" y="4402667"/>
                </a:cubicBezTo>
                <a:cubicBezTo>
                  <a:pt x="4431166" y="4431121"/>
                  <a:pt x="4194551" y="4397170"/>
                  <a:pt x="3890318" y="4402667"/>
                </a:cubicBezTo>
                <a:cubicBezTo>
                  <a:pt x="3586085" y="4408164"/>
                  <a:pt x="3419707" y="4369397"/>
                  <a:pt x="3011980" y="4402667"/>
                </a:cubicBezTo>
                <a:cubicBezTo>
                  <a:pt x="2604253" y="4435937"/>
                  <a:pt x="2498580" y="4426320"/>
                  <a:pt x="2325779" y="4402667"/>
                </a:cubicBezTo>
                <a:cubicBezTo>
                  <a:pt x="2152978" y="4379014"/>
                  <a:pt x="1856502" y="4440773"/>
                  <a:pt x="1543510" y="4402667"/>
                </a:cubicBezTo>
                <a:cubicBezTo>
                  <a:pt x="1230518" y="4364561"/>
                  <a:pt x="1088454" y="4412620"/>
                  <a:pt x="733793" y="4402667"/>
                </a:cubicBezTo>
                <a:cubicBezTo>
                  <a:pt x="327837" y="4334056"/>
                  <a:pt x="-68261" y="4114547"/>
                  <a:pt x="0" y="3668874"/>
                </a:cubicBezTo>
                <a:cubicBezTo>
                  <a:pt x="27685" y="3419680"/>
                  <a:pt x="15838" y="3342806"/>
                  <a:pt x="0" y="3111209"/>
                </a:cubicBezTo>
                <a:cubicBezTo>
                  <a:pt x="-15838" y="2879613"/>
                  <a:pt x="-12697" y="2761527"/>
                  <a:pt x="0" y="2494842"/>
                </a:cubicBezTo>
                <a:cubicBezTo>
                  <a:pt x="12697" y="2228157"/>
                  <a:pt x="18202" y="1994355"/>
                  <a:pt x="0" y="1849124"/>
                </a:cubicBezTo>
                <a:cubicBezTo>
                  <a:pt x="-18202" y="1703893"/>
                  <a:pt x="-30" y="1561851"/>
                  <a:pt x="0" y="1350160"/>
                </a:cubicBezTo>
                <a:cubicBezTo>
                  <a:pt x="30" y="1138469"/>
                  <a:pt x="-3781" y="908385"/>
                  <a:pt x="0" y="733793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 w="19050">
            <a:solidFill>
              <a:srgbClr val="DC5A3C"/>
            </a:solidFill>
            <a:extLst>
              <a:ext uri="{C807C97D-BFC1-408E-A445-0C87EB9F89A2}">
                <ask:lineSketchStyleProps xmlns="" xmlns:ask="http://schemas.microsoft.com/office/drawing/2018/sketchyshapes" sd="38477298">
                  <a:prstGeom prst="round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5400" b="1" dirty="0">
                <a:solidFill>
                  <a:prstClr val="black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배려와 이해의 사탕 바구니</a:t>
            </a:r>
            <a:endParaRPr kumimoji="0" lang="ko-KR" altLang="en-US" sz="5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sp>
        <p:nvSpPr>
          <p:cNvPr id="7" name="직사각형 6">
            <a:extLst>
              <a:ext uri="{FF2B5EF4-FFF2-40B4-BE49-F238E27FC236}">
                <a16:creationId xmlns="" xmlns:a16="http://schemas.microsoft.com/office/drawing/2014/main" id="{A92A8271-D6AC-46A4-81A7-AE839AE6AF6C}"/>
              </a:ext>
            </a:extLst>
          </p:cNvPr>
          <p:cNvSpPr/>
          <p:nvPr/>
        </p:nvSpPr>
        <p:spPr>
          <a:xfrm>
            <a:off x="13840" y="379296"/>
            <a:ext cx="12178160" cy="1127771"/>
          </a:xfrm>
          <a:prstGeom prst="rect">
            <a:avLst/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pic>
        <p:nvPicPr>
          <p:cNvPr id="9" name="그림 8" descr="작은, 테이블, 검은색, 음식이(가) 표시된 사진&#10;&#10;자동 생성된 설명">
            <a:extLst>
              <a:ext uri="{FF2B5EF4-FFF2-40B4-BE49-F238E27FC236}">
                <a16:creationId xmlns="" xmlns:a16="http://schemas.microsoft.com/office/drawing/2014/main" id="{7C2480C5-38CF-4E89-906C-7E6CB3947EC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501611" y="305151"/>
            <a:ext cx="1827578" cy="1271966"/>
          </a:xfrm>
          <a:prstGeom prst="rect">
            <a:avLst/>
          </a:prstGeom>
        </p:spPr>
      </p:pic>
      <p:pic>
        <p:nvPicPr>
          <p:cNvPr id="15" name="그림 14" descr="음식, 조각, 앉아있는, 건물이(가) 표시된 사진&#10;&#10;자동 생성된 설명">
            <a:extLst>
              <a:ext uri="{FF2B5EF4-FFF2-40B4-BE49-F238E27FC236}">
                <a16:creationId xmlns="" xmlns:a16="http://schemas.microsoft.com/office/drawing/2014/main" id="{5B34102D-7BB6-4F2E-B927-15068B008D0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2813" y="172423"/>
            <a:ext cx="1967987" cy="1638974"/>
          </a:xfrm>
          <a:prstGeom prst="rect">
            <a:avLst/>
          </a:prstGeom>
        </p:spPr>
      </p:pic>
      <p:pic>
        <p:nvPicPr>
          <p:cNvPr id="3" name="그림 2" descr="플레이트, 그리기이(가) 표시된 사진&#10;&#10;자동 생성된 설명">
            <a:extLst>
              <a:ext uri="{FF2B5EF4-FFF2-40B4-BE49-F238E27FC236}">
                <a16:creationId xmlns="" xmlns:a16="http://schemas.microsoft.com/office/drawing/2014/main" id="{C55BF36B-E519-4C7C-9A45-2FC41E71B20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5807" y="476754"/>
            <a:ext cx="2414225" cy="10303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3800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80">
          <a:fgClr>
            <a:schemeClr val="accent4">
              <a:lumMod val="20000"/>
              <a:lumOff val="8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사각형: 둥근 모서리 24">
            <a:extLst>
              <a:ext uri="{FF2B5EF4-FFF2-40B4-BE49-F238E27FC236}">
                <a16:creationId xmlns="" xmlns:a16="http://schemas.microsoft.com/office/drawing/2014/main" id="{E0C0C48B-7D85-4958-94DA-426B04AF3A06}"/>
              </a:ext>
            </a:extLst>
          </p:cNvPr>
          <p:cNvSpPr/>
          <p:nvPr/>
        </p:nvSpPr>
        <p:spPr>
          <a:xfrm>
            <a:off x="222420" y="1425426"/>
            <a:ext cx="11747159" cy="5253315"/>
          </a:xfrm>
          <a:prstGeom prst="roundRect">
            <a:avLst/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ko-KR" sz="65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나눔손글씨 암스테르담" panose="02000503000000000000" pitchFamily="2" charset="-127"/>
              <a:ea typeface="나눔손글씨 암스테르담" panose="02000503000000000000" pitchFamily="2" charset="-127"/>
              <a:cs typeface="+mn-cs"/>
            </a:endParaRPr>
          </a:p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ko-KR" sz="65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나눔손글씨 암스테르담" panose="02000503000000000000" pitchFamily="2" charset="-127"/>
              <a:ea typeface="나눔손글씨 암스테르담" panose="02000503000000000000" pitchFamily="2" charset="-127"/>
              <a:cs typeface="+mn-cs"/>
            </a:endParaRPr>
          </a:p>
        </p:txBody>
      </p:sp>
      <p:sp>
        <p:nvSpPr>
          <p:cNvPr id="4" name="사각형: 둥근 모서리 3">
            <a:extLst>
              <a:ext uri="{FF2B5EF4-FFF2-40B4-BE49-F238E27FC236}">
                <a16:creationId xmlns="" xmlns:a16="http://schemas.microsoft.com/office/drawing/2014/main" id="{ECCDA43B-2584-447C-840F-9EE40674FC1C}"/>
              </a:ext>
            </a:extLst>
          </p:cNvPr>
          <p:cNvSpPr/>
          <p:nvPr/>
        </p:nvSpPr>
        <p:spPr>
          <a:xfrm>
            <a:off x="57784" y="179259"/>
            <a:ext cx="12017339" cy="1053025"/>
          </a:xfrm>
          <a:custGeom>
            <a:avLst/>
            <a:gdLst>
              <a:gd name="connsiteX0" fmla="*/ 0 w 12017339"/>
              <a:gd name="connsiteY0" fmla="*/ 175508 h 1053025"/>
              <a:gd name="connsiteX1" fmla="*/ 175508 w 12017339"/>
              <a:gd name="connsiteY1" fmla="*/ 0 h 1053025"/>
              <a:gd name="connsiteX2" fmla="*/ 1095089 w 12017339"/>
              <a:gd name="connsiteY2" fmla="*/ 0 h 1053025"/>
              <a:gd name="connsiteX3" fmla="*/ 1664680 w 12017339"/>
              <a:gd name="connsiteY3" fmla="*/ 0 h 1053025"/>
              <a:gd name="connsiteX4" fmla="*/ 2117608 w 12017339"/>
              <a:gd name="connsiteY4" fmla="*/ 0 h 1053025"/>
              <a:gd name="connsiteX5" fmla="*/ 2920525 w 12017339"/>
              <a:gd name="connsiteY5" fmla="*/ 0 h 1053025"/>
              <a:gd name="connsiteX6" fmla="*/ 3606779 w 12017339"/>
              <a:gd name="connsiteY6" fmla="*/ 0 h 1053025"/>
              <a:gd name="connsiteX7" fmla="*/ 4293034 w 12017339"/>
              <a:gd name="connsiteY7" fmla="*/ 0 h 1053025"/>
              <a:gd name="connsiteX8" fmla="*/ 4979288 w 12017339"/>
              <a:gd name="connsiteY8" fmla="*/ 0 h 1053025"/>
              <a:gd name="connsiteX9" fmla="*/ 5665542 w 12017339"/>
              <a:gd name="connsiteY9" fmla="*/ 0 h 1053025"/>
              <a:gd name="connsiteX10" fmla="*/ 6118470 w 12017339"/>
              <a:gd name="connsiteY10" fmla="*/ 0 h 1053025"/>
              <a:gd name="connsiteX11" fmla="*/ 6454735 w 12017339"/>
              <a:gd name="connsiteY11" fmla="*/ 0 h 1053025"/>
              <a:gd name="connsiteX12" fmla="*/ 7024326 w 12017339"/>
              <a:gd name="connsiteY12" fmla="*/ 0 h 1053025"/>
              <a:gd name="connsiteX13" fmla="*/ 7477254 w 12017339"/>
              <a:gd name="connsiteY13" fmla="*/ 0 h 1053025"/>
              <a:gd name="connsiteX14" fmla="*/ 8046845 w 12017339"/>
              <a:gd name="connsiteY14" fmla="*/ 0 h 1053025"/>
              <a:gd name="connsiteX15" fmla="*/ 8383109 w 12017339"/>
              <a:gd name="connsiteY15" fmla="*/ 0 h 1053025"/>
              <a:gd name="connsiteX16" fmla="*/ 9069364 w 12017339"/>
              <a:gd name="connsiteY16" fmla="*/ 0 h 1053025"/>
              <a:gd name="connsiteX17" fmla="*/ 9872281 w 12017339"/>
              <a:gd name="connsiteY17" fmla="*/ 0 h 1053025"/>
              <a:gd name="connsiteX18" fmla="*/ 10325209 w 12017339"/>
              <a:gd name="connsiteY18" fmla="*/ 0 h 1053025"/>
              <a:gd name="connsiteX19" fmla="*/ 11128127 w 12017339"/>
              <a:gd name="connsiteY19" fmla="*/ 0 h 1053025"/>
              <a:gd name="connsiteX20" fmla="*/ 11841831 w 12017339"/>
              <a:gd name="connsiteY20" fmla="*/ 0 h 1053025"/>
              <a:gd name="connsiteX21" fmla="*/ 12017339 w 12017339"/>
              <a:gd name="connsiteY21" fmla="*/ 175508 h 1053025"/>
              <a:gd name="connsiteX22" fmla="*/ 12017339 w 12017339"/>
              <a:gd name="connsiteY22" fmla="*/ 505452 h 1053025"/>
              <a:gd name="connsiteX23" fmla="*/ 12017339 w 12017339"/>
              <a:gd name="connsiteY23" fmla="*/ 877517 h 1053025"/>
              <a:gd name="connsiteX24" fmla="*/ 11841831 w 12017339"/>
              <a:gd name="connsiteY24" fmla="*/ 1053025 h 1053025"/>
              <a:gd name="connsiteX25" fmla="*/ 11038913 w 12017339"/>
              <a:gd name="connsiteY25" fmla="*/ 1053025 h 1053025"/>
              <a:gd name="connsiteX26" fmla="*/ 10235996 w 12017339"/>
              <a:gd name="connsiteY26" fmla="*/ 1053025 h 1053025"/>
              <a:gd name="connsiteX27" fmla="*/ 9433078 w 12017339"/>
              <a:gd name="connsiteY27" fmla="*/ 1053025 h 1053025"/>
              <a:gd name="connsiteX28" fmla="*/ 8630161 w 12017339"/>
              <a:gd name="connsiteY28" fmla="*/ 1053025 h 1053025"/>
              <a:gd name="connsiteX29" fmla="*/ 7710580 w 12017339"/>
              <a:gd name="connsiteY29" fmla="*/ 1053025 h 1053025"/>
              <a:gd name="connsiteX30" fmla="*/ 7257652 w 12017339"/>
              <a:gd name="connsiteY30" fmla="*/ 1053025 h 1053025"/>
              <a:gd name="connsiteX31" fmla="*/ 6921388 w 12017339"/>
              <a:gd name="connsiteY31" fmla="*/ 1053025 h 1053025"/>
              <a:gd name="connsiteX32" fmla="*/ 6235133 w 12017339"/>
              <a:gd name="connsiteY32" fmla="*/ 1053025 h 1053025"/>
              <a:gd name="connsiteX33" fmla="*/ 5782206 w 12017339"/>
              <a:gd name="connsiteY33" fmla="*/ 1053025 h 1053025"/>
              <a:gd name="connsiteX34" fmla="*/ 5095951 w 12017339"/>
              <a:gd name="connsiteY34" fmla="*/ 1053025 h 1053025"/>
              <a:gd name="connsiteX35" fmla="*/ 4409697 w 12017339"/>
              <a:gd name="connsiteY35" fmla="*/ 1053025 h 1053025"/>
              <a:gd name="connsiteX36" fmla="*/ 3956769 w 12017339"/>
              <a:gd name="connsiteY36" fmla="*/ 1053025 h 1053025"/>
              <a:gd name="connsiteX37" fmla="*/ 3620505 w 12017339"/>
              <a:gd name="connsiteY37" fmla="*/ 1053025 h 1053025"/>
              <a:gd name="connsiteX38" fmla="*/ 3167577 w 12017339"/>
              <a:gd name="connsiteY38" fmla="*/ 1053025 h 1053025"/>
              <a:gd name="connsiteX39" fmla="*/ 2364659 w 12017339"/>
              <a:gd name="connsiteY39" fmla="*/ 1053025 h 1053025"/>
              <a:gd name="connsiteX40" fmla="*/ 1561742 w 12017339"/>
              <a:gd name="connsiteY40" fmla="*/ 1053025 h 1053025"/>
              <a:gd name="connsiteX41" fmla="*/ 1108814 w 12017339"/>
              <a:gd name="connsiteY41" fmla="*/ 1053025 h 1053025"/>
              <a:gd name="connsiteX42" fmla="*/ 175508 w 12017339"/>
              <a:gd name="connsiteY42" fmla="*/ 1053025 h 1053025"/>
              <a:gd name="connsiteX43" fmla="*/ 0 w 12017339"/>
              <a:gd name="connsiteY43" fmla="*/ 877517 h 1053025"/>
              <a:gd name="connsiteX44" fmla="*/ 0 w 12017339"/>
              <a:gd name="connsiteY44" fmla="*/ 519492 h 1053025"/>
              <a:gd name="connsiteX45" fmla="*/ 0 w 12017339"/>
              <a:gd name="connsiteY45" fmla="*/ 175508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12017339" h="1053025" fill="none" extrusionOk="0">
                <a:moveTo>
                  <a:pt x="0" y="175508"/>
                </a:moveTo>
                <a:cubicBezTo>
                  <a:pt x="6989" y="66082"/>
                  <a:pt x="79325" y="-2677"/>
                  <a:pt x="175508" y="0"/>
                </a:cubicBezTo>
                <a:cubicBezTo>
                  <a:pt x="485314" y="26317"/>
                  <a:pt x="814426" y="-34247"/>
                  <a:pt x="1095089" y="0"/>
                </a:cubicBezTo>
                <a:cubicBezTo>
                  <a:pt x="1375752" y="34247"/>
                  <a:pt x="1421820" y="13902"/>
                  <a:pt x="1664680" y="0"/>
                </a:cubicBezTo>
                <a:cubicBezTo>
                  <a:pt x="1907540" y="-13902"/>
                  <a:pt x="1914590" y="-20478"/>
                  <a:pt x="2117608" y="0"/>
                </a:cubicBezTo>
                <a:cubicBezTo>
                  <a:pt x="2320626" y="20478"/>
                  <a:pt x="2697967" y="17073"/>
                  <a:pt x="2920525" y="0"/>
                </a:cubicBezTo>
                <a:cubicBezTo>
                  <a:pt x="3143083" y="-17073"/>
                  <a:pt x="3347692" y="-20178"/>
                  <a:pt x="3606779" y="0"/>
                </a:cubicBezTo>
                <a:cubicBezTo>
                  <a:pt x="3865866" y="20178"/>
                  <a:pt x="4052758" y="-11993"/>
                  <a:pt x="4293034" y="0"/>
                </a:cubicBezTo>
                <a:cubicBezTo>
                  <a:pt x="4533311" y="11993"/>
                  <a:pt x="4780671" y="15178"/>
                  <a:pt x="4979288" y="0"/>
                </a:cubicBezTo>
                <a:cubicBezTo>
                  <a:pt x="5177905" y="-15178"/>
                  <a:pt x="5462699" y="33230"/>
                  <a:pt x="5665542" y="0"/>
                </a:cubicBezTo>
                <a:cubicBezTo>
                  <a:pt x="5868385" y="-33230"/>
                  <a:pt x="6023634" y="19043"/>
                  <a:pt x="6118470" y="0"/>
                </a:cubicBezTo>
                <a:cubicBezTo>
                  <a:pt x="6213306" y="-19043"/>
                  <a:pt x="6322503" y="-4363"/>
                  <a:pt x="6454735" y="0"/>
                </a:cubicBezTo>
                <a:cubicBezTo>
                  <a:pt x="6586968" y="4363"/>
                  <a:pt x="6894856" y="-27733"/>
                  <a:pt x="7024326" y="0"/>
                </a:cubicBezTo>
                <a:cubicBezTo>
                  <a:pt x="7153796" y="27733"/>
                  <a:pt x="7331210" y="20516"/>
                  <a:pt x="7477254" y="0"/>
                </a:cubicBezTo>
                <a:cubicBezTo>
                  <a:pt x="7623298" y="-20516"/>
                  <a:pt x="7814900" y="-10224"/>
                  <a:pt x="8046845" y="0"/>
                </a:cubicBezTo>
                <a:cubicBezTo>
                  <a:pt x="8278790" y="10224"/>
                  <a:pt x="8226440" y="5339"/>
                  <a:pt x="8383109" y="0"/>
                </a:cubicBezTo>
                <a:cubicBezTo>
                  <a:pt x="8539778" y="-5339"/>
                  <a:pt x="8751826" y="17490"/>
                  <a:pt x="9069364" y="0"/>
                </a:cubicBezTo>
                <a:cubicBezTo>
                  <a:pt x="9386902" y="-17490"/>
                  <a:pt x="9555199" y="38523"/>
                  <a:pt x="9872281" y="0"/>
                </a:cubicBezTo>
                <a:cubicBezTo>
                  <a:pt x="10189363" y="-38523"/>
                  <a:pt x="10195246" y="7147"/>
                  <a:pt x="10325209" y="0"/>
                </a:cubicBezTo>
                <a:cubicBezTo>
                  <a:pt x="10455172" y="-7147"/>
                  <a:pt x="10900100" y="-5317"/>
                  <a:pt x="11128127" y="0"/>
                </a:cubicBezTo>
                <a:cubicBezTo>
                  <a:pt x="11356154" y="5317"/>
                  <a:pt x="11649774" y="-32376"/>
                  <a:pt x="11841831" y="0"/>
                </a:cubicBezTo>
                <a:cubicBezTo>
                  <a:pt x="11934142" y="-12508"/>
                  <a:pt x="12030450" y="88470"/>
                  <a:pt x="12017339" y="175508"/>
                </a:cubicBezTo>
                <a:cubicBezTo>
                  <a:pt x="12011305" y="285874"/>
                  <a:pt x="12005367" y="351717"/>
                  <a:pt x="12017339" y="505452"/>
                </a:cubicBezTo>
                <a:cubicBezTo>
                  <a:pt x="12029311" y="659187"/>
                  <a:pt x="12025438" y="732426"/>
                  <a:pt x="12017339" y="877517"/>
                </a:cubicBezTo>
                <a:cubicBezTo>
                  <a:pt x="12008159" y="956892"/>
                  <a:pt x="11926397" y="1051460"/>
                  <a:pt x="11841831" y="1053025"/>
                </a:cubicBezTo>
                <a:cubicBezTo>
                  <a:pt x="11553467" y="1083722"/>
                  <a:pt x="11248298" y="1036617"/>
                  <a:pt x="11038913" y="1053025"/>
                </a:cubicBezTo>
                <a:cubicBezTo>
                  <a:pt x="10829528" y="1069433"/>
                  <a:pt x="10552291" y="1033819"/>
                  <a:pt x="10235996" y="1053025"/>
                </a:cubicBezTo>
                <a:cubicBezTo>
                  <a:pt x="9919701" y="1072231"/>
                  <a:pt x="9830416" y="1015579"/>
                  <a:pt x="9433078" y="1053025"/>
                </a:cubicBezTo>
                <a:cubicBezTo>
                  <a:pt x="9035740" y="1090471"/>
                  <a:pt x="8963912" y="1066925"/>
                  <a:pt x="8630161" y="1053025"/>
                </a:cubicBezTo>
                <a:cubicBezTo>
                  <a:pt x="8296410" y="1039125"/>
                  <a:pt x="7988047" y="1057955"/>
                  <a:pt x="7710580" y="1053025"/>
                </a:cubicBezTo>
                <a:cubicBezTo>
                  <a:pt x="7433113" y="1048095"/>
                  <a:pt x="7375501" y="1044992"/>
                  <a:pt x="7257652" y="1053025"/>
                </a:cubicBezTo>
                <a:cubicBezTo>
                  <a:pt x="7139803" y="1061058"/>
                  <a:pt x="7081172" y="1047846"/>
                  <a:pt x="6921388" y="1053025"/>
                </a:cubicBezTo>
                <a:cubicBezTo>
                  <a:pt x="6761604" y="1058204"/>
                  <a:pt x="6454925" y="1040948"/>
                  <a:pt x="6235133" y="1053025"/>
                </a:cubicBezTo>
                <a:cubicBezTo>
                  <a:pt x="6015341" y="1065102"/>
                  <a:pt x="5949524" y="1034380"/>
                  <a:pt x="5782206" y="1053025"/>
                </a:cubicBezTo>
                <a:cubicBezTo>
                  <a:pt x="5614888" y="1071670"/>
                  <a:pt x="5237860" y="1028001"/>
                  <a:pt x="5095951" y="1053025"/>
                </a:cubicBezTo>
                <a:cubicBezTo>
                  <a:pt x="4954042" y="1078049"/>
                  <a:pt x="4716521" y="1056662"/>
                  <a:pt x="4409697" y="1053025"/>
                </a:cubicBezTo>
                <a:cubicBezTo>
                  <a:pt x="4102873" y="1049388"/>
                  <a:pt x="4119816" y="1063301"/>
                  <a:pt x="3956769" y="1053025"/>
                </a:cubicBezTo>
                <a:cubicBezTo>
                  <a:pt x="3793722" y="1042749"/>
                  <a:pt x="3749166" y="1067841"/>
                  <a:pt x="3620505" y="1053025"/>
                </a:cubicBezTo>
                <a:cubicBezTo>
                  <a:pt x="3491844" y="1038209"/>
                  <a:pt x="3294259" y="1060772"/>
                  <a:pt x="3167577" y="1053025"/>
                </a:cubicBezTo>
                <a:cubicBezTo>
                  <a:pt x="3040895" y="1045278"/>
                  <a:pt x="2659063" y="1056239"/>
                  <a:pt x="2364659" y="1053025"/>
                </a:cubicBezTo>
                <a:cubicBezTo>
                  <a:pt x="2070255" y="1049811"/>
                  <a:pt x="1829243" y="1044538"/>
                  <a:pt x="1561742" y="1053025"/>
                </a:cubicBezTo>
                <a:cubicBezTo>
                  <a:pt x="1294241" y="1061512"/>
                  <a:pt x="1315594" y="1042959"/>
                  <a:pt x="1108814" y="1053025"/>
                </a:cubicBezTo>
                <a:cubicBezTo>
                  <a:pt x="902034" y="1063091"/>
                  <a:pt x="558018" y="1037845"/>
                  <a:pt x="175508" y="1053025"/>
                </a:cubicBezTo>
                <a:cubicBezTo>
                  <a:pt x="79639" y="1050313"/>
                  <a:pt x="5347" y="980339"/>
                  <a:pt x="0" y="877517"/>
                </a:cubicBezTo>
                <a:cubicBezTo>
                  <a:pt x="3304" y="729535"/>
                  <a:pt x="-17179" y="661089"/>
                  <a:pt x="0" y="519492"/>
                </a:cubicBezTo>
                <a:cubicBezTo>
                  <a:pt x="17179" y="377895"/>
                  <a:pt x="-15116" y="280009"/>
                  <a:pt x="0" y="175508"/>
                </a:cubicBezTo>
                <a:close/>
              </a:path>
              <a:path w="12017339" h="1053025" stroke="0" extrusionOk="0">
                <a:moveTo>
                  <a:pt x="0" y="175508"/>
                </a:moveTo>
                <a:cubicBezTo>
                  <a:pt x="-9630" y="75194"/>
                  <a:pt x="55749" y="-3925"/>
                  <a:pt x="175508" y="0"/>
                </a:cubicBezTo>
                <a:cubicBezTo>
                  <a:pt x="566169" y="-28624"/>
                  <a:pt x="798264" y="40505"/>
                  <a:pt x="1095089" y="0"/>
                </a:cubicBezTo>
                <a:cubicBezTo>
                  <a:pt x="1391914" y="-40505"/>
                  <a:pt x="1712789" y="33665"/>
                  <a:pt x="1898006" y="0"/>
                </a:cubicBezTo>
                <a:cubicBezTo>
                  <a:pt x="2083223" y="-33665"/>
                  <a:pt x="2416493" y="-21785"/>
                  <a:pt x="2817587" y="0"/>
                </a:cubicBezTo>
                <a:cubicBezTo>
                  <a:pt x="3218681" y="21785"/>
                  <a:pt x="3045357" y="3285"/>
                  <a:pt x="3270515" y="0"/>
                </a:cubicBezTo>
                <a:cubicBezTo>
                  <a:pt x="3495673" y="-3285"/>
                  <a:pt x="3645931" y="-19292"/>
                  <a:pt x="3956769" y="0"/>
                </a:cubicBezTo>
                <a:cubicBezTo>
                  <a:pt x="4267607" y="19292"/>
                  <a:pt x="4152420" y="4788"/>
                  <a:pt x="4293034" y="0"/>
                </a:cubicBezTo>
                <a:cubicBezTo>
                  <a:pt x="4433649" y="-4788"/>
                  <a:pt x="4787649" y="-7057"/>
                  <a:pt x="5212615" y="0"/>
                </a:cubicBezTo>
                <a:cubicBezTo>
                  <a:pt x="5637581" y="7057"/>
                  <a:pt x="5464367" y="-215"/>
                  <a:pt x="5548879" y="0"/>
                </a:cubicBezTo>
                <a:cubicBezTo>
                  <a:pt x="5633391" y="215"/>
                  <a:pt x="6116120" y="-30573"/>
                  <a:pt x="6468460" y="0"/>
                </a:cubicBezTo>
                <a:cubicBezTo>
                  <a:pt x="6820800" y="30573"/>
                  <a:pt x="6710669" y="-10296"/>
                  <a:pt x="6804724" y="0"/>
                </a:cubicBezTo>
                <a:cubicBezTo>
                  <a:pt x="6898779" y="10296"/>
                  <a:pt x="7499261" y="-19918"/>
                  <a:pt x="7724305" y="0"/>
                </a:cubicBezTo>
                <a:cubicBezTo>
                  <a:pt x="7949349" y="19918"/>
                  <a:pt x="8120676" y="21586"/>
                  <a:pt x="8410560" y="0"/>
                </a:cubicBezTo>
                <a:cubicBezTo>
                  <a:pt x="8700445" y="-21586"/>
                  <a:pt x="9041236" y="-25870"/>
                  <a:pt x="9213477" y="0"/>
                </a:cubicBezTo>
                <a:cubicBezTo>
                  <a:pt x="9385718" y="25870"/>
                  <a:pt x="9480063" y="-3124"/>
                  <a:pt x="9549742" y="0"/>
                </a:cubicBezTo>
                <a:cubicBezTo>
                  <a:pt x="9619422" y="3124"/>
                  <a:pt x="10044423" y="26299"/>
                  <a:pt x="10352659" y="0"/>
                </a:cubicBezTo>
                <a:cubicBezTo>
                  <a:pt x="10660895" y="-26299"/>
                  <a:pt x="10575008" y="14561"/>
                  <a:pt x="10688924" y="0"/>
                </a:cubicBezTo>
                <a:cubicBezTo>
                  <a:pt x="10802840" y="-14561"/>
                  <a:pt x="11569101" y="17653"/>
                  <a:pt x="11841831" y="0"/>
                </a:cubicBezTo>
                <a:cubicBezTo>
                  <a:pt x="11917186" y="8008"/>
                  <a:pt x="12016679" y="62766"/>
                  <a:pt x="12017339" y="175508"/>
                </a:cubicBezTo>
                <a:cubicBezTo>
                  <a:pt x="12003952" y="341906"/>
                  <a:pt x="12003989" y="374615"/>
                  <a:pt x="12017339" y="512472"/>
                </a:cubicBezTo>
                <a:cubicBezTo>
                  <a:pt x="12030689" y="650329"/>
                  <a:pt x="12021389" y="795041"/>
                  <a:pt x="12017339" y="877517"/>
                </a:cubicBezTo>
                <a:cubicBezTo>
                  <a:pt x="12010615" y="961690"/>
                  <a:pt x="11938887" y="1040675"/>
                  <a:pt x="11841831" y="1053025"/>
                </a:cubicBezTo>
                <a:cubicBezTo>
                  <a:pt x="11516827" y="1029837"/>
                  <a:pt x="11299700" y="1072034"/>
                  <a:pt x="11155577" y="1053025"/>
                </a:cubicBezTo>
                <a:cubicBezTo>
                  <a:pt x="11011454" y="1034016"/>
                  <a:pt x="10689364" y="1087636"/>
                  <a:pt x="10352659" y="1053025"/>
                </a:cubicBezTo>
                <a:cubicBezTo>
                  <a:pt x="10015954" y="1018414"/>
                  <a:pt x="9927288" y="1090372"/>
                  <a:pt x="9549742" y="1053025"/>
                </a:cubicBezTo>
                <a:cubicBezTo>
                  <a:pt x="9172196" y="1015678"/>
                  <a:pt x="9331023" y="1051410"/>
                  <a:pt x="9213477" y="1053025"/>
                </a:cubicBezTo>
                <a:cubicBezTo>
                  <a:pt x="9095932" y="1054640"/>
                  <a:pt x="8886729" y="1037304"/>
                  <a:pt x="8760549" y="1053025"/>
                </a:cubicBezTo>
                <a:cubicBezTo>
                  <a:pt x="8634369" y="1068746"/>
                  <a:pt x="8557576" y="1041970"/>
                  <a:pt x="8424285" y="1053025"/>
                </a:cubicBezTo>
                <a:cubicBezTo>
                  <a:pt x="8290994" y="1064080"/>
                  <a:pt x="7986411" y="1041561"/>
                  <a:pt x="7854694" y="1053025"/>
                </a:cubicBezTo>
                <a:cubicBezTo>
                  <a:pt x="7722977" y="1064489"/>
                  <a:pt x="7544350" y="1037880"/>
                  <a:pt x="7401766" y="1053025"/>
                </a:cubicBezTo>
                <a:cubicBezTo>
                  <a:pt x="7259182" y="1068170"/>
                  <a:pt x="6852919" y="1046044"/>
                  <a:pt x="6598848" y="1053025"/>
                </a:cubicBezTo>
                <a:cubicBezTo>
                  <a:pt x="6344777" y="1060006"/>
                  <a:pt x="6244082" y="1064662"/>
                  <a:pt x="6145920" y="1053025"/>
                </a:cubicBezTo>
                <a:cubicBezTo>
                  <a:pt x="6047758" y="1041388"/>
                  <a:pt x="5666756" y="1076622"/>
                  <a:pt x="5226340" y="1053025"/>
                </a:cubicBezTo>
                <a:cubicBezTo>
                  <a:pt x="4785924" y="1029428"/>
                  <a:pt x="4576756" y="1077633"/>
                  <a:pt x="4306759" y="1053025"/>
                </a:cubicBezTo>
                <a:cubicBezTo>
                  <a:pt x="4036762" y="1028417"/>
                  <a:pt x="4072216" y="1059164"/>
                  <a:pt x="3970494" y="1053025"/>
                </a:cubicBezTo>
                <a:cubicBezTo>
                  <a:pt x="3868773" y="1046886"/>
                  <a:pt x="3529473" y="1056681"/>
                  <a:pt x="3400903" y="1053025"/>
                </a:cubicBezTo>
                <a:cubicBezTo>
                  <a:pt x="3272333" y="1049369"/>
                  <a:pt x="3072413" y="1064884"/>
                  <a:pt x="2831312" y="1053025"/>
                </a:cubicBezTo>
                <a:cubicBezTo>
                  <a:pt x="2590211" y="1041166"/>
                  <a:pt x="2662022" y="1050947"/>
                  <a:pt x="2495048" y="1053025"/>
                </a:cubicBezTo>
                <a:cubicBezTo>
                  <a:pt x="2328074" y="1055103"/>
                  <a:pt x="1924203" y="1031056"/>
                  <a:pt x="1575467" y="1053025"/>
                </a:cubicBezTo>
                <a:cubicBezTo>
                  <a:pt x="1226731" y="1074994"/>
                  <a:pt x="1050858" y="1057469"/>
                  <a:pt x="889212" y="1053025"/>
                </a:cubicBezTo>
                <a:cubicBezTo>
                  <a:pt x="727567" y="1048581"/>
                  <a:pt x="395512" y="1030422"/>
                  <a:pt x="175508" y="1053025"/>
                </a:cubicBezTo>
                <a:cubicBezTo>
                  <a:pt x="92523" y="1055553"/>
                  <a:pt x="2257" y="987109"/>
                  <a:pt x="0" y="877517"/>
                </a:cubicBezTo>
                <a:cubicBezTo>
                  <a:pt x="17731" y="787340"/>
                  <a:pt x="14037" y="664119"/>
                  <a:pt x="0" y="512472"/>
                </a:cubicBezTo>
                <a:cubicBezTo>
                  <a:pt x="-14037" y="360825"/>
                  <a:pt x="2874" y="282703"/>
                  <a:pt x="0" y="175508"/>
                </a:cubicBezTo>
                <a:close/>
              </a:path>
            </a:pathLst>
          </a:custGeom>
          <a:solidFill>
            <a:schemeClr val="bg1">
              <a:alpha val="57000"/>
            </a:schemeClr>
          </a:solidFill>
          <a:ln w="19050">
            <a:solidFill>
              <a:srgbClr val="DC5A3C"/>
            </a:solidFill>
            <a:extLst>
              <a:ext uri="{C807C97D-BFC1-408E-A445-0C87EB9F89A2}">
                <ask:lineSketchStyleProps xmlns="" xmlns:ask="http://schemas.microsoft.com/office/drawing/2018/sketchyshapes" sd="2829985222">
                  <a:prstGeom prst="round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</a:t>
            </a:r>
            <a:r>
              <a:rPr kumimoji="0" lang="ko-KR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        </a:t>
            </a:r>
            <a:r>
              <a:rPr kumimoji="0" lang="ko-KR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9C271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활동</a:t>
            </a:r>
            <a:r>
              <a:rPr kumimoji="0" lang="en-US" altLang="ko-KR" sz="3600" b="1" i="0" u="none" strike="noStrike" kern="1200" cap="none" spc="0" normalizeH="0" baseline="0" noProof="0" dirty="0">
                <a:ln>
                  <a:noFill/>
                </a:ln>
                <a:solidFill>
                  <a:srgbClr val="F9C271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3. </a:t>
            </a:r>
            <a:r>
              <a:rPr kumimoji="0" lang="ko-KR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배려와 이해의 사탕 바구니</a:t>
            </a:r>
            <a:endParaRPr kumimoji="0" lang="ko-KR" altLang="en-US" sz="1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sp>
        <p:nvSpPr>
          <p:cNvPr id="11" name="말풍선: 모서리가 둥근 사각형 10">
            <a:extLst>
              <a:ext uri="{FF2B5EF4-FFF2-40B4-BE49-F238E27FC236}">
                <a16:creationId xmlns="" xmlns:a16="http://schemas.microsoft.com/office/drawing/2014/main" id="{675634CF-8279-4E1B-B94B-819882DA7524}"/>
              </a:ext>
            </a:extLst>
          </p:cNvPr>
          <p:cNvSpPr/>
          <p:nvPr/>
        </p:nvSpPr>
        <p:spPr>
          <a:xfrm>
            <a:off x="492521" y="1683143"/>
            <a:ext cx="4420634" cy="2213955"/>
          </a:xfrm>
          <a:custGeom>
            <a:avLst/>
            <a:gdLst>
              <a:gd name="connsiteX0" fmla="*/ 0 w 4420634"/>
              <a:gd name="connsiteY0" fmla="*/ 369000 h 2213955"/>
              <a:gd name="connsiteX1" fmla="*/ 369000 w 4420634"/>
              <a:gd name="connsiteY1" fmla="*/ 0 h 2213955"/>
              <a:gd name="connsiteX2" fmla="*/ 855135 w 4420634"/>
              <a:gd name="connsiteY2" fmla="*/ 0 h 2213955"/>
              <a:gd name="connsiteX3" fmla="*/ 1451754 w 4420634"/>
              <a:gd name="connsiteY3" fmla="*/ 0 h 2213955"/>
              <a:gd name="connsiteX4" fmla="*/ 1982083 w 4420634"/>
              <a:gd name="connsiteY4" fmla="*/ 0 h 2213955"/>
              <a:gd name="connsiteX5" fmla="*/ 2578703 w 4420634"/>
              <a:gd name="connsiteY5" fmla="*/ 0 h 2213955"/>
              <a:gd name="connsiteX6" fmla="*/ 2578703 w 4420634"/>
              <a:gd name="connsiteY6" fmla="*/ 0 h 2213955"/>
              <a:gd name="connsiteX7" fmla="*/ 3153386 w 4420634"/>
              <a:gd name="connsiteY7" fmla="*/ 0 h 2213955"/>
              <a:gd name="connsiteX8" fmla="*/ 3683862 w 4420634"/>
              <a:gd name="connsiteY8" fmla="*/ 0 h 2213955"/>
              <a:gd name="connsiteX9" fmla="*/ 4051634 w 4420634"/>
              <a:gd name="connsiteY9" fmla="*/ 0 h 2213955"/>
              <a:gd name="connsiteX10" fmla="*/ 4420634 w 4420634"/>
              <a:gd name="connsiteY10" fmla="*/ 369000 h 2213955"/>
              <a:gd name="connsiteX11" fmla="*/ 4420634 w 4420634"/>
              <a:gd name="connsiteY11" fmla="*/ 811788 h 2213955"/>
              <a:gd name="connsiteX12" fmla="*/ 4420634 w 4420634"/>
              <a:gd name="connsiteY12" fmla="*/ 1291474 h 2213955"/>
              <a:gd name="connsiteX13" fmla="*/ 4420634 w 4420634"/>
              <a:gd name="connsiteY13" fmla="*/ 1291474 h 2213955"/>
              <a:gd name="connsiteX14" fmla="*/ 4420634 w 4420634"/>
              <a:gd name="connsiteY14" fmla="*/ 1844963 h 2213955"/>
              <a:gd name="connsiteX15" fmla="*/ 4420634 w 4420634"/>
              <a:gd name="connsiteY15" fmla="*/ 1844955 h 2213955"/>
              <a:gd name="connsiteX16" fmla="*/ 4051634 w 4420634"/>
              <a:gd name="connsiteY16" fmla="*/ 2213955 h 2213955"/>
              <a:gd name="connsiteX17" fmla="*/ 3683862 w 4420634"/>
              <a:gd name="connsiteY17" fmla="*/ 2213955 h 2213955"/>
              <a:gd name="connsiteX18" fmla="*/ 4263569 w 4420634"/>
              <a:gd name="connsiteY18" fmla="*/ 2556565 h 2213955"/>
              <a:gd name="connsiteX19" fmla="*/ 3718796 w 4420634"/>
              <a:gd name="connsiteY19" fmla="*/ 2445788 h 2213955"/>
              <a:gd name="connsiteX20" fmla="*/ 3174022 w 4420634"/>
              <a:gd name="connsiteY20" fmla="*/ 2335011 h 2213955"/>
              <a:gd name="connsiteX21" fmla="*/ 2578703 w 4420634"/>
              <a:gd name="connsiteY21" fmla="*/ 2213955 h 2213955"/>
              <a:gd name="connsiteX22" fmla="*/ 2048374 w 4420634"/>
              <a:gd name="connsiteY22" fmla="*/ 2213955 h 2213955"/>
              <a:gd name="connsiteX23" fmla="*/ 1451754 w 4420634"/>
              <a:gd name="connsiteY23" fmla="*/ 2213955 h 2213955"/>
              <a:gd name="connsiteX24" fmla="*/ 921426 w 4420634"/>
              <a:gd name="connsiteY24" fmla="*/ 2213955 h 2213955"/>
              <a:gd name="connsiteX25" fmla="*/ 369000 w 4420634"/>
              <a:gd name="connsiteY25" fmla="*/ 2213955 h 2213955"/>
              <a:gd name="connsiteX26" fmla="*/ 0 w 4420634"/>
              <a:gd name="connsiteY26" fmla="*/ 1844955 h 2213955"/>
              <a:gd name="connsiteX27" fmla="*/ 0 w 4420634"/>
              <a:gd name="connsiteY27" fmla="*/ 1844963 h 2213955"/>
              <a:gd name="connsiteX28" fmla="*/ 0 w 4420634"/>
              <a:gd name="connsiteY28" fmla="*/ 1291474 h 2213955"/>
              <a:gd name="connsiteX29" fmla="*/ 0 w 4420634"/>
              <a:gd name="connsiteY29" fmla="*/ 1291474 h 2213955"/>
              <a:gd name="connsiteX30" fmla="*/ 0 w 4420634"/>
              <a:gd name="connsiteY30" fmla="*/ 811788 h 2213955"/>
              <a:gd name="connsiteX31" fmla="*/ 0 w 4420634"/>
              <a:gd name="connsiteY31" fmla="*/ 369000 h 22139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4420634" h="2213955" fill="none" extrusionOk="0">
                <a:moveTo>
                  <a:pt x="0" y="369000"/>
                </a:moveTo>
                <a:cubicBezTo>
                  <a:pt x="-4984" y="209280"/>
                  <a:pt x="177860" y="28100"/>
                  <a:pt x="369000" y="0"/>
                </a:cubicBezTo>
                <a:cubicBezTo>
                  <a:pt x="608784" y="17712"/>
                  <a:pt x="645396" y="21933"/>
                  <a:pt x="855135" y="0"/>
                </a:cubicBezTo>
                <a:cubicBezTo>
                  <a:pt x="1064874" y="-21933"/>
                  <a:pt x="1238658" y="13642"/>
                  <a:pt x="1451754" y="0"/>
                </a:cubicBezTo>
                <a:cubicBezTo>
                  <a:pt x="1664850" y="-13642"/>
                  <a:pt x="1762656" y="4545"/>
                  <a:pt x="1982083" y="0"/>
                </a:cubicBezTo>
                <a:cubicBezTo>
                  <a:pt x="2201510" y="-4545"/>
                  <a:pt x="2287171" y="19905"/>
                  <a:pt x="2578703" y="0"/>
                </a:cubicBezTo>
                <a:lnTo>
                  <a:pt x="2578703" y="0"/>
                </a:lnTo>
                <a:cubicBezTo>
                  <a:pt x="2744969" y="27522"/>
                  <a:pt x="3037412" y="20330"/>
                  <a:pt x="3153386" y="0"/>
                </a:cubicBezTo>
                <a:cubicBezTo>
                  <a:pt x="3269360" y="-20330"/>
                  <a:pt x="3465524" y="-20815"/>
                  <a:pt x="3683862" y="0"/>
                </a:cubicBezTo>
                <a:cubicBezTo>
                  <a:pt x="3867443" y="-9702"/>
                  <a:pt x="3877400" y="-3044"/>
                  <a:pt x="4051634" y="0"/>
                </a:cubicBezTo>
                <a:cubicBezTo>
                  <a:pt x="4261489" y="-4467"/>
                  <a:pt x="4458530" y="199129"/>
                  <a:pt x="4420634" y="369000"/>
                </a:cubicBezTo>
                <a:cubicBezTo>
                  <a:pt x="4420811" y="461705"/>
                  <a:pt x="4433472" y="680133"/>
                  <a:pt x="4420634" y="811788"/>
                </a:cubicBezTo>
                <a:cubicBezTo>
                  <a:pt x="4407796" y="943443"/>
                  <a:pt x="4402581" y="1161885"/>
                  <a:pt x="4420634" y="1291474"/>
                </a:cubicBezTo>
                <a:lnTo>
                  <a:pt x="4420634" y="1291474"/>
                </a:lnTo>
                <a:cubicBezTo>
                  <a:pt x="4441617" y="1479387"/>
                  <a:pt x="4401802" y="1702002"/>
                  <a:pt x="4420634" y="1844963"/>
                </a:cubicBezTo>
                <a:lnTo>
                  <a:pt x="4420634" y="1844955"/>
                </a:lnTo>
                <a:cubicBezTo>
                  <a:pt x="4456873" y="2060388"/>
                  <a:pt x="4272254" y="2246788"/>
                  <a:pt x="4051634" y="2213955"/>
                </a:cubicBezTo>
                <a:cubicBezTo>
                  <a:pt x="3936674" y="2196756"/>
                  <a:pt x="3845113" y="2207586"/>
                  <a:pt x="3683862" y="2213955"/>
                </a:cubicBezTo>
                <a:cubicBezTo>
                  <a:pt x="3971641" y="2387232"/>
                  <a:pt x="4101991" y="2438509"/>
                  <a:pt x="4263569" y="2556565"/>
                </a:cubicBezTo>
                <a:cubicBezTo>
                  <a:pt x="4075835" y="2534632"/>
                  <a:pt x="3942919" y="2515098"/>
                  <a:pt x="3718796" y="2445788"/>
                </a:cubicBezTo>
                <a:cubicBezTo>
                  <a:pt x="3494672" y="2376478"/>
                  <a:pt x="3376014" y="2380079"/>
                  <a:pt x="3174022" y="2335011"/>
                </a:cubicBezTo>
                <a:cubicBezTo>
                  <a:pt x="2972030" y="2289943"/>
                  <a:pt x="2740944" y="2233141"/>
                  <a:pt x="2578703" y="2213955"/>
                </a:cubicBezTo>
                <a:cubicBezTo>
                  <a:pt x="2450893" y="2222779"/>
                  <a:pt x="2279905" y="2188924"/>
                  <a:pt x="2048374" y="2213955"/>
                </a:cubicBezTo>
                <a:cubicBezTo>
                  <a:pt x="1816843" y="2238986"/>
                  <a:pt x="1744184" y="2185910"/>
                  <a:pt x="1451754" y="2213955"/>
                </a:cubicBezTo>
                <a:cubicBezTo>
                  <a:pt x="1159324" y="2242000"/>
                  <a:pt x="1042023" y="2195575"/>
                  <a:pt x="921426" y="2213955"/>
                </a:cubicBezTo>
                <a:cubicBezTo>
                  <a:pt x="800829" y="2232335"/>
                  <a:pt x="504817" y="2207918"/>
                  <a:pt x="369000" y="2213955"/>
                </a:cubicBezTo>
                <a:cubicBezTo>
                  <a:pt x="167591" y="2226751"/>
                  <a:pt x="12214" y="2084974"/>
                  <a:pt x="0" y="1844955"/>
                </a:cubicBezTo>
                <a:lnTo>
                  <a:pt x="0" y="1844963"/>
                </a:lnTo>
                <a:cubicBezTo>
                  <a:pt x="-343" y="1634052"/>
                  <a:pt x="19690" y="1543312"/>
                  <a:pt x="0" y="1291474"/>
                </a:cubicBezTo>
                <a:lnTo>
                  <a:pt x="0" y="1291474"/>
                </a:lnTo>
                <a:cubicBezTo>
                  <a:pt x="14709" y="1054922"/>
                  <a:pt x="-17604" y="1034043"/>
                  <a:pt x="0" y="811788"/>
                </a:cubicBezTo>
                <a:cubicBezTo>
                  <a:pt x="17604" y="589533"/>
                  <a:pt x="8890" y="535253"/>
                  <a:pt x="0" y="369000"/>
                </a:cubicBezTo>
                <a:close/>
              </a:path>
              <a:path w="4420634" h="2213955" stroke="0" extrusionOk="0">
                <a:moveTo>
                  <a:pt x="0" y="369000"/>
                </a:moveTo>
                <a:cubicBezTo>
                  <a:pt x="11494" y="180071"/>
                  <a:pt x="176686" y="-4816"/>
                  <a:pt x="369000" y="0"/>
                </a:cubicBezTo>
                <a:cubicBezTo>
                  <a:pt x="579333" y="7274"/>
                  <a:pt x="705119" y="21543"/>
                  <a:pt x="877232" y="0"/>
                </a:cubicBezTo>
                <a:cubicBezTo>
                  <a:pt x="1049345" y="-21543"/>
                  <a:pt x="1149522" y="-25647"/>
                  <a:pt x="1407560" y="0"/>
                </a:cubicBezTo>
                <a:cubicBezTo>
                  <a:pt x="1665598" y="25647"/>
                  <a:pt x="1728683" y="-21610"/>
                  <a:pt x="1959986" y="0"/>
                </a:cubicBezTo>
                <a:cubicBezTo>
                  <a:pt x="2191289" y="21610"/>
                  <a:pt x="2453986" y="21093"/>
                  <a:pt x="2578703" y="0"/>
                </a:cubicBezTo>
                <a:lnTo>
                  <a:pt x="2578703" y="0"/>
                </a:lnTo>
                <a:cubicBezTo>
                  <a:pt x="2807788" y="-13727"/>
                  <a:pt x="2883735" y="12641"/>
                  <a:pt x="3120231" y="0"/>
                </a:cubicBezTo>
                <a:cubicBezTo>
                  <a:pt x="3356727" y="-12641"/>
                  <a:pt x="3469925" y="-24061"/>
                  <a:pt x="3683862" y="0"/>
                </a:cubicBezTo>
                <a:cubicBezTo>
                  <a:pt x="3808735" y="-1077"/>
                  <a:pt x="3911919" y="-213"/>
                  <a:pt x="4051634" y="0"/>
                </a:cubicBezTo>
                <a:cubicBezTo>
                  <a:pt x="4242908" y="7863"/>
                  <a:pt x="4392159" y="139482"/>
                  <a:pt x="4420634" y="369000"/>
                </a:cubicBezTo>
                <a:cubicBezTo>
                  <a:pt x="4441674" y="565628"/>
                  <a:pt x="4420455" y="709369"/>
                  <a:pt x="4420634" y="830237"/>
                </a:cubicBezTo>
                <a:cubicBezTo>
                  <a:pt x="4420813" y="951105"/>
                  <a:pt x="4414894" y="1169572"/>
                  <a:pt x="4420634" y="1291474"/>
                </a:cubicBezTo>
                <a:lnTo>
                  <a:pt x="4420634" y="1291474"/>
                </a:lnTo>
                <a:cubicBezTo>
                  <a:pt x="4395975" y="1467743"/>
                  <a:pt x="4430203" y="1711372"/>
                  <a:pt x="4420634" y="1844963"/>
                </a:cubicBezTo>
                <a:lnTo>
                  <a:pt x="4420634" y="1844955"/>
                </a:lnTo>
                <a:cubicBezTo>
                  <a:pt x="4400732" y="2052083"/>
                  <a:pt x="4290194" y="2201420"/>
                  <a:pt x="4051634" y="2213955"/>
                </a:cubicBezTo>
                <a:cubicBezTo>
                  <a:pt x="3960693" y="2212820"/>
                  <a:pt x="3850608" y="2204926"/>
                  <a:pt x="3683862" y="2213955"/>
                </a:cubicBezTo>
                <a:cubicBezTo>
                  <a:pt x="3942618" y="2364260"/>
                  <a:pt x="4110245" y="2473439"/>
                  <a:pt x="4263569" y="2556565"/>
                </a:cubicBezTo>
                <a:cubicBezTo>
                  <a:pt x="4084475" y="2504283"/>
                  <a:pt x="3857364" y="2467792"/>
                  <a:pt x="3752493" y="2452640"/>
                </a:cubicBezTo>
                <a:cubicBezTo>
                  <a:pt x="3647622" y="2437488"/>
                  <a:pt x="3442435" y="2411033"/>
                  <a:pt x="3224568" y="2345289"/>
                </a:cubicBezTo>
                <a:cubicBezTo>
                  <a:pt x="3006701" y="2279545"/>
                  <a:pt x="2746664" y="2268455"/>
                  <a:pt x="2578703" y="2213955"/>
                </a:cubicBezTo>
                <a:cubicBezTo>
                  <a:pt x="2414353" y="2202461"/>
                  <a:pt x="2280442" y="2210673"/>
                  <a:pt x="2004180" y="2213955"/>
                </a:cubicBezTo>
                <a:cubicBezTo>
                  <a:pt x="1727918" y="2217237"/>
                  <a:pt x="1664396" y="2205422"/>
                  <a:pt x="1429657" y="2213955"/>
                </a:cubicBezTo>
                <a:cubicBezTo>
                  <a:pt x="1194918" y="2222488"/>
                  <a:pt x="1088620" y="2238181"/>
                  <a:pt x="921426" y="2213955"/>
                </a:cubicBezTo>
                <a:cubicBezTo>
                  <a:pt x="754232" y="2189729"/>
                  <a:pt x="628613" y="2206207"/>
                  <a:pt x="369000" y="2213955"/>
                </a:cubicBezTo>
                <a:cubicBezTo>
                  <a:pt x="166757" y="2207465"/>
                  <a:pt x="12729" y="2078721"/>
                  <a:pt x="0" y="1844955"/>
                </a:cubicBezTo>
                <a:lnTo>
                  <a:pt x="0" y="1844963"/>
                </a:lnTo>
                <a:cubicBezTo>
                  <a:pt x="-1325" y="1656307"/>
                  <a:pt x="21014" y="1534290"/>
                  <a:pt x="0" y="1291474"/>
                </a:cubicBezTo>
                <a:lnTo>
                  <a:pt x="0" y="1291474"/>
                </a:lnTo>
                <a:cubicBezTo>
                  <a:pt x="-14446" y="1194424"/>
                  <a:pt x="21476" y="911507"/>
                  <a:pt x="0" y="811788"/>
                </a:cubicBezTo>
                <a:cubicBezTo>
                  <a:pt x="-21476" y="712069"/>
                  <a:pt x="-21301" y="515731"/>
                  <a:pt x="0" y="369000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 w="19050">
            <a:solidFill>
              <a:srgbClr val="DC5A3C"/>
            </a:solidFill>
            <a:extLst>
              <a:ext uri="{C807C97D-BFC1-408E-A445-0C87EB9F89A2}">
                <ask:lineSketchStyleProps xmlns="" xmlns:ask="http://schemas.microsoft.com/office/drawing/2018/sketchyshapes" sd="2302018887">
                  <a:prstGeom prst="wedgeRoundRectCallout">
                    <a:avLst>
                      <a:gd name="adj1" fmla="val 46447"/>
                      <a:gd name="adj2" fmla="val 65475"/>
                      <a:gd name="adj3" fmla="val 16667"/>
                    </a:avLst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3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나누고 싶은 배려를</a:t>
            </a:r>
            <a:endParaRPr kumimoji="0" lang="en-US" altLang="ko-KR" sz="3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3100" dirty="0">
                <a:solidFill>
                  <a:prstClr val="black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생각하며</a:t>
            </a:r>
            <a:endParaRPr kumimoji="0" lang="en-US" altLang="ko-KR" sz="3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pic>
        <p:nvPicPr>
          <p:cNvPr id="10" name="그림 9" descr="위성이(가) 표시된 사진&#10;&#10;자동 생성된 설명">
            <a:extLst>
              <a:ext uri="{FF2B5EF4-FFF2-40B4-BE49-F238E27FC236}">
                <a16:creationId xmlns="" xmlns:a16="http://schemas.microsoft.com/office/drawing/2014/main" id="{3E215C53-018F-4DD8-B19D-C34EF73A6FD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55001" y="64411"/>
            <a:ext cx="1613542" cy="1356692"/>
          </a:xfrm>
          <a:prstGeom prst="rect">
            <a:avLst/>
          </a:prstGeom>
        </p:spPr>
      </p:pic>
      <p:sp>
        <p:nvSpPr>
          <p:cNvPr id="12" name="말풍선: 모서리가 둥근 사각형 11">
            <a:extLst>
              <a:ext uri="{FF2B5EF4-FFF2-40B4-BE49-F238E27FC236}">
                <a16:creationId xmlns="" xmlns:a16="http://schemas.microsoft.com/office/drawing/2014/main" id="{3DF8ADFF-BBED-4599-B86B-6E33F53D432A}"/>
              </a:ext>
            </a:extLst>
          </p:cNvPr>
          <p:cNvSpPr/>
          <p:nvPr/>
        </p:nvSpPr>
        <p:spPr>
          <a:xfrm>
            <a:off x="7579546" y="3218619"/>
            <a:ext cx="4420634" cy="2213955"/>
          </a:xfrm>
          <a:custGeom>
            <a:avLst/>
            <a:gdLst>
              <a:gd name="connsiteX0" fmla="*/ 0 w 4420634"/>
              <a:gd name="connsiteY0" fmla="*/ 369000 h 2213955"/>
              <a:gd name="connsiteX1" fmla="*/ 369000 w 4420634"/>
              <a:gd name="connsiteY1" fmla="*/ 0 h 2213955"/>
              <a:gd name="connsiteX2" fmla="*/ 736772 w 4420634"/>
              <a:gd name="connsiteY2" fmla="*/ 0 h 2213955"/>
              <a:gd name="connsiteX3" fmla="*/ 736772 w 4420634"/>
              <a:gd name="connsiteY3" fmla="*/ 0 h 2213955"/>
              <a:gd name="connsiteX4" fmla="*/ 1278300 w 4420634"/>
              <a:gd name="connsiteY4" fmla="*/ 0 h 2213955"/>
              <a:gd name="connsiteX5" fmla="*/ 1841931 w 4420634"/>
              <a:gd name="connsiteY5" fmla="*/ 0 h 2213955"/>
              <a:gd name="connsiteX6" fmla="*/ 2438551 w 4420634"/>
              <a:gd name="connsiteY6" fmla="*/ 0 h 2213955"/>
              <a:gd name="connsiteX7" fmla="*/ 3035171 w 4420634"/>
              <a:gd name="connsiteY7" fmla="*/ 0 h 2213955"/>
              <a:gd name="connsiteX8" fmla="*/ 3543402 w 4420634"/>
              <a:gd name="connsiteY8" fmla="*/ 0 h 2213955"/>
              <a:gd name="connsiteX9" fmla="*/ 4051634 w 4420634"/>
              <a:gd name="connsiteY9" fmla="*/ 0 h 2213955"/>
              <a:gd name="connsiteX10" fmla="*/ 4420634 w 4420634"/>
              <a:gd name="connsiteY10" fmla="*/ 369000 h 2213955"/>
              <a:gd name="connsiteX11" fmla="*/ 4420634 w 4420634"/>
              <a:gd name="connsiteY11" fmla="*/ 811788 h 2213955"/>
              <a:gd name="connsiteX12" fmla="*/ 4420634 w 4420634"/>
              <a:gd name="connsiteY12" fmla="*/ 1291474 h 2213955"/>
              <a:gd name="connsiteX13" fmla="*/ 4420634 w 4420634"/>
              <a:gd name="connsiteY13" fmla="*/ 1291474 h 2213955"/>
              <a:gd name="connsiteX14" fmla="*/ 4420634 w 4420634"/>
              <a:gd name="connsiteY14" fmla="*/ 1844963 h 2213955"/>
              <a:gd name="connsiteX15" fmla="*/ 4420634 w 4420634"/>
              <a:gd name="connsiteY15" fmla="*/ 1844955 h 2213955"/>
              <a:gd name="connsiteX16" fmla="*/ 4051634 w 4420634"/>
              <a:gd name="connsiteY16" fmla="*/ 2213955 h 2213955"/>
              <a:gd name="connsiteX17" fmla="*/ 3499208 w 4420634"/>
              <a:gd name="connsiteY17" fmla="*/ 2213955 h 2213955"/>
              <a:gd name="connsiteX18" fmla="*/ 3013074 w 4420634"/>
              <a:gd name="connsiteY18" fmla="*/ 2213955 h 2213955"/>
              <a:gd name="connsiteX19" fmla="*/ 2460648 w 4420634"/>
              <a:gd name="connsiteY19" fmla="*/ 2213955 h 2213955"/>
              <a:gd name="connsiteX20" fmla="*/ 1841931 w 4420634"/>
              <a:gd name="connsiteY20" fmla="*/ 2213955 h 2213955"/>
              <a:gd name="connsiteX21" fmla="*/ 1274846 w 4420634"/>
              <a:gd name="connsiteY21" fmla="*/ 2377061 h 2213955"/>
              <a:gd name="connsiteX22" fmla="*/ 690222 w 4420634"/>
              <a:gd name="connsiteY22" fmla="*/ 2545211 h 2213955"/>
              <a:gd name="connsiteX23" fmla="*/ 88059 w 4420634"/>
              <a:gd name="connsiteY23" fmla="*/ 2718405 h 2213955"/>
              <a:gd name="connsiteX24" fmla="*/ 405928 w 4420634"/>
              <a:gd name="connsiteY24" fmla="*/ 2471225 h 2213955"/>
              <a:gd name="connsiteX25" fmla="*/ 736772 w 4420634"/>
              <a:gd name="connsiteY25" fmla="*/ 2213955 h 2213955"/>
              <a:gd name="connsiteX26" fmla="*/ 369000 w 4420634"/>
              <a:gd name="connsiteY26" fmla="*/ 2213955 h 2213955"/>
              <a:gd name="connsiteX27" fmla="*/ 0 w 4420634"/>
              <a:gd name="connsiteY27" fmla="*/ 1844955 h 2213955"/>
              <a:gd name="connsiteX28" fmla="*/ 0 w 4420634"/>
              <a:gd name="connsiteY28" fmla="*/ 1844963 h 2213955"/>
              <a:gd name="connsiteX29" fmla="*/ 0 w 4420634"/>
              <a:gd name="connsiteY29" fmla="*/ 1291474 h 2213955"/>
              <a:gd name="connsiteX30" fmla="*/ 0 w 4420634"/>
              <a:gd name="connsiteY30" fmla="*/ 1291474 h 2213955"/>
              <a:gd name="connsiteX31" fmla="*/ 0 w 4420634"/>
              <a:gd name="connsiteY31" fmla="*/ 811788 h 2213955"/>
              <a:gd name="connsiteX32" fmla="*/ 0 w 4420634"/>
              <a:gd name="connsiteY32" fmla="*/ 369000 h 22139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4420634" h="2213955" fill="none" extrusionOk="0">
                <a:moveTo>
                  <a:pt x="0" y="369000"/>
                </a:moveTo>
                <a:cubicBezTo>
                  <a:pt x="-1350" y="122835"/>
                  <a:pt x="144293" y="-3766"/>
                  <a:pt x="369000" y="0"/>
                </a:cubicBezTo>
                <a:cubicBezTo>
                  <a:pt x="506586" y="-8037"/>
                  <a:pt x="639004" y="-5546"/>
                  <a:pt x="736772" y="0"/>
                </a:cubicBezTo>
                <a:lnTo>
                  <a:pt x="736772" y="0"/>
                </a:lnTo>
                <a:cubicBezTo>
                  <a:pt x="862726" y="-11786"/>
                  <a:pt x="1086934" y="-22088"/>
                  <a:pt x="1278300" y="0"/>
                </a:cubicBezTo>
                <a:cubicBezTo>
                  <a:pt x="1469666" y="22088"/>
                  <a:pt x="1726107" y="-3293"/>
                  <a:pt x="1841931" y="0"/>
                </a:cubicBezTo>
                <a:cubicBezTo>
                  <a:pt x="2069473" y="-25493"/>
                  <a:pt x="2170972" y="-24915"/>
                  <a:pt x="2438551" y="0"/>
                </a:cubicBezTo>
                <a:cubicBezTo>
                  <a:pt x="2706130" y="24915"/>
                  <a:pt x="2785139" y="1984"/>
                  <a:pt x="3035171" y="0"/>
                </a:cubicBezTo>
                <a:cubicBezTo>
                  <a:pt x="3285203" y="-1984"/>
                  <a:pt x="3367902" y="10254"/>
                  <a:pt x="3543402" y="0"/>
                </a:cubicBezTo>
                <a:cubicBezTo>
                  <a:pt x="3718902" y="-10254"/>
                  <a:pt x="3917413" y="13096"/>
                  <a:pt x="4051634" y="0"/>
                </a:cubicBezTo>
                <a:cubicBezTo>
                  <a:pt x="4254053" y="21318"/>
                  <a:pt x="4445462" y="176632"/>
                  <a:pt x="4420634" y="369000"/>
                </a:cubicBezTo>
                <a:cubicBezTo>
                  <a:pt x="4421707" y="529410"/>
                  <a:pt x="4429997" y="702090"/>
                  <a:pt x="4420634" y="811788"/>
                </a:cubicBezTo>
                <a:cubicBezTo>
                  <a:pt x="4411271" y="921486"/>
                  <a:pt x="4414057" y="1169720"/>
                  <a:pt x="4420634" y="1291474"/>
                </a:cubicBezTo>
                <a:lnTo>
                  <a:pt x="4420634" y="1291474"/>
                </a:lnTo>
                <a:cubicBezTo>
                  <a:pt x="4435637" y="1552433"/>
                  <a:pt x="4444260" y="1672208"/>
                  <a:pt x="4420634" y="1844963"/>
                </a:cubicBezTo>
                <a:lnTo>
                  <a:pt x="4420634" y="1844955"/>
                </a:lnTo>
                <a:cubicBezTo>
                  <a:pt x="4404352" y="2045059"/>
                  <a:pt x="4277241" y="2213243"/>
                  <a:pt x="4051634" y="2213955"/>
                </a:cubicBezTo>
                <a:cubicBezTo>
                  <a:pt x="3786063" y="2210408"/>
                  <a:pt x="3682169" y="2201943"/>
                  <a:pt x="3499208" y="2213955"/>
                </a:cubicBezTo>
                <a:cubicBezTo>
                  <a:pt x="3316247" y="2225967"/>
                  <a:pt x="3184620" y="2218726"/>
                  <a:pt x="3013074" y="2213955"/>
                </a:cubicBezTo>
                <a:cubicBezTo>
                  <a:pt x="2841528" y="2209184"/>
                  <a:pt x="2594710" y="2218760"/>
                  <a:pt x="2460648" y="2213955"/>
                </a:cubicBezTo>
                <a:cubicBezTo>
                  <a:pt x="2326586" y="2209150"/>
                  <a:pt x="2142711" y="2201562"/>
                  <a:pt x="1841931" y="2213955"/>
                </a:cubicBezTo>
                <a:cubicBezTo>
                  <a:pt x="1609007" y="2261331"/>
                  <a:pt x="1465629" y="2308546"/>
                  <a:pt x="1274846" y="2377061"/>
                </a:cubicBezTo>
                <a:cubicBezTo>
                  <a:pt x="1084063" y="2445576"/>
                  <a:pt x="857999" y="2490720"/>
                  <a:pt x="690222" y="2545211"/>
                </a:cubicBezTo>
                <a:cubicBezTo>
                  <a:pt x="522445" y="2599702"/>
                  <a:pt x="276737" y="2673364"/>
                  <a:pt x="88059" y="2718405"/>
                </a:cubicBezTo>
                <a:cubicBezTo>
                  <a:pt x="236109" y="2604764"/>
                  <a:pt x="320354" y="2516521"/>
                  <a:pt x="405928" y="2471225"/>
                </a:cubicBezTo>
                <a:cubicBezTo>
                  <a:pt x="491502" y="2425929"/>
                  <a:pt x="588882" y="2316839"/>
                  <a:pt x="736772" y="2213955"/>
                </a:cubicBezTo>
                <a:cubicBezTo>
                  <a:pt x="614927" y="2201550"/>
                  <a:pt x="473752" y="2212276"/>
                  <a:pt x="369000" y="2213955"/>
                </a:cubicBezTo>
                <a:cubicBezTo>
                  <a:pt x="164234" y="2219018"/>
                  <a:pt x="21906" y="2005161"/>
                  <a:pt x="0" y="1844955"/>
                </a:cubicBezTo>
                <a:lnTo>
                  <a:pt x="0" y="1844963"/>
                </a:lnTo>
                <a:cubicBezTo>
                  <a:pt x="-5669" y="1587565"/>
                  <a:pt x="-18558" y="1562481"/>
                  <a:pt x="0" y="1291474"/>
                </a:cubicBezTo>
                <a:lnTo>
                  <a:pt x="0" y="1291474"/>
                </a:lnTo>
                <a:cubicBezTo>
                  <a:pt x="19527" y="1122248"/>
                  <a:pt x="3248" y="982276"/>
                  <a:pt x="0" y="811788"/>
                </a:cubicBezTo>
                <a:cubicBezTo>
                  <a:pt x="-3248" y="641300"/>
                  <a:pt x="2533" y="562943"/>
                  <a:pt x="0" y="369000"/>
                </a:cubicBezTo>
                <a:close/>
              </a:path>
              <a:path w="4420634" h="2213955" stroke="0" extrusionOk="0">
                <a:moveTo>
                  <a:pt x="0" y="369000"/>
                </a:moveTo>
                <a:cubicBezTo>
                  <a:pt x="11494" y="180071"/>
                  <a:pt x="176686" y="-4816"/>
                  <a:pt x="369000" y="0"/>
                </a:cubicBezTo>
                <a:cubicBezTo>
                  <a:pt x="458684" y="3589"/>
                  <a:pt x="581172" y="10673"/>
                  <a:pt x="736772" y="0"/>
                </a:cubicBezTo>
                <a:lnTo>
                  <a:pt x="736772" y="0"/>
                </a:lnTo>
                <a:cubicBezTo>
                  <a:pt x="868378" y="-25171"/>
                  <a:pt x="1083392" y="-2439"/>
                  <a:pt x="1278300" y="0"/>
                </a:cubicBezTo>
                <a:cubicBezTo>
                  <a:pt x="1473208" y="2439"/>
                  <a:pt x="1651377" y="-22612"/>
                  <a:pt x="1841931" y="0"/>
                </a:cubicBezTo>
                <a:cubicBezTo>
                  <a:pt x="1999945" y="12587"/>
                  <a:pt x="2195974" y="-15436"/>
                  <a:pt x="2328066" y="0"/>
                </a:cubicBezTo>
                <a:cubicBezTo>
                  <a:pt x="2460158" y="15436"/>
                  <a:pt x="2747778" y="4295"/>
                  <a:pt x="2880491" y="0"/>
                </a:cubicBezTo>
                <a:cubicBezTo>
                  <a:pt x="3013205" y="-4295"/>
                  <a:pt x="3228147" y="9962"/>
                  <a:pt x="3366626" y="0"/>
                </a:cubicBezTo>
                <a:cubicBezTo>
                  <a:pt x="3505105" y="-9962"/>
                  <a:pt x="3780922" y="-3043"/>
                  <a:pt x="4051634" y="0"/>
                </a:cubicBezTo>
                <a:cubicBezTo>
                  <a:pt x="4242908" y="7863"/>
                  <a:pt x="4392159" y="139482"/>
                  <a:pt x="4420634" y="369000"/>
                </a:cubicBezTo>
                <a:cubicBezTo>
                  <a:pt x="4441674" y="565628"/>
                  <a:pt x="4420455" y="709369"/>
                  <a:pt x="4420634" y="830237"/>
                </a:cubicBezTo>
                <a:cubicBezTo>
                  <a:pt x="4420813" y="951105"/>
                  <a:pt x="4414894" y="1169572"/>
                  <a:pt x="4420634" y="1291474"/>
                </a:cubicBezTo>
                <a:lnTo>
                  <a:pt x="4420634" y="1291474"/>
                </a:lnTo>
                <a:cubicBezTo>
                  <a:pt x="4395975" y="1467743"/>
                  <a:pt x="4430203" y="1711372"/>
                  <a:pt x="4420634" y="1844963"/>
                </a:cubicBezTo>
                <a:lnTo>
                  <a:pt x="4420634" y="1844955"/>
                </a:lnTo>
                <a:cubicBezTo>
                  <a:pt x="4400732" y="2052083"/>
                  <a:pt x="4290194" y="2201420"/>
                  <a:pt x="4051634" y="2213955"/>
                </a:cubicBezTo>
                <a:cubicBezTo>
                  <a:pt x="3886406" y="2200503"/>
                  <a:pt x="3649069" y="2215636"/>
                  <a:pt x="3521305" y="2213955"/>
                </a:cubicBezTo>
                <a:cubicBezTo>
                  <a:pt x="3393541" y="2212274"/>
                  <a:pt x="3139310" y="2196462"/>
                  <a:pt x="2990977" y="2213955"/>
                </a:cubicBezTo>
                <a:cubicBezTo>
                  <a:pt x="2842644" y="2231448"/>
                  <a:pt x="2683470" y="2201833"/>
                  <a:pt x="2504842" y="2213955"/>
                </a:cubicBezTo>
                <a:cubicBezTo>
                  <a:pt x="2326215" y="2226077"/>
                  <a:pt x="2018040" y="2225764"/>
                  <a:pt x="1841931" y="2213955"/>
                </a:cubicBezTo>
                <a:cubicBezTo>
                  <a:pt x="1659790" y="2283973"/>
                  <a:pt x="1514252" y="2292645"/>
                  <a:pt x="1309923" y="2366972"/>
                </a:cubicBezTo>
                <a:cubicBezTo>
                  <a:pt x="1105594" y="2441298"/>
                  <a:pt x="897257" y="2499347"/>
                  <a:pt x="777915" y="2519988"/>
                </a:cubicBezTo>
                <a:cubicBezTo>
                  <a:pt x="658573" y="2540629"/>
                  <a:pt x="364329" y="2622537"/>
                  <a:pt x="88059" y="2718405"/>
                </a:cubicBezTo>
                <a:cubicBezTo>
                  <a:pt x="139920" y="2654424"/>
                  <a:pt x="296802" y="2558663"/>
                  <a:pt x="399441" y="2476269"/>
                </a:cubicBezTo>
                <a:cubicBezTo>
                  <a:pt x="502080" y="2393875"/>
                  <a:pt x="650753" y="2307696"/>
                  <a:pt x="736772" y="2213955"/>
                </a:cubicBezTo>
                <a:cubicBezTo>
                  <a:pt x="592427" y="2198483"/>
                  <a:pt x="514327" y="2208031"/>
                  <a:pt x="369000" y="2213955"/>
                </a:cubicBezTo>
                <a:cubicBezTo>
                  <a:pt x="172150" y="2184221"/>
                  <a:pt x="10416" y="2077823"/>
                  <a:pt x="0" y="1844955"/>
                </a:cubicBezTo>
                <a:lnTo>
                  <a:pt x="0" y="1844963"/>
                </a:lnTo>
                <a:cubicBezTo>
                  <a:pt x="-20996" y="1655851"/>
                  <a:pt x="-6811" y="1514658"/>
                  <a:pt x="0" y="1291474"/>
                </a:cubicBezTo>
                <a:lnTo>
                  <a:pt x="0" y="1291474"/>
                </a:lnTo>
                <a:cubicBezTo>
                  <a:pt x="-11899" y="1094187"/>
                  <a:pt x="12636" y="1058451"/>
                  <a:pt x="0" y="839462"/>
                </a:cubicBezTo>
                <a:cubicBezTo>
                  <a:pt x="-12636" y="620473"/>
                  <a:pt x="-15351" y="501661"/>
                  <a:pt x="0" y="369000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 w="19050">
            <a:solidFill>
              <a:srgbClr val="DC5A3C"/>
            </a:solidFill>
            <a:extLst>
              <a:ext uri="{C807C97D-BFC1-408E-A445-0C87EB9F89A2}">
                <ask:lineSketchStyleProps xmlns="" xmlns:ask="http://schemas.microsoft.com/office/drawing/2018/sketchyshapes" sd="2302018887">
                  <a:prstGeom prst="wedgeRoundRectCallout">
                    <a:avLst>
                      <a:gd name="adj1" fmla="val -48008"/>
                      <a:gd name="adj2" fmla="val 72785"/>
                      <a:gd name="adj3" fmla="val 16667"/>
                    </a:avLst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31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배려와 이해의</a:t>
            </a:r>
            <a:endParaRPr kumimoji="0" lang="en-US" altLang="ko-KR" sz="3100" b="0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3100" dirty="0">
                <a:solidFill>
                  <a:srgbClr val="7030A0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사탕 바구니를</a:t>
            </a:r>
            <a:endParaRPr lang="en-US" altLang="ko-KR" sz="3100" dirty="0">
              <a:solidFill>
                <a:srgbClr val="7030A0"/>
              </a:solidFill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3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만들어 봅시다</a:t>
            </a:r>
            <a:r>
              <a:rPr kumimoji="0" lang="en-US" altLang="ko-KR" sz="3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.</a:t>
            </a:r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xmlns="" id="{4A113DBC-63E9-47E8-B27A-0565B9613EE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143510" y="3324466"/>
            <a:ext cx="7685978" cy="35474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8320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80">
          <a:fgClr>
            <a:schemeClr val="accent4">
              <a:lumMod val="20000"/>
              <a:lumOff val="8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사각형: 둥근 모서리 24">
            <a:extLst>
              <a:ext uri="{FF2B5EF4-FFF2-40B4-BE49-F238E27FC236}">
                <a16:creationId xmlns="" xmlns:a16="http://schemas.microsoft.com/office/drawing/2014/main" id="{E0C0C48B-7D85-4958-94DA-426B04AF3A06}"/>
              </a:ext>
            </a:extLst>
          </p:cNvPr>
          <p:cNvSpPr/>
          <p:nvPr/>
        </p:nvSpPr>
        <p:spPr>
          <a:xfrm>
            <a:off x="5980014" y="1425426"/>
            <a:ext cx="5989565" cy="5253315"/>
          </a:xfrm>
          <a:prstGeom prst="roundRect">
            <a:avLst>
              <a:gd name="adj" fmla="val 13894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&lt;</a:t>
            </a:r>
            <a:r>
              <a:rPr kumimoji="0" lang="ko-KR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준비물</a:t>
            </a:r>
            <a:r>
              <a:rPr kumimoji="0" lang="en-US" altLang="ko-KR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&gt;</a:t>
            </a:r>
          </a:p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ko-KR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도안</a:t>
            </a:r>
            <a:r>
              <a:rPr kumimoji="0" lang="en-US" altLang="ko-KR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, </a:t>
            </a:r>
            <a:r>
              <a:rPr kumimoji="0" lang="ko-KR" alt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색 종이접시</a:t>
            </a:r>
            <a:r>
              <a:rPr kumimoji="0" lang="en-US" altLang="ko-KR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,</a:t>
            </a:r>
          </a:p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양면테이프</a:t>
            </a:r>
            <a:r>
              <a:rPr kumimoji="0" lang="en-US" altLang="ko-KR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, </a:t>
            </a:r>
            <a:r>
              <a:rPr kumimoji="0" lang="ko-KR" alt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가위</a:t>
            </a:r>
            <a:r>
              <a:rPr kumimoji="0" lang="en-US" altLang="ko-KR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, </a:t>
            </a:r>
            <a:r>
              <a:rPr kumimoji="0" lang="ko-KR" alt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풀</a:t>
            </a:r>
            <a:r>
              <a:rPr kumimoji="0" lang="en-US" altLang="ko-KR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,</a:t>
            </a:r>
          </a:p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3600" dirty="0">
                <a:solidFill>
                  <a:prstClr val="black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색연필</a:t>
            </a:r>
            <a:r>
              <a:rPr lang="en-US" altLang="ko-KR" sz="3600" dirty="0">
                <a:solidFill>
                  <a:prstClr val="black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, </a:t>
            </a:r>
            <a:r>
              <a:rPr lang="ko-KR" altLang="en-US" sz="3600" dirty="0">
                <a:solidFill>
                  <a:prstClr val="black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사인펜</a:t>
            </a:r>
            <a:endParaRPr kumimoji="0" lang="en-US" altLang="ko-KR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sp>
        <p:nvSpPr>
          <p:cNvPr id="4" name="사각형: 둥근 모서리 3">
            <a:extLst>
              <a:ext uri="{FF2B5EF4-FFF2-40B4-BE49-F238E27FC236}">
                <a16:creationId xmlns="" xmlns:a16="http://schemas.microsoft.com/office/drawing/2014/main" id="{ECCDA43B-2584-447C-840F-9EE40674FC1C}"/>
              </a:ext>
            </a:extLst>
          </p:cNvPr>
          <p:cNvSpPr/>
          <p:nvPr/>
        </p:nvSpPr>
        <p:spPr>
          <a:xfrm>
            <a:off x="57784" y="179259"/>
            <a:ext cx="12017339" cy="1053025"/>
          </a:xfrm>
          <a:custGeom>
            <a:avLst/>
            <a:gdLst>
              <a:gd name="connsiteX0" fmla="*/ 0 w 12017339"/>
              <a:gd name="connsiteY0" fmla="*/ 175508 h 1053025"/>
              <a:gd name="connsiteX1" fmla="*/ 175508 w 12017339"/>
              <a:gd name="connsiteY1" fmla="*/ 0 h 1053025"/>
              <a:gd name="connsiteX2" fmla="*/ 1095089 w 12017339"/>
              <a:gd name="connsiteY2" fmla="*/ 0 h 1053025"/>
              <a:gd name="connsiteX3" fmla="*/ 1664680 w 12017339"/>
              <a:gd name="connsiteY3" fmla="*/ 0 h 1053025"/>
              <a:gd name="connsiteX4" fmla="*/ 2117608 w 12017339"/>
              <a:gd name="connsiteY4" fmla="*/ 0 h 1053025"/>
              <a:gd name="connsiteX5" fmla="*/ 2920525 w 12017339"/>
              <a:gd name="connsiteY5" fmla="*/ 0 h 1053025"/>
              <a:gd name="connsiteX6" fmla="*/ 3606779 w 12017339"/>
              <a:gd name="connsiteY6" fmla="*/ 0 h 1053025"/>
              <a:gd name="connsiteX7" fmla="*/ 4293034 w 12017339"/>
              <a:gd name="connsiteY7" fmla="*/ 0 h 1053025"/>
              <a:gd name="connsiteX8" fmla="*/ 4979288 w 12017339"/>
              <a:gd name="connsiteY8" fmla="*/ 0 h 1053025"/>
              <a:gd name="connsiteX9" fmla="*/ 5665542 w 12017339"/>
              <a:gd name="connsiteY9" fmla="*/ 0 h 1053025"/>
              <a:gd name="connsiteX10" fmla="*/ 6118470 w 12017339"/>
              <a:gd name="connsiteY10" fmla="*/ 0 h 1053025"/>
              <a:gd name="connsiteX11" fmla="*/ 6454735 w 12017339"/>
              <a:gd name="connsiteY11" fmla="*/ 0 h 1053025"/>
              <a:gd name="connsiteX12" fmla="*/ 7024326 w 12017339"/>
              <a:gd name="connsiteY12" fmla="*/ 0 h 1053025"/>
              <a:gd name="connsiteX13" fmla="*/ 7477254 w 12017339"/>
              <a:gd name="connsiteY13" fmla="*/ 0 h 1053025"/>
              <a:gd name="connsiteX14" fmla="*/ 8046845 w 12017339"/>
              <a:gd name="connsiteY14" fmla="*/ 0 h 1053025"/>
              <a:gd name="connsiteX15" fmla="*/ 8383109 w 12017339"/>
              <a:gd name="connsiteY15" fmla="*/ 0 h 1053025"/>
              <a:gd name="connsiteX16" fmla="*/ 9069364 w 12017339"/>
              <a:gd name="connsiteY16" fmla="*/ 0 h 1053025"/>
              <a:gd name="connsiteX17" fmla="*/ 9872281 w 12017339"/>
              <a:gd name="connsiteY17" fmla="*/ 0 h 1053025"/>
              <a:gd name="connsiteX18" fmla="*/ 10325209 w 12017339"/>
              <a:gd name="connsiteY18" fmla="*/ 0 h 1053025"/>
              <a:gd name="connsiteX19" fmla="*/ 11128127 w 12017339"/>
              <a:gd name="connsiteY19" fmla="*/ 0 h 1053025"/>
              <a:gd name="connsiteX20" fmla="*/ 11841831 w 12017339"/>
              <a:gd name="connsiteY20" fmla="*/ 0 h 1053025"/>
              <a:gd name="connsiteX21" fmla="*/ 12017339 w 12017339"/>
              <a:gd name="connsiteY21" fmla="*/ 175508 h 1053025"/>
              <a:gd name="connsiteX22" fmla="*/ 12017339 w 12017339"/>
              <a:gd name="connsiteY22" fmla="*/ 505452 h 1053025"/>
              <a:gd name="connsiteX23" fmla="*/ 12017339 w 12017339"/>
              <a:gd name="connsiteY23" fmla="*/ 877517 h 1053025"/>
              <a:gd name="connsiteX24" fmla="*/ 11841831 w 12017339"/>
              <a:gd name="connsiteY24" fmla="*/ 1053025 h 1053025"/>
              <a:gd name="connsiteX25" fmla="*/ 11038913 w 12017339"/>
              <a:gd name="connsiteY25" fmla="*/ 1053025 h 1053025"/>
              <a:gd name="connsiteX26" fmla="*/ 10235996 w 12017339"/>
              <a:gd name="connsiteY26" fmla="*/ 1053025 h 1053025"/>
              <a:gd name="connsiteX27" fmla="*/ 9433078 w 12017339"/>
              <a:gd name="connsiteY27" fmla="*/ 1053025 h 1053025"/>
              <a:gd name="connsiteX28" fmla="*/ 8630161 w 12017339"/>
              <a:gd name="connsiteY28" fmla="*/ 1053025 h 1053025"/>
              <a:gd name="connsiteX29" fmla="*/ 7710580 w 12017339"/>
              <a:gd name="connsiteY29" fmla="*/ 1053025 h 1053025"/>
              <a:gd name="connsiteX30" fmla="*/ 7257652 w 12017339"/>
              <a:gd name="connsiteY30" fmla="*/ 1053025 h 1053025"/>
              <a:gd name="connsiteX31" fmla="*/ 6921388 w 12017339"/>
              <a:gd name="connsiteY31" fmla="*/ 1053025 h 1053025"/>
              <a:gd name="connsiteX32" fmla="*/ 6235133 w 12017339"/>
              <a:gd name="connsiteY32" fmla="*/ 1053025 h 1053025"/>
              <a:gd name="connsiteX33" fmla="*/ 5782206 w 12017339"/>
              <a:gd name="connsiteY33" fmla="*/ 1053025 h 1053025"/>
              <a:gd name="connsiteX34" fmla="*/ 5095951 w 12017339"/>
              <a:gd name="connsiteY34" fmla="*/ 1053025 h 1053025"/>
              <a:gd name="connsiteX35" fmla="*/ 4409697 w 12017339"/>
              <a:gd name="connsiteY35" fmla="*/ 1053025 h 1053025"/>
              <a:gd name="connsiteX36" fmla="*/ 3956769 w 12017339"/>
              <a:gd name="connsiteY36" fmla="*/ 1053025 h 1053025"/>
              <a:gd name="connsiteX37" fmla="*/ 3620505 w 12017339"/>
              <a:gd name="connsiteY37" fmla="*/ 1053025 h 1053025"/>
              <a:gd name="connsiteX38" fmla="*/ 3167577 w 12017339"/>
              <a:gd name="connsiteY38" fmla="*/ 1053025 h 1053025"/>
              <a:gd name="connsiteX39" fmla="*/ 2364659 w 12017339"/>
              <a:gd name="connsiteY39" fmla="*/ 1053025 h 1053025"/>
              <a:gd name="connsiteX40" fmla="*/ 1561742 w 12017339"/>
              <a:gd name="connsiteY40" fmla="*/ 1053025 h 1053025"/>
              <a:gd name="connsiteX41" fmla="*/ 1108814 w 12017339"/>
              <a:gd name="connsiteY41" fmla="*/ 1053025 h 1053025"/>
              <a:gd name="connsiteX42" fmla="*/ 175508 w 12017339"/>
              <a:gd name="connsiteY42" fmla="*/ 1053025 h 1053025"/>
              <a:gd name="connsiteX43" fmla="*/ 0 w 12017339"/>
              <a:gd name="connsiteY43" fmla="*/ 877517 h 1053025"/>
              <a:gd name="connsiteX44" fmla="*/ 0 w 12017339"/>
              <a:gd name="connsiteY44" fmla="*/ 519492 h 1053025"/>
              <a:gd name="connsiteX45" fmla="*/ 0 w 12017339"/>
              <a:gd name="connsiteY45" fmla="*/ 175508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12017339" h="1053025" fill="none" extrusionOk="0">
                <a:moveTo>
                  <a:pt x="0" y="175508"/>
                </a:moveTo>
                <a:cubicBezTo>
                  <a:pt x="6989" y="66082"/>
                  <a:pt x="79325" y="-2677"/>
                  <a:pt x="175508" y="0"/>
                </a:cubicBezTo>
                <a:cubicBezTo>
                  <a:pt x="485314" y="26317"/>
                  <a:pt x="814426" y="-34247"/>
                  <a:pt x="1095089" y="0"/>
                </a:cubicBezTo>
                <a:cubicBezTo>
                  <a:pt x="1375752" y="34247"/>
                  <a:pt x="1421820" y="13902"/>
                  <a:pt x="1664680" y="0"/>
                </a:cubicBezTo>
                <a:cubicBezTo>
                  <a:pt x="1907540" y="-13902"/>
                  <a:pt x="1914590" y="-20478"/>
                  <a:pt x="2117608" y="0"/>
                </a:cubicBezTo>
                <a:cubicBezTo>
                  <a:pt x="2320626" y="20478"/>
                  <a:pt x="2697967" y="17073"/>
                  <a:pt x="2920525" y="0"/>
                </a:cubicBezTo>
                <a:cubicBezTo>
                  <a:pt x="3143083" y="-17073"/>
                  <a:pt x="3347692" y="-20178"/>
                  <a:pt x="3606779" y="0"/>
                </a:cubicBezTo>
                <a:cubicBezTo>
                  <a:pt x="3865866" y="20178"/>
                  <a:pt x="4052758" y="-11993"/>
                  <a:pt x="4293034" y="0"/>
                </a:cubicBezTo>
                <a:cubicBezTo>
                  <a:pt x="4533311" y="11993"/>
                  <a:pt x="4780671" y="15178"/>
                  <a:pt x="4979288" y="0"/>
                </a:cubicBezTo>
                <a:cubicBezTo>
                  <a:pt x="5177905" y="-15178"/>
                  <a:pt x="5462699" y="33230"/>
                  <a:pt x="5665542" y="0"/>
                </a:cubicBezTo>
                <a:cubicBezTo>
                  <a:pt x="5868385" y="-33230"/>
                  <a:pt x="6023634" y="19043"/>
                  <a:pt x="6118470" y="0"/>
                </a:cubicBezTo>
                <a:cubicBezTo>
                  <a:pt x="6213306" y="-19043"/>
                  <a:pt x="6322503" y="-4363"/>
                  <a:pt x="6454735" y="0"/>
                </a:cubicBezTo>
                <a:cubicBezTo>
                  <a:pt x="6586968" y="4363"/>
                  <a:pt x="6894856" y="-27733"/>
                  <a:pt x="7024326" y="0"/>
                </a:cubicBezTo>
                <a:cubicBezTo>
                  <a:pt x="7153796" y="27733"/>
                  <a:pt x="7331210" y="20516"/>
                  <a:pt x="7477254" y="0"/>
                </a:cubicBezTo>
                <a:cubicBezTo>
                  <a:pt x="7623298" y="-20516"/>
                  <a:pt x="7814900" y="-10224"/>
                  <a:pt x="8046845" y="0"/>
                </a:cubicBezTo>
                <a:cubicBezTo>
                  <a:pt x="8278790" y="10224"/>
                  <a:pt x="8226440" y="5339"/>
                  <a:pt x="8383109" y="0"/>
                </a:cubicBezTo>
                <a:cubicBezTo>
                  <a:pt x="8539778" y="-5339"/>
                  <a:pt x="8751826" y="17490"/>
                  <a:pt x="9069364" y="0"/>
                </a:cubicBezTo>
                <a:cubicBezTo>
                  <a:pt x="9386902" y="-17490"/>
                  <a:pt x="9555199" y="38523"/>
                  <a:pt x="9872281" y="0"/>
                </a:cubicBezTo>
                <a:cubicBezTo>
                  <a:pt x="10189363" y="-38523"/>
                  <a:pt x="10195246" y="7147"/>
                  <a:pt x="10325209" y="0"/>
                </a:cubicBezTo>
                <a:cubicBezTo>
                  <a:pt x="10455172" y="-7147"/>
                  <a:pt x="10900100" y="-5317"/>
                  <a:pt x="11128127" y="0"/>
                </a:cubicBezTo>
                <a:cubicBezTo>
                  <a:pt x="11356154" y="5317"/>
                  <a:pt x="11649774" y="-32376"/>
                  <a:pt x="11841831" y="0"/>
                </a:cubicBezTo>
                <a:cubicBezTo>
                  <a:pt x="11934142" y="-12508"/>
                  <a:pt x="12030450" y="88470"/>
                  <a:pt x="12017339" y="175508"/>
                </a:cubicBezTo>
                <a:cubicBezTo>
                  <a:pt x="12011305" y="285874"/>
                  <a:pt x="12005367" y="351717"/>
                  <a:pt x="12017339" y="505452"/>
                </a:cubicBezTo>
                <a:cubicBezTo>
                  <a:pt x="12029311" y="659187"/>
                  <a:pt x="12025438" y="732426"/>
                  <a:pt x="12017339" y="877517"/>
                </a:cubicBezTo>
                <a:cubicBezTo>
                  <a:pt x="12008159" y="956892"/>
                  <a:pt x="11926397" y="1051460"/>
                  <a:pt x="11841831" y="1053025"/>
                </a:cubicBezTo>
                <a:cubicBezTo>
                  <a:pt x="11553467" y="1083722"/>
                  <a:pt x="11248298" y="1036617"/>
                  <a:pt x="11038913" y="1053025"/>
                </a:cubicBezTo>
                <a:cubicBezTo>
                  <a:pt x="10829528" y="1069433"/>
                  <a:pt x="10552291" y="1033819"/>
                  <a:pt x="10235996" y="1053025"/>
                </a:cubicBezTo>
                <a:cubicBezTo>
                  <a:pt x="9919701" y="1072231"/>
                  <a:pt x="9830416" y="1015579"/>
                  <a:pt x="9433078" y="1053025"/>
                </a:cubicBezTo>
                <a:cubicBezTo>
                  <a:pt x="9035740" y="1090471"/>
                  <a:pt x="8963912" y="1066925"/>
                  <a:pt x="8630161" y="1053025"/>
                </a:cubicBezTo>
                <a:cubicBezTo>
                  <a:pt x="8296410" y="1039125"/>
                  <a:pt x="7988047" y="1057955"/>
                  <a:pt x="7710580" y="1053025"/>
                </a:cubicBezTo>
                <a:cubicBezTo>
                  <a:pt x="7433113" y="1048095"/>
                  <a:pt x="7375501" y="1044992"/>
                  <a:pt x="7257652" y="1053025"/>
                </a:cubicBezTo>
                <a:cubicBezTo>
                  <a:pt x="7139803" y="1061058"/>
                  <a:pt x="7081172" y="1047846"/>
                  <a:pt x="6921388" y="1053025"/>
                </a:cubicBezTo>
                <a:cubicBezTo>
                  <a:pt x="6761604" y="1058204"/>
                  <a:pt x="6454925" y="1040948"/>
                  <a:pt x="6235133" y="1053025"/>
                </a:cubicBezTo>
                <a:cubicBezTo>
                  <a:pt x="6015341" y="1065102"/>
                  <a:pt x="5949524" y="1034380"/>
                  <a:pt x="5782206" y="1053025"/>
                </a:cubicBezTo>
                <a:cubicBezTo>
                  <a:pt x="5614888" y="1071670"/>
                  <a:pt x="5237860" y="1028001"/>
                  <a:pt x="5095951" y="1053025"/>
                </a:cubicBezTo>
                <a:cubicBezTo>
                  <a:pt x="4954042" y="1078049"/>
                  <a:pt x="4716521" y="1056662"/>
                  <a:pt x="4409697" y="1053025"/>
                </a:cubicBezTo>
                <a:cubicBezTo>
                  <a:pt x="4102873" y="1049388"/>
                  <a:pt x="4119816" y="1063301"/>
                  <a:pt x="3956769" y="1053025"/>
                </a:cubicBezTo>
                <a:cubicBezTo>
                  <a:pt x="3793722" y="1042749"/>
                  <a:pt x="3749166" y="1067841"/>
                  <a:pt x="3620505" y="1053025"/>
                </a:cubicBezTo>
                <a:cubicBezTo>
                  <a:pt x="3491844" y="1038209"/>
                  <a:pt x="3294259" y="1060772"/>
                  <a:pt x="3167577" y="1053025"/>
                </a:cubicBezTo>
                <a:cubicBezTo>
                  <a:pt x="3040895" y="1045278"/>
                  <a:pt x="2659063" y="1056239"/>
                  <a:pt x="2364659" y="1053025"/>
                </a:cubicBezTo>
                <a:cubicBezTo>
                  <a:pt x="2070255" y="1049811"/>
                  <a:pt x="1829243" y="1044538"/>
                  <a:pt x="1561742" y="1053025"/>
                </a:cubicBezTo>
                <a:cubicBezTo>
                  <a:pt x="1294241" y="1061512"/>
                  <a:pt x="1315594" y="1042959"/>
                  <a:pt x="1108814" y="1053025"/>
                </a:cubicBezTo>
                <a:cubicBezTo>
                  <a:pt x="902034" y="1063091"/>
                  <a:pt x="558018" y="1037845"/>
                  <a:pt x="175508" y="1053025"/>
                </a:cubicBezTo>
                <a:cubicBezTo>
                  <a:pt x="79639" y="1050313"/>
                  <a:pt x="5347" y="980339"/>
                  <a:pt x="0" y="877517"/>
                </a:cubicBezTo>
                <a:cubicBezTo>
                  <a:pt x="3304" y="729535"/>
                  <a:pt x="-17179" y="661089"/>
                  <a:pt x="0" y="519492"/>
                </a:cubicBezTo>
                <a:cubicBezTo>
                  <a:pt x="17179" y="377895"/>
                  <a:pt x="-15116" y="280009"/>
                  <a:pt x="0" y="175508"/>
                </a:cubicBezTo>
                <a:close/>
              </a:path>
              <a:path w="12017339" h="1053025" stroke="0" extrusionOk="0">
                <a:moveTo>
                  <a:pt x="0" y="175508"/>
                </a:moveTo>
                <a:cubicBezTo>
                  <a:pt x="-9630" y="75194"/>
                  <a:pt x="55749" y="-3925"/>
                  <a:pt x="175508" y="0"/>
                </a:cubicBezTo>
                <a:cubicBezTo>
                  <a:pt x="566169" y="-28624"/>
                  <a:pt x="798264" y="40505"/>
                  <a:pt x="1095089" y="0"/>
                </a:cubicBezTo>
                <a:cubicBezTo>
                  <a:pt x="1391914" y="-40505"/>
                  <a:pt x="1712789" y="33665"/>
                  <a:pt x="1898006" y="0"/>
                </a:cubicBezTo>
                <a:cubicBezTo>
                  <a:pt x="2083223" y="-33665"/>
                  <a:pt x="2416493" y="-21785"/>
                  <a:pt x="2817587" y="0"/>
                </a:cubicBezTo>
                <a:cubicBezTo>
                  <a:pt x="3218681" y="21785"/>
                  <a:pt x="3045357" y="3285"/>
                  <a:pt x="3270515" y="0"/>
                </a:cubicBezTo>
                <a:cubicBezTo>
                  <a:pt x="3495673" y="-3285"/>
                  <a:pt x="3645931" y="-19292"/>
                  <a:pt x="3956769" y="0"/>
                </a:cubicBezTo>
                <a:cubicBezTo>
                  <a:pt x="4267607" y="19292"/>
                  <a:pt x="4152420" y="4788"/>
                  <a:pt x="4293034" y="0"/>
                </a:cubicBezTo>
                <a:cubicBezTo>
                  <a:pt x="4433649" y="-4788"/>
                  <a:pt x="4787649" y="-7057"/>
                  <a:pt x="5212615" y="0"/>
                </a:cubicBezTo>
                <a:cubicBezTo>
                  <a:pt x="5637581" y="7057"/>
                  <a:pt x="5464367" y="-215"/>
                  <a:pt x="5548879" y="0"/>
                </a:cubicBezTo>
                <a:cubicBezTo>
                  <a:pt x="5633391" y="215"/>
                  <a:pt x="6116120" y="-30573"/>
                  <a:pt x="6468460" y="0"/>
                </a:cubicBezTo>
                <a:cubicBezTo>
                  <a:pt x="6820800" y="30573"/>
                  <a:pt x="6710669" y="-10296"/>
                  <a:pt x="6804724" y="0"/>
                </a:cubicBezTo>
                <a:cubicBezTo>
                  <a:pt x="6898779" y="10296"/>
                  <a:pt x="7499261" y="-19918"/>
                  <a:pt x="7724305" y="0"/>
                </a:cubicBezTo>
                <a:cubicBezTo>
                  <a:pt x="7949349" y="19918"/>
                  <a:pt x="8120676" y="21586"/>
                  <a:pt x="8410560" y="0"/>
                </a:cubicBezTo>
                <a:cubicBezTo>
                  <a:pt x="8700445" y="-21586"/>
                  <a:pt x="9041236" y="-25870"/>
                  <a:pt x="9213477" y="0"/>
                </a:cubicBezTo>
                <a:cubicBezTo>
                  <a:pt x="9385718" y="25870"/>
                  <a:pt x="9480063" y="-3124"/>
                  <a:pt x="9549742" y="0"/>
                </a:cubicBezTo>
                <a:cubicBezTo>
                  <a:pt x="9619422" y="3124"/>
                  <a:pt x="10044423" y="26299"/>
                  <a:pt x="10352659" y="0"/>
                </a:cubicBezTo>
                <a:cubicBezTo>
                  <a:pt x="10660895" y="-26299"/>
                  <a:pt x="10575008" y="14561"/>
                  <a:pt x="10688924" y="0"/>
                </a:cubicBezTo>
                <a:cubicBezTo>
                  <a:pt x="10802840" y="-14561"/>
                  <a:pt x="11569101" y="17653"/>
                  <a:pt x="11841831" y="0"/>
                </a:cubicBezTo>
                <a:cubicBezTo>
                  <a:pt x="11917186" y="8008"/>
                  <a:pt x="12016679" y="62766"/>
                  <a:pt x="12017339" y="175508"/>
                </a:cubicBezTo>
                <a:cubicBezTo>
                  <a:pt x="12003952" y="341906"/>
                  <a:pt x="12003989" y="374615"/>
                  <a:pt x="12017339" y="512472"/>
                </a:cubicBezTo>
                <a:cubicBezTo>
                  <a:pt x="12030689" y="650329"/>
                  <a:pt x="12021389" y="795041"/>
                  <a:pt x="12017339" y="877517"/>
                </a:cubicBezTo>
                <a:cubicBezTo>
                  <a:pt x="12010615" y="961690"/>
                  <a:pt x="11938887" y="1040675"/>
                  <a:pt x="11841831" y="1053025"/>
                </a:cubicBezTo>
                <a:cubicBezTo>
                  <a:pt x="11516827" y="1029837"/>
                  <a:pt x="11299700" y="1072034"/>
                  <a:pt x="11155577" y="1053025"/>
                </a:cubicBezTo>
                <a:cubicBezTo>
                  <a:pt x="11011454" y="1034016"/>
                  <a:pt x="10689364" y="1087636"/>
                  <a:pt x="10352659" y="1053025"/>
                </a:cubicBezTo>
                <a:cubicBezTo>
                  <a:pt x="10015954" y="1018414"/>
                  <a:pt x="9927288" y="1090372"/>
                  <a:pt x="9549742" y="1053025"/>
                </a:cubicBezTo>
                <a:cubicBezTo>
                  <a:pt x="9172196" y="1015678"/>
                  <a:pt x="9331023" y="1051410"/>
                  <a:pt x="9213477" y="1053025"/>
                </a:cubicBezTo>
                <a:cubicBezTo>
                  <a:pt x="9095932" y="1054640"/>
                  <a:pt x="8886729" y="1037304"/>
                  <a:pt x="8760549" y="1053025"/>
                </a:cubicBezTo>
                <a:cubicBezTo>
                  <a:pt x="8634369" y="1068746"/>
                  <a:pt x="8557576" y="1041970"/>
                  <a:pt x="8424285" y="1053025"/>
                </a:cubicBezTo>
                <a:cubicBezTo>
                  <a:pt x="8290994" y="1064080"/>
                  <a:pt x="7986411" y="1041561"/>
                  <a:pt x="7854694" y="1053025"/>
                </a:cubicBezTo>
                <a:cubicBezTo>
                  <a:pt x="7722977" y="1064489"/>
                  <a:pt x="7544350" y="1037880"/>
                  <a:pt x="7401766" y="1053025"/>
                </a:cubicBezTo>
                <a:cubicBezTo>
                  <a:pt x="7259182" y="1068170"/>
                  <a:pt x="6852919" y="1046044"/>
                  <a:pt x="6598848" y="1053025"/>
                </a:cubicBezTo>
                <a:cubicBezTo>
                  <a:pt x="6344777" y="1060006"/>
                  <a:pt x="6244082" y="1064662"/>
                  <a:pt x="6145920" y="1053025"/>
                </a:cubicBezTo>
                <a:cubicBezTo>
                  <a:pt x="6047758" y="1041388"/>
                  <a:pt x="5666756" y="1076622"/>
                  <a:pt x="5226340" y="1053025"/>
                </a:cubicBezTo>
                <a:cubicBezTo>
                  <a:pt x="4785924" y="1029428"/>
                  <a:pt x="4576756" y="1077633"/>
                  <a:pt x="4306759" y="1053025"/>
                </a:cubicBezTo>
                <a:cubicBezTo>
                  <a:pt x="4036762" y="1028417"/>
                  <a:pt x="4072216" y="1059164"/>
                  <a:pt x="3970494" y="1053025"/>
                </a:cubicBezTo>
                <a:cubicBezTo>
                  <a:pt x="3868773" y="1046886"/>
                  <a:pt x="3529473" y="1056681"/>
                  <a:pt x="3400903" y="1053025"/>
                </a:cubicBezTo>
                <a:cubicBezTo>
                  <a:pt x="3272333" y="1049369"/>
                  <a:pt x="3072413" y="1064884"/>
                  <a:pt x="2831312" y="1053025"/>
                </a:cubicBezTo>
                <a:cubicBezTo>
                  <a:pt x="2590211" y="1041166"/>
                  <a:pt x="2662022" y="1050947"/>
                  <a:pt x="2495048" y="1053025"/>
                </a:cubicBezTo>
                <a:cubicBezTo>
                  <a:pt x="2328074" y="1055103"/>
                  <a:pt x="1924203" y="1031056"/>
                  <a:pt x="1575467" y="1053025"/>
                </a:cubicBezTo>
                <a:cubicBezTo>
                  <a:pt x="1226731" y="1074994"/>
                  <a:pt x="1050858" y="1057469"/>
                  <a:pt x="889212" y="1053025"/>
                </a:cubicBezTo>
                <a:cubicBezTo>
                  <a:pt x="727567" y="1048581"/>
                  <a:pt x="395512" y="1030422"/>
                  <a:pt x="175508" y="1053025"/>
                </a:cubicBezTo>
                <a:cubicBezTo>
                  <a:pt x="92523" y="1055553"/>
                  <a:pt x="2257" y="987109"/>
                  <a:pt x="0" y="877517"/>
                </a:cubicBezTo>
                <a:cubicBezTo>
                  <a:pt x="17731" y="787340"/>
                  <a:pt x="14037" y="664119"/>
                  <a:pt x="0" y="512472"/>
                </a:cubicBezTo>
                <a:cubicBezTo>
                  <a:pt x="-14037" y="360825"/>
                  <a:pt x="2874" y="282703"/>
                  <a:pt x="0" y="175508"/>
                </a:cubicBezTo>
                <a:close/>
              </a:path>
            </a:pathLst>
          </a:custGeom>
          <a:solidFill>
            <a:schemeClr val="bg1">
              <a:alpha val="57000"/>
            </a:schemeClr>
          </a:solidFill>
          <a:ln w="19050">
            <a:solidFill>
              <a:srgbClr val="DC5A3C"/>
            </a:solidFill>
            <a:extLst>
              <a:ext uri="{C807C97D-BFC1-408E-A445-0C87EB9F89A2}">
                <ask:lineSketchStyleProps xmlns="" xmlns:ask="http://schemas.microsoft.com/office/drawing/2018/sketchyshapes" sd="2829985222">
                  <a:prstGeom prst="round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</a:t>
            </a:r>
            <a:r>
              <a:rPr kumimoji="0" lang="ko-KR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        </a:t>
            </a:r>
            <a:r>
              <a:rPr kumimoji="0" lang="ko-KR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9C271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활동</a:t>
            </a:r>
            <a:r>
              <a:rPr kumimoji="0" lang="en-US" altLang="ko-KR" sz="3600" b="1" i="0" u="none" strike="noStrike" kern="1200" cap="none" spc="0" normalizeH="0" baseline="0" noProof="0" dirty="0">
                <a:ln>
                  <a:noFill/>
                </a:ln>
                <a:solidFill>
                  <a:srgbClr val="F9C271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3. </a:t>
            </a:r>
            <a:r>
              <a:rPr kumimoji="0" lang="ko-KR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배려와 이해의 사탕 바구니</a:t>
            </a:r>
            <a:endParaRPr kumimoji="0" lang="ko-KR" altLang="en-US" sz="1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pic>
        <p:nvPicPr>
          <p:cNvPr id="10" name="그림 9" descr="위성이(가) 표시된 사진&#10;&#10;자동 생성된 설명">
            <a:extLst>
              <a:ext uri="{FF2B5EF4-FFF2-40B4-BE49-F238E27FC236}">
                <a16:creationId xmlns="" xmlns:a16="http://schemas.microsoft.com/office/drawing/2014/main" id="{3E215C53-018F-4DD8-B19D-C34EF73A6FD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55001" y="64411"/>
            <a:ext cx="1613542" cy="1356692"/>
          </a:xfrm>
          <a:prstGeom prst="rect">
            <a:avLst/>
          </a:prstGeom>
        </p:spPr>
      </p:pic>
      <p:sp>
        <p:nvSpPr>
          <p:cNvPr id="22" name="Rectangle 38">
            <a:extLst>
              <a:ext uri="{FF2B5EF4-FFF2-40B4-BE49-F238E27FC236}">
                <a16:creationId xmlns="" xmlns:a16="http://schemas.microsoft.com/office/drawing/2014/main" id="{C0C0159F-40D9-4490-BF6F-0D3D825F88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5" name="그림 4" descr="테이블, 실내, 앉아있는, 음식이(가) 표시된 사진&#10;&#10;자동 생성된 설명">
            <a:extLst>
              <a:ext uri="{FF2B5EF4-FFF2-40B4-BE49-F238E27FC236}">
                <a16:creationId xmlns="" xmlns:a16="http://schemas.microsoft.com/office/drawing/2014/main" id="{26F1CBB6-B79F-4768-9ABB-78D2CC938F2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259" y="1656211"/>
            <a:ext cx="4763165" cy="4791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047439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80">
          <a:fgClr>
            <a:schemeClr val="accent4">
              <a:lumMod val="20000"/>
              <a:lumOff val="8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사각형: 둥근 모서리 24">
            <a:extLst>
              <a:ext uri="{FF2B5EF4-FFF2-40B4-BE49-F238E27FC236}">
                <a16:creationId xmlns="" xmlns:a16="http://schemas.microsoft.com/office/drawing/2014/main" id="{E0C0C48B-7D85-4958-94DA-426B04AF3A06}"/>
              </a:ext>
            </a:extLst>
          </p:cNvPr>
          <p:cNvSpPr/>
          <p:nvPr/>
        </p:nvSpPr>
        <p:spPr>
          <a:xfrm>
            <a:off x="155001" y="5486016"/>
            <a:ext cx="11814578" cy="1053025"/>
          </a:xfrm>
          <a:prstGeom prst="roundRect">
            <a:avLst>
              <a:gd name="adj" fmla="val 13894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0" lvl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ko-KR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다양한 사탕 중 한 개를 골라 나누고 싶은 배려를 적고 꾸밉니다</a:t>
            </a:r>
            <a:r>
              <a:rPr kumimoji="0" lang="en-US" altLang="ko-KR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.</a:t>
            </a:r>
          </a:p>
        </p:txBody>
      </p:sp>
      <p:sp>
        <p:nvSpPr>
          <p:cNvPr id="4" name="사각형: 둥근 모서리 3">
            <a:extLst>
              <a:ext uri="{FF2B5EF4-FFF2-40B4-BE49-F238E27FC236}">
                <a16:creationId xmlns="" xmlns:a16="http://schemas.microsoft.com/office/drawing/2014/main" id="{ECCDA43B-2584-447C-840F-9EE40674FC1C}"/>
              </a:ext>
            </a:extLst>
          </p:cNvPr>
          <p:cNvSpPr/>
          <p:nvPr/>
        </p:nvSpPr>
        <p:spPr>
          <a:xfrm>
            <a:off x="57784" y="179259"/>
            <a:ext cx="12017339" cy="1053025"/>
          </a:xfrm>
          <a:custGeom>
            <a:avLst/>
            <a:gdLst>
              <a:gd name="connsiteX0" fmla="*/ 0 w 12017339"/>
              <a:gd name="connsiteY0" fmla="*/ 175508 h 1053025"/>
              <a:gd name="connsiteX1" fmla="*/ 175508 w 12017339"/>
              <a:gd name="connsiteY1" fmla="*/ 0 h 1053025"/>
              <a:gd name="connsiteX2" fmla="*/ 1095089 w 12017339"/>
              <a:gd name="connsiteY2" fmla="*/ 0 h 1053025"/>
              <a:gd name="connsiteX3" fmla="*/ 1664680 w 12017339"/>
              <a:gd name="connsiteY3" fmla="*/ 0 h 1053025"/>
              <a:gd name="connsiteX4" fmla="*/ 2117608 w 12017339"/>
              <a:gd name="connsiteY4" fmla="*/ 0 h 1053025"/>
              <a:gd name="connsiteX5" fmla="*/ 2920525 w 12017339"/>
              <a:gd name="connsiteY5" fmla="*/ 0 h 1053025"/>
              <a:gd name="connsiteX6" fmla="*/ 3606779 w 12017339"/>
              <a:gd name="connsiteY6" fmla="*/ 0 h 1053025"/>
              <a:gd name="connsiteX7" fmla="*/ 4293034 w 12017339"/>
              <a:gd name="connsiteY7" fmla="*/ 0 h 1053025"/>
              <a:gd name="connsiteX8" fmla="*/ 4979288 w 12017339"/>
              <a:gd name="connsiteY8" fmla="*/ 0 h 1053025"/>
              <a:gd name="connsiteX9" fmla="*/ 5665542 w 12017339"/>
              <a:gd name="connsiteY9" fmla="*/ 0 h 1053025"/>
              <a:gd name="connsiteX10" fmla="*/ 6118470 w 12017339"/>
              <a:gd name="connsiteY10" fmla="*/ 0 h 1053025"/>
              <a:gd name="connsiteX11" fmla="*/ 6454735 w 12017339"/>
              <a:gd name="connsiteY11" fmla="*/ 0 h 1053025"/>
              <a:gd name="connsiteX12" fmla="*/ 7024326 w 12017339"/>
              <a:gd name="connsiteY12" fmla="*/ 0 h 1053025"/>
              <a:gd name="connsiteX13" fmla="*/ 7477254 w 12017339"/>
              <a:gd name="connsiteY13" fmla="*/ 0 h 1053025"/>
              <a:gd name="connsiteX14" fmla="*/ 8046845 w 12017339"/>
              <a:gd name="connsiteY14" fmla="*/ 0 h 1053025"/>
              <a:gd name="connsiteX15" fmla="*/ 8383109 w 12017339"/>
              <a:gd name="connsiteY15" fmla="*/ 0 h 1053025"/>
              <a:gd name="connsiteX16" fmla="*/ 9069364 w 12017339"/>
              <a:gd name="connsiteY16" fmla="*/ 0 h 1053025"/>
              <a:gd name="connsiteX17" fmla="*/ 9872281 w 12017339"/>
              <a:gd name="connsiteY17" fmla="*/ 0 h 1053025"/>
              <a:gd name="connsiteX18" fmla="*/ 10325209 w 12017339"/>
              <a:gd name="connsiteY18" fmla="*/ 0 h 1053025"/>
              <a:gd name="connsiteX19" fmla="*/ 11128127 w 12017339"/>
              <a:gd name="connsiteY19" fmla="*/ 0 h 1053025"/>
              <a:gd name="connsiteX20" fmla="*/ 11841831 w 12017339"/>
              <a:gd name="connsiteY20" fmla="*/ 0 h 1053025"/>
              <a:gd name="connsiteX21" fmla="*/ 12017339 w 12017339"/>
              <a:gd name="connsiteY21" fmla="*/ 175508 h 1053025"/>
              <a:gd name="connsiteX22" fmla="*/ 12017339 w 12017339"/>
              <a:gd name="connsiteY22" fmla="*/ 505452 h 1053025"/>
              <a:gd name="connsiteX23" fmla="*/ 12017339 w 12017339"/>
              <a:gd name="connsiteY23" fmla="*/ 877517 h 1053025"/>
              <a:gd name="connsiteX24" fmla="*/ 11841831 w 12017339"/>
              <a:gd name="connsiteY24" fmla="*/ 1053025 h 1053025"/>
              <a:gd name="connsiteX25" fmla="*/ 11038913 w 12017339"/>
              <a:gd name="connsiteY25" fmla="*/ 1053025 h 1053025"/>
              <a:gd name="connsiteX26" fmla="*/ 10235996 w 12017339"/>
              <a:gd name="connsiteY26" fmla="*/ 1053025 h 1053025"/>
              <a:gd name="connsiteX27" fmla="*/ 9433078 w 12017339"/>
              <a:gd name="connsiteY27" fmla="*/ 1053025 h 1053025"/>
              <a:gd name="connsiteX28" fmla="*/ 8630161 w 12017339"/>
              <a:gd name="connsiteY28" fmla="*/ 1053025 h 1053025"/>
              <a:gd name="connsiteX29" fmla="*/ 7710580 w 12017339"/>
              <a:gd name="connsiteY29" fmla="*/ 1053025 h 1053025"/>
              <a:gd name="connsiteX30" fmla="*/ 7257652 w 12017339"/>
              <a:gd name="connsiteY30" fmla="*/ 1053025 h 1053025"/>
              <a:gd name="connsiteX31" fmla="*/ 6921388 w 12017339"/>
              <a:gd name="connsiteY31" fmla="*/ 1053025 h 1053025"/>
              <a:gd name="connsiteX32" fmla="*/ 6235133 w 12017339"/>
              <a:gd name="connsiteY32" fmla="*/ 1053025 h 1053025"/>
              <a:gd name="connsiteX33" fmla="*/ 5782206 w 12017339"/>
              <a:gd name="connsiteY33" fmla="*/ 1053025 h 1053025"/>
              <a:gd name="connsiteX34" fmla="*/ 5095951 w 12017339"/>
              <a:gd name="connsiteY34" fmla="*/ 1053025 h 1053025"/>
              <a:gd name="connsiteX35" fmla="*/ 4409697 w 12017339"/>
              <a:gd name="connsiteY35" fmla="*/ 1053025 h 1053025"/>
              <a:gd name="connsiteX36" fmla="*/ 3956769 w 12017339"/>
              <a:gd name="connsiteY36" fmla="*/ 1053025 h 1053025"/>
              <a:gd name="connsiteX37" fmla="*/ 3620505 w 12017339"/>
              <a:gd name="connsiteY37" fmla="*/ 1053025 h 1053025"/>
              <a:gd name="connsiteX38" fmla="*/ 3167577 w 12017339"/>
              <a:gd name="connsiteY38" fmla="*/ 1053025 h 1053025"/>
              <a:gd name="connsiteX39" fmla="*/ 2364659 w 12017339"/>
              <a:gd name="connsiteY39" fmla="*/ 1053025 h 1053025"/>
              <a:gd name="connsiteX40" fmla="*/ 1561742 w 12017339"/>
              <a:gd name="connsiteY40" fmla="*/ 1053025 h 1053025"/>
              <a:gd name="connsiteX41" fmla="*/ 1108814 w 12017339"/>
              <a:gd name="connsiteY41" fmla="*/ 1053025 h 1053025"/>
              <a:gd name="connsiteX42" fmla="*/ 175508 w 12017339"/>
              <a:gd name="connsiteY42" fmla="*/ 1053025 h 1053025"/>
              <a:gd name="connsiteX43" fmla="*/ 0 w 12017339"/>
              <a:gd name="connsiteY43" fmla="*/ 877517 h 1053025"/>
              <a:gd name="connsiteX44" fmla="*/ 0 w 12017339"/>
              <a:gd name="connsiteY44" fmla="*/ 519492 h 1053025"/>
              <a:gd name="connsiteX45" fmla="*/ 0 w 12017339"/>
              <a:gd name="connsiteY45" fmla="*/ 175508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12017339" h="1053025" fill="none" extrusionOk="0">
                <a:moveTo>
                  <a:pt x="0" y="175508"/>
                </a:moveTo>
                <a:cubicBezTo>
                  <a:pt x="6989" y="66082"/>
                  <a:pt x="79325" y="-2677"/>
                  <a:pt x="175508" y="0"/>
                </a:cubicBezTo>
                <a:cubicBezTo>
                  <a:pt x="485314" y="26317"/>
                  <a:pt x="814426" y="-34247"/>
                  <a:pt x="1095089" y="0"/>
                </a:cubicBezTo>
                <a:cubicBezTo>
                  <a:pt x="1375752" y="34247"/>
                  <a:pt x="1421820" y="13902"/>
                  <a:pt x="1664680" y="0"/>
                </a:cubicBezTo>
                <a:cubicBezTo>
                  <a:pt x="1907540" y="-13902"/>
                  <a:pt x="1914590" y="-20478"/>
                  <a:pt x="2117608" y="0"/>
                </a:cubicBezTo>
                <a:cubicBezTo>
                  <a:pt x="2320626" y="20478"/>
                  <a:pt x="2697967" y="17073"/>
                  <a:pt x="2920525" y="0"/>
                </a:cubicBezTo>
                <a:cubicBezTo>
                  <a:pt x="3143083" y="-17073"/>
                  <a:pt x="3347692" y="-20178"/>
                  <a:pt x="3606779" y="0"/>
                </a:cubicBezTo>
                <a:cubicBezTo>
                  <a:pt x="3865866" y="20178"/>
                  <a:pt x="4052758" y="-11993"/>
                  <a:pt x="4293034" y="0"/>
                </a:cubicBezTo>
                <a:cubicBezTo>
                  <a:pt x="4533311" y="11993"/>
                  <a:pt x="4780671" y="15178"/>
                  <a:pt x="4979288" y="0"/>
                </a:cubicBezTo>
                <a:cubicBezTo>
                  <a:pt x="5177905" y="-15178"/>
                  <a:pt x="5462699" y="33230"/>
                  <a:pt x="5665542" y="0"/>
                </a:cubicBezTo>
                <a:cubicBezTo>
                  <a:pt x="5868385" y="-33230"/>
                  <a:pt x="6023634" y="19043"/>
                  <a:pt x="6118470" y="0"/>
                </a:cubicBezTo>
                <a:cubicBezTo>
                  <a:pt x="6213306" y="-19043"/>
                  <a:pt x="6322503" y="-4363"/>
                  <a:pt x="6454735" y="0"/>
                </a:cubicBezTo>
                <a:cubicBezTo>
                  <a:pt x="6586968" y="4363"/>
                  <a:pt x="6894856" y="-27733"/>
                  <a:pt x="7024326" y="0"/>
                </a:cubicBezTo>
                <a:cubicBezTo>
                  <a:pt x="7153796" y="27733"/>
                  <a:pt x="7331210" y="20516"/>
                  <a:pt x="7477254" y="0"/>
                </a:cubicBezTo>
                <a:cubicBezTo>
                  <a:pt x="7623298" y="-20516"/>
                  <a:pt x="7814900" y="-10224"/>
                  <a:pt x="8046845" y="0"/>
                </a:cubicBezTo>
                <a:cubicBezTo>
                  <a:pt x="8278790" y="10224"/>
                  <a:pt x="8226440" y="5339"/>
                  <a:pt x="8383109" y="0"/>
                </a:cubicBezTo>
                <a:cubicBezTo>
                  <a:pt x="8539778" y="-5339"/>
                  <a:pt x="8751826" y="17490"/>
                  <a:pt x="9069364" y="0"/>
                </a:cubicBezTo>
                <a:cubicBezTo>
                  <a:pt x="9386902" y="-17490"/>
                  <a:pt x="9555199" y="38523"/>
                  <a:pt x="9872281" y="0"/>
                </a:cubicBezTo>
                <a:cubicBezTo>
                  <a:pt x="10189363" y="-38523"/>
                  <a:pt x="10195246" y="7147"/>
                  <a:pt x="10325209" y="0"/>
                </a:cubicBezTo>
                <a:cubicBezTo>
                  <a:pt x="10455172" y="-7147"/>
                  <a:pt x="10900100" y="-5317"/>
                  <a:pt x="11128127" y="0"/>
                </a:cubicBezTo>
                <a:cubicBezTo>
                  <a:pt x="11356154" y="5317"/>
                  <a:pt x="11649774" y="-32376"/>
                  <a:pt x="11841831" y="0"/>
                </a:cubicBezTo>
                <a:cubicBezTo>
                  <a:pt x="11934142" y="-12508"/>
                  <a:pt x="12030450" y="88470"/>
                  <a:pt x="12017339" y="175508"/>
                </a:cubicBezTo>
                <a:cubicBezTo>
                  <a:pt x="12011305" y="285874"/>
                  <a:pt x="12005367" y="351717"/>
                  <a:pt x="12017339" y="505452"/>
                </a:cubicBezTo>
                <a:cubicBezTo>
                  <a:pt x="12029311" y="659187"/>
                  <a:pt x="12025438" y="732426"/>
                  <a:pt x="12017339" y="877517"/>
                </a:cubicBezTo>
                <a:cubicBezTo>
                  <a:pt x="12008159" y="956892"/>
                  <a:pt x="11926397" y="1051460"/>
                  <a:pt x="11841831" y="1053025"/>
                </a:cubicBezTo>
                <a:cubicBezTo>
                  <a:pt x="11553467" y="1083722"/>
                  <a:pt x="11248298" y="1036617"/>
                  <a:pt x="11038913" y="1053025"/>
                </a:cubicBezTo>
                <a:cubicBezTo>
                  <a:pt x="10829528" y="1069433"/>
                  <a:pt x="10552291" y="1033819"/>
                  <a:pt x="10235996" y="1053025"/>
                </a:cubicBezTo>
                <a:cubicBezTo>
                  <a:pt x="9919701" y="1072231"/>
                  <a:pt x="9830416" y="1015579"/>
                  <a:pt x="9433078" y="1053025"/>
                </a:cubicBezTo>
                <a:cubicBezTo>
                  <a:pt x="9035740" y="1090471"/>
                  <a:pt x="8963912" y="1066925"/>
                  <a:pt x="8630161" y="1053025"/>
                </a:cubicBezTo>
                <a:cubicBezTo>
                  <a:pt x="8296410" y="1039125"/>
                  <a:pt x="7988047" y="1057955"/>
                  <a:pt x="7710580" y="1053025"/>
                </a:cubicBezTo>
                <a:cubicBezTo>
                  <a:pt x="7433113" y="1048095"/>
                  <a:pt x="7375501" y="1044992"/>
                  <a:pt x="7257652" y="1053025"/>
                </a:cubicBezTo>
                <a:cubicBezTo>
                  <a:pt x="7139803" y="1061058"/>
                  <a:pt x="7081172" y="1047846"/>
                  <a:pt x="6921388" y="1053025"/>
                </a:cubicBezTo>
                <a:cubicBezTo>
                  <a:pt x="6761604" y="1058204"/>
                  <a:pt x="6454925" y="1040948"/>
                  <a:pt x="6235133" y="1053025"/>
                </a:cubicBezTo>
                <a:cubicBezTo>
                  <a:pt x="6015341" y="1065102"/>
                  <a:pt x="5949524" y="1034380"/>
                  <a:pt x="5782206" y="1053025"/>
                </a:cubicBezTo>
                <a:cubicBezTo>
                  <a:pt x="5614888" y="1071670"/>
                  <a:pt x="5237860" y="1028001"/>
                  <a:pt x="5095951" y="1053025"/>
                </a:cubicBezTo>
                <a:cubicBezTo>
                  <a:pt x="4954042" y="1078049"/>
                  <a:pt x="4716521" y="1056662"/>
                  <a:pt x="4409697" y="1053025"/>
                </a:cubicBezTo>
                <a:cubicBezTo>
                  <a:pt x="4102873" y="1049388"/>
                  <a:pt x="4119816" y="1063301"/>
                  <a:pt x="3956769" y="1053025"/>
                </a:cubicBezTo>
                <a:cubicBezTo>
                  <a:pt x="3793722" y="1042749"/>
                  <a:pt x="3749166" y="1067841"/>
                  <a:pt x="3620505" y="1053025"/>
                </a:cubicBezTo>
                <a:cubicBezTo>
                  <a:pt x="3491844" y="1038209"/>
                  <a:pt x="3294259" y="1060772"/>
                  <a:pt x="3167577" y="1053025"/>
                </a:cubicBezTo>
                <a:cubicBezTo>
                  <a:pt x="3040895" y="1045278"/>
                  <a:pt x="2659063" y="1056239"/>
                  <a:pt x="2364659" y="1053025"/>
                </a:cubicBezTo>
                <a:cubicBezTo>
                  <a:pt x="2070255" y="1049811"/>
                  <a:pt x="1829243" y="1044538"/>
                  <a:pt x="1561742" y="1053025"/>
                </a:cubicBezTo>
                <a:cubicBezTo>
                  <a:pt x="1294241" y="1061512"/>
                  <a:pt x="1315594" y="1042959"/>
                  <a:pt x="1108814" y="1053025"/>
                </a:cubicBezTo>
                <a:cubicBezTo>
                  <a:pt x="902034" y="1063091"/>
                  <a:pt x="558018" y="1037845"/>
                  <a:pt x="175508" y="1053025"/>
                </a:cubicBezTo>
                <a:cubicBezTo>
                  <a:pt x="79639" y="1050313"/>
                  <a:pt x="5347" y="980339"/>
                  <a:pt x="0" y="877517"/>
                </a:cubicBezTo>
                <a:cubicBezTo>
                  <a:pt x="3304" y="729535"/>
                  <a:pt x="-17179" y="661089"/>
                  <a:pt x="0" y="519492"/>
                </a:cubicBezTo>
                <a:cubicBezTo>
                  <a:pt x="17179" y="377895"/>
                  <a:pt x="-15116" y="280009"/>
                  <a:pt x="0" y="175508"/>
                </a:cubicBezTo>
                <a:close/>
              </a:path>
              <a:path w="12017339" h="1053025" stroke="0" extrusionOk="0">
                <a:moveTo>
                  <a:pt x="0" y="175508"/>
                </a:moveTo>
                <a:cubicBezTo>
                  <a:pt x="-9630" y="75194"/>
                  <a:pt x="55749" y="-3925"/>
                  <a:pt x="175508" y="0"/>
                </a:cubicBezTo>
                <a:cubicBezTo>
                  <a:pt x="566169" y="-28624"/>
                  <a:pt x="798264" y="40505"/>
                  <a:pt x="1095089" y="0"/>
                </a:cubicBezTo>
                <a:cubicBezTo>
                  <a:pt x="1391914" y="-40505"/>
                  <a:pt x="1712789" y="33665"/>
                  <a:pt x="1898006" y="0"/>
                </a:cubicBezTo>
                <a:cubicBezTo>
                  <a:pt x="2083223" y="-33665"/>
                  <a:pt x="2416493" y="-21785"/>
                  <a:pt x="2817587" y="0"/>
                </a:cubicBezTo>
                <a:cubicBezTo>
                  <a:pt x="3218681" y="21785"/>
                  <a:pt x="3045357" y="3285"/>
                  <a:pt x="3270515" y="0"/>
                </a:cubicBezTo>
                <a:cubicBezTo>
                  <a:pt x="3495673" y="-3285"/>
                  <a:pt x="3645931" y="-19292"/>
                  <a:pt x="3956769" y="0"/>
                </a:cubicBezTo>
                <a:cubicBezTo>
                  <a:pt x="4267607" y="19292"/>
                  <a:pt x="4152420" y="4788"/>
                  <a:pt x="4293034" y="0"/>
                </a:cubicBezTo>
                <a:cubicBezTo>
                  <a:pt x="4433649" y="-4788"/>
                  <a:pt x="4787649" y="-7057"/>
                  <a:pt x="5212615" y="0"/>
                </a:cubicBezTo>
                <a:cubicBezTo>
                  <a:pt x="5637581" y="7057"/>
                  <a:pt x="5464367" y="-215"/>
                  <a:pt x="5548879" y="0"/>
                </a:cubicBezTo>
                <a:cubicBezTo>
                  <a:pt x="5633391" y="215"/>
                  <a:pt x="6116120" y="-30573"/>
                  <a:pt x="6468460" y="0"/>
                </a:cubicBezTo>
                <a:cubicBezTo>
                  <a:pt x="6820800" y="30573"/>
                  <a:pt x="6710669" y="-10296"/>
                  <a:pt x="6804724" y="0"/>
                </a:cubicBezTo>
                <a:cubicBezTo>
                  <a:pt x="6898779" y="10296"/>
                  <a:pt x="7499261" y="-19918"/>
                  <a:pt x="7724305" y="0"/>
                </a:cubicBezTo>
                <a:cubicBezTo>
                  <a:pt x="7949349" y="19918"/>
                  <a:pt x="8120676" y="21586"/>
                  <a:pt x="8410560" y="0"/>
                </a:cubicBezTo>
                <a:cubicBezTo>
                  <a:pt x="8700445" y="-21586"/>
                  <a:pt x="9041236" y="-25870"/>
                  <a:pt x="9213477" y="0"/>
                </a:cubicBezTo>
                <a:cubicBezTo>
                  <a:pt x="9385718" y="25870"/>
                  <a:pt x="9480063" y="-3124"/>
                  <a:pt x="9549742" y="0"/>
                </a:cubicBezTo>
                <a:cubicBezTo>
                  <a:pt x="9619422" y="3124"/>
                  <a:pt x="10044423" y="26299"/>
                  <a:pt x="10352659" y="0"/>
                </a:cubicBezTo>
                <a:cubicBezTo>
                  <a:pt x="10660895" y="-26299"/>
                  <a:pt x="10575008" y="14561"/>
                  <a:pt x="10688924" y="0"/>
                </a:cubicBezTo>
                <a:cubicBezTo>
                  <a:pt x="10802840" y="-14561"/>
                  <a:pt x="11569101" y="17653"/>
                  <a:pt x="11841831" y="0"/>
                </a:cubicBezTo>
                <a:cubicBezTo>
                  <a:pt x="11917186" y="8008"/>
                  <a:pt x="12016679" y="62766"/>
                  <a:pt x="12017339" y="175508"/>
                </a:cubicBezTo>
                <a:cubicBezTo>
                  <a:pt x="12003952" y="341906"/>
                  <a:pt x="12003989" y="374615"/>
                  <a:pt x="12017339" y="512472"/>
                </a:cubicBezTo>
                <a:cubicBezTo>
                  <a:pt x="12030689" y="650329"/>
                  <a:pt x="12021389" y="795041"/>
                  <a:pt x="12017339" y="877517"/>
                </a:cubicBezTo>
                <a:cubicBezTo>
                  <a:pt x="12010615" y="961690"/>
                  <a:pt x="11938887" y="1040675"/>
                  <a:pt x="11841831" y="1053025"/>
                </a:cubicBezTo>
                <a:cubicBezTo>
                  <a:pt x="11516827" y="1029837"/>
                  <a:pt x="11299700" y="1072034"/>
                  <a:pt x="11155577" y="1053025"/>
                </a:cubicBezTo>
                <a:cubicBezTo>
                  <a:pt x="11011454" y="1034016"/>
                  <a:pt x="10689364" y="1087636"/>
                  <a:pt x="10352659" y="1053025"/>
                </a:cubicBezTo>
                <a:cubicBezTo>
                  <a:pt x="10015954" y="1018414"/>
                  <a:pt x="9927288" y="1090372"/>
                  <a:pt x="9549742" y="1053025"/>
                </a:cubicBezTo>
                <a:cubicBezTo>
                  <a:pt x="9172196" y="1015678"/>
                  <a:pt x="9331023" y="1051410"/>
                  <a:pt x="9213477" y="1053025"/>
                </a:cubicBezTo>
                <a:cubicBezTo>
                  <a:pt x="9095932" y="1054640"/>
                  <a:pt x="8886729" y="1037304"/>
                  <a:pt x="8760549" y="1053025"/>
                </a:cubicBezTo>
                <a:cubicBezTo>
                  <a:pt x="8634369" y="1068746"/>
                  <a:pt x="8557576" y="1041970"/>
                  <a:pt x="8424285" y="1053025"/>
                </a:cubicBezTo>
                <a:cubicBezTo>
                  <a:pt x="8290994" y="1064080"/>
                  <a:pt x="7986411" y="1041561"/>
                  <a:pt x="7854694" y="1053025"/>
                </a:cubicBezTo>
                <a:cubicBezTo>
                  <a:pt x="7722977" y="1064489"/>
                  <a:pt x="7544350" y="1037880"/>
                  <a:pt x="7401766" y="1053025"/>
                </a:cubicBezTo>
                <a:cubicBezTo>
                  <a:pt x="7259182" y="1068170"/>
                  <a:pt x="6852919" y="1046044"/>
                  <a:pt x="6598848" y="1053025"/>
                </a:cubicBezTo>
                <a:cubicBezTo>
                  <a:pt x="6344777" y="1060006"/>
                  <a:pt x="6244082" y="1064662"/>
                  <a:pt x="6145920" y="1053025"/>
                </a:cubicBezTo>
                <a:cubicBezTo>
                  <a:pt x="6047758" y="1041388"/>
                  <a:pt x="5666756" y="1076622"/>
                  <a:pt x="5226340" y="1053025"/>
                </a:cubicBezTo>
                <a:cubicBezTo>
                  <a:pt x="4785924" y="1029428"/>
                  <a:pt x="4576756" y="1077633"/>
                  <a:pt x="4306759" y="1053025"/>
                </a:cubicBezTo>
                <a:cubicBezTo>
                  <a:pt x="4036762" y="1028417"/>
                  <a:pt x="4072216" y="1059164"/>
                  <a:pt x="3970494" y="1053025"/>
                </a:cubicBezTo>
                <a:cubicBezTo>
                  <a:pt x="3868773" y="1046886"/>
                  <a:pt x="3529473" y="1056681"/>
                  <a:pt x="3400903" y="1053025"/>
                </a:cubicBezTo>
                <a:cubicBezTo>
                  <a:pt x="3272333" y="1049369"/>
                  <a:pt x="3072413" y="1064884"/>
                  <a:pt x="2831312" y="1053025"/>
                </a:cubicBezTo>
                <a:cubicBezTo>
                  <a:pt x="2590211" y="1041166"/>
                  <a:pt x="2662022" y="1050947"/>
                  <a:pt x="2495048" y="1053025"/>
                </a:cubicBezTo>
                <a:cubicBezTo>
                  <a:pt x="2328074" y="1055103"/>
                  <a:pt x="1924203" y="1031056"/>
                  <a:pt x="1575467" y="1053025"/>
                </a:cubicBezTo>
                <a:cubicBezTo>
                  <a:pt x="1226731" y="1074994"/>
                  <a:pt x="1050858" y="1057469"/>
                  <a:pt x="889212" y="1053025"/>
                </a:cubicBezTo>
                <a:cubicBezTo>
                  <a:pt x="727567" y="1048581"/>
                  <a:pt x="395512" y="1030422"/>
                  <a:pt x="175508" y="1053025"/>
                </a:cubicBezTo>
                <a:cubicBezTo>
                  <a:pt x="92523" y="1055553"/>
                  <a:pt x="2257" y="987109"/>
                  <a:pt x="0" y="877517"/>
                </a:cubicBezTo>
                <a:cubicBezTo>
                  <a:pt x="17731" y="787340"/>
                  <a:pt x="14037" y="664119"/>
                  <a:pt x="0" y="512472"/>
                </a:cubicBezTo>
                <a:cubicBezTo>
                  <a:pt x="-14037" y="360825"/>
                  <a:pt x="2874" y="282703"/>
                  <a:pt x="0" y="175508"/>
                </a:cubicBezTo>
                <a:close/>
              </a:path>
            </a:pathLst>
          </a:custGeom>
          <a:solidFill>
            <a:schemeClr val="bg1">
              <a:alpha val="57000"/>
            </a:schemeClr>
          </a:solidFill>
          <a:ln w="19050">
            <a:solidFill>
              <a:srgbClr val="DC5A3C"/>
            </a:solidFill>
            <a:extLst>
              <a:ext uri="{C807C97D-BFC1-408E-A445-0C87EB9F89A2}">
                <ask:lineSketchStyleProps xmlns="" xmlns:ask="http://schemas.microsoft.com/office/drawing/2018/sketchyshapes" sd="2829985222">
                  <a:prstGeom prst="round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</a:t>
            </a:r>
            <a:r>
              <a:rPr kumimoji="0" lang="ko-KR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        </a:t>
            </a:r>
            <a:r>
              <a:rPr kumimoji="0" lang="ko-KR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9C271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활동</a:t>
            </a:r>
            <a:r>
              <a:rPr kumimoji="0" lang="en-US" altLang="ko-KR" sz="3600" b="1" i="0" u="none" strike="noStrike" kern="1200" cap="none" spc="0" normalizeH="0" baseline="0" noProof="0" dirty="0">
                <a:ln>
                  <a:noFill/>
                </a:ln>
                <a:solidFill>
                  <a:srgbClr val="F9C271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3. </a:t>
            </a:r>
            <a:r>
              <a:rPr kumimoji="0" lang="ko-KR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배려와 이해의 사탕 바구니</a:t>
            </a:r>
            <a:endParaRPr kumimoji="0" lang="ko-KR" altLang="en-US" sz="1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pic>
        <p:nvPicPr>
          <p:cNvPr id="10" name="그림 9" descr="위성이(가) 표시된 사진&#10;&#10;자동 생성된 설명">
            <a:extLst>
              <a:ext uri="{FF2B5EF4-FFF2-40B4-BE49-F238E27FC236}">
                <a16:creationId xmlns="" xmlns:a16="http://schemas.microsoft.com/office/drawing/2014/main" id="{3E215C53-018F-4DD8-B19D-C34EF73A6FD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55001" y="64411"/>
            <a:ext cx="1613542" cy="1356692"/>
          </a:xfrm>
          <a:prstGeom prst="rect">
            <a:avLst/>
          </a:prstGeom>
        </p:spPr>
      </p:pic>
      <p:sp>
        <p:nvSpPr>
          <p:cNvPr id="22" name="Rectangle 38">
            <a:extLst>
              <a:ext uri="{FF2B5EF4-FFF2-40B4-BE49-F238E27FC236}">
                <a16:creationId xmlns="" xmlns:a16="http://schemas.microsoft.com/office/drawing/2014/main" id="{C0C0159F-40D9-4490-BF6F-0D3D825F88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pic>
        <p:nvPicPr>
          <p:cNvPr id="8" name="그림 7" descr="그리기이(가) 표시된 사진&#10;&#10;자동 생성된 설명">
            <a:extLst>
              <a:ext uri="{FF2B5EF4-FFF2-40B4-BE49-F238E27FC236}">
                <a16:creationId xmlns="" xmlns:a16="http://schemas.microsoft.com/office/drawing/2014/main" id="{A6BD3A6E-12FB-4582-A49A-9B1C81CB880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414119">
            <a:off x="290188" y="2151046"/>
            <a:ext cx="6346907" cy="2679394"/>
          </a:xfrm>
          <a:prstGeom prst="rect">
            <a:avLst/>
          </a:prstGeom>
        </p:spPr>
      </p:pic>
      <p:sp>
        <p:nvSpPr>
          <p:cNvPr id="6" name="말풍선: 모서리가 둥근 사각형 5">
            <a:extLst>
              <a:ext uri="{FF2B5EF4-FFF2-40B4-BE49-F238E27FC236}">
                <a16:creationId xmlns="" xmlns:a16="http://schemas.microsoft.com/office/drawing/2014/main" id="{CE42A9AA-6ECD-407E-B4C4-783E770A6FBF}"/>
              </a:ext>
            </a:extLst>
          </p:cNvPr>
          <p:cNvSpPr/>
          <p:nvPr/>
        </p:nvSpPr>
        <p:spPr>
          <a:xfrm>
            <a:off x="6946898" y="1705352"/>
            <a:ext cx="4895679" cy="1578124"/>
          </a:xfrm>
          <a:custGeom>
            <a:avLst/>
            <a:gdLst>
              <a:gd name="connsiteX0" fmla="*/ 0 w 4895679"/>
              <a:gd name="connsiteY0" fmla="*/ 263026 h 1578124"/>
              <a:gd name="connsiteX1" fmla="*/ 263026 w 4895679"/>
              <a:gd name="connsiteY1" fmla="*/ 0 h 1578124"/>
              <a:gd name="connsiteX2" fmla="*/ 815947 w 4895679"/>
              <a:gd name="connsiteY2" fmla="*/ 0 h 1578124"/>
              <a:gd name="connsiteX3" fmla="*/ 815947 w 4895679"/>
              <a:gd name="connsiteY3" fmla="*/ 0 h 1578124"/>
              <a:gd name="connsiteX4" fmla="*/ 1452385 w 4895679"/>
              <a:gd name="connsiteY4" fmla="*/ 0 h 1578124"/>
              <a:gd name="connsiteX5" fmla="*/ 2039866 w 4895679"/>
              <a:gd name="connsiteY5" fmla="*/ 0 h 1578124"/>
              <a:gd name="connsiteX6" fmla="*/ 2610279 w 4895679"/>
              <a:gd name="connsiteY6" fmla="*/ 0 h 1578124"/>
              <a:gd name="connsiteX7" fmla="*/ 3206620 w 4895679"/>
              <a:gd name="connsiteY7" fmla="*/ 0 h 1578124"/>
              <a:gd name="connsiteX8" fmla="*/ 3880745 w 4895679"/>
              <a:gd name="connsiteY8" fmla="*/ 0 h 1578124"/>
              <a:gd name="connsiteX9" fmla="*/ 4632653 w 4895679"/>
              <a:gd name="connsiteY9" fmla="*/ 0 h 1578124"/>
              <a:gd name="connsiteX10" fmla="*/ 4895679 w 4895679"/>
              <a:gd name="connsiteY10" fmla="*/ 263026 h 1578124"/>
              <a:gd name="connsiteX11" fmla="*/ 4895679 w 4895679"/>
              <a:gd name="connsiteY11" fmla="*/ 920572 h 1578124"/>
              <a:gd name="connsiteX12" fmla="*/ 4895679 w 4895679"/>
              <a:gd name="connsiteY12" fmla="*/ 920572 h 1578124"/>
              <a:gd name="connsiteX13" fmla="*/ 4895679 w 4895679"/>
              <a:gd name="connsiteY13" fmla="*/ 1315103 h 1578124"/>
              <a:gd name="connsiteX14" fmla="*/ 4895679 w 4895679"/>
              <a:gd name="connsiteY14" fmla="*/ 1315098 h 1578124"/>
              <a:gd name="connsiteX15" fmla="*/ 4632653 w 4895679"/>
              <a:gd name="connsiteY15" fmla="*/ 1578124 h 1578124"/>
              <a:gd name="connsiteX16" fmla="*/ 3932601 w 4895679"/>
              <a:gd name="connsiteY16" fmla="*/ 1578124 h 1578124"/>
              <a:gd name="connsiteX17" fmla="*/ 3258476 w 4895679"/>
              <a:gd name="connsiteY17" fmla="*/ 1578124 h 1578124"/>
              <a:gd name="connsiteX18" fmla="*/ 2688063 w 4895679"/>
              <a:gd name="connsiteY18" fmla="*/ 1578124 h 1578124"/>
              <a:gd name="connsiteX19" fmla="*/ 2039866 w 4895679"/>
              <a:gd name="connsiteY19" fmla="*/ 1578124 h 1578124"/>
              <a:gd name="connsiteX20" fmla="*/ 1464624 w 4895679"/>
              <a:gd name="connsiteY20" fmla="*/ 1578124 h 1578124"/>
              <a:gd name="connsiteX21" fmla="*/ 815947 w 4895679"/>
              <a:gd name="connsiteY21" fmla="*/ 1578124 h 1578124"/>
              <a:gd name="connsiteX22" fmla="*/ 815947 w 4895679"/>
              <a:gd name="connsiteY22" fmla="*/ 1578124 h 1578124"/>
              <a:gd name="connsiteX23" fmla="*/ 263026 w 4895679"/>
              <a:gd name="connsiteY23" fmla="*/ 1578124 h 1578124"/>
              <a:gd name="connsiteX24" fmla="*/ 0 w 4895679"/>
              <a:gd name="connsiteY24" fmla="*/ 1315098 h 1578124"/>
              <a:gd name="connsiteX25" fmla="*/ 0 w 4895679"/>
              <a:gd name="connsiteY25" fmla="*/ 1315103 h 1578124"/>
              <a:gd name="connsiteX26" fmla="*/ -455569 w 4895679"/>
              <a:gd name="connsiteY26" fmla="*/ 1315242 h 1578124"/>
              <a:gd name="connsiteX27" fmla="*/ -969295 w 4895679"/>
              <a:gd name="connsiteY27" fmla="*/ 1315398 h 1578124"/>
              <a:gd name="connsiteX28" fmla="*/ -474955 w 4895679"/>
              <a:gd name="connsiteY28" fmla="*/ 1114037 h 1578124"/>
              <a:gd name="connsiteX29" fmla="*/ 0 w 4895679"/>
              <a:gd name="connsiteY29" fmla="*/ 920572 h 1578124"/>
              <a:gd name="connsiteX30" fmla="*/ 0 w 4895679"/>
              <a:gd name="connsiteY30" fmla="*/ 263026 h 15781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4895679" h="1578124" fill="none" extrusionOk="0">
                <a:moveTo>
                  <a:pt x="0" y="263026"/>
                </a:moveTo>
                <a:cubicBezTo>
                  <a:pt x="-796" y="103653"/>
                  <a:pt x="111798" y="-1126"/>
                  <a:pt x="263026" y="0"/>
                </a:cubicBezTo>
                <a:cubicBezTo>
                  <a:pt x="446829" y="20288"/>
                  <a:pt x="632706" y="14163"/>
                  <a:pt x="815947" y="0"/>
                </a:cubicBezTo>
                <a:lnTo>
                  <a:pt x="815947" y="0"/>
                </a:lnTo>
                <a:cubicBezTo>
                  <a:pt x="996811" y="-29275"/>
                  <a:pt x="1312208" y="-4769"/>
                  <a:pt x="1452385" y="0"/>
                </a:cubicBezTo>
                <a:cubicBezTo>
                  <a:pt x="1592562" y="4769"/>
                  <a:pt x="1847302" y="26388"/>
                  <a:pt x="2039866" y="0"/>
                </a:cubicBezTo>
                <a:cubicBezTo>
                  <a:pt x="2215279" y="-6929"/>
                  <a:pt x="2368655" y="14280"/>
                  <a:pt x="2610279" y="0"/>
                </a:cubicBezTo>
                <a:cubicBezTo>
                  <a:pt x="2851903" y="-14280"/>
                  <a:pt x="2981144" y="-1249"/>
                  <a:pt x="3206620" y="0"/>
                </a:cubicBezTo>
                <a:cubicBezTo>
                  <a:pt x="3432096" y="1249"/>
                  <a:pt x="3596156" y="8694"/>
                  <a:pt x="3880745" y="0"/>
                </a:cubicBezTo>
                <a:cubicBezTo>
                  <a:pt x="4165335" y="-8694"/>
                  <a:pt x="4459291" y="-19657"/>
                  <a:pt x="4632653" y="0"/>
                </a:cubicBezTo>
                <a:cubicBezTo>
                  <a:pt x="4787520" y="162"/>
                  <a:pt x="4898811" y="125111"/>
                  <a:pt x="4895679" y="263026"/>
                </a:cubicBezTo>
                <a:cubicBezTo>
                  <a:pt x="4868579" y="460708"/>
                  <a:pt x="4903703" y="651957"/>
                  <a:pt x="4895679" y="920572"/>
                </a:cubicBezTo>
                <a:lnTo>
                  <a:pt x="4895679" y="920572"/>
                </a:lnTo>
                <a:cubicBezTo>
                  <a:pt x="4905924" y="1029307"/>
                  <a:pt x="4912171" y="1146518"/>
                  <a:pt x="4895679" y="1315103"/>
                </a:cubicBezTo>
                <a:lnTo>
                  <a:pt x="4895679" y="1315098"/>
                </a:lnTo>
                <a:cubicBezTo>
                  <a:pt x="4898097" y="1495899"/>
                  <a:pt x="4786595" y="1550510"/>
                  <a:pt x="4632653" y="1578124"/>
                </a:cubicBezTo>
                <a:cubicBezTo>
                  <a:pt x="4464335" y="1596019"/>
                  <a:pt x="4210311" y="1556307"/>
                  <a:pt x="3932601" y="1578124"/>
                </a:cubicBezTo>
                <a:cubicBezTo>
                  <a:pt x="3654891" y="1599941"/>
                  <a:pt x="3544691" y="1565383"/>
                  <a:pt x="3258476" y="1578124"/>
                </a:cubicBezTo>
                <a:cubicBezTo>
                  <a:pt x="2972262" y="1590865"/>
                  <a:pt x="2882071" y="1594669"/>
                  <a:pt x="2688063" y="1578124"/>
                </a:cubicBezTo>
                <a:cubicBezTo>
                  <a:pt x="2494055" y="1561579"/>
                  <a:pt x="2317063" y="1573350"/>
                  <a:pt x="2039866" y="1578124"/>
                </a:cubicBezTo>
                <a:cubicBezTo>
                  <a:pt x="1836023" y="1583004"/>
                  <a:pt x="1584317" y="1571232"/>
                  <a:pt x="1464624" y="1578124"/>
                </a:cubicBezTo>
                <a:cubicBezTo>
                  <a:pt x="1344931" y="1585016"/>
                  <a:pt x="946636" y="1605091"/>
                  <a:pt x="815947" y="1578124"/>
                </a:cubicBezTo>
                <a:lnTo>
                  <a:pt x="815947" y="1578124"/>
                </a:lnTo>
                <a:cubicBezTo>
                  <a:pt x="579796" y="1605280"/>
                  <a:pt x="505674" y="1597213"/>
                  <a:pt x="263026" y="1578124"/>
                </a:cubicBezTo>
                <a:cubicBezTo>
                  <a:pt x="118514" y="1582381"/>
                  <a:pt x="21350" y="1467739"/>
                  <a:pt x="0" y="1315098"/>
                </a:cubicBezTo>
                <a:lnTo>
                  <a:pt x="0" y="1315103"/>
                </a:lnTo>
                <a:cubicBezTo>
                  <a:pt x="-216779" y="1301490"/>
                  <a:pt x="-233396" y="1324827"/>
                  <a:pt x="-455569" y="1315242"/>
                </a:cubicBezTo>
                <a:cubicBezTo>
                  <a:pt x="-677742" y="1305657"/>
                  <a:pt x="-856004" y="1293840"/>
                  <a:pt x="-969295" y="1315398"/>
                </a:cubicBezTo>
                <a:cubicBezTo>
                  <a:pt x="-765237" y="1204692"/>
                  <a:pt x="-597875" y="1168320"/>
                  <a:pt x="-474955" y="1114037"/>
                </a:cubicBezTo>
                <a:cubicBezTo>
                  <a:pt x="-352035" y="1059754"/>
                  <a:pt x="-129724" y="960152"/>
                  <a:pt x="0" y="920572"/>
                </a:cubicBezTo>
                <a:cubicBezTo>
                  <a:pt x="-4638" y="752904"/>
                  <a:pt x="32347" y="420619"/>
                  <a:pt x="0" y="263026"/>
                </a:cubicBezTo>
                <a:close/>
              </a:path>
              <a:path w="4895679" h="1578124" stroke="0" extrusionOk="0">
                <a:moveTo>
                  <a:pt x="0" y="263026"/>
                </a:moveTo>
                <a:cubicBezTo>
                  <a:pt x="20655" y="144473"/>
                  <a:pt x="136857" y="-8012"/>
                  <a:pt x="263026" y="0"/>
                </a:cubicBezTo>
                <a:cubicBezTo>
                  <a:pt x="462657" y="15393"/>
                  <a:pt x="692280" y="-24191"/>
                  <a:pt x="815947" y="0"/>
                </a:cubicBezTo>
                <a:lnTo>
                  <a:pt x="815947" y="0"/>
                </a:lnTo>
                <a:cubicBezTo>
                  <a:pt x="988177" y="-2329"/>
                  <a:pt x="1156962" y="-7189"/>
                  <a:pt x="1415667" y="0"/>
                </a:cubicBezTo>
                <a:cubicBezTo>
                  <a:pt x="1674372" y="7189"/>
                  <a:pt x="1821867" y="24343"/>
                  <a:pt x="2039866" y="0"/>
                </a:cubicBezTo>
                <a:cubicBezTo>
                  <a:pt x="2263229" y="24418"/>
                  <a:pt x="2388405" y="-10829"/>
                  <a:pt x="2610279" y="0"/>
                </a:cubicBezTo>
                <a:cubicBezTo>
                  <a:pt x="2832153" y="10829"/>
                  <a:pt x="3051502" y="-31644"/>
                  <a:pt x="3258476" y="0"/>
                </a:cubicBezTo>
                <a:cubicBezTo>
                  <a:pt x="3465450" y="31644"/>
                  <a:pt x="3655706" y="-21196"/>
                  <a:pt x="3828889" y="0"/>
                </a:cubicBezTo>
                <a:cubicBezTo>
                  <a:pt x="4002072" y="21196"/>
                  <a:pt x="4316622" y="-4956"/>
                  <a:pt x="4632653" y="0"/>
                </a:cubicBezTo>
                <a:cubicBezTo>
                  <a:pt x="4770768" y="4491"/>
                  <a:pt x="4878058" y="101841"/>
                  <a:pt x="4895679" y="263026"/>
                </a:cubicBezTo>
                <a:cubicBezTo>
                  <a:pt x="4895252" y="433973"/>
                  <a:pt x="4924126" y="609256"/>
                  <a:pt x="4895679" y="920572"/>
                </a:cubicBezTo>
                <a:lnTo>
                  <a:pt x="4895679" y="920572"/>
                </a:lnTo>
                <a:cubicBezTo>
                  <a:pt x="4910180" y="1089369"/>
                  <a:pt x="4892962" y="1129516"/>
                  <a:pt x="4895679" y="1315103"/>
                </a:cubicBezTo>
                <a:lnTo>
                  <a:pt x="4895679" y="1315098"/>
                </a:lnTo>
                <a:cubicBezTo>
                  <a:pt x="4905238" y="1487343"/>
                  <a:pt x="4778564" y="1588059"/>
                  <a:pt x="4632653" y="1578124"/>
                </a:cubicBezTo>
                <a:cubicBezTo>
                  <a:pt x="4376651" y="1573264"/>
                  <a:pt x="4203022" y="1555904"/>
                  <a:pt x="4062240" y="1578124"/>
                </a:cubicBezTo>
                <a:cubicBezTo>
                  <a:pt x="3921458" y="1600344"/>
                  <a:pt x="3697822" y="1559380"/>
                  <a:pt x="3465899" y="1578124"/>
                </a:cubicBezTo>
                <a:cubicBezTo>
                  <a:pt x="3233976" y="1596868"/>
                  <a:pt x="2992223" y="1550562"/>
                  <a:pt x="2843630" y="1578124"/>
                </a:cubicBezTo>
                <a:cubicBezTo>
                  <a:pt x="2695037" y="1605686"/>
                  <a:pt x="2395495" y="1591766"/>
                  <a:pt x="2039866" y="1578124"/>
                </a:cubicBezTo>
                <a:cubicBezTo>
                  <a:pt x="1780224" y="1554107"/>
                  <a:pt x="1675990" y="1596095"/>
                  <a:pt x="1415667" y="1578124"/>
                </a:cubicBezTo>
                <a:cubicBezTo>
                  <a:pt x="1155344" y="1560153"/>
                  <a:pt x="997274" y="1595887"/>
                  <a:pt x="815947" y="1578124"/>
                </a:cubicBezTo>
                <a:lnTo>
                  <a:pt x="815947" y="1578124"/>
                </a:lnTo>
                <a:cubicBezTo>
                  <a:pt x="542484" y="1580542"/>
                  <a:pt x="448505" y="1588639"/>
                  <a:pt x="263026" y="1578124"/>
                </a:cubicBezTo>
                <a:cubicBezTo>
                  <a:pt x="121466" y="1572767"/>
                  <a:pt x="-22213" y="1458092"/>
                  <a:pt x="0" y="1315098"/>
                </a:cubicBezTo>
                <a:lnTo>
                  <a:pt x="0" y="1315103"/>
                </a:lnTo>
                <a:cubicBezTo>
                  <a:pt x="-202072" y="1301015"/>
                  <a:pt x="-298160" y="1337799"/>
                  <a:pt x="-455569" y="1315242"/>
                </a:cubicBezTo>
                <a:cubicBezTo>
                  <a:pt x="-612978" y="1292685"/>
                  <a:pt x="-863710" y="1315452"/>
                  <a:pt x="-969295" y="1315398"/>
                </a:cubicBezTo>
                <a:cubicBezTo>
                  <a:pt x="-751022" y="1251687"/>
                  <a:pt x="-642815" y="1199764"/>
                  <a:pt x="-494340" y="1121933"/>
                </a:cubicBezTo>
                <a:cubicBezTo>
                  <a:pt x="-345865" y="1044102"/>
                  <a:pt x="-114262" y="973431"/>
                  <a:pt x="0" y="920572"/>
                </a:cubicBezTo>
                <a:cubicBezTo>
                  <a:pt x="21060" y="694555"/>
                  <a:pt x="12139" y="455873"/>
                  <a:pt x="0" y="263026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 w="19050">
            <a:solidFill>
              <a:srgbClr val="DC5A3C"/>
            </a:solidFill>
            <a:extLst>
              <a:ext uri="{C807C97D-BFC1-408E-A445-0C87EB9F89A2}">
                <ask:lineSketchStyleProps xmlns="" xmlns:ask="http://schemas.microsoft.com/office/drawing/2018/sketchyshapes" sd="2302018887">
                  <a:prstGeom prst="wedgeRoundRectCallout">
                    <a:avLst>
                      <a:gd name="adj1" fmla="val -69799"/>
                      <a:gd name="adj2" fmla="val 33352"/>
                      <a:gd name="adj3" fmla="val 16667"/>
                    </a:avLst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31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모둠원들과</a:t>
            </a:r>
            <a:r>
              <a:rPr kumimoji="0" lang="ko-KR" altLang="en-US" sz="3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완성된 </a:t>
            </a:r>
            <a:r>
              <a:rPr lang="ko-KR" altLang="en-US" sz="3100" dirty="0">
                <a:solidFill>
                  <a:prstClr val="black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사탕을 읽으며 </a:t>
            </a:r>
            <a:r>
              <a:rPr kumimoji="0" lang="ko-KR" altLang="en-US" sz="3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다짐을 나누어요</a:t>
            </a:r>
            <a:r>
              <a:rPr kumimoji="0" lang="en-US" altLang="ko-KR" sz="3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!</a:t>
            </a:r>
          </a:p>
        </p:txBody>
      </p:sp>
      <p:sp>
        <p:nvSpPr>
          <p:cNvPr id="12" name="말풍선: 모서리가 둥근 사각형 11">
            <a:extLst>
              <a:ext uri="{FF2B5EF4-FFF2-40B4-BE49-F238E27FC236}">
                <a16:creationId xmlns="" xmlns:a16="http://schemas.microsoft.com/office/drawing/2014/main" id="{DD2AE666-2E18-4E47-AADA-F68075DD8903}"/>
              </a:ext>
            </a:extLst>
          </p:cNvPr>
          <p:cNvSpPr/>
          <p:nvPr/>
        </p:nvSpPr>
        <p:spPr>
          <a:xfrm>
            <a:off x="6946897" y="3623643"/>
            <a:ext cx="5022681" cy="1578124"/>
          </a:xfrm>
          <a:custGeom>
            <a:avLst/>
            <a:gdLst>
              <a:gd name="connsiteX0" fmla="*/ 0 w 5022681"/>
              <a:gd name="connsiteY0" fmla="*/ 263026 h 1578124"/>
              <a:gd name="connsiteX1" fmla="*/ 263026 w 5022681"/>
              <a:gd name="connsiteY1" fmla="*/ 0 h 1578124"/>
              <a:gd name="connsiteX2" fmla="*/ 837114 w 5022681"/>
              <a:gd name="connsiteY2" fmla="*/ 0 h 1578124"/>
              <a:gd name="connsiteX3" fmla="*/ 837114 w 5022681"/>
              <a:gd name="connsiteY3" fmla="*/ 0 h 1578124"/>
              <a:gd name="connsiteX4" fmla="*/ 1490062 w 5022681"/>
              <a:gd name="connsiteY4" fmla="*/ 0 h 1578124"/>
              <a:gd name="connsiteX5" fmla="*/ 2092784 w 5022681"/>
              <a:gd name="connsiteY5" fmla="*/ 0 h 1578124"/>
              <a:gd name="connsiteX6" fmla="*/ 2679496 w 5022681"/>
              <a:gd name="connsiteY6" fmla="*/ 0 h 1578124"/>
              <a:gd name="connsiteX7" fmla="*/ 3292876 w 5022681"/>
              <a:gd name="connsiteY7" fmla="*/ 0 h 1578124"/>
              <a:gd name="connsiteX8" fmla="*/ 3986262 w 5022681"/>
              <a:gd name="connsiteY8" fmla="*/ 0 h 1578124"/>
              <a:gd name="connsiteX9" fmla="*/ 4759655 w 5022681"/>
              <a:gd name="connsiteY9" fmla="*/ 0 h 1578124"/>
              <a:gd name="connsiteX10" fmla="*/ 5022681 w 5022681"/>
              <a:gd name="connsiteY10" fmla="*/ 263026 h 1578124"/>
              <a:gd name="connsiteX11" fmla="*/ 5022681 w 5022681"/>
              <a:gd name="connsiteY11" fmla="*/ 263021 h 1578124"/>
              <a:gd name="connsiteX12" fmla="*/ 5022681 w 5022681"/>
              <a:gd name="connsiteY12" fmla="*/ 263021 h 1578124"/>
              <a:gd name="connsiteX13" fmla="*/ 5022681 w 5022681"/>
              <a:gd name="connsiteY13" fmla="*/ 657552 h 1578124"/>
              <a:gd name="connsiteX14" fmla="*/ 5022681 w 5022681"/>
              <a:gd name="connsiteY14" fmla="*/ 1315098 h 1578124"/>
              <a:gd name="connsiteX15" fmla="*/ 4759655 w 5022681"/>
              <a:gd name="connsiteY15" fmla="*/ 1578124 h 1578124"/>
              <a:gd name="connsiteX16" fmla="*/ 4039600 w 5022681"/>
              <a:gd name="connsiteY16" fmla="*/ 1578124 h 1578124"/>
              <a:gd name="connsiteX17" fmla="*/ 3346213 w 5022681"/>
              <a:gd name="connsiteY17" fmla="*/ 1578124 h 1578124"/>
              <a:gd name="connsiteX18" fmla="*/ 2759502 w 5022681"/>
              <a:gd name="connsiteY18" fmla="*/ 1578124 h 1578124"/>
              <a:gd name="connsiteX19" fmla="*/ 2092784 w 5022681"/>
              <a:gd name="connsiteY19" fmla="*/ 1578124 h 1578124"/>
              <a:gd name="connsiteX20" fmla="*/ 1502619 w 5022681"/>
              <a:gd name="connsiteY20" fmla="*/ 1578124 h 1578124"/>
              <a:gd name="connsiteX21" fmla="*/ 837114 w 5022681"/>
              <a:gd name="connsiteY21" fmla="*/ 1578124 h 1578124"/>
              <a:gd name="connsiteX22" fmla="*/ 837114 w 5022681"/>
              <a:gd name="connsiteY22" fmla="*/ 1578124 h 1578124"/>
              <a:gd name="connsiteX23" fmla="*/ 263026 w 5022681"/>
              <a:gd name="connsiteY23" fmla="*/ 1578124 h 1578124"/>
              <a:gd name="connsiteX24" fmla="*/ 0 w 5022681"/>
              <a:gd name="connsiteY24" fmla="*/ 1315098 h 1578124"/>
              <a:gd name="connsiteX25" fmla="*/ 0 w 5022681"/>
              <a:gd name="connsiteY25" fmla="*/ 657552 h 1578124"/>
              <a:gd name="connsiteX26" fmla="*/ -490025 w 5022681"/>
              <a:gd name="connsiteY26" fmla="*/ 372256 h 1578124"/>
              <a:gd name="connsiteX27" fmla="*/ -942355 w 5022681"/>
              <a:gd name="connsiteY27" fmla="*/ 108906 h 1578124"/>
              <a:gd name="connsiteX28" fmla="*/ -499448 w 5022681"/>
              <a:gd name="connsiteY28" fmla="*/ 181340 h 1578124"/>
              <a:gd name="connsiteX29" fmla="*/ 0 w 5022681"/>
              <a:gd name="connsiteY29" fmla="*/ 263021 h 1578124"/>
              <a:gd name="connsiteX30" fmla="*/ 0 w 5022681"/>
              <a:gd name="connsiteY30" fmla="*/ 263026 h 15781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5022681" h="1578124" fill="none" extrusionOk="0">
                <a:moveTo>
                  <a:pt x="0" y="263026"/>
                </a:moveTo>
                <a:cubicBezTo>
                  <a:pt x="-796" y="103653"/>
                  <a:pt x="111798" y="-1126"/>
                  <a:pt x="263026" y="0"/>
                </a:cubicBezTo>
                <a:cubicBezTo>
                  <a:pt x="386842" y="17741"/>
                  <a:pt x="550466" y="3703"/>
                  <a:pt x="837114" y="0"/>
                </a:cubicBezTo>
                <a:lnTo>
                  <a:pt x="837114" y="0"/>
                </a:lnTo>
                <a:cubicBezTo>
                  <a:pt x="1154991" y="30054"/>
                  <a:pt x="1245772" y="-30296"/>
                  <a:pt x="1490062" y="0"/>
                </a:cubicBezTo>
                <a:cubicBezTo>
                  <a:pt x="1734352" y="30296"/>
                  <a:pt x="1792197" y="-13315"/>
                  <a:pt x="2092784" y="0"/>
                </a:cubicBezTo>
                <a:cubicBezTo>
                  <a:pt x="2309392" y="8385"/>
                  <a:pt x="2425853" y="23386"/>
                  <a:pt x="2679496" y="0"/>
                </a:cubicBezTo>
                <a:cubicBezTo>
                  <a:pt x="2933139" y="-23386"/>
                  <a:pt x="3113975" y="-6716"/>
                  <a:pt x="3292876" y="0"/>
                </a:cubicBezTo>
                <a:cubicBezTo>
                  <a:pt x="3471777" y="6716"/>
                  <a:pt x="3772262" y="-16333"/>
                  <a:pt x="3986262" y="0"/>
                </a:cubicBezTo>
                <a:cubicBezTo>
                  <a:pt x="4200262" y="16333"/>
                  <a:pt x="4394981" y="7735"/>
                  <a:pt x="4759655" y="0"/>
                </a:cubicBezTo>
                <a:cubicBezTo>
                  <a:pt x="4914522" y="162"/>
                  <a:pt x="5025813" y="125111"/>
                  <a:pt x="5022681" y="263026"/>
                </a:cubicBezTo>
                <a:lnTo>
                  <a:pt x="5022681" y="263021"/>
                </a:lnTo>
                <a:lnTo>
                  <a:pt x="5022681" y="263021"/>
                </a:lnTo>
                <a:cubicBezTo>
                  <a:pt x="5017413" y="400830"/>
                  <a:pt x="5025277" y="489297"/>
                  <a:pt x="5022681" y="657552"/>
                </a:cubicBezTo>
                <a:cubicBezTo>
                  <a:pt x="5029456" y="945634"/>
                  <a:pt x="5034325" y="1068541"/>
                  <a:pt x="5022681" y="1315098"/>
                </a:cubicBezTo>
                <a:cubicBezTo>
                  <a:pt x="5025099" y="1495899"/>
                  <a:pt x="4913597" y="1550510"/>
                  <a:pt x="4759655" y="1578124"/>
                </a:cubicBezTo>
                <a:cubicBezTo>
                  <a:pt x="4481600" y="1585864"/>
                  <a:pt x="4376720" y="1561862"/>
                  <a:pt x="4039600" y="1578124"/>
                </a:cubicBezTo>
                <a:cubicBezTo>
                  <a:pt x="3702481" y="1594386"/>
                  <a:pt x="3683730" y="1575797"/>
                  <a:pt x="3346213" y="1578124"/>
                </a:cubicBezTo>
                <a:cubicBezTo>
                  <a:pt x="3008696" y="1580451"/>
                  <a:pt x="2899331" y="1560473"/>
                  <a:pt x="2759502" y="1578124"/>
                </a:cubicBezTo>
                <a:cubicBezTo>
                  <a:pt x="2619673" y="1595775"/>
                  <a:pt x="2409457" y="1553171"/>
                  <a:pt x="2092784" y="1578124"/>
                </a:cubicBezTo>
                <a:cubicBezTo>
                  <a:pt x="1864265" y="1598383"/>
                  <a:pt x="1774535" y="1583575"/>
                  <a:pt x="1502619" y="1578124"/>
                </a:cubicBezTo>
                <a:cubicBezTo>
                  <a:pt x="1230703" y="1572673"/>
                  <a:pt x="1126460" y="1592659"/>
                  <a:pt x="837114" y="1578124"/>
                </a:cubicBezTo>
                <a:lnTo>
                  <a:pt x="837114" y="1578124"/>
                </a:lnTo>
                <a:cubicBezTo>
                  <a:pt x="620105" y="1557400"/>
                  <a:pt x="495023" y="1587589"/>
                  <a:pt x="263026" y="1578124"/>
                </a:cubicBezTo>
                <a:cubicBezTo>
                  <a:pt x="118514" y="1582381"/>
                  <a:pt x="21350" y="1467739"/>
                  <a:pt x="0" y="1315098"/>
                </a:cubicBezTo>
                <a:cubicBezTo>
                  <a:pt x="-21523" y="1077567"/>
                  <a:pt x="16806" y="973067"/>
                  <a:pt x="0" y="657552"/>
                </a:cubicBezTo>
                <a:cubicBezTo>
                  <a:pt x="-192988" y="567424"/>
                  <a:pt x="-374654" y="442232"/>
                  <a:pt x="-490025" y="372256"/>
                </a:cubicBezTo>
                <a:cubicBezTo>
                  <a:pt x="-605396" y="302280"/>
                  <a:pt x="-761894" y="200107"/>
                  <a:pt x="-942355" y="108906"/>
                </a:cubicBezTo>
                <a:cubicBezTo>
                  <a:pt x="-796253" y="149281"/>
                  <a:pt x="-604833" y="157191"/>
                  <a:pt x="-499448" y="181340"/>
                </a:cubicBezTo>
                <a:cubicBezTo>
                  <a:pt x="-394063" y="205489"/>
                  <a:pt x="-201452" y="247910"/>
                  <a:pt x="0" y="263021"/>
                </a:cubicBezTo>
                <a:lnTo>
                  <a:pt x="0" y="263026"/>
                </a:lnTo>
                <a:close/>
              </a:path>
              <a:path w="5022681" h="1578124" stroke="0" extrusionOk="0">
                <a:moveTo>
                  <a:pt x="0" y="263026"/>
                </a:moveTo>
                <a:cubicBezTo>
                  <a:pt x="20655" y="144473"/>
                  <a:pt x="136857" y="-8012"/>
                  <a:pt x="263026" y="0"/>
                </a:cubicBezTo>
                <a:cubicBezTo>
                  <a:pt x="502789" y="-23759"/>
                  <a:pt x="681818" y="2988"/>
                  <a:pt x="837114" y="0"/>
                </a:cubicBezTo>
                <a:lnTo>
                  <a:pt x="837114" y="0"/>
                </a:lnTo>
                <a:cubicBezTo>
                  <a:pt x="1005180" y="6311"/>
                  <a:pt x="1163993" y="-27422"/>
                  <a:pt x="1452392" y="0"/>
                </a:cubicBezTo>
                <a:cubicBezTo>
                  <a:pt x="1740791" y="27422"/>
                  <a:pt x="1897654" y="-24387"/>
                  <a:pt x="2092784" y="0"/>
                </a:cubicBezTo>
                <a:cubicBezTo>
                  <a:pt x="2318457" y="2111"/>
                  <a:pt x="2396939" y="19135"/>
                  <a:pt x="2679496" y="0"/>
                </a:cubicBezTo>
                <a:cubicBezTo>
                  <a:pt x="2962053" y="-19135"/>
                  <a:pt x="3035587" y="19181"/>
                  <a:pt x="3346213" y="0"/>
                </a:cubicBezTo>
                <a:cubicBezTo>
                  <a:pt x="3656839" y="-19181"/>
                  <a:pt x="3714897" y="-22726"/>
                  <a:pt x="3932925" y="0"/>
                </a:cubicBezTo>
                <a:cubicBezTo>
                  <a:pt x="4150953" y="22726"/>
                  <a:pt x="4576212" y="32677"/>
                  <a:pt x="4759655" y="0"/>
                </a:cubicBezTo>
                <a:cubicBezTo>
                  <a:pt x="4897770" y="4491"/>
                  <a:pt x="5005060" y="101841"/>
                  <a:pt x="5022681" y="263026"/>
                </a:cubicBezTo>
                <a:lnTo>
                  <a:pt x="5022681" y="263021"/>
                </a:lnTo>
                <a:lnTo>
                  <a:pt x="5022681" y="263021"/>
                </a:lnTo>
                <a:cubicBezTo>
                  <a:pt x="5014587" y="415078"/>
                  <a:pt x="5042294" y="511272"/>
                  <a:pt x="5022681" y="657552"/>
                </a:cubicBezTo>
                <a:cubicBezTo>
                  <a:pt x="5008862" y="896418"/>
                  <a:pt x="5043773" y="1086159"/>
                  <a:pt x="5022681" y="1315098"/>
                </a:cubicBezTo>
                <a:cubicBezTo>
                  <a:pt x="5032240" y="1487343"/>
                  <a:pt x="4905566" y="1588059"/>
                  <a:pt x="4759655" y="1578124"/>
                </a:cubicBezTo>
                <a:cubicBezTo>
                  <a:pt x="4494835" y="1604110"/>
                  <a:pt x="4363504" y="1571085"/>
                  <a:pt x="4172943" y="1578124"/>
                </a:cubicBezTo>
                <a:cubicBezTo>
                  <a:pt x="3982382" y="1585163"/>
                  <a:pt x="3734676" y="1581349"/>
                  <a:pt x="3559563" y="1578124"/>
                </a:cubicBezTo>
                <a:cubicBezTo>
                  <a:pt x="3384450" y="1574899"/>
                  <a:pt x="3149659" y="1599881"/>
                  <a:pt x="2919514" y="1578124"/>
                </a:cubicBezTo>
                <a:cubicBezTo>
                  <a:pt x="2689369" y="1556367"/>
                  <a:pt x="2341499" y="1547446"/>
                  <a:pt x="2092784" y="1578124"/>
                </a:cubicBezTo>
                <a:cubicBezTo>
                  <a:pt x="1839936" y="1592465"/>
                  <a:pt x="1695602" y="1582987"/>
                  <a:pt x="1452392" y="1578124"/>
                </a:cubicBezTo>
                <a:cubicBezTo>
                  <a:pt x="1209182" y="1573261"/>
                  <a:pt x="998192" y="1592416"/>
                  <a:pt x="837114" y="1578124"/>
                </a:cubicBezTo>
                <a:lnTo>
                  <a:pt x="837114" y="1578124"/>
                </a:lnTo>
                <a:cubicBezTo>
                  <a:pt x="688383" y="1575895"/>
                  <a:pt x="522516" y="1565877"/>
                  <a:pt x="263026" y="1578124"/>
                </a:cubicBezTo>
                <a:cubicBezTo>
                  <a:pt x="121466" y="1572767"/>
                  <a:pt x="-22213" y="1458092"/>
                  <a:pt x="0" y="1315098"/>
                </a:cubicBezTo>
                <a:cubicBezTo>
                  <a:pt x="-23442" y="1142929"/>
                  <a:pt x="7947" y="884432"/>
                  <a:pt x="0" y="657552"/>
                </a:cubicBezTo>
                <a:cubicBezTo>
                  <a:pt x="-169236" y="531723"/>
                  <a:pt x="-234287" y="543226"/>
                  <a:pt x="-442907" y="399688"/>
                </a:cubicBezTo>
                <a:cubicBezTo>
                  <a:pt x="-651528" y="256150"/>
                  <a:pt x="-759039" y="190684"/>
                  <a:pt x="-942355" y="108906"/>
                </a:cubicBezTo>
                <a:cubicBezTo>
                  <a:pt x="-747376" y="159597"/>
                  <a:pt x="-620553" y="140568"/>
                  <a:pt x="-471178" y="185964"/>
                </a:cubicBezTo>
                <a:cubicBezTo>
                  <a:pt x="-321803" y="231359"/>
                  <a:pt x="-154745" y="218983"/>
                  <a:pt x="0" y="263021"/>
                </a:cubicBezTo>
                <a:lnTo>
                  <a:pt x="0" y="263026"/>
                </a:lnTo>
                <a:close/>
              </a:path>
            </a:pathLst>
          </a:custGeom>
          <a:solidFill>
            <a:schemeClr val="bg1">
              <a:alpha val="70000"/>
            </a:schemeClr>
          </a:solidFill>
          <a:ln w="19050">
            <a:solidFill>
              <a:srgbClr val="DC5A3C"/>
            </a:solidFill>
            <a:extLst>
              <a:ext uri="{C807C97D-BFC1-408E-A445-0C87EB9F89A2}">
                <ask:lineSketchStyleProps xmlns="" xmlns:ask="http://schemas.microsoft.com/office/drawing/2018/sketchyshapes" sd="2302018887">
                  <a:prstGeom prst="wedgeRoundRectCallout">
                    <a:avLst>
                      <a:gd name="adj1" fmla="val -68762"/>
                      <a:gd name="adj2" fmla="val -43099"/>
                      <a:gd name="adj3" fmla="val 16667"/>
                    </a:avLst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3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손 </a:t>
            </a:r>
            <a:r>
              <a:rPr kumimoji="0" lang="ko-KR" altLang="en-US" sz="31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코팅지</a:t>
            </a:r>
            <a:r>
              <a:rPr kumimoji="0" lang="ko-KR" altLang="en-US" sz="3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등으로 간단하게</a:t>
            </a:r>
            <a:endParaRPr kumimoji="0" lang="en-US" altLang="ko-KR" sz="3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3100" dirty="0">
                <a:solidFill>
                  <a:prstClr val="black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코팅해 주면 더욱 좋아요</a:t>
            </a:r>
            <a:r>
              <a:rPr lang="en-US" altLang="ko-KR" sz="3100" dirty="0">
                <a:solidFill>
                  <a:prstClr val="black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!</a:t>
            </a:r>
            <a:endParaRPr kumimoji="0" lang="en-US" altLang="ko-KR" sz="3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866643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80">
          <a:fgClr>
            <a:schemeClr val="accent4">
              <a:lumMod val="20000"/>
              <a:lumOff val="8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사각형: 둥근 모서리 24">
            <a:extLst>
              <a:ext uri="{FF2B5EF4-FFF2-40B4-BE49-F238E27FC236}">
                <a16:creationId xmlns="" xmlns:a16="http://schemas.microsoft.com/office/drawing/2014/main" id="{E0C0C48B-7D85-4958-94DA-426B04AF3A06}"/>
              </a:ext>
            </a:extLst>
          </p:cNvPr>
          <p:cNvSpPr/>
          <p:nvPr/>
        </p:nvSpPr>
        <p:spPr>
          <a:xfrm>
            <a:off x="155001" y="5486016"/>
            <a:ext cx="11814578" cy="1053025"/>
          </a:xfrm>
          <a:prstGeom prst="roundRect">
            <a:avLst>
              <a:gd name="adj" fmla="val 13894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접시 한 개를 반으로 잘라</a:t>
            </a:r>
            <a:r>
              <a:rPr kumimoji="0" lang="en-US" altLang="ko-KR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, </a:t>
            </a:r>
            <a:r>
              <a:rPr kumimoji="0" lang="ko-KR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양면테이프로 붙여줍니다</a:t>
            </a:r>
            <a:r>
              <a:rPr kumimoji="0" lang="en-US" altLang="ko-KR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.</a:t>
            </a:r>
          </a:p>
        </p:txBody>
      </p:sp>
      <p:sp>
        <p:nvSpPr>
          <p:cNvPr id="4" name="사각형: 둥근 모서리 3">
            <a:extLst>
              <a:ext uri="{FF2B5EF4-FFF2-40B4-BE49-F238E27FC236}">
                <a16:creationId xmlns="" xmlns:a16="http://schemas.microsoft.com/office/drawing/2014/main" id="{ECCDA43B-2584-447C-840F-9EE40674FC1C}"/>
              </a:ext>
            </a:extLst>
          </p:cNvPr>
          <p:cNvSpPr/>
          <p:nvPr/>
        </p:nvSpPr>
        <p:spPr>
          <a:xfrm>
            <a:off x="57784" y="179259"/>
            <a:ext cx="12017339" cy="1053025"/>
          </a:xfrm>
          <a:custGeom>
            <a:avLst/>
            <a:gdLst>
              <a:gd name="connsiteX0" fmla="*/ 0 w 12017339"/>
              <a:gd name="connsiteY0" fmla="*/ 175508 h 1053025"/>
              <a:gd name="connsiteX1" fmla="*/ 175508 w 12017339"/>
              <a:gd name="connsiteY1" fmla="*/ 0 h 1053025"/>
              <a:gd name="connsiteX2" fmla="*/ 1095089 w 12017339"/>
              <a:gd name="connsiteY2" fmla="*/ 0 h 1053025"/>
              <a:gd name="connsiteX3" fmla="*/ 1664680 w 12017339"/>
              <a:gd name="connsiteY3" fmla="*/ 0 h 1053025"/>
              <a:gd name="connsiteX4" fmla="*/ 2117608 w 12017339"/>
              <a:gd name="connsiteY4" fmla="*/ 0 h 1053025"/>
              <a:gd name="connsiteX5" fmla="*/ 2920525 w 12017339"/>
              <a:gd name="connsiteY5" fmla="*/ 0 h 1053025"/>
              <a:gd name="connsiteX6" fmla="*/ 3606779 w 12017339"/>
              <a:gd name="connsiteY6" fmla="*/ 0 h 1053025"/>
              <a:gd name="connsiteX7" fmla="*/ 4293034 w 12017339"/>
              <a:gd name="connsiteY7" fmla="*/ 0 h 1053025"/>
              <a:gd name="connsiteX8" fmla="*/ 4979288 w 12017339"/>
              <a:gd name="connsiteY8" fmla="*/ 0 h 1053025"/>
              <a:gd name="connsiteX9" fmla="*/ 5665542 w 12017339"/>
              <a:gd name="connsiteY9" fmla="*/ 0 h 1053025"/>
              <a:gd name="connsiteX10" fmla="*/ 6118470 w 12017339"/>
              <a:gd name="connsiteY10" fmla="*/ 0 h 1053025"/>
              <a:gd name="connsiteX11" fmla="*/ 6454735 w 12017339"/>
              <a:gd name="connsiteY11" fmla="*/ 0 h 1053025"/>
              <a:gd name="connsiteX12" fmla="*/ 7024326 w 12017339"/>
              <a:gd name="connsiteY12" fmla="*/ 0 h 1053025"/>
              <a:gd name="connsiteX13" fmla="*/ 7477254 w 12017339"/>
              <a:gd name="connsiteY13" fmla="*/ 0 h 1053025"/>
              <a:gd name="connsiteX14" fmla="*/ 8046845 w 12017339"/>
              <a:gd name="connsiteY14" fmla="*/ 0 h 1053025"/>
              <a:gd name="connsiteX15" fmla="*/ 8383109 w 12017339"/>
              <a:gd name="connsiteY15" fmla="*/ 0 h 1053025"/>
              <a:gd name="connsiteX16" fmla="*/ 9069364 w 12017339"/>
              <a:gd name="connsiteY16" fmla="*/ 0 h 1053025"/>
              <a:gd name="connsiteX17" fmla="*/ 9872281 w 12017339"/>
              <a:gd name="connsiteY17" fmla="*/ 0 h 1053025"/>
              <a:gd name="connsiteX18" fmla="*/ 10325209 w 12017339"/>
              <a:gd name="connsiteY18" fmla="*/ 0 h 1053025"/>
              <a:gd name="connsiteX19" fmla="*/ 11128127 w 12017339"/>
              <a:gd name="connsiteY19" fmla="*/ 0 h 1053025"/>
              <a:gd name="connsiteX20" fmla="*/ 11841831 w 12017339"/>
              <a:gd name="connsiteY20" fmla="*/ 0 h 1053025"/>
              <a:gd name="connsiteX21" fmla="*/ 12017339 w 12017339"/>
              <a:gd name="connsiteY21" fmla="*/ 175508 h 1053025"/>
              <a:gd name="connsiteX22" fmla="*/ 12017339 w 12017339"/>
              <a:gd name="connsiteY22" fmla="*/ 505452 h 1053025"/>
              <a:gd name="connsiteX23" fmla="*/ 12017339 w 12017339"/>
              <a:gd name="connsiteY23" fmla="*/ 877517 h 1053025"/>
              <a:gd name="connsiteX24" fmla="*/ 11841831 w 12017339"/>
              <a:gd name="connsiteY24" fmla="*/ 1053025 h 1053025"/>
              <a:gd name="connsiteX25" fmla="*/ 11038913 w 12017339"/>
              <a:gd name="connsiteY25" fmla="*/ 1053025 h 1053025"/>
              <a:gd name="connsiteX26" fmla="*/ 10235996 w 12017339"/>
              <a:gd name="connsiteY26" fmla="*/ 1053025 h 1053025"/>
              <a:gd name="connsiteX27" fmla="*/ 9433078 w 12017339"/>
              <a:gd name="connsiteY27" fmla="*/ 1053025 h 1053025"/>
              <a:gd name="connsiteX28" fmla="*/ 8630161 w 12017339"/>
              <a:gd name="connsiteY28" fmla="*/ 1053025 h 1053025"/>
              <a:gd name="connsiteX29" fmla="*/ 7710580 w 12017339"/>
              <a:gd name="connsiteY29" fmla="*/ 1053025 h 1053025"/>
              <a:gd name="connsiteX30" fmla="*/ 7257652 w 12017339"/>
              <a:gd name="connsiteY30" fmla="*/ 1053025 h 1053025"/>
              <a:gd name="connsiteX31" fmla="*/ 6921388 w 12017339"/>
              <a:gd name="connsiteY31" fmla="*/ 1053025 h 1053025"/>
              <a:gd name="connsiteX32" fmla="*/ 6235133 w 12017339"/>
              <a:gd name="connsiteY32" fmla="*/ 1053025 h 1053025"/>
              <a:gd name="connsiteX33" fmla="*/ 5782206 w 12017339"/>
              <a:gd name="connsiteY33" fmla="*/ 1053025 h 1053025"/>
              <a:gd name="connsiteX34" fmla="*/ 5095951 w 12017339"/>
              <a:gd name="connsiteY34" fmla="*/ 1053025 h 1053025"/>
              <a:gd name="connsiteX35" fmla="*/ 4409697 w 12017339"/>
              <a:gd name="connsiteY35" fmla="*/ 1053025 h 1053025"/>
              <a:gd name="connsiteX36" fmla="*/ 3956769 w 12017339"/>
              <a:gd name="connsiteY36" fmla="*/ 1053025 h 1053025"/>
              <a:gd name="connsiteX37" fmla="*/ 3620505 w 12017339"/>
              <a:gd name="connsiteY37" fmla="*/ 1053025 h 1053025"/>
              <a:gd name="connsiteX38" fmla="*/ 3167577 w 12017339"/>
              <a:gd name="connsiteY38" fmla="*/ 1053025 h 1053025"/>
              <a:gd name="connsiteX39" fmla="*/ 2364659 w 12017339"/>
              <a:gd name="connsiteY39" fmla="*/ 1053025 h 1053025"/>
              <a:gd name="connsiteX40" fmla="*/ 1561742 w 12017339"/>
              <a:gd name="connsiteY40" fmla="*/ 1053025 h 1053025"/>
              <a:gd name="connsiteX41" fmla="*/ 1108814 w 12017339"/>
              <a:gd name="connsiteY41" fmla="*/ 1053025 h 1053025"/>
              <a:gd name="connsiteX42" fmla="*/ 175508 w 12017339"/>
              <a:gd name="connsiteY42" fmla="*/ 1053025 h 1053025"/>
              <a:gd name="connsiteX43" fmla="*/ 0 w 12017339"/>
              <a:gd name="connsiteY43" fmla="*/ 877517 h 1053025"/>
              <a:gd name="connsiteX44" fmla="*/ 0 w 12017339"/>
              <a:gd name="connsiteY44" fmla="*/ 519492 h 1053025"/>
              <a:gd name="connsiteX45" fmla="*/ 0 w 12017339"/>
              <a:gd name="connsiteY45" fmla="*/ 175508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12017339" h="1053025" fill="none" extrusionOk="0">
                <a:moveTo>
                  <a:pt x="0" y="175508"/>
                </a:moveTo>
                <a:cubicBezTo>
                  <a:pt x="6989" y="66082"/>
                  <a:pt x="79325" y="-2677"/>
                  <a:pt x="175508" y="0"/>
                </a:cubicBezTo>
                <a:cubicBezTo>
                  <a:pt x="485314" y="26317"/>
                  <a:pt x="814426" y="-34247"/>
                  <a:pt x="1095089" y="0"/>
                </a:cubicBezTo>
                <a:cubicBezTo>
                  <a:pt x="1375752" y="34247"/>
                  <a:pt x="1421820" y="13902"/>
                  <a:pt x="1664680" y="0"/>
                </a:cubicBezTo>
                <a:cubicBezTo>
                  <a:pt x="1907540" y="-13902"/>
                  <a:pt x="1914590" y="-20478"/>
                  <a:pt x="2117608" y="0"/>
                </a:cubicBezTo>
                <a:cubicBezTo>
                  <a:pt x="2320626" y="20478"/>
                  <a:pt x="2697967" y="17073"/>
                  <a:pt x="2920525" y="0"/>
                </a:cubicBezTo>
                <a:cubicBezTo>
                  <a:pt x="3143083" y="-17073"/>
                  <a:pt x="3347692" y="-20178"/>
                  <a:pt x="3606779" y="0"/>
                </a:cubicBezTo>
                <a:cubicBezTo>
                  <a:pt x="3865866" y="20178"/>
                  <a:pt x="4052758" y="-11993"/>
                  <a:pt x="4293034" y="0"/>
                </a:cubicBezTo>
                <a:cubicBezTo>
                  <a:pt x="4533311" y="11993"/>
                  <a:pt x="4780671" y="15178"/>
                  <a:pt x="4979288" y="0"/>
                </a:cubicBezTo>
                <a:cubicBezTo>
                  <a:pt x="5177905" y="-15178"/>
                  <a:pt x="5462699" y="33230"/>
                  <a:pt x="5665542" y="0"/>
                </a:cubicBezTo>
                <a:cubicBezTo>
                  <a:pt x="5868385" y="-33230"/>
                  <a:pt x="6023634" y="19043"/>
                  <a:pt x="6118470" y="0"/>
                </a:cubicBezTo>
                <a:cubicBezTo>
                  <a:pt x="6213306" y="-19043"/>
                  <a:pt x="6322503" y="-4363"/>
                  <a:pt x="6454735" y="0"/>
                </a:cubicBezTo>
                <a:cubicBezTo>
                  <a:pt x="6586968" y="4363"/>
                  <a:pt x="6894856" y="-27733"/>
                  <a:pt x="7024326" y="0"/>
                </a:cubicBezTo>
                <a:cubicBezTo>
                  <a:pt x="7153796" y="27733"/>
                  <a:pt x="7331210" y="20516"/>
                  <a:pt x="7477254" y="0"/>
                </a:cubicBezTo>
                <a:cubicBezTo>
                  <a:pt x="7623298" y="-20516"/>
                  <a:pt x="7814900" y="-10224"/>
                  <a:pt x="8046845" y="0"/>
                </a:cubicBezTo>
                <a:cubicBezTo>
                  <a:pt x="8278790" y="10224"/>
                  <a:pt x="8226440" y="5339"/>
                  <a:pt x="8383109" y="0"/>
                </a:cubicBezTo>
                <a:cubicBezTo>
                  <a:pt x="8539778" y="-5339"/>
                  <a:pt x="8751826" y="17490"/>
                  <a:pt x="9069364" y="0"/>
                </a:cubicBezTo>
                <a:cubicBezTo>
                  <a:pt x="9386902" y="-17490"/>
                  <a:pt x="9555199" y="38523"/>
                  <a:pt x="9872281" y="0"/>
                </a:cubicBezTo>
                <a:cubicBezTo>
                  <a:pt x="10189363" y="-38523"/>
                  <a:pt x="10195246" y="7147"/>
                  <a:pt x="10325209" y="0"/>
                </a:cubicBezTo>
                <a:cubicBezTo>
                  <a:pt x="10455172" y="-7147"/>
                  <a:pt x="10900100" y="-5317"/>
                  <a:pt x="11128127" y="0"/>
                </a:cubicBezTo>
                <a:cubicBezTo>
                  <a:pt x="11356154" y="5317"/>
                  <a:pt x="11649774" y="-32376"/>
                  <a:pt x="11841831" y="0"/>
                </a:cubicBezTo>
                <a:cubicBezTo>
                  <a:pt x="11934142" y="-12508"/>
                  <a:pt x="12030450" y="88470"/>
                  <a:pt x="12017339" y="175508"/>
                </a:cubicBezTo>
                <a:cubicBezTo>
                  <a:pt x="12011305" y="285874"/>
                  <a:pt x="12005367" y="351717"/>
                  <a:pt x="12017339" y="505452"/>
                </a:cubicBezTo>
                <a:cubicBezTo>
                  <a:pt x="12029311" y="659187"/>
                  <a:pt x="12025438" y="732426"/>
                  <a:pt x="12017339" y="877517"/>
                </a:cubicBezTo>
                <a:cubicBezTo>
                  <a:pt x="12008159" y="956892"/>
                  <a:pt x="11926397" y="1051460"/>
                  <a:pt x="11841831" y="1053025"/>
                </a:cubicBezTo>
                <a:cubicBezTo>
                  <a:pt x="11553467" y="1083722"/>
                  <a:pt x="11248298" y="1036617"/>
                  <a:pt x="11038913" y="1053025"/>
                </a:cubicBezTo>
                <a:cubicBezTo>
                  <a:pt x="10829528" y="1069433"/>
                  <a:pt x="10552291" y="1033819"/>
                  <a:pt x="10235996" y="1053025"/>
                </a:cubicBezTo>
                <a:cubicBezTo>
                  <a:pt x="9919701" y="1072231"/>
                  <a:pt x="9830416" y="1015579"/>
                  <a:pt x="9433078" y="1053025"/>
                </a:cubicBezTo>
                <a:cubicBezTo>
                  <a:pt x="9035740" y="1090471"/>
                  <a:pt x="8963912" y="1066925"/>
                  <a:pt x="8630161" y="1053025"/>
                </a:cubicBezTo>
                <a:cubicBezTo>
                  <a:pt x="8296410" y="1039125"/>
                  <a:pt x="7988047" y="1057955"/>
                  <a:pt x="7710580" y="1053025"/>
                </a:cubicBezTo>
                <a:cubicBezTo>
                  <a:pt x="7433113" y="1048095"/>
                  <a:pt x="7375501" y="1044992"/>
                  <a:pt x="7257652" y="1053025"/>
                </a:cubicBezTo>
                <a:cubicBezTo>
                  <a:pt x="7139803" y="1061058"/>
                  <a:pt x="7081172" y="1047846"/>
                  <a:pt x="6921388" y="1053025"/>
                </a:cubicBezTo>
                <a:cubicBezTo>
                  <a:pt x="6761604" y="1058204"/>
                  <a:pt x="6454925" y="1040948"/>
                  <a:pt x="6235133" y="1053025"/>
                </a:cubicBezTo>
                <a:cubicBezTo>
                  <a:pt x="6015341" y="1065102"/>
                  <a:pt x="5949524" y="1034380"/>
                  <a:pt x="5782206" y="1053025"/>
                </a:cubicBezTo>
                <a:cubicBezTo>
                  <a:pt x="5614888" y="1071670"/>
                  <a:pt x="5237860" y="1028001"/>
                  <a:pt x="5095951" y="1053025"/>
                </a:cubicBezTo>
                <a:cubicBezTo>
                  <a:pt x="4954042" y="1078049"/>
                  <a:pt x="4716521" y="1056662"/>
                  <a:pt x="4409697" y="1053025"/>
                </a:cubicBezTo>
                <a:cubicBezTo>
                  <a:pt x="4102873" y="1049388"/>
                  <a:pt x="4119816" y="1063301"/>
                  <a:pt x="3956769" y="1053025"/>
                </a:cubicBezTo>
                <a:cubicBezTo>
                  <a:pt x="3793722" y="1042749"/>
                  <a:pt x="3749166" y="1067841"/>
                  <a:pt x="3620505" y="1053025"/>
                </a:cubicBezTo>
                <a:cubicBezTo>
                  <a:pt x="3491844" y="1038209"/>
                  <a:pt x="3294259" y="1060772"/>
                  <a:pt x="3167577" y="1053025"/>
                </a:cubicBezTo>
                <a:cubicBezTo>
                  <a:pt x="3040895" y="1045278"/>
                  <a:pt x="2659063" y="1056239"/>
                  <a:pt x="2364659" y="1053025"/>
                </a:cubicBezTo>
                <a:cubicBezTo>
                  <a:pt x="2070255" y="1049811"/>
                  <a:pt x="1829243" y="1044538"/>
                  <a:pt x="1561742" y="1053025"/>
                </a:cubicBezTo>
                <a:cubicBezTo>
                  <a:pt x="1294241" y="1061512"/>
                  <a:pt x="1315594" y="1042959"/>
                  <a:pt x="1108814" y="1053025"/>
                </a:cubicBezTo>
                <a:cubicBezTo>
                  <a:pt x="902034" y="1063091"/>
                  <a:pt x="558018" y="1037845"/>
                  <a:pt x="175508" y="1053025"/>
                </a:cubicBezTo>
                <a:cubicBezTo>
                  <a:pt x="79639" y="1050313"/>
                  <a:pt x="5347" y="980339"/>
                  <a:pt x="0" y="877517"/>
                </a:cubicBezTo>
                <a:cubicBezTo>
                  <a:pt x="3304" y="729535"/>
                  <a:pt x="-17179" y="661089"/>
                  <a:pt x="0" y="519492"/>
                </a:cubicBezTo>
                <a:cubicBezTo>
                  <a:pt x="17179" y="377895"/>
                  <a:pt x="-15116" y="280009"/>
                  <a:pt x="0" y="175508"/>
                </a:cubicBezTo>
                <a:close/>
              </a:path>
              <a:path w="12017339" h="1053025" stroke="0" extrusionOk="0">
                <a:moveTo>
                  <a:pt x="0" y="175508"/>
                </a:moveTo>
                <a:cubicBezTo>
                  <a:pt x="-9630" y="75194"/>
                  <a:pt x="55749" y="-3925"/>
                  <a:pt x="175508" y="0"/>
                </a:cubicBezTo>
                <a:cubicBezTo>
                  <a:pt x="566169" y="-28624"/>
                  <a:pt x="798264" y="40505"/>
                  <a:pt x="1095089" y="0"/>
                </a:cubicBezTo>
                <a:cubicBezTo>
                  <a:pt x="1391914" y="-40505"/>
                  <a:pt x="1712789" y="33665"/>
                  <a:pt x="1898006" y="0"/>
                </a:cubicBezTo>
                <a:cubicBezTo>
                  <a:pt x="2083223" y="-33665"/>
                  <a:pt x="2416493" y="-21785"/>
                  <a:pt x="2817587" y="0"/>
                </a:cubicBezTo>
                <a:cubicBezTo>
                  <a:pt x="3218681" y="21785"/>
                  <a:pt x="3045357" y="3285"/>
                  <a:pt x="3270515" y="0"/>
                </a:cubicBezTo>
                <a:cubicBezTo>
                  <a:pt x="3495673" y="-3285"/>
                  <a:pt x="3645931" y="-19292"/>
                  <a:pt x="3956769" y="0"/>
                </a:cubicBezTo>
                <a:cubicBezTo>
                  <a:pt x="4267607" y="19292"/>
                  <a:pt x="4152420" y="4788"/>
                  <a:pt x="4293034" y="0"/>
                </a:cubicBezTo>
                <a:cubicBezTo>
                  <a:pt x="4433649" y="-4788"/>
                  <a:pt x="4787649" y="-7057"/>
                  <a:pt x="5212615" y="0"/>
                </a:cubicBezTo>
                <a:cubicBezTo>
                  <a:pt x="5637581" y="7057"/>
                  <a:pt x="5464367" y="-215"/>
                  <a:pt x="5548879" y="0"/>
                </a:cubicBezTo>
                <a:cubicBezTo>
                  <a:pt x="5633391" y="215"/>
                  <a:pt x="6116120" y="-30573"/>
                  <a:pt x="6468460" y="0"/>
                </a:cubicBezTo>
                <a:cubicBezTo>
                  <a:pt x="6820800" y="30573"/>
                  <a:pt x="6710669" y="-10296"/>
                  <a:pt x="6804724" y="0"/>
                </a:cubicBezTo>
                <a:cubicBezTo>
                  <a:pt x="6898779" y="10296"/>
                  <a:pt x="7499261" y="-19918"/>
                  <a:pt x="7724305" y="0"/>
                </a:cubicBezTo>
                <a:cubicBezTo>
                  <a:pt x="7949349" y="19918"/>
                  <a:pt x="8120676" y="21586"/>
                  <a:pt x="8410560" y="0"/>
                </a:cubicBezTo>
                <a:cubicBezTo>
                  <a:pt x="8700445" y="-21586"/>
                  <a:pt x="9041236" y="-25870"/>
                  <a:pt x="9213477" y="0"/>
                </a:cubicBezTo>
                <a:cubicBezTo>
                  <a:pt x="9385718" y="25870"/>
                  <a:pt x="9480063" y="-3124"/>
                  <a:pt x="9549742" y="0"/>
                </a:cubicBezTo>
                <a:cubicBezTo>
                  <a:pt x="9619422" y="3124"/>
                  <a:pt x="10044423" y="26299"/>
                  <a:pt x="10352659" y="0"/>
                </a:cubicBezTo>
                <a:cubicBezTo>
                  <a:pt x="10660895" y="-26299"/>
                  <a:pt x="10575008" y="14561"/>
                  <a:pt x="10688924" y="0"/>
                </a:cubicBezTo>
                <a:cubicBezTo>
                  <a:pt x="10802840" y="-14561"/>
                  <a:pt x="11569101" y="17653"/>
                  <a:pt x="11841831" y="0"/>
                </a:cubicBezTo>
                <a:cubicBezTo>
                  <a:pt x="11917186" y="8008"/>
                  <a:pt x="12016679" y="62766"/>
                  <a:pt x="12017339" y="175508"/>
                </a:cubicBezTo>
                <a:cubicBezTo>
                  <a:pt x="12003952" y="341906"/>
                  <a:pt x="12003989" y="374615"/>
                  <a:pt x="12017339" y="512472"/>
                </a:cubicBezTo>
                <a:cubicBezTo>
                  <a:pt x="12030689" y="650329"/>
                  <a:pt x="12021389" y="795041"/>
                  <a:pt x="12017339" y="877517"/>
                </a:cubicBezTo>
                <a:cubicBezTo>
                  <a:pt x="12010615" y="961690"/>
                  <a:pt x="11938887" y="1040675"/>
                  <a:pt x="11841831" y="1053025"/>
                </a:cubicBezTo>
                <a:cubicBezTo>
                  <a:pt x="11516827" y="1029837"/>
                  <a:pt x="11299700" y="1072034"/>
                  <a:pt x="11155577" y="1053025"/>
                </a:cubicBezTo>
                <a:cubicBezTo>
                  <a:pt x="11011454" y="1034016"/>
                  <a:pt x="10689364" y="1087636"/>
                  <a:pt x="10352659" y="1053025"/>
                </a:cubicBezTo>
                <a:cubicBezTo>
                  <a:pt x="10015954" y="1018414"/>
                  <a:pt x="9927288" y="1090372"/>
                  <a:pt x="9549742" y="1053025"/>
                </a:cubicBezTo>
                <a:cubicBezTo>
                  <a:pt x="9172196" y="1015678"/>
                  <a:pt x="9331023" y="1051410"/>
                  <a:pt x="9213477" y="1053025"/>
                </a:cubicBezTo>
                <a:cubicBezTo>
                  <a:pt x="9095932" y="1054640"/>
                  <a:pt x="8886729" y="1037304"/>
                  <a:pt x="8760549" y="1053025"/>
                </a:cubicBezTo>
                <a:cubicBezTo>
                  <a:pt x="8634369" y="1068746"/>
                  <a:pt x="8557576" y="1041970"/>
                  <a:pt x="8424285" y="1053025"/>
                </a:cubicBezTo>
                <a:cubicBezTo>
                  <a:pt x="8290994" y="1064080"/>
                  <a:pt x="7986411" y="1041561"/>
                  <a:pt x="7854694" y="1053025"/>
                </a:cubicBezTo>
                <a:cubicBezTo>
                  <a:pt x="7722977" y="1064489"/>
                  <a:pt x="7544350" y="1037880"/>
                  <a:pt x="7401766" y="1053025"/>
                </a:cubicBezTo>
                <a:cubicBezTo>
                  <a:pt x="7259182" y="1068170"/>
                  <a:pt x="6852919" y="1046044"/>
                  <a:pt x="6598848" y="1053025"/>
                </a:cubicBezTo>
                <a:cubicBezTo>
                  <a:pt x="6344777" y="1060006"/>
                  <a:pt x="6244082" y="1064662"/>
                  <a:pt x="6145920" y="1053025"/>
                </a:cubicBezTo>
                <a:cubicBezTo>
                  <a:pt x="6047758" y="1041388"/>
                  <a:pt x="5666756" y="1076622"/>
                  <a:pt x="5226340" y="1053025"/>
                </a:cubicBezTo>
                <a:cubicBezTo>
                  <a:pt x="4785924" y="1029428"/>
                  <a:pt x="4576756" y="1077633"/>
                  <a:pt x="4306759" y="1053025"/>
                </a:cubicBezTo>
                <a:cubicBezTo>
                  <a:pt x="4036762" y="1028417"/>
                  <a:pt x="4072216" y="1059164"/>
                  <a:pt x="3970494" y="1053025"/>
                </a:cubicBezTo>
                <a:cubicBezTo>
                  <a:pt x="3868773" y="1046886"/>
                  <a:pt x="3529473" y="1056681"/>
                  <a:pt x="3400903" y="1053025"/>
                </a:cubicBezTo>
                <a:cubicBezTo>
                  <a:pt x="3272333" y="1049369"/>
                  <a:pt x="3072413" y="1064884"/>
                  <a:pt x="2831312" y="1053025"/>
                </a:cubicBezTo>
                <a:cubicBezTo>
                  <a:pt x="2590211" y="1041166"/>
                  <a:pt x="2662022" y="1050947"/>
                  <a:pt x="2495048" y="1053025"/>
                </a:cubicBezTo>
                <a:cubicBezTo>
                  <a:pt x="2328074" y="1055103"/>
                  <a:pt x="1924203" y="1031056"/>
                  <a:pt x="1575467" y="1053025"/>
                </a:cubicBezTo>
                <a:cubicBezTo>
                  <a:pt x="1226731" y="1074994"/>
                  <a:pt x="1050858" y="1057469"/>
                  <a:pt x="889212" y="1053025"/>
                </a:cubicBezTo>
                <a:cubicBezTo>
                  <a:pt x="727567" y="1048581"/>
                  <a:pt x="395512" y="1030422"/>
                  <a:pt x="175508" y="1053025"/>
                </a:cubicBezTo>
                <a:cubicBezTo>
                  <a:pt x="92523" y="1055553"/>
                  <a:pt x="2257" y="987109"/>
                  <a:pt x="0" y="877517"/>
                </a:cubicBezTo>
                <a:cubicBezTo>
                  <a:pt x="17731" y="787340"/>
                  <a:pt x="14037" y="664119"/>
                  <a:pt x="0" y="512472"/>
                </a:cubicBezTo>
                <a:cubicBezTo>
                  <a:pt x="-14037" y="360825"/>
                  <a:pt x="2874" y="282703"/>
                  <a:pt x="0" y="175508"/>
                </a:cubicBezTo>
                <a:close/>
              </a:path>
            </a:pathLst>
          </a:custGeom>
          <a:solidFill>
            <a:schemeClr val="bg1">
              <a:alpha val="57000"/>
            </a:schemeClr>
          </a:solidFill>
          <a:ln w="19050">
            <a:solidFill>
              <a:srgbClr val="DC5A3C"/>
            </a:solidFill>
            <a:extLst>
              <a:ext uri="{C807C97D-BFC1-408E-A445-0C87EB9F89A2}">
                <ask:lineSketchStyleProps xmlns="" xmlns:ask="http://schemas.microsoft.com/office/drawing/2018/sketchyshapes" sd="2829985222">
                  <a:prstGeom prst="round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</a:t>
            </a:r>
            <a:r>
              <a:rPr kumimoji="0" lang="ko-KR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        </a:t>
            </a:r>
            <a:r>
              <a:rPr kumimoji="0" lang="ko-KR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9C271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활동</a:t>
            </a:r>
            <a:r>
              <a:rPr kumimoji="0" lang="en-US" altLang="ko-KR" sz="3600" b="1" i="0" u="none" strike="noStrike" kern="1200" cap="none" spc="0" normalizeH="0" baseline="0" noProof="0" dirty="0">
                <a:ln>
                  <a:noFill/>
                </a:ln>
                <a:solidFill>
                  <a:srgbClr val="F9C271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3. </a:t>
            </a:r>
            <a:r>
              <a:rPr kumimoji="0" lang="ko-KR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배려와 이해의 사탕 바구니</a:t>
            </a:r>
            <a:endParaRPr kumimoji="0" lang="ko-KR" altLang="en-US" sz="1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pic>
        <p:nvPicPr>
          <p:cNvPr id="10" name="그림 9" descr="위성이(가) 표시된 사진&#10;&#10;자동 생성된 설명">
            <a:extLst>
              <a:ext uri="{FF2B5EF4-FFF2-40B4-BE49-F238E27FC236}">
                <a16:creationId xmlns="" xmlns:a16="http://schemas.microsoft.com/office/drawing/2014/main" id="{3E215C53-018F-4DD8-B19D-C34EF73A6FD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55001" y="64411"/>
            <a:ext cx="1613542" cy="1356692"/>
          </a:xfrm>
          <a:prstGeom prst="rect">
            <a:avLst/>
          </a:prstGeom>
        </p:spPr>
      </p:pic>
      <p:sp>
        <p:nvSpPr>
          <p:cNvPr id="22" name="Rectangle 38">
            <a:extLst>
              <a:ext uri="{FF2B5EF4-FFF2-40B4-BE49-F238E27FC236}">
                <a16:creationId xmlns="" xmlns:a16="http://schemas.microsoft.com/office/drawing/2014/main" id="{C0C0159F-40D9-4490-BF6F-0D3D825F88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pic>
        <p:nvPicPr>
          <p:cNvPr id="7" name="그림 6" descr="테이블, 앉아있는, 분홍색, 조각이(가) 표시된 사진&#10;&#10;자동 생성된 설명">
            <a:extLst>
              <a:ext uri="{FF2B5EF4-FFF2-40B4-BE49-F238E27FC236}">
                <a16:creationId xmlns="" xmlns:a16="http://schemas.microsoft.com/office/drawing/2014/main" id="{ED3CC0FC-4607-4C79-97C0-7216E6CC6E8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1673" y="1688441"/>
            <a:ext cx="9388654" cy="3481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331268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80">
          <a:fgClr>
            <a:schemeClr val="accent4">
              <a:lumMod val="20000"/>
              <a:lumOff val="8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사각형: 둥근 모서리 24">
            <a:extLst>
              <a:ext uri="{FF2B5EF4-FFF2-40B4-BE49-F238E27FC236}">
                <a16:creationId xmlns="" xmlns:a16="http://schemas.microsoft.com/office/drawing/2014/main" id="{E0C0C48B-7D85-4958-94DA-426B04AF3A06}"/>
              </a:ext>
            </a:extLst>
          </p:cNvPr>
          <p:cNvSpPr/>
          <p:nvPr/>
        </p:nvSpPr>
        <p:spPr>
          <a:xfrm>
            <a:off x="155001" y="5486016"/>
            <a:ext cx="11814578" cy="1053025"/>
          </a:xfrm>
          <a:prstGeom prst="roundRect">
            <a:avLst>
              <a:gd name="adj" fmla="val 13894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도안의</a:t>
            </a:r>
            <a:r>
              <a:rPr kumimoji="0" lang="en-US" altLang="ko-KR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</a:t>
            </a:r>
            <a:r>
              <a:rPr kumimoji="0" lang="ko-KR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남는 사탕을 활용하여 접시를 예쁘게 꾸밉니다</a:t>
            </a:r>
            <a:r>
              <a:rPr kumimoji="0" lang="en-US" altLang="ko-KR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.</a:t>
            </a:r>
          </a:p>
        </p:txBody>
      </p:sp>
      <p:sp>
        <p:nvSpPr>
          <p:cNvPr id="4" name="사각형: 둥근 모서리 3">
            <a:extLst>
              <a:ext uri="{FF2B5EF4-FFF2-40B4-BE49-F238E27FC236}">
                <a16:creationId xmlns="" xmlns:a16="http://schemas.microsoft.com/office/drawing/2014/main" id="{ECCDA43B-2584-447C-840F-9EE40674FC1C}"/>
              </a:ext>
            </a:extLst>
          </p:cNvPr>
          <p:cNvSpPr/>
          <p:nvPr/>
        </p:nvSpPr>
        <p:spPr>
          <a:xfrm>
            <a:off x="57784" y="179259"/>
            <a:ext cx="12017339" cy="1053025"/>
          </a:xfrm>
          <a:custGeom>
            <a:avLst/>
            <a:gdLst>
              <a:gd name="connsiteX0" fmla="*/ 0 w 12017339"/>
              <a:gd name="connsiteY0" fmla="*/ 175508 h 1053025"/>
              <a:gd name="connsiteX1" fmla="*/ 175508 w 12017339"/>
              <a:gd name="connsiteY1" fmla="*/ 0 h 1053025"/>
              <a:gd name="connsiteX2" fmla="*/ 1095089 w 12017339"/>
              <a:gd name="connsiteY2" fmla="*/ 0 h 1053025"/>
              <a:gd name="connsiteX3" fmla="*/ 1664680 w 12017339"/>
              <a:gd name="connsiteY3" fmla="*/ 0 h 1053025"/>
              <a:gd name="connsiteX4" fmla="*/ 2117608 w 12017339"/>
              <a:gd name="connsiteY4" fmla="*/ 0 h 1053025"/>
              <a:gd name="connsiteX5" fmla="*/ 2920525 w 12017339"/>
              <a:gd name="connsiteY5" fmla="*/ 0 h 1053025"/>
              <a:gd name="connsiteX6" fmla="*/ 3606779 w 12017339"/>
              <a:gd name="connsiteY6" fmla="*/ 0 h 1053025"/>
              <a:gd name="connsiteX7" fmla="*/ 4293034 w 12017339"/>
              <a:gd name="connsiteY7" fmla="*/ 0 h 1053025"/>
              <a:gd name="connsiteX8" fmla="*/ 4979288 w 12017339"/>
              <a:gd name="connsiteY8" fmla="*/ 0 h 1053025"/>
              <a:gd name="connsiteX9" fmla="*/ 5665542 w 12017339"/>
              <a:gd name="connsiteY9" fmla="*/ 0 h 1053025"/>
              <a:gd name="connsiteX10" fmla="*/ 6118470 w 12017339"/>
              <a:gd name="connsiteY10" fmla="*/ 0 h 1053025"/>
              <a:gd name="connsiteX11" fmla="*/ 6454735 w 12017339"/>
              <a:gd name="connsiteY11" fmla="*/ 0 h 1053025"/>
              <a:gd name="connsiteX12" fmla="*/ 7024326 w 12017339"/>
              <a:gd name="connsiteY12" fmla="*/ 0 h 1053025"/>
              <a:gd name="connsiteX13" fmla="*/ 7477254 w 12017339"/>
              <a:gd name="connsiteY13" fmla="*/ 0 h 1053025"/>
              <a:gd name="connsiteX14" fmla="*/ 8046845 w 12017339"/>
              <a:gd name="connsiteY14" fmla="*/ 0 h 1053025"/>
              <a:gd name="connsiteX15" fmla="*/ 8383109 w 12017339"/>
              <a:gd name="connsiteY15" fmla="*/ 0 h 1053025"/>
              <a:gd name="connsiteX16" fmla="*/ 9069364 w 12017339"/>
              <a:gd name="connsiteY16" fmla="*/ 0 h 1053025"/>
              <a:gd name="connsiteX17" fmla="*/ 9872281 w 12017339"/>
              <a:gd name="connsiteY17" fmla="*/ 0 h 1053025"/>
              <a:gd name="connsiteX18" fmla="*/ 10325209 w 12017339"/>
              <a:gd name="connsiteY18" fmla="*/ 0 h 1053025"/>
              <a:gd name="connsiteX19" fmla="*/ 11128127 w 12017339"/>
              <a:gd name="connsiteY19" fmla="*/ 0 h 1053025"/>
              <a:gd name="connsiteX20" fmla="*/ 11841831 w 12017339"/>
              <a:gd name="connsiteY20" fmla="*/ 0 h 1053025"/>
              <a:gd name="connsiteX21" fmla="*/ 12017339 w 12017339"/>
              <a:gd name="connsiteY21" fmla="*/ 175508 h 1053025"/>
              <a:gd name="connsiteX22" fmla="*/ 12017339 w 12017339"/>
              <a:gd name="connsiteY22" fmla="*/ 505452 h 1053025"/>
              <a:gd name="connsiteX23" fmla="*/ 12017339 w 12017339"/>
              <a:gd name="connsiteY23" fmla="*/ 877517 h 1053025"/>
              <a:gd name="connsiteX24" fmla="*/ 11841831 w 12017339"/>
              <a:gd name="connsiteY24" fmla="*/ 1053025 h 1053025"/>
              <a:gd name="connsiteX25" fmla="*/ 11038913 w 12017339"/>
              <a:gd name="connsiteY25" fmla="*/ 1053025 h 1053025"/>
              <a:gd name="connsiteX26" fmla="*/ 10235996 w 12017339"/>
              <a:gd name="connsiteY26" fmla="*/ 1053025 h 1053025"/>
              <a:gd name="connsiteX27" fmla="*/ 9433078 w 12017339"/>
              <a:gd name="connsiteY27" fmla="*/ 1053025 h 1053025"/>
              <a:gd name="connsiteX28" fmla="*/ 8630161 w 12017339"/>
              <a:gd name="connsiteY28" fmla="*/ 1053025 h 1053025"/>
              <a:gd name="connsiteX29" fmla="*/ 7710580 w 12017339"/>
              <a:gd name="connsiteY29" fmla="*/ 1053025 h 1053025"/>
              <a:gd name="connsiteX30" fmla="*/ 7257652 w 12017339"/>
              <a:gd name="connsiteY30" fmla="*/ 1053025 h 1053025"/>
              <a:gd name="connsiteX31" fmla="*/ 6921388 w 12017339"/>
              <a:gd name="connsiteY31" fmla="*/ 1053025 h 1053025"/>
              <a:gd name="connsiteX32" fmla="*/ 6235133 w 12017339"/>
              <a:gd name="connsiteY32" fmla="*/ 1053025 h 1053025"/>
              <a:gd name="connsiteX33" fmla="*/ 5782206 w 12017339"/>
              <a:gd name="connsiteY33" fmla="*/ 1053025 h 1053025"/>
              <a:gd name="connsiteX34" fmla="*/ 5095951 w 12017339"/>
              <a:gd name="connsiteY34" fmla="*/ 1053025 h 1053025"/>
              <a:gd name="connsiteX35" fmla="*/ 4409697 w 12017339"/>
              <a:gd name="connsiteY35" fmla="*/ 1053025 h 1053025"/>
              <a:gd name="connsiteX36" fmla="*/ 3956769 w 12017339"/>
              <a:gd name="connsiteY36" fmla="*/ 1053025 h 1053025"/>
              <a:gd name="connsiteX37" fmla="*/ 3620505 w 12017339"/>
              <a:gd name="connsiteY37" fmla="*/ 1053025 h 1053025"/>
              <a:gd name="connsiteX38" fmla="*/ 3167577 w 12017339"/>
              <a:gd name="connsiteY38" fmla="*/ 1053025 h 1053025"/>
              <a:gd name="connsiteX39" fmla="*/ 2364659 w 12017339"/>
              <a:gd name="connsiteY39" fmla="*/ 1053025 h 1053025"/>
              <a:gd name="connsiteX40" fmla="*/ 1561742 w 12017339"/>
              <a:gd name="connsiteY40" fmla="*/ 1053025 h 1053025"/>
              <a:gd name="connsiteX41" fmla="*/ 1108814 w 12017339"/>
              <a:gd name="connsiteY41" fmla="*/ 1053025 h 1053025"/>
              <a:gd name="connsiteX42" fmla="*/ 175508 w 12017339"/>
              <a:gd name="connsiteY42" fmla="*/ 1053025 h 1053025"/>
              <a:gd name="connsiteX43" fmla="*/ 0 w 12017339"/>
              <a:gd name="connsiteY43" fmla="*/ 877517 h 1053025"/>
              <a:gd name="connsiteX44" fmla="*/ 0 w 12017339"/>
              <a:gd name="connsiteY44" fmla="*/ 519492 h 1053025"/>
              <a:gd name="connsiteX45" fmla="*/ 0 w 12017339"/>
              <a:gd name="connsiteY45" fmla="*/ 175508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12017339" h="1053025" fill="none" extrusionOk="0">
                <a:moveTo>
                  <a:pt x="0" y="175508"/>
                </a:moveTo>
                <a:cubicBezTo>
                  <a:pt x="6989" y="66082"/>
                  <a:pt x="79325" y="-2677"/>
                  <a:pt x="175508" y="0"/>
                </a:cubicBezTo>
                <a:cubicBezTo>
                  <a:pt x="485314" y="26317"/>
                  <a:pt x="814426" y="-34247"/>
                  <a:pt x="1095089" y="0"/>
                </a:cubicBezTo>
                <a:cubicBezTo>
                  <a:pt x="1375752" y="34247"/>
                  <a:pt x="1421820" y="13902"/>
                  <a:pt x="1664680" y="0"/>
                </a:cubicBezTo>
                <a:cubicBezTo>
                  <a:pt x="1907540" y="-13902"/>
                  <a:pt x="1914590" y="-20478"/>
                  <a:pt x="2117608" y="0"/>
                </a:cubicBezTo>
                <a:cubicBezTo>
                  <a:pt x="2320626" y="20478"/>
                  <a:pt x="2697967" y="17073"/>
                  <a:pt x="2920525" y="0"/>
                </a:cubicBezTo>
                <a:cubicBezTo>
                  <a:pt x="3143083" y="-17073"/>
                  <a:pt x="3347692" y="-20178"/>
                  <a:pt x="3606779" y="0"/>
                </a:cubicBezTo>
                <a:cubicBezTo>
                  <a:pt x="3865866" y="20178"/>
                  <a:pt x="4052758" y="-11993"/>
                  <a:pt x="4293034" y="0"/>
                </a:cubicBezTo>
                <a:cubicBezTo>
                  <a:pt x="4533311" y="11993"/>
                  <a:pt x="4780671" y="15178"/>
                  <a:pt x="4979288" y="0"/>
                </a:cubicBezTo>
                <a:cubicBezTo>
                  <a:pt x="5177905" y="-15178"/>
                  <a:pt x="5462699" y="33230"/>
                  <a:pt x="5665542" y="0"/>
                </a:cubicBezTo>
                <a:cubicBezTo>
                  <a:pt x="5868385" y="-33230"/>
                  <a:pt x="6023634" y="19043"/>
                  <a:pt x="6118470" y="0"/>
                </a:cubicBezTo>
                <a:cubicBezTo>
                  <a:pt x="6213306" y="-19043"/>
                  <a:pt x="6322503" y="-4363"/>
                  <a:pt x="6454735" y="0"/>
                </a:cubicBezTo>
                <a:cubicBezTo>
                  <a:pt x="6586968" y="4363"/>
                  <a:pt x="6894856" y="-27733"/>
                  <a:pt x="7024326" y="0"/>
                </a:cubicBezTo>
                <a:cubicBezTo>
                  <a:pt x="7153796" y="27733"/>
                  <a:pt x="7331210" y="20516"/>
                  <a:pt x="7477254" y="0"/>
                </a:cubicBezTo>
                <a:cubicBezTo>
                  <a:pt x="7623298" y="-20516"/>
                  <a:pt x="7814900" y="-10224"/>
                  <a:pt x="8046845" y="0"/>
                </a:cubicBezTo>
                <a:cubicBezTo>
                  <a:pt x="8278790" y="10224"/>
                  <a:pt x="8226440" y="5339"/>
                  <a:pt x="8383109" y="0"/>
                </a:cubicBezTo>
                <a:cubicBezTo>
                  <a:pt x="8539778" y="-5339"/>
                  <a:pt x="8751826" y="17490"/>
                  <a:pt x="9069364" y="0"/>
                </a:cubicBezTo>
                <a:cubicBezTo>
                  <a:pt x="9386902" y="-17490"/>
                  <a:pt x="9555199" y="38523"/>
                  <a:pt x="9872281" y="0"/>
                </a:cubicBezTo>
                <a:cubicBezTo>
                  <a:pt x="10189363" y="-38523"/>
                  <a:pt x="10195246" y="7147"/>
                  <a:pt x="10325209" y="0"/>
                </a:cubicBezTo>
                <a:cubicBezTo>
                  <a:pt x="10455172" y="-7147"/>
                  <a:pt x="10900100" y="-5317"/>
                  <a:pt x="11128127" y="0"/>
                </a:cubicBezTo>
                <a:cubicBezTo>
                  <a:pt x="11356154" y="5317"/>
                  <a:pt x="11649774" y="-32376"/>
                  <a:pt x="11841831" y="0"/>
                </a:cubicBezTo>
                <a:cubicBezTo>
                  <a:pt x="11934142" y="-12508"/>
                  <a:pt x="12030450" y="88470"/>
                  <a:pt x="12017339" y="175508"/>
                </a:cubicBezTo>
                <a:cubicBezTo>
                  <a:pt x="12011305" y="285874"/>
                  <a:pt x="12005367" y="351717"/>
                  <a:pt x="12017339" y="505452"/>
                </a:cubicBezTo>
                <a:cubicBezTo>
                  <a:pt x="12029311" y="659187"/>
                  <a:pt x="12025438" y="732426"/>
                  <a:pt x="12017339" y="877517"/>
                </a:cubicBezTo>
                <a:cubicBezTo>
                  <a:pt x="12008159" y="956892"/>
                  <a:pt x="11926397" y="1051460"/>
                  <a:pt x="11841831" y="1053025"/>
                </a:cubicBezTo>
                <a:cubicBezTo>
                  <a:pt x="11553467" y="1083722"/>
                  <a:pt x="11248298" y="1036617"/>
                  <a:pt x="11038913" y="1053025"/>
                </a:cubicBezTo>
                <a:cubicBezTo>
                  <a:pt x="10829528" y="1069433"/>
                  <a:pt x="10552291" y="1033819"/>
                  <a:pt x="10235996" y="1053025"/>
                </a:cubicBezTo>
                <a:cubicBezTo>
                  <a:pt x="9919701" y="1072231"/>
                  <a:pt x="9830416" y="1015579"/>
                  <a:pt x="9433078" y="1053025"/>
                </a:cubicBezTo>
                <a:cubicBezTo>
                  <a:pt x="9035740" y="1090471"/>
                  <a:pt x="8963912" y="1066925"/>
                  <a:pt x="8630161" y="1053025"/>
                </a:cubicBezTo>
                <a:cubicBezTo>
                  <a:pt x="8296410" y="1039125"/>
                  <a:pt x="7988047" y="1057955"/>
                  <a:pt x="7710580" y="1053025"/>
                </a:cubicBezTo>
                <a:cubicBezTo>
                  <a:pt x="7433113" y="1048095"/>
                  <a:pt x="7375501" y="1044992"/>
                  <a:pt x="7257652" y="1053025"/>
                </a:cubicBezTo>
                <a:cubicBezTo>
                  <a:pt x="7139803" y="1061058"/>
                  <a:pt x="7081172" y="1047846"/>
                  <a:pt x="6921388" y="1053025"/>
                </a:cubicBezTo>
                <a:cubicBezTo>
                  <a:pt x="6761604" y="1058204"/>
                  <a:pt x="6454925" y="1040948"/>
                  <a:pt x="6235133" y="1053025"/>
                </a:cubicBezTo>
                <a:cubicBezTo>
                  <a:pt x="6015341" y="1065102"/>
                  <a:pt x="5949524" y="1034380"/>
                  <a:pt x="5782206" y="1053025"/>
                </a:cubicBezTo>
                <a:cubicBezTo>
                  <a:pt x="5614888" y="1071670"/>
                  <a:pt x="5237860" y="1028001"/>
                  <a:pt x="5095951" y="1053025"/>
                </a:cubicBezTo>
                <a:cubicBezTo>
                  <a:pt x="4954042" y="1078049"/>
                  <a:pt x="4716521" y="1056662"/>
                  <a:pt x="4409697" y="1053025"/>
                </a:cubicBezTo>
                <a:cubicBezTo>
                  <a:pt x="4102873" y="1049388"/>
                  <a:pt x="4119816" y="1063301"/>
                  <a:pt x="3956769" y="1053025"/>
                </a:cubicBezTo>
                <a:cubicBezTo>
                  <a:pt x="3793722" y="1042749"/>
                  <a:pt x="3749166" y="1067841"/>
                  <a:pt x="3620505" y="1053025"/>
                </a:cubicBezTo>
                <a:cubicBezTo>
                  <a:pt x="3491844" y="1038209"/>
                  <a:pt x="3294259" y="1060772"/>
                  <a:pt x="3167577" y="1053025"/>
                </a:cubicBezTo>
                <a:cubicBezTo>
                  <a:pt x="3040895" y="1045278"/>
                  <a:pt x="2659063" y="1056239"/>
                  <a:pt x="2364659" y="1053025"/>
                </a:cubicBezTo>
                <a:cubicBezTo>
                  <a:pt x="2070255" y="1049811"/>
                  <a:pt x="1829243" y="1044538"/>
                  <a:pt x="1561742" y="1053025"/>
                </a:cubicBezTo>
                <a:cubicBezTo>
                  <a:pt x="1294241" y="1061512"/>
                  <a:pt x="1315594" y="1042959"/>
                  <a:pt x="1108814" y="1053025"/>
                </a:cubicBezTo>
                <a:cubicBezTo>
                  <a:pt x="902034" y="1063091"/>
                  <a:pt x="558018" y="1037845"/>
                  <a:pt x="175508" y="1053025"/>
                </a:cubicBezTo>
                <a:cubicBezTo>
                  <a:pt x="79639" y="1050313"/>
                  <a:pt x="5347" y="980339"/>
                  <a:pt x="0" y="877517"/>
                </a:cubicBezTo>
                <a:cubicBezTo>
                  <a:pt x="3304" y="729535"/>
                  <a:pt x="-17179" y="661089"/>
                  <a:pt x="0" y="519492"/>
                </a:cubicBezTo>
                <a:cubicBezTo>
                  <a:pt x="17179" y="377895"/>
                  <a:pt x="-15116" y="280009"/>
                  <a:pt x="0" y="175508"/>
                </a:cubicBezTo>
                <a:close/>
              </a:path>
              <a:path w="12017339" h="1053025" stroke="0" extrusionOk="0">
                <a:moveTo>
                  <a:pt x="0" y="175508"/>
                </a:moveTo>
                <a:cubicBezTo>
                  <a:pt x="-9630" y="75194"/>
                  <a:pt x="55749" y="-3925"/>
                  <a:pt x="175508" y="0"/>
                </a:cubicBezTo>
                <a:cubicBezTo>
                  <a:pt x="566169" y="-28624"/>
                  <a:pt x="798264" y="40505"/>
                  <a:pt x="1095089" y="0"/>
                </a:cubicBezTo>
                <a:cubicBezTo>
                  <a:pt x="1391914" y="-40505"/>
                  <a:pt x="1712789" y="33665"/>
                  <a:pt x="1898006" y="0"/>
                </a:cubicBezTo>
                <a:cubicBezTo>
                  <a:pt x="2083223" y="-33665"/>
                  <a:pt x="2416493" y="-21785"/>
                  <a:pt x="2817587" y="0"/>
                </a:cubicBezTo>
                <a:cubicBezTo>
                  <a:pt x="3218681" y="21785"/>
                  <a:pt x="3045357" y="3285"/>
                  <a:pt x="3270515" y="0"/>
                </a:cubicBezTo>
                <a:cubicBezTo>
                  <a:pt x="3495673" y="-3285"/>
                  <a:pt x="3645931" y="-19292"/>
                  <a:pt x="3956769" y="0"/>
                </a:cubicBezTo>
                <a:cubicBezTo>
                  <a:pt x="4267607" y="19292"/>
                  <a:pt x="4152420" y="4788"/>
                  <a:pt x="4293034" y="0"/>
                </a:cubicBezTo>
                <a:cubicBezTo>
                  <a:pt x="4433649" y="-4788"/>
                  <a:pt x="4787649" y="-7057"/>
                  <a:pt x="5212615" y="0"/>
                </a:cubicBezTo>
                <a:cubicBezTo>
                  <a:pt x="5637581" y="7057"/>
                  <a:pt x="5464367" y="-215"/>
                  <a:pt x="5548879" y="0"/>
                </a:cubicBezTo>
                <a:cubicBezTo>
                  <a:pt x="5633391" y="215"/>
                  <a:pt x="6116120" y="-30573"/>
                  <a:pt x="6468460" y="0"/>
                </a:cubicBezTo>
                <a:cubicBezTo>
                  <a:pt x="6820800" y="30573"/>
                  <a:pt x="6710669" y="-10296"/>
                  <a:pt x="6804724" y="0"/>
                </a:cubicBezTo>
                <a:cubicBezTo>
                  <a:pt x="6898779" y="10296"/>
                  <a:pt x="7499261" y="-19918"/>
                  <a:pt x="7724305" y="0"/>
                </a:cubicBezTo>
                <a:cubicBezTo>
                  <a:pt x="7949349" y="19918"/>
                  <a:pt x="8120676" y="21586"/>
                  <a:pt x="8410560" y="0"/>
                </a:cubicBezTo>
                <a:cubicBezTo>
                  <a:pt x="8700445" y="-21586"/>
                  <a:pt x="9041236" y="-25870"/>
                  <a:pt x="9213477" y="0"/>
                </a:cubicBezTo>
                <a:cubicBezTo>
                  <a:pt x="9385718" y="25870"/>
                  <a:pt x="9480063" y="-3124"/>
                  <a:pt x="9549742" y="0"/>
                </a:cubicBezTo>
                <a:cubicBezTo>
                  <a:pt x="9619422" y="3124"/>
                  <a:pt x="10044423" y="26299"/>
                  <a:pt x="10352659" y="0"/>
                </a:cubicBezTo>
                <a:cubicBezTo>
                  <a:pt x="10660895" y="-26299"/>
                  <a:pt x="10575008" y="14561"/>
                  <a:pt x="10688924" y="0"/>
                </a:cubicBezTo>
                <a:cubicBezTo>
                  <a:pt x="10802840" y="-14561"/>
                  <a:pt x="11569101" y="17653"/>
                  <a:pt x="11841831" y="0"/>
                </a:cubicBezTo>
                <a:cubicBezTo>
                  <a:pt x="11917186" y="8008"/>
                  <a:pt x="12016679" y="62766"/>
                  <a:pt x="12017339" y="175508"/>
                </a:cubicBezTo>
                <a:cubicBezTo>
                  <a:pt x="12003952" y="341906"/>
                  <a:pt x="12003989" y="374615"/>
                  <a:pt x="12017339" y="512472"/>
                </a:cubicBezTo>
                <a:cubicBezTo>
                  <a:pt x="12030689" y="650329"/>
                  <a:pt x="12021389" y="795041"/>
                  <a:pt x="12017339" y="877517"/>
                </a:cubicBezTo>
                <a:cubicBezTo>
                  <a:pt x="12010615" y="961690"/>
                  <a:pt x="11938887" y="1040675"/>
                  <a:pt x="11841831" y="1053025"/>
                </a:cubicBezTo>
                <a:cubicBezTo>
                  <a:pt x="11516827" y="1029837"/>
                  <a:pt x="11299700" y="1072034"/>
                  <a:pt x="11155577" y="1053025"/>
                </a:cubicBezTo>
                <a:cubicBezTo>
                  <a:pt x="11011454" y="1034016"/>
                  <a:pt x="10689364" y="1087636"/>
                  <a:pt x="10352659" y="1053025"/>
                </a:cubicBezTo>
                <a:cubicBezTo>
                  <a:pt x="10015954" y="1018414"/>
                  <a:pt x="9927288" y="1090372"/>
                  <a:pt x="9549742" y="1053025"/>
                </a:cubicBezTo>
                <a:cubicBezTo>
                  <a:pt x="9172196" y="1015678"/>
                  <a:pt x="9331023" y="1051410"/>
                  <a:pt x="9213477" y="1053025"/>
                </a:cubicBezTo>
                <a:cubicBezTo>
                  <a:pt x="9095932" y="1054640"/>
                  <a:pt x="8886729" y="1037304"/>
                  <a:pt x="8760549" y="1053025"/>
                </a:cubicBezTo>
                <a:cubicBezTo>
                  <a:pt x="8634369" y="1068746"/>
                  <a:pt x="8557576" y="1041970"/>
                  <a:pt x="8424285" y="1053025"/>
                </a:cubicBezTo>
                <a:cubicBezTo>
                  <a:pt x="8290994" y="1064080"/>
                  <a:pt x="7986411" y="1041561"/>
                  <a:pt x="7854694" y="1053025"/>
                </a:cubicBezTo>
                <a:cubicBezTo>
                  <a:pt x="7722977" y="1064489"/>
                  <a:pt x="7544350" y="1037880"/>
                  <a:pt x="7401766" y="1053025"/>
                </a:cubicBezTo>
                <a:cubicBezTo>
                  <a:pt x="7259182" y="1068170"/>
                  <a:pt x="6852919" y="1046044"/>
                  <a:pt x="6598848" y="1053025"/>
                </a:cubicBezTo>
                <a:cubicBezTo>
                  <a:pt x="6344777" y="1060006"/>
                  <a:pt x="6244082" y="1064662"/>
                  <a:pt x="6145920" y="1053025"/>
                </a:cubicBezTo>
                <a:cubicBezTo>
                  <a:pt x="6047758" y="1041388"/>
                  <a:pt x="5666756" y="1076622"/>
                  <a:pt x="5226340" y="1053025"/>
                </a:cubicBezTo>
                <a:cubicBezTo>
                  <a:pt x="4785924" y="1029428"/>
                  <a:pt x="4576756" y="1077633"/>
                  <a:pt x="4306759" y="1053025"/>
                </a:cubicBezTo>
                <a:cubicBezTo>
                  <a:pt x="4036762" y="1028417"/>
                  <a:pt x="4072216" y="1059164"/>
                  <a:pt x="3970494" y="1053025"/>
                </a:cubicBezTo>
                <a:cubicBezTo>
                  <a:pt x="3868773" y="1046886"/>
                  <a:pt x="3529473" y="1056681"/>
                  <a:pt x="3400903" y="1053025"/>
                </a:cubicBezTo>
                <a:cubicBezTo>
                  <a:pt x="3272333" y="1049369"/>
                  <a:pt x="3072413" y="1064884"/>
                  <a:pt x="2831312" y="1053025"/>
                </a:cubicBezTo>
                <a:cubicBezTo>
                  <a:pt x="2590211" y="1041166"/>
                  <a:pt x="2662022" y="1050947"/>
                  <a:pt x="2495048" y="1053025"/>
                </a:cubicBezTo>
                <a:cubicBezTo>
                  <a:pt x="2328074" y="1055103"/>
                  <a:pt x="1924203" y="1031056"/>
                  <a:pt x="1575467" y="1053025"/>
                </a:cubicBezTo>
                <a:cubicBezTo>
                  <a:pt x="1226731" y="1074994"/>
                  <a:pt x="1050858" y="1057469"/>
                  <a:pt x="889212" y="1053025"/>
                </a:cubicBezTo>
                <a:cubicBezTo>
                  <a:pt x="727567" y="1048581"/>
                  <a:pt x="395512" y="1030422"/>
                  <a:pt x="175508" y="1053025"/>
                </a:cubicBezTo>
                <a:cubicBezTo>
                  <a:pt x="92523" y="1055553"/>
                  <a:pt x="2257" y="987109"/>
                  <a:pt x="0" y="877517"/>
                </a:cubicBezTo>
                <a:cubicBezTo>
                  <a:pt x="17731" y="787340"/>
                  <a:pt x="14037" y="664119"/>
                  <a:pt x="0" y="512472"/>
                </a:cubicBezTo>
                <a:cubicBezTo>
                  <a:pt x="-14037" y="360825"/>
                  <a:pt x="2874" y="282703"/>
                  <a:pt x="0" y="175508"/>
                </a:cubicBezTo>
                <a:close/>
              </a:path>
            </a:pathLst>
          </a:custGeom>
          <a:solidFill>
            <a:schemeClr val="bg1">
              <a:alpha val="57000"/>
            </a:schemeClr>
          </a:solidFill>
          <a:ln w="19050">
            <a:solidFill>
              <a:srgbClr val="DC5A3C"/>
            </a:solidFill>
            <a:extLst>
              <a:ext uri="{C807C97D-BFC1-408E-A445-0C87EB9F89A2}">
                <ask:lineSketchStyleProps xmlns="" xmlns:ask="http://schemas.microsoft.com/office/drawing/2018/sketchyshapes" sd="2829985222">
                  <a:prstGeom prst="round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</a:t>
            </a:r>
            <a:r>
              <a:rPr kumimoji="0" lang="ko-KR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        </a:t>
            </a:r>
            <a:r>
              <a:rPr kumimoji="0" lang="ko-KR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9C271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활동</a:t>
            </a:r>
            <a:r>
              <a:rPr kumimoji="0" lang="en-US" altLang="ko-KR" sz="3600" b="1" i="0" u="none" strike="noStrike" kern="1200" cap="none" spc="0" normalizeH="0" baseline="0" noProof="0" dirty="0">
                <a:ln>
                  <a:noFill/>
                </a:ln>
                <a:solidFill>
                  <a:srgbClr val="F9C271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3. </a:t>
            </a:r>
            <a:r>
              <a:rPr kumimoji="0" lang="ko-KR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배려와 이해의 사탕 바구니</a:t>
            </a:r>
            <a:endParaRPr kumimoji="0" lang="ko-KR" altLang="en-US" sz="1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pic>
        <p:nvPicPr>
          <p:cNvPr id="10" name="그림 9" descr="위성이(가) 표시된 사진&#10;&#10;자동 생성된 설명">
            <a:extLst>
              <a:ext uri="{FF2B5EF4-FFF2-40B4-BE49-F238E27FC236}">
                <a16:creationId xmlns="" xmlns:a16="http://schemas.microsoft.com/office/drawing/2014/main" id="{3E215C53-018F-4DD8-B19D-C34EF73A6FD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55001" y="64411"/>
            <a:ext cx="1613542" cy="1356692"/>
          </a:xfrm>
          <a:prstGeom prst="rect">
            <a:avLst/>
          </a:prstGeom>
        </p:spPr>
      </p:pic>
      <p:sp>
        <p:nvSpPr>
          <p:cNvPr id="22" name="Rectangle 38">
            <a:extLst>
              <a:ext uri="{FF2B5EF4-FFF2-40B4-BE49-F238E27FC236}">
                <a16:creationId xmlns="" xmlns:a16="http://schemas.microsoft.com/office/drawing/2014/main" id="{C0C0159F-40D9-4490-BF6F-0D3D825F88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pic>
        <p:nvPicPr>
          <p:cNvPr id="3" name="그림 2" descr="테이블, 분홍색, 앉아있는, 작은이(가) 표시된 사진&#10;&#10;자동 생성된 설명">
            <a:extLst>
              <a:ext uri="{FF2B5EF4-FFF2-40B4-BE49-F238E27FC236}">
                <a16:creationId xmlns="" xmlns:a16="http://schemas.microsoft.com/office/drawing/2014/main" id="{8B89F7E3-42BF-46CE-BD97-430CB1663F6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0049" y="1331827"/>
            <a:ext cx="5391902" cy="4048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913080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80">
          <a:fgClr>
            <a:schemeClr val="accent4">
              <a:lumMod val="20000"/>
              <a:lumOff val="8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사각형: 둥근 모서리 24">
            <a:extLst>
              <a:ext uri="{FF2B5EF4-FFF2-40B4-BE49-F238E27FC236}">
                <a16:creationId xmlns="" xmlns:a16="http://schemas.microsoft.com/office/drawing/2014/main" id="{E0C0C48B-7D85-4958-94DA-426B04AF3A06}"/>
              </a:ext>
            </a:extLst>
          </p:cNvPr>
          <p:cNvSpPr/>
          <p:nvPr/>
        </p:nvSpPr>
        <p:spPr>
          <a:xfrm>
            <a:off x="155001" y="5486016"/>
            <a:ext cx="11814578" cy="1053025"/>
          </a:xfrm>
          <a:prstGeom prst="roundRect">
            <a:avLst>
              <a:gd name="adj" fmla="val 13894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완성한 바구니에 </a:t>
            </a:r>
            <a:r>
              <a:rPr kumimoji="0" lang="ko-KR" alt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모둠원들의</a:t>
            </a:r>
            <a:r>
              <a:rPr kumimoji="0" lang="ko-KR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사탕을 담아 보관합니다</a:t>
            </a:r>
            <a:r>
              <a:rPr kumimoji="0" lang="en-US" altLang="ko-KR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.</a:t>
            </a:r>
          </a:p>
        </p:txBody>
      </p:sp>
      <p:sp>
        <p:nvSpPr>
          <p:cNvPr id="4" name="사각형: 둥근 모서리 3">
            <a:extLst>
              <a:ext uri="{FF2B5EF4-FFF2-40B4-BE49-F238E27FC236}">
                <a16:creationId xmlns="" xmlns:a16="http://schemas.microsoft.com/office/drawing/2014/main" id="{ECCDA43B-2584-447C-840F-9EE40674FC1C}"/>
              </a:ext>
            </a:extLst>
          </p:cNvPr>
          <p:cNvSpPr/>
          <p:nvPr/>
        </p:nvSpPr>
        <p:spPr>
          <a:xfrm>
            <a:off x="57784" y="179259"/>
            <a:ext cx="12017339" cy="1053025"/>
          </a:xfrm>
          <a:custGeom>
            <a:avLst/>
            <a:gdLst>
              <a:gd name="connsiteX0" fmla="*/ 0 w 12017339"/>
              <a:gd name="connsiteY0" fmla="*/ 175508 h 1053025"/>
              <a:gd name="connsiteX1" fmla="*/ 175508 w 12017339"/>
              <a:gd name="connsiteY1" fmla="*/ 0 h 1053025"/>
              <a:gd name="connsiteX2" fmla="*/ 1095089 w 12017339"/>
              <a:gd name="connsiteY2" fmla="*/ 0 h 1053025"/>
              <a:gd name="connsiteX3" fmla="*/ 1664680 w 12017339"/>
              <a:gd name="connsiteY3" fmla="*/ 0 h 1053025"/>
              <a:gd name="connsiteX4" fmla="*/ 2117608 w 12017339"/>
              <a:gd name="connsiteY4" fmla="*/ 0 h 1053025"/>
              <a:gd name="connsiteX5" fmla="*/ 2920525 w 12017339"/>
              <a:gd name="connsiteY5" fmla="*/ 0 h 1053025"/>
              <a:gd name="connsiteX6" fmla="*/ 3606779 w 12017339"/>
              <a:gd name="connsiteY6" fmla="*/ 0 h 1053025"/>
              <a:gd name="connsiteX7" fmla="*/ 4293034 w 12017339"/>
              <a:gd name="connsiteY7" fmla="*/ 0 h 1053025"/>
              <a:gd name="connsiteX8" fmla="*/ 4979288 w 12017339"/>
              <a:gd name="connsiteY8" fmla="*/ 0 h 1053025"/>
              <a:gd name="connsiteX9" fmla="*/ 5665542 w 12017339"/>
              <a:gd name="connsiteY9" fmla="*/ 0 h 1053025"/>
              <a:gd name="connsiteX10" fmla="*/ 6118470 w 12017339"/>
              <a:gd name="connsiteY10" fmla="*/ 0 h 1053025"/>
              <a:gd name="connsiteX11" fmla="*/ 6454735 w 12017339"/>
              <a:gd name="connsiteY11" fmla="*/ 0 h 1053025"/>
              <a:gd name="connsiteX12" fmla="*/ 7024326 w 12017339"/>
              <a:gd name="connsiteY12" fmla="*/ 0 h 1053025"/>
              <a:gd name="connsiteX13" fmla="*/ 7477254 w 12017339"/>
              <a:gd name="connsiteY13" fmla="*/ 0 h 1053025"/>
              <a:gd name="connsiteX14" fmla="*/ 8046845 w 12017339"/>
              <a:gd name="connsiteY14" fmla="*/ 0 h 1053025"/>
              <a:gd name="connsiteX15" fmla="*/ 8383109 w 12017339"/>
              <a:gd name="connsiteY15" fmla="*/ 0 h 1053025"/>
              <a:gd name="connsiteX16" fmla="*/ 9069364 w 12017339"/>
              <a:gd name="connsiteY16" fmla="*/ 0 h 1053025"/>
              <a:gd name="connsiteX17" fmla="*/ 9872281 w 12017339"/>
              <a:gd name="connsiteY17" fmla="*/ 0 h 1053025"/>
              <a:gd name="connsiteX18" fmla="*/ 10325209 w 12017339"/>
              <a:gd name="connsiteY18" fmla="*/ 0 h 1053025"/>
              <a:gd name="connsiteX19" fmla="*/ 11128127 w 12017339"/>
              <a:gd name="connsiteY19" fmla="*/ 0 h 1053025"/>
              <a:gd name="connsiteX20" fmla="*/ 11841831 w 12017339"/>
              <a:gd name="connsiteY20" fmla="*/ 0 h 1053025"/>
              <a:gd name="connsiteX21" fmla="*/ 12017339 w 12017339"/>
              <a:gd name="connsiteY21" fmla="*/ 175508 h 1053025"/>
              <a:gd name="connsiteX22" fmla="*/ 12017339 w 12017339"/>
              <a:gd name="connsiteY22" fmla="*/ 505452 h 1053025"/>
              <a:gd name="connsiteX23" fmla="*/ 12017339 w 12017339"/>
              <a:gd name="connsiteY23" fmla="*/ 877517 h 1053025"/>
              <a:gd name="connsiteX24" fmla="*/ 11841831 w 12017339"/>
              <a:gd name="connsiteY24" fmla="*/ 1053025 h 1053025"/>
              <a:gd name="connsiteX25" fmla="*/ 11038913 w 12017339"/>
              <a:gd name="connsiteY25" fmla="*/ 1053025 h 1053025"/>
              <a:gd name="connsiteX26" fmla="*/ 10235996 w 12017339"/>
              <a:gd name="connsiteY26" fmla="*/ 1053025 h 1053025"/>
              <a:gd name="connsiteX27" fmla="*/ 9433078 w 12017339"/>
              <a:gd name="connsiteY27" fmla="*/ 1053025 h 1053025"/>
              <a:gd name="connsiteX28" fmla="*/ 8630161 w 12017339"/>
              <a:gd name="connsiteY28" fmla="*/ 1053025 h 1053025"/>
              <a:gd name="connsiteX29" fmla="*/ 7710580 w 12017339"/>
              <a:gd name="connsiteY29" fmla="*/ 1053025 h 1053025"/>
              <a:gd name="connsiteX30" fmla="*/ 7257652 w 12017339"/>
              <a:gd name="connsiteY30" fmla="*/ 1053025 h 1053025"/>
              <a:gd name="connsiteX31" fmla="*/ 6921388 w 12017339"/>
              <a:gd name="connsiteY31" fmla="*/ 1053025 h 1053025"/>
              <a:gd name="connsiteX32" fmla="*/ 6235133 w 12017339"/>
              <a:gd name="connsiteY32" fmla="*/ 1053025 h 1053025"/>
              <a:gd name="connsiteX33" fmla="*/ 5782206 w 12017339"/>
              <a:gd name="connsiteY33" fmla="*/ 1053025 h 1053025"/>
              <a:gd name="connsiteX34" fmla="*/ 5095951 w 12017339"/>
              <a:gd name="connsiteY34" fmla="*/ 1053025 h 1053025"/>
              <a:gd name="connsiteX35" fmla="*/ 4409697 w 12017339"/>
              <a:gd name="connsiteY35" fmla="*/ 1053025 h 1053025"/>
              <a:gd name="connsiteX36" fmla="*/ 3956769 w 12017339"/>
              <a:gd name="connsiteY36" fmla="*/ 1053025 h 1053025"/>
              <a:gd name="connsiteX37" fmla="*/ 3620505 w 12017339"/>
              <a:gd name="connsiteY37" fmla="*/ 1053025 h 1053025"/>
              <a:gd name="connsiteX38" fmla="*/ 3167577 w 12017339"/>
              <a:gd name="connsiteY38" fmla="*/ 1053025 h 1053025"/>
              <a:gd name="connsiteX39" fmla="*/ 2364659 w 12017339"/>
              <a:gd name="connsiteY39" fmla="*/ 1053025 h 1053025"/>
              <a:gd name="connsiteX40" fmla="*/ 1561742 w 12017339"/>
              <a:gd name="connsiteY40" fmla="*/ 1053025 h 1053025"/>
              <a:gd name="connsiteX41" fmla="*/ 1108814 w 12017339"/>
              <a:gd name="connsiteY41" fmla="*/ 1053025 h 1053025"/>
              <a:gd name="connsiteX42" fmla="*/ 175508 w 12017339"/>
              <a:gd name="connsiteY42" fmla="*/ 1053025 h 1053025"/>
              <a:gd name="connsiteX43" fmla="*/ 0 w 12017339"/>
              <a:gd name="connsiteY43" fmla="*/ 877517 h 1053025"/>
              <a:gd name="connsiteX44" fmla="*/ 0 w 12017339"/>
              <a:gd name="connsiteY44" fmla="*/ 519492 h 1053025"/>
              <a:gd name="connsiteX45" fmla="*/ 0 w 12017339"/>
              <a:gd name="connsiteY45" fmla="*/ 175508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12017339" h="1053025" fill="none" extrusionOk="0">
                <a:moveTo>
                  <a:pt x="0" y="175508"/>
                </a:moveTo>
                <a:cubicBezTo>
                  <a:pt x="6989" y="66082"/>
                  <a:pt x="79325" y="-2677"/>
                  <a:pt x="175508" y="0"/>
                </a:cubicBezTo>
                <a:cubicBezTo>
                  <a:pt x="485314" y="26317"/>
                  <a:pt x="814426" y="-34247"/>
                  <a:pt x="1095089" y="0"/>
                </a:cubicBezTo>
                <a:cubicBezTo>
                  <a:pt x="1375752" y="34247"/>
                  <a:pt x="1421820" y="13902"/>
                  <a:pt x="1664680" y="0"/>
                </a:cubicBezTo>
                <a:cubicBezTo>
                  <a:pt x="1907540" y="-13902"/>
                  <a:pt x="1914590" y="-20478"/>
                  <a:pt x="2117608" y="0"/>
                </a:cubicBezTo>
                <a:cubicBezTo>
                  <a:pt x="2320626" y="20478"/>
                  <a:pt x="2697967" y="17073"/>
                  <a:pt x="2920525" y="0"/>
                </a:cubicBezTo>
                <a:cubicBezTo>
                  <a:pt x="3143083" y="-17073"/>
                  <a:pt x="3347692" y="-20178"/>
                  <a:pt x="3606779" y="0"/>
                </a:cubicBezTo>
                <a:cubicBezTo>
                  <a:pt x="3865866" y="20178"/>
                  <a:pt x="4052758" y="-11993"/>
                  <a:pt x="4293034" y="0"/>
                </a:cubicBezTo>
                <a:cubicBezTo>
                  <a:pt x="4533311" y="11993"/>
                  <a:pt x="4780671" y="15178"/>
                  <a:pt x="4979288" y="0"/>
                </a:cubicBezTo>
                <a:cubicBezTo>
                  <a:pt x="5177905" y="-15178"/>
                  <a:pt x="5462699" y="33230"/>
                  <a:pt x="5665542" y="0"/>
                </a:cubicBezTo>
                <a:cubicBezTo>
                  <a:pt x="5868385" y="-33230"/>
                  <a:pt x="6023634" y="19043"/>
                  <a:pt x="6118470" y="0"/>
                </a:cubicBezTo>
                <a:cubicBezTo>
                  <a:pt x="6213306" y="-19043"/>
                  <a:pt x="6322503" y="-4363"/>
                  <a:pt x="6454735" y="0"/>
                </a:cubicBezTo>
                <a:cubicBezTo>
                  <a:pt x="6586968" y="4363"/>
                  <a:pt x="6894856" y="-27733"/>
                  <a:pt x="7024326" y="0"/>
                </a:cubicBezTo>
                <a:cubicBezTo>
                  <a:pt x="7153796" y="27733"/>
                  <a:pt x="7331210" y="20516"/>
                  <a:pt x="7477254" y="0"/>
                </a:cubicBezTo>
                <a:cubicBezTo>
                  <a:pt x="7623298" y="-20516"/>
                  <a:pt x="7814900" y="-10224"/>
                  <a:pt x="8046845" y="0"/>
                </a:cubicBezTo>
                <a:cubicBezTo>
                  <a:pt x="8278790" y="10224"/>
                  <a:pt x="8226440" y="5339"/>
                  <a:pt x="8383109" y="0"/>
                </a:cubicBezTo>
                <a:cubicBezTo>
                  <a:pt x="8539778" y="-5339"/>
                  <a:pt x="8751826" y="17490"/>
                  <a:pt x="9069364" y="0"/>
                </a:cubicBezTo>
                <a:cubicBezTo>
                  <a:pt x="9386902" y="-17490"/>
                  <a:pt x="9555199" y="38523"/>
                  <a:pt x="9872281" y="0"/>
                </a:cubicBezTo>
                <a:cubicBezTo>
                  <a:pt x="10189363" y="-38523"/>
                  <a:pt x="10195246" y="7147"/>
                  <a:pt x="10325209" y="0"/>
                </a:cubicBezTo>
                <a:cubicBezTo>
                  <a:pt x="10455172" y="-7147"/>
                  <a:pt x="10900100" y="-5317"/>
                  <a:pt x="11128127" y="0"/>
                </a:cubicBezTo>
                <a:cubicBezTo>
                  <a:pt x="11356154" y="5317"/>
                  <a:pt x="11649774" y="-32376"/>
                  <a:pt x="11841831" y="0"/>
                </a:cubicBezTo>
                <a:cubicBezTo>
                  <a:pt x="11934142" y="-12508"/>
                  <a:pt x="12030450" y="88470"/>
                  <a:pt x="12017339" y="175508"/>
                </a:cubicBezTo>
                <a:cubicBezTo>
                  <a:pt x="12011305" y="285874"/>
                  <a:pt x="12005367" y="351717"/>
                  <a:pt x="12017339" y="505452"/>
                </a:cubicBezTo>
                <a:cubicBezTo>
                  <a:pt x="12029311" y="659187"/>
                  <a:pt x="12025438" y="732426"/>
                  <a:pt x="12017339" y="877517"/>
                </a:cubicBezTo>
                <a:cubicBezTo>
                  <a:pt x="12008159" y="956892"/>
                  <a:pt x="11926397" y="1051460"/>
                  <a:pt x="11841831" y="1053025"/>
                </a:cubicBezTo>
                <a:cubicBezTo>
                  <a:pt x="11553467" y="1083722"/>
                  <a:pt x="11248298" y="1036617"/>
                  <a:pt x="11038913" y="1053025"/>
                </a:cubicBezTo>
                <a:cubicBezTo>
                  <a:pt x="10829528" y="1069433"/>
                  <a:pt x="10552291" y="1033819"/>
                  <a:pt x="10235996" y="1053025"/>
                </a:cubicBezTo>
                <a:cubicBezTo>
                  <a:pt x="9919701" y="1072231"/>
                  <a:pt x="9830416" y="1015579"/>
                  <a:pt x="9433078" y="1053025"/>
                </a:cubicBezTo>
                <a:cubicBezTo>
                  <a:pt x="9035740" y="1090471"/>
                  <a:pt x="8963912" y="1066925"/>
                  <a:pt x="8630161" y="1053025"/>
                </a:cubicBezTo>
                <a:cubicBezTo>
                  <a:pt x="8296410" y="1039125"/>
                  <a:pt x="7988047" y="1057955"/>
                  <a:pt x="7710580" y="1053025"/>
                </a:cubicBezTo>
                <a:cubicBezTo>
                  <a:pt x="7433113" y="1048095"/>
                  <a:pt x="7375501" y="1044992"/>
                  <a:pt x="7257652" y="1053025"/>
                </a:cubicBezTo>
                <a:cubicBezTo>
                  <a:pt x="7139803" y="1061058"/>
                  <a:pt x="7081172" y="1047846"/>
                  <a:pt x="6921388" y="1053025"/>
                </a:cubicBezTo>
                <a:cubicBezTo>
                  <a:pt x="6761604" y="1058204"/>
                  <a:pt x="6454925" y="1040948"/>
                  <a:pt x="6235133" y="1053025"/>
                </a:cubicBezTo>
                <a:cubicBezTo>
                  <a:pt x="6015341" y="1065102"/>
                  <a:pt x="5949524" y="1034380"/>
                  <a:pt x="5782206" y="1053025"/>
                </a:cubicBezTo>
                <a:cubicBezTo>
                  <a:pt x="5614888" y="1071670"/>
                  <a:pt x="5237860" y="1028001"/>
                  <a:pt x="5095951" y="1053025"/>
                </a:cubicBezTo>
                <a:cubicBezTo>
                  <a:pt x="4954042" y="1078049"/>
                  <a:pt x="4716521" y="1056662"/>
                  <a:pt x="4409697" y="1053025"/>
                </a:cubicBezTo>
                <a:cubicBezTo>
                  <a:pt x="4102873" y="1049388"/>
                  <a:pt x="4119816" y="1063301"/>
                  <a:pt x="3956769" y="1053025"/>
                </a:cubicBezTo>
                <a:cubicBezTo>
                  <a:pt x="3793722" y="1042749"/>
                  <a:pt x="3749166" y="1067841"/>
                  <a:pt x="3620505" y="1053025"/>
                </a:cubicBezTo>
                <a:cubicBezTo>
                  <a:pt x="3491844" y="1038209"/>
                  <a:pt x="3294259" y="1060772"/>
                  <a:pt x="3167577" y="1053025"/>
                </a:cubicBezTo>
                <a:cubicBezTo>
                  <a:pt x="3040895" y="1045278"/>
                  <a:pt x="2659063" y="1056239"/>
                  <a:pt x="2364659" y="1053025"/>
                </a:cubicBezTo>
                <a:cubicBezTo>
                  <a:pt x="2070255" y="1049811"/>
                  <a:pt x="1829243" y="1044538"/>
                  <a:pt x="1561742" y="1053025"/>
                </a:cubicBezTo>
                <a:cubicBezTo>
                  <a:pt x="1294241" y="1061512"/>
                  <a:pt x="1315594" y="1042959"/>
                  <a:pt x="1108814" y="1053025"/>
                </a:cubicBezTo>
                <a:cubicBezTo>
                  <a:pt x="902034" y="1063091"/>
                  <a:pt x="558018" y="1037845"/>
                  <a:pt x="175508" y="1053025"/>
                </a:cubicBezTo>
                <a:cubicBezTo>
                  <a:pt x="79639" y="1050313"/>
                  <a:pt x="5347" y="980339"/>
                  <a:pt x="0" y="877517"/>
                </a:cubicBezTo>
                <a:cubicBezTo>
                  <a:pt x="3304" y="729535"/>
                  <a:pt x="-17179" y="661089"/>
                  <a:pt x="0" y="519492"/>
                </a:cubicBezTo>
                <a:cubicBezTo>
                  <a:pt x="17179" y="377895"/>
                  <a:pt x="-15116" y="280009"/>
                  <a:pt x="0" y="175508"/>
                </a:cubicBezTo>
                <a:close/>
              </a:path>
              <a:path w="12017339" h="1053025" stroke="0" extrusionOk="0">
                <a:moveTo>
                  <a:pt x="0" y="175508"/>
                </a:moveTo>
                <a:cubicBezTo>
                  <a:pt x="-9630" y="75194"/>
                  <a:pt x="55749" y="-3925"/>
                  <a:pt x="175508" y="0"/>
                </a:cubicBezTo>
                <a:cubicBezTo>
                  <a:pt x="566169" y="-28624"/>
                  <a:pt x="798264" y="40505"/>
                  <a:pt x="1095089" y="0"/>
                </a:cubicBezTo>
                <a:cubicBezTo>
                  <a:pt x="1391914" y="-40505"/>
                  <a:pt x="1712789" y="33665"/>
                  <a:pt x="1898006" y="0"/>
                </a:cubicBezTo>
                <a:cubicBezTo>
                  <a:pt x="2083223" y="-33665"/>
                  <a:pt x="2416493" y="-21785"/>
                  <a:pt x="2817587" y="0"/>
                </a:cubicBezTo>
                <a:cubicBezTo>
                  <a:pt x="3218681" y="21785"/>
                  <a:pt x="3045357" y="3285"/>
                  <a:pt x="3270515" y="0"/>
                </a:cubicBezTo>
                <a:cubicBezTo>
                  <a:pt x="3495673" y="-3285"/>
                  <a:pt x="3645931" y="-19292"/>
                  <a:pt x="3956769" y="0"/>
                </a:cubicBezTo>
                <a:cubicBezTo>
                  <a:pt x="4267607" y="19292"/>
                  <a:pt x="4152420" y="4788"/>
                  <a:pt x="4293034" y="0"/>
                </a:cubicBezTo>
                <a:cubicBezTo>
                  <a:pt x="4433649" y="-4788"/>
                  <a:pt x="4787649" y="-7057"/>
                  <a:pt x="5212615" y="0"/>
                </a:cubicBezTo>
                <a:cubicBezTo>
                  <a:pt x="5637581" y="7057"/>
                  <a:pt x="5464367" y="-215"/>
                  <a:pt x="5548879" y="0"/>
                </a:cubicBezTo>
                <a:cubicBezTo>
                  <a:pt x="5633391" y="215"/>
                  <a:pt x="6116120" y="-30573"/>
                  <a:pt x="6468460" y="0"/>
                </a:cubicBezTo>
                <a:cubicBezTo>
                  <a:pt x="6820800" y="30573"/>
                  <a:pt x="6710669" y="-10296"/>
                  <a:pt x="6804724" y="0"/>
                </a:cubicBezTo>
                <a:cubicBezTo>
                  <a:pt x="6898779" y="10296"/>
                  <a:pt x="7499261" y="-19918"/>
                  <a:pt x="7724305" y="0"/>
                </a:cubicBezTo>
                <a:cubicBezTo>
                  <a:pt x="7949349" y="19918"/>
                  <a:pt x="8120676" y="21586"/>
                  <a:pt x="8410560" y="0"/>
                </a:cubicBezTo>
                <a:cubicBezTo>
                  <a:pt x="8700445" y="-21586"/>
                  <a:pt x="9041236" y="-25870"/>
                  <a:pt x="9213477" y="0"/>
                </a:cubicBezTo>
                <a:cubicBezTo>
                  <a:pt x="9385718" y="25870"/>
                  <a:pt x="9480063" y="-3124"/>
                  <a:pt x="9549742" y="0"/>
                </a:cubicBezTo>
                <a:cubicBezTo>
                  <a:pt x="9619422" y="3124"/>
                  <a:pt x="10044423" y="26299"/>
                  <a:pt x="10352659" y="0"/>
                </a:cubicBezTo>
                <a:cubicBezTo>
                  <a:pt x="10660895" y="-26299"/>
                  <a:pt x="10575008" y="14561"/>
                  <a:pt x="10688924" y="0"/>
                </a:cubicBezTo>
                <a:cubicBezTo>
                  <a:pt x="10802840" y="-14561"/>
                  <a:pt x="11569101" y="17653"/>
                  <a:pt x="11841831" y="0"/>
                </a:cubicBezTo>
                <a:cubicBezTo>
                  <a:pt x="11917186" y="8008"/>
                  <a:pt x="12016679" y="62766"/>
                  <a:pt x="12017339" y="175508"/>
                </a:cubicBezTo>
                <a:cubicBezTo>
                  <a:pt x="12003952" y="341906"/>
                  <a:pt x="12003989" y="374615"/>
                  <a:pt x="12017339" y="512472"/>
                </a:cubicBezTo>
                <a:cubicBezTo>
                  <a:pt x="12030689" y="650329"/>
                  <a:pt x="12021389" y="795041"/>
                  <a:pt x="12017339" y="877517"/>
                </a:cubicBezTo>
                <a:cubicBezTo>
                  <a:pt x="12010615" y="961690"/>
                  <a:pt x="11938887" y="1040675"/>
                  <a:pt x="11841831" y="1053025"/>
                </a:cubicBezTo>
                <a:cubicBezTo>
                  <a:pt x="11516827" y="1029837"/>
                  <a:pt x="11299700" y="1072034"/>
                  <a:pt x="11155577" y="1053025"/>
                </a:cubicBezTo>
                <a:cubicBezTo>
                  <a:pt x="11011454" y="1034016"/>
                  <a:pt x="10689364" y="1087636"/>
                  <a:pt x="10352659" y="1053025"/>
                </a:cubicBezTo>
                <a:cubicBezTo>
                  <a:pt x="10015954" y="1018414"/>
                  <a:pt x="9927288" y="1090372"/>
                  <a:pt x="9549742" y="1053025"/>
                </a:cubicBezTo>
                <a:cubicBezTo>
                  <a:pt x="9172196" y="1015678"/>
                  <a:pt x="9331023" y="1051410"/>
                  <a:pt x="9213477" y="1053025"/>
                </a:cubicBezTo>
                <a:cubicBezTo>
                  <a:pt x="9095932" y="1054640"/>
                  <a:pt x="8886729" y="1037304"/>
                  <a:pt x="8760549" y="1053025"/>
                </a:cubicBezTo>
                <a:cubicBezTo>
                  <a:pt x="8634369" y="1068746"/>
                  <a:pt x="8557576" y="1041970"/>
                  <a:pt x="8424285" y="1053025"/>
                </a:cubicBezTo>
                <a:cubicBezTo>
                  <a:pt x="8290994" y="1064080"/>
                  <a:pt x="7986411" y="1041561"/>
                  <a:pt x="7854694" y="1053025"/>
                </a:cubicBezTo>
                <a:cubicBezTo>
                  <a:pt x="7722977" y="1064489"/>
                  <a:pt x="7544350" y="1037880"/>
                  <a:pt x="7401766" y="1053025"/>
                </a:cubicBezTo>
                <a:cubicBezTo>
                  <a:pt x="7259182" y="1068170"/>
                  <a:pt x="6852919" y="1046044"/>
                  <a:pt x="6598848" y="1053025"/>
                </a:cubicBezTo>
                <a:cubicBezTo>
                  <a:pt x="6344777" y="1060006"/>
                  <a:pt x="6244082" y="1064662"/>
                  <a:pt x="6145920" y="1053025"/>
                </a:cubicBezTo>
                <a:cubicBezTo>
                  <a:pt x="6047758" y="1041388"/>
                  <a:pt x="5666756" y="1076622"/>
                  <a:pt x="5226340" y="1053025"/>
                </a:cubicBezTo>
                <a:cubicBezTo>
                  <a:pt x="4785924" y="1029428"/>
                  <a:pt x="4576756" y="1077633"/>
                  <a:pt x="4306759" y="1053025"/>
                </a:cubicBezTo>
                <a:cubicBezTo>
                  <a:pt x="4036762" y="1028417"/>
                  <a:pt x="4072216" y="1059164"/>
                  <a:pt x="3970494" y="1053025"/>
                </a:cubicBezTo>
                <a:cubicBezTo>
                  <a:pt x="3868773" y="1046886"/>
                  <a:pt x="3529473" y="1056681"/>
                  <a:pt x="3400903" y="1053025"/>
                </a:cubicBezTo>
                <a:cubicBezTo>
                  <a:pt x="3272333" y="1049369"/>
                  <a:pt x="3072413" y="1064884"/>
                  <a:pt x="2831312" y="1053025"/>
                </a:cubicBezTo>
                <a:cubicBezTo>
                  <a:pt x="2590211" y="1041166"/>
                  <a:pt x="2662022" y="1050947"/>
                  <a:pt x="2495048" y="1053025"/>
                </a:cubicBezTo>
                <a:cubicBezTo>
                  <a:pt x="2328074" y="1055103"/>
                  <a:pt x="1924203" y="1031056"/>
                  <a:pt x="1575467" y="1053025"/>
                </a:cubicBezTo>
                <a:cubicBezTo>
                  <a:pt x="1226731" y="1074994"/>
                  <a:pt x="1050858" y="1057469"/>
                  <a:pt x="889212" y="1053025"/>
                </a:cubicBezTo>
                <a:cubicBezTo>
                  <a:pt x="727567" y="1048581"/>
                  <a:pt x="395512" y="1030422"/>
                  <a:pt x="175508" y="1053025"/>
                </a:cubicBezTo>
                <a:cubicBezTo>
                  <a:pt x="92523" y="1055553"/>
                  <a:pt x="2257" y="987109"/>
                  <a:pt x="0" y="877517"/>
                </a:cubicBezTo>
                <a:cubicBezTo>
                  <a:pt x="17731" y="787340"/>
                  <a:pt x="14037" y="664119"/>
                  <a:pt x="0" y="512472"/>
                </a:cubicBezTo>
                <a:cubicBezTo>
                  <a:pt x="-14037" y="360825"/>
                  <a:pt x="2874" y="282703"/>
                  <a:pt x="0" y="175508"/>
                </a:cubicBezTo>
                <a:close/>
              </a:path>
            </a:pathLst>
          </a:custGeom>
          <a:solidFill>
            <a:schemeClr val="bg1">
              <a:alpha val="57000"/>
            </a:schemeClr>
          </a:solidFill>
          <a:ln w="19050">
            <a:solidFill>
              <a:srgbClr val="DC5A3C"/>
            </a:solidFill>
            <a:extLst>
              <a:ext uri="{C807C97D-BFC1-408E-A445-0C87EB9F89A2}">
                <ask:lineSketchStyleProps xmlns="" xmlns:ask="http://schemas.microsoft.com/office/drawing/2018/sketchyshapes" sd="2829985222">
                  <a:prstGeom prst="round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</a:t>
            </a:r>
            <a:r>
              <a:rPr kumimoji="0" lang="ko-KR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        </a:t>
            </a:r>
            <a:r>
              <a:rPr kumimoji="0" lang="ko-KR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9C271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활동</a:t>
            </a:r>
            <a:r>
              <a:rPr kumimoji="0" lang="en-US" altLang="ko-KR" sz="3600" b="1" i="0" u="none" strike="noStrike" kern="1200" cap="none" spc="0" normalizeH="0" baseline="0" noProof="0" dirty="0">
                <a:ln>
                  <a:noFill/>
                </a:ln>
                <a:solidFill>
                  <a:srgbClr val="F9C271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3. </a:t>
            </a:r>
            <a:r>
              <a:rPr kumimoji="0" lang="ko-KR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배려와 이해의 사탕 바구니</a:t>
            </a:r>
            <a:endParaRPr kumimoji="0" lang="ko-KR" altLang="en-US" sz="1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pic>
        <p:nvPicPr>
          <p:cNvPr id="10" name="그림 9" descr="위성이(가) 표시된 사진&#10;&#10;자동 생성된 설명">
            <a:extLst>
              <a:ext uri="{FF2B5EF4-FFF2-40B4-BE49-F238E27FC236}">
                <a16:creationId xmlns="" xmlns:a16="http://schemas.microsoft.com/office/drawing/2014/main" id="{3E215C53-018F-4DD8-B19D-C34EF73A6FD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55001" y="64411"/>
            <a:ext cx="1613542" cy="1356692"/>
          </a:xfrm>
          <a:prstGeom prst="rect">
            <a:avLst/>
          </a:prstGeom>
        </p:spPr>
      </p:pic>
      <p:sp>
        <p:nvSpPr>
          <p:cNvPr id="22" name="Rectangle 38">
            <a:extLst>
              <a:ext uri="{FF2B5EF4-FFF2-40B4-BE49-F238E27FC236}">
                <a16:creationId xmlns="" xmlns:a16="http://schemas.microsoft.com/office/drawing/2014/main" id="{C0C0159F-40D9-4490-BF6F-0D3D825F88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pic>
        <p:nvPicPr>
          <p:cNvPr id="5" name="그림 4" descr="분홍색, 녹색, 채, 자주색이(가) 표시된 사진&#10;&#10;자동 생성된 설명">
            <a:extLst>
              <a:ext uri="{FF2B5EF4-FFF2-40B4-BE49-F238E27FC236}">
                <a16:creationId xmlns="" xmlns:a16="http://schemas.microsoft.com/office/drawing/2014/main" id="{EC2F0889-361D-4A07-A336-AFA1FCDF8A3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2838" y="1325629"/>
            <a:ext cx="5906324" cy="40772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647980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horzBrick">
          <a:fgClr>
            <a:schemeClr val="accent4">
              <a:lumMod val="20000"/>
              <a:lumOff val="8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6">
            <a:extLst>
              <a:ext uri="{FF2B5EF4-FFF2-40B4-BE49-F238E27FC236}">
                <a16:creationId xmlns="" xmlns:a16="http://schemas.microsoft.com/office/drawing/2014/main" id="{BF56A789-A2DD-4220-B168-A3DE611E1120}"/>
              </a:ext>
            </a:extLst>
          </p:cNvPr>
          <p:cNvSpPr/>
          <p:nvPr/>
        </p:nvSpPr>
        <p:spPr>
          <a:xfrm>
            <a:off x="57784" y="179259"/>
            <a:ext cx="12017339" cy="1053025"/>
          </a:xfrm>
          <a:custGeom>
            <a:avLst/>
            <a:gdLst>
              <a:gd name="connsiteX0" fmla="*/ 0 w 12017339"/>
              <a:gd name="connsiteY0" fmla="*/ 175508 h 1053025"/>
              <a:gd name="connsiteX1" fmla="*/ 175508 w 12017339"/>
              <a:gd name="connsiteY1" fmla="*/ 0 h 1053025"/>
              <a:gd name="connsiteX2" fmla="*/ 1095089 w 12017339"/>
              <a:gd name="connsiteY2" fmla="*/ 0 h 1053025"/>
              <a:gd name="connsiteX3" fmla="*/ 1664680 w 12017339"/>
              <a:gd name="connsiteY3" fmla="*/ 0 h 1053025"/>
              <a:gd name="connsiteX4" fmla="*/ 2117608 w 12017339"/>
              <a:gd name="connsiteY4" fmla="*/ 0 h 1053025"/>
              <a:gd name="connsiteX5" fmla="*/ 2920525 w 12017339"/>
              <a:gd name="connsiteY5" fmla="*/ 0 h 1053025"/>
              <a:gd name="connsiteX6" fmla="*/ 3606779 w 12017339"/>
              <a:gd name="connsiteY6" fmla="*/ 0 h 1053025"/>
              <a:gd name="connsiteX7" fmla="*/ 4293034 w 12017339"/>
              <a:gd name="connsiteY7" fmla="*/ 0 h 1053025"/>
              <a:gd name="connsiteX8" fmla="*/ 4979288 w 12017339"/>
              <a:gd name="connsiteY8" fmla="*/ 0 h 1053025"/>
              <a:gd name="connsiteX9" fmla="*/ 5665542 w 12017339"/>
              <a:gd name="connsiteY9" fmla="*/ 0 h 1053025"/>
              <a:gd name="connsiteX10" fmla="*/ 6118470 w 12017339"/>
              <a:gd name="connsiteY10" fmla="*/ 0 h 1053025"/>
              <a:gd name="connsiteX11" fmla="*/ 6454735 w 12017339"/>
              <a:gd name="connsiteY11" fmla="*/ 0 h 1053025"/>
              <a:gd name="connsiteX12" fmla="*/ 7024326 w 12017339"/>
              <a:gd name="connsiteY12" fmla="*/ 0 h 1053025"/>
              <a:gd name="connsiteX13" fmla="*/ 7477254 w 12017339"/>
              <a:gd name="connsiteY13" fmla="*/ 0 h 1053025"/>
              <a:gd name="connsiteX14" fmla="*/ 8046845 w 12017339"/>
              <a:gd name="connsiteY14" fmla="*/ 0 h 1053025"/>
              <a:gd name="connsiteX15" fmla="*/ 8383109 w 12017339"/>
              <a:gd name="connsiteY15" fmla="*/ 0 h 1053025"/>
              <a:gd name="connsiteX16" fmla="*/ 9069364 w 12017339"/>
              <a:gd name="connsiteY16" fmla="*/ 0 h 1053025"/>
              <a:gd name="connsiteX17" fmla="*/ 9872281 w 12017339"/>
              <a:gd name="connsiteY17" fmla="*/ 0 h 1053025"/>
              <a:gd name="connsiteX18" fmla="*/ 10325209 w 12017339"/>
              <a:gd name="connsiteY18" fmla="*/ 0 h 1053025"/>
              <a:gd name="connsiteX19" fmla="*/ 11128127 w 12017339"/>
              <a:gd name="connsiteY19" fmla="*/ 0 h 1053025"/>
              <a:gd name="connsiteX20" fmla="*/ 11841831 w 12017339"/>
              <a:gd name="connsiteY20" fmla="*/ 0 h 1053025"/>
              <a:gd name="connsiteX21" fmla="*/ 12017339 w 12017339"/>
              <a:gd name="connsiteY21" fmla="*/ 175508 h 1053025"/>
              <a:gd name="connsiteX22" fmla="*/ 12017339 w 12017339"/>
              <a:gd name="connsiteY22" fmla="*/ 505452 h 1053025"/>
              <a:gd name="connsiteX23" fmla="*/ 12017339 w 12017339"/>
              <a:gd name="connsiteY23" fmla="*/ 877517 h 1053025"/>
              <a:gd name="connsiteX24" fmla="*/ 11841831 w 12017339"/>
              <a:gd name="connsiteY24" fmla="*/ 1053025 h 1053025"/>
              <a:gd name="connsiteX25" fmla="*/ 11038913 w 12017339"/>
              <a:gd name="connsiteY25" fmla="*/ 1053025 h 1053025"/>
              <a:gd name="connsiteX26" fmla="*/ 10235996 w 12017339"/>
              <a:gd name="connsiteY26" fmla="*/ 1053025 h 1053025"/>
              <a:gd name="connsiteX27" fmla="*/ 9433078 w 12017339"/>
              <a:gd name="connsiteY27" fmla="*/ 1053025 h 1053025"/>
              <a:gd name="connsiteX28" fmla="*/ 8630161 w 12017339"/>
              <a:gd name="connsiteY28" fmla="*/ 1053025 h 1053025"/>
              <a:gd name="connsiteX29" fmla="*/ 7710580 w 12017339"/>
              <a:gd name="connsiteY29" fmla="*/ 1053025 h 1053025"/>
              <a:gd name="connsiteX30" fmla="*/ 7257652 w 12017339"/>
              <a:gd name="connsiteY30" fmla="*/ 1053025 h 1053025"/>
              <a:gd name="connsiteX31" fmla="*/ 6921388 w 12017339"/>
              <a:gd name="connsiteY31" fmla="*/ 1053025 h 1053025"/>
              <a:gd name="connsiteX32" fmla="*/ 6235133 w 12017339"/>
              <a:gd name="connsiteY32" fmla="*/ 1053025 h 1053025"/>
              <a:gd name="connsiteX33" fmla="*/ 5782206 w 12017339"/>
              <a:gd name="connsiteY33" fmla="*/ 1053025 h 1053025"/>
              <a:gd name="connsiteX34" fmla="*/ 5095951 w 12017339"/>
              <a:gd name="connsiteY34" fmla="*/ 1053025 h 1053025"/>
              <a:gd name="connsiteX35" fmla="*/ 4409697 w 12017339"/>
              <a:gd name="connsiteY35" fmla="*/ 1053025 h 1053025"/>
              <a:gd name="connsiteX36" fmla="*/ 3956769 w 12017339"/>
              <a:gd name="connsiteY36" fmla="*/ 1053025 h 1053025"/>
              <a:gd name="connsiteX37" fmla="*/ 3620505 w 12017339"/>
              <a:gd name="connsiteY37" fmla="*/ 1053025 h 1053025"/>
              <a:gd name="connsiteX38" fmla="*/ 3167577 w 12017339"/>
              <a:gd name="connsiteY38" fmla="*/ 1053025 h 1053025"/>
              <a:gd name="connsiteX39" fmla="*/ 2364659 w 12017339"/>
              <a:gd name="connsiteY39" fmla="*/ 1053025 h 1053025"/>
              <a:gd name="connsiteX40" fmla="*/ 1561742 w 12017339"/>
              <a:gd name="connsiteY40" fmla="*/ 1053025 h 1053025"/>
              <a:gd name="connsiteX41" fmla="*/ 1108814 w 12017339"/>
              <a:gd name="connsiteY41" fmla="*/ 1053025 h 1053025"/>
              <a:gd name="connsiteX42" fmla="*/ 175508 w 12017339"/>
              <a:gd name="connsiteY42" fmla="*/ 1053025 h 1053025"/>
              <a:gd name="connsiteX43" fmla="*/ 0 w 12017339"/>
              <a:gd name="connsiteY43" fmla="*/ 877517 h 1053025"/>
              <a:gd name="connsiteX44" fmla="*/ 0 w 12017339"/>
              <a:gd name="connsiteY44" fmla="*/ 519492 h 1053025"/>
              <a:gd name="connsiteX45" fmla="*/ 0 w 12017339"/>
              <a:gd name="connsiteY45" fmla="*/ 175508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12017339" h="1053025" fill="none" extrusionOk="0">
                <a:moveTo>
                  <a:pt x="0" y="175508"/>
                </a:moveTo>
                <a:cubicBezTo>
                  <a:pt x="6989" y="66082"/>
                  <a:pt x="79325" y="-2677"/>
                  <a:pt x="175508" y="0"/>
                </a:cubicBezTo>
                <a:cubicBezTo>
                  <a:pt x="485314" y="26317"/>
                  <a:pt x="814426" y="-34247"/>
                  <a:pt x="1095089" y="0"/>
                </a:cubicBezTo>
                <a:cubicBezTo>
                  <a:pt x="1375752" y="34247"/>
                  <a:pt x="1421820" y="13902"/>
                  <a:pt x="1664680" y="0"/>
                </a:cubicBezTo>
                <a:cubicBezTo>
                  <a:pt x="1907540" y="-13902"/>
                  <a:pt x="1914590" y="-20478"/>
                  <a:pt x="2117608" y="0"/>
                </a:cubicBezTo>
                <a:cubicBezTo>
                  <a:pt x="2320626" y="20478"/>
                  <a:pt x="2697967" y="17073"/>
                  <a:pt x="2920525" y="0"/>
                </a:cubicBezTo>
                <a:cubicBezTo>
                  <a:pt x="3143083" y="-17073"/>
                  <a:pt x="3347692" y="-20178"/>
                  <a:pt x="3606779" y="0"/>
                </a:cubicBezTo>
                <a:cubicBezTo>
                  <a:pt x="3865866" y="20178"/>
                  <a:pt x="4052758" y="-11993"/>
                  <a:pt x="4293034" y="0"/>
                </a:cubicBezTo>
                <a:cubicBezTo>
                  <a:pt x="4533311" y="11993"/>
                  <a:pt x="4780671" y="15178"/>
                  <a:pt x="4979288" y="0"/>
                </a:cubicBezTo>
                <a:cubicBezTo>
                  <a:pt x="5177905" y="-15178"/>
                  <a:pt x="5462699" y="33230"/>
                  <a:pt x="5665542" y="0"/>
                </a:cubicBezTo>
                <a:cubicBezTo>
                  <a:pt x="5868385" y="-33230"/>
                  <a:pt x="6023634" y="19043"/>
                  <a:pt x="6118470" y="0"/>
                </a:cubicBezTo>
                <a:cubicBezTo>
                  <a:pt x="6213306" y="-19043"/>
                  <a:pt x="6322503" y="-4363"/>
                  <a:pt x="6454735" y="0"/>
                </a:cubicBezTo>
                <a:cubicBezTo>
                  <a:pt x="6586968" y="4363"/>
                  <a:pt x="6894856" y="-27733"/>
                  <a:pt x="7024326" y="0"/>
                </a:cubicBezTo>
                <a:cubicBezTo>
                  <a:pt x="7153796" y="27733"/>
                  <a:pt x="7331210" y="20516"/>
                  <a:pt x="7477254" y="0"/>
                </a:cubicBezTo>
                <a:cubicBezTo>
                  <a:pt x="7623298" y="-20516"/>
                  <a:pt x="7814900" y="-10224"/>
                  <a:pt x="8046845" y="0"/>
                </a:cubicBezTo>
                <a:cubicBezTo>
                  <a:pt x="8278790" y="10224"/>
                  <a:pt x="8226440" y="5339"/>
                  <a:pt x="8383109" y="0"/>
                </a:cubicBezTo>
                <a:cubicBezTo>
                  <a:pt x="8539778" y="-5339"/>
                  <a:pt x="8751826" y="17490"/>
                  <a:pt x="9069364" y="0"/>
                </a:cubicBezTo>
                <a:cubicBezTo>
                  <a:pt x="9386902" y="-17490"/>
                  <a:pt x="9555199" y="38523"/>
                  <a:pt x="9872281" y="0"/>
                </a:cubicBezTo>
                <a:cubicBezTo>
                  <a:pt x="10189363" y="-38523"/>
                  <a:pt x="10195246" y="7147"/>
                  <a:pt x="10325209" y="0"/>
                </a:cubicBezTo>
                <a:cubicBezTo>
                  <a:pt x="10455172" y="-7147"/>
                  <a:pt x="10900100" y="-5317"/>
                  <a:pt x="11128127" y="0"/>
                </a:cubicBezTo>
                <a:cubicBezTo>
                  <a:pt x="11356154" y="5317"/>
                  <a:pt x="11649774" y="-32376"/>
                  <a:pt x="11841831" y="0"/>
                </a:cubicBezTo>
                <a:cubicBezTo>
                  <a:pt x="11934142" y="-12508"/>
                  <a:pt x="12030450" y="88470"/>
                  <a:pt x="12017339" y="175508"/>
                </a:cubicBezTo>
                <a:cubicBezTo>
                  <a:pt x="12011305" y="285874"/>
                  <a:pt x="12005367" y="351717"/>
                  <a:pt x="12017339" y="505452"/>
                </a:cubicBezTo>
                <a:cubicBezTo>
                  <a:pt x="12029311" y="659187"/>
                  <a:pt x="12025438" y="732426"/>
                  <a:pt x="12017339" y="877517"/>
                </a:cubicBezTo>
                <a:cubicBezTo>
                  <a:pt x="12008159" y="956892"/>
                  <a:pt x="11926397" y="1051460"/>
                  <a:pt x="11841831" y="1053025"/>
                </a:cubicBezTo>
                <a:cubicBezTo>
                  <a:pt x="11553467" y="1083722"/>
                  <a:pt x="11248298" y="1036617"/>
                  <a:pt x="11038913" y="1053025"/>
                </a:cubicBezTo>
                <a:cubicBezTo>
                  <a:pt x="10829528" y="1069433"/>
                  <a:pt x="10552291" y="1033819"/>
                  <a:pt x="10235996" y="1053025"/>
                </a:cubicBezTo>
                <a:cubicBezTo>
                  <a:pt x="9919701" y="1072231"/>
                  <a:pt x="9830416" y="1015579"/>
                  <a:pt x="9433078" y="1053025"/>
                </a:cubicBezTo>
                <a:cubicBezTo>
                  <a:pt x="9035740" y="1090471"/>
                  <a:pt x="8963912" y="1066925"/>
                  <a:pt x="8630161" y="1053025"/>
                </a:cubicBezTo>
                <a:cubicBezTo>
                  <a:pt x="8296410" y="1039125"/>
                  <a:pt x="7988047" y="1057955"/>
                  <a:pt x="7710580" y="1053025"/>
                </a:cubicBezTo>
                <a:cubicBezTo>
                  <a:pt x="7433113" y="1048095"/>
                  <a:pt x="7375501" y="1044992"/>
                  <a:pt x="7257652" y="1053025"/>
                </a:cubicBezTo>
                <a:cubicBezTo>
                  <a:pt x="7139803" y="1061058"/>
                  <a:pt x="7081172" y="1047846"/>
                  <a:pt x="6921388" y="1053025"/>
                </a:cubicBezTo>
                <a:cubicBezTo>
                  <a:pt x="6761604" y="1058204"/>
                  <a:pt x="6454925" y="1040948"/>
                  <a:pt x="6235133" y="1053025"/>
                </a:cubicBezTo>
                <a:cubicBezTo>
                  <a:pt x="6015341" y="1065102"/>
                  <a:pt x="5949524" y="1034380"/>
                  <a:pt x="5782206" y="1053025"/>
                </a:cubicBezTo>
                <a:cubicBezTo>
                  <a:pt x="5614888" y="1071670"/>
                  <a:pt x="5237860" y="1028001"/>
                  <a:pt x="5095951" y="1053025"/>
                </a:cubicBezTo>
                <a:cubicBezTo>
                  <a:pt x="4954042" y="1078049"/>
                  <a:pt x="4716521" y="1056662"/>
                  <a:pt x="4409697" y="1053025"/>
                </a:cubicBezTo>
                <a:cubicBezTo>
                  <a:pt x="4102873" y="1049388"/>
                  <a:pt x="4119816" y="1063301"/>
                  <a:pt x="3956769" y="1053025"/>
                </a:cubicBezTo>
                <a:cubicBezTo>
                  <a:pt x="3793722" y="1042749"/>
                  <a:pt x="3749166" y="1067841"/>
                  <a:pt x="3620505" y="1053025"/>
                </a:cubicBezTo>
                <a:cubicBezTo>
                  <a:pt x="3491844" y="1038209"/>
                  <a:pt x="3294259" y="1060772"/>
                  <a:pt x="3167577" y="1053025"/>
                </a:cubicBezTo>
                <a:cubicBezTo>
                  <a:pt x="3040895" y="1045278"/>
                  <a:pt x="2659063" y="1056239"/>
                  <a:pt x="2364659" y="1053025"/>
                </a:cubicBezTo>
                <a:cubicBezTo>
                  <a:pt x="2070255" y="1049811"/>
                  <a:pt x="1829243" y="1044538"/>
                  <a:pt x="1561742" y="1053025"/>
                </a:cubicBezTo>
                <a:cubicBezTo>
                  <a:pt x="1294241" y="1061512"/>
                  <a:pt x="1315594" y="1042959"/>
                  <a:pt x="1108814" y="1053025"/>
                </a:cubicBezTo>
                <a:cubicBezTo>
                  <a:pt x="902034" y="1063091"/>
                  <a:pt x="558018" y="1037845"/>
                  <a:pt x="175508" y="1053025"/>
                </a:cubicBezTo>
                <a:cubicBezTo>
                  <a:pt x="79639" y="1050313"/>
                  <a:pt x="5347" y="980339"/>
                  <a:pt x="0" y="877517"/>
                </a:cubicBezTo>
                <a:cubicBezTo>
                  <a:pt x="3304" y="729535"/>
                  <a:pt x="-17179" y="661089"/>
                  <a:pt x="0" y="519492"/>
                </a:cubicBezTo>
                <a:cubicBezTo>
                  <a:pt x="17179" y="377895"/>
                  <a:pt x="-15116" y="280009"/>
                  <a:pt x="0" y="175508"/>
                </a:cubicBezTo>
                <a:close/>
              </a:path>
              <a:path w="12017339" h="1053025" stroke="0" extrusionOk="0">
                <a:moveTo>
                  <a:pt x="0" y="175508"/>
                </a:moveTo>
                <a:cubicBezTo>
                  <a:pt x="-9630" y="75194"/>
                  <a:pt x="55749" y="-3925"/>
                  <a:pt x="175508" y="0"/>
                </a:cubicBezTo>
                <a:cubicBezTo>
                  <a:pt x="566169" y="-28624"/>
                  <a:pt x="798264" y="40505"/>
                  <a:pt x="1095089" y="0"/>
                </a:cubicBezTo>
                <a:cubicBezTo>
                  <a:pt x="1391914" y="-40505"/>
                  <a:pt x="1712789" y="33665"/>
                  <a:pt x="1898006" y="0"/>
                </a:cubicBezTo>
                <a:cubicBezTo>
                  <a:pt x="2083223" y="-33665"/>
                  <a:pt x="2416493" y="-21785"/>
                  <a:pt x="2817587" y="0"/>
                </a:cubicBezTo>
                <a:cubicBezTo>
                  <a:pt x="3218681" y="21785"/>
                  <a:pt x="3045357" y="3285"/>
                  <a:pt x="3270515" y="0"/>
                </a:cubicBezTo>
                <a:cubicBezTo>
                  <a:pt x="3495673" y="-3285"/>
                  <a:pt x="3645931" y="-19292"/>
                  <a:pt x="3956769" y="0"/>
                </a:cubicBezTo>
                <a:cubicBezTo>
                  <a:pt x="4267607" y="19292"/>
                  <a:pt x="4152420" y="4788"/>
                  <a:pt x="4293034" y="0"/>
                </a:cubicBezTo>
                <a:cubicBezTo>
                  <a:pt x="4433649" y="-4788"/>
                  <a:pt x="4787649" y="-7057"/>
                  <a:pt x="5212615" y="0"/>
                </a:cubicBezTo>
                <a:cubicBezTo>
                  <a:pt x="5637581" y="7057"/>
                  <a:pt x="5464367" y="-215"/>
                  <a:pt x="5548879" y="0"/>
                </a:cubicBezTo>
                <a:cubicBezTo>
                  <a:pt x="5633391" y="215"/>
                  <a:pt x="6116120" y="-30573"/>
                  <a:pt x="6468460" y="0"/>
                </a:cubicBezTo>
                <a:cubicBezTo>
                  <a:pt x="6820800" y="30573"/>
                  <a:pt x="6710669" y="-10296"/>
                  <a:pt x="6804724" y="0"/>
                </a:cubicBezTo>
                <a:cubicBezTo>
                  <a:pt x="6898779" y="10296"/>
                  <a:pt x="7499261" y="-19918"/>
                  <a:pt x="7724305" y="0"/>
                </a:cubicBezTo>
                <a:cubicBezTo>
                  <a:pt x="7949349" y="19918"/>
                  <a:pt x="8120676" y="21586"/>
                  <a:pt x="8410560" y="0"/>
                </a:cubicBezTo>
                <a:cubicBezTo>
                  <a:pt x="8700445" y="-21586"/>
                  <a:pt x="9041236" y="-25870"/>
                  <a:pt x="9213477" y="0"/>
                </a:cubicBezTo>
                <a:cubicBezTo>
                  <a:pt x="9385718" y="25870"/>
                  <a:pt x="9480063" y="-3124"/>
                  <a:pt x="9549742" y="0"/>
                </a:cubicBezTo>
                <a:cubicBezTo>
                  <a:pt x="9619422" y="3124"/>
                  <a:pt x="10044423" y="26299"/>
                  <a:pt x="10352659" y="0"/>
                </a:cubicBezTo>
                <a:cubicBezTo>
                  <a:pt x="10660895" y="-26299"/>
                  <a:pt x="10575008" y="14561"/>
                  <a:pt x="10688924" y="0"/>
                </a:cubicBezTo>
                <a:cubicBezTo>
                  <a:pt x="10802840" y="-14561"/>
                  <a:pt x="11569101" y="17653"/>
                  <a:pt x="11841831" y="0"/>
                </a:cubicBezTo>
                <a:cubicBezTo>
                  <a:pt x="11917186" y="8008"/>
                  <a:pt x="12016679" y="62766"/>
                  <a:pt x="12017339" y="175508"/>
                </a:cubicBezTo>
                <a:cubicBezTo>
                  <a:pt x="12003952" y="341906"/>
                  <a:pt x="12003989" y="374615"/>
                  <a:pt x="12017339" y="512472"/>
                </a:cubicBezTo>
                <a:cubicBezTo>
                  <a:pt x="12030689" y="650329"/>
                  <a:pt x="12021389" y="795041"/>
                  <a:pt x="12017339" y="877517"/>
                </a:cubicBezTo>
                <a:cubicBezTo>
                  <a:pt x="12010615" y="961690"/>
                  <a:pt x="11938887" y="1040675"/>
                  <a:pt x="11841831" y="1053025"/>
                </a:cubicBezTo>
                <a:cubicBezTo>
                  <a:pt x="11516827" y="1029837"/>
                  <a:pt x="11299700" y="1072034"/>
                  <a:pt x="11155577" y="1053025"/>
                </a:cubicBezTo>
                <a:cubicBezTo>
                  <a:pt x="11011454" y="1034016"/>
                  <a:pt x="10689364" y="1087636"/>
                  <a:pt x="10352659" y="1053025"/>
                </a:cubicBezTo>
                <a:cubicBezTo>
                  <a:pt x="10015954" y="1018414"/>
                  <a:pt x="9927288" y="1090372"/>
                  <a:pt x="9549742" y="1053025"/>
                </a:cubicBezTo>
                <a:cubicBezTo>
                  <a:pt x="9172196" y="1015678"/>
                  <a:pt x="9331023" y="1051410"/>
                  <a:pt x="9213477" y="1053025"/>
                </a:cubicBezTo>
                <a:cubicBezTo>
                  <a:pt x="9095932" y="1054640"/>
                  <a:pt x="8886729" y="1037304"/>
                  <a:pt x="8760549" y="1053025"/>
                </a:cubicBezTo>
                <a:cubicBezTo>
                  <a:pt x="8634369" y="1068746"/>
                  <a:pt x="8557576" y="1041970"/>
                  <a:pt x="8424285" y="1053025"/>
                </a:cubicBezTo>
                <a:cubicBezTo>
                  <a:pt x="8290994" y="1064080"/>
                  <a:pt x="7986411" y="1041561"/>
                  <a:pt x="7854694" y="1053025"/>
                </a:cubicBezTo>
                <a:cubicBezTo>
                  <a:pt x="7722977" y="1064489"/>
                  <a:pt x="7544350" y="1037880"/>
                  <a:pt x="7401766" y="1053025"/>
                </a:cubicBezTo>
                <a:cubicBezTo>
                  <a:pt x="7259182" y="1068170"/>
                  <a:pt x="6852919" y="1046044"/>
                  <a:pt x="6598848" y="1053025"/>
                </a:cubicBezTo>
                <a:cubicBezTo>
                  <a:pt x="6344777" y="1060006"/>
                  <a:pt x="6244082" y="1064662"/>
                  <a:pt x="6145920" y="1053025"/>
                </a:cubicBezTo>
                <a:cubicBezTo>
                  <a:pt x="6047758" y="1041388"/>
                  <a:pt x="5666756" y="1076622"/>
                  <a:pt x="5226340" y="1053025"/>
                </a:cubicBezTo>
                <a:cubicBezTo>
                  <a:pt x="4785924" y="1029428"/>
                  <a:pt x="4576756" y="1077633"/>
                  <a:pt x="4306759" y="1053025"/>
                </a:cubicBezTo>
                <a:cubicBezTo>
                  <a:pt x="4036762" y="1028417"/>
                  <a:pt x="4072216" y="1059164"/>
                  <a:pt x="3970494" y="1053025"/>
                </a:cubicBezTo>
                <a:cubicBezTo>
                  <a:pt x="3868773" y="1046886"/>
                  <a:pt x="3529473" y="1056681"/>
                  <a:pt x="3400903" y="1053025"/>
                </a:cubicBezTo>
                <a:cubicBezTo>
                  <a:pt x="3272333" y="1049369"/>
                  <a:pt x="3072413" y="1064884"/>
                  <a:pt x="2831312" y="1053025"/>
                </a:cubicBezTo>
                <a:cubicBezTo>
                  <a:pt x="2590211" y="1041166"/>
                  <a:pt x="2662022" y="1050947"/>
                  <a:pt x="2495048" y="1053025"/>
                </a:cubicBezTo>
                <a:cubicBezTo>
                  <a:pt x="2328074" y="1055103"/>
                  <a:pt x="1924203" y="1031056"/>
                  <a:pt x="1575467" y="1053025"/>
                </a:cubicBezTo>
                <a:cubicBezTo>
                  <a:pt x="1226731" y="1074994"/>
                  <a:pt x="1050858" y="1057469"/>
                  <a:pt x="889212" y="1053025"/>
                </a:cubicBezTo>
                <a:cubicBezTo>
                  <a:pt x="727567" y="1048581"/>
                  <a:pt x="395512" y="1030422"/>
                  <a:pt x="175508" y="1053025"/>
                </a:cubicBezTo>
                <a:cubicBezTo>
                  <a:pt x="92523" y="1055553"/>
                  <a:pt x="2257" y="987109"/>
                  <a:pt x="0" y="877517"/>
                </a:cubicBezTo>
                <a:cubicBezTo>
                  <a:pt x="17731" y="787340"/>
                  <a:pt x="14037" y="664119"/>
                  <a:pt x="0" y="512472"/>
                </a:cubicBezTo>
                <a:cubicBezTo>
                  <a:pt x="-14037" y="360825"/>
                  <a:pt x="2874" y="282703"/>
                  <a:pt x="0" y="175508"/>
                </a:cubicBezTo>
                <a:close/>
              </a:path>
            </a:pathLst>
          </a:custGeom>
          <a:solidFill>
            <a:schemeClr val="bg1">
              <a:alpha val="57000"/>
            </a:schemeClr>
          </a:solidFill>
          <a:ln w="19050">
            <a:solidFill>
              <a:srgbClr val="DC5A3C"/>
            </a:solidFill>
            <a:extLst>
              <a:ext uri="{C807C97D-BFC1-408E-A445-0C87EB9F89A2}">
                <ask:lineSketchStyleProps xmlns="" xmlns:ask="http://schemas.microsoft.com/office/drawing/2018/sketchyshapes" sd="2829985222">
                  <a:prstGeom prst="round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defRPr/>
            </a:pPr>
            <a:r>
              <a:rPr kumimoji="0" lang="ko-KR" alt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배달의민족 도현" panose="020B0600000101010101" pitchFamily="50" charset="-127"/>
                <a:ea typeface="배달의민족 도현" panose="020B0600000101010101" pitchFamily="50" charset="-127"/>
                <a:cs typeface="+mn-cs"/>
              </a:rPr>
              <a:t>         </a:t>
            </a:r>
            <a:r>
              <a:rPr kumimoji="0" lang="ko-KR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다음 시간에는</a:t>
            </a:r>
            <a:endParaRPr kumimoji="0" lang="ko-KR" altLang="en-US" sz="1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sp>
        <p:nvSpPr>
          <p:cNvPr id="9" name="사각형: 둥근 모서리 8">
            <a:extLst>
              <a:ext uri="{FF2B5EF4-FFF2-40B4-BE49-F238E27FC236}">
                <a16:creationId xmlns="" xmlns:a16="http://schemas.microsoft.com/office/drawing/2014/main" id="{F531E2A5-6C86-4009-A775-EDD5D216A3AE}"/>
              </a:ext>
            </a:extLst>
          </p:cNvPr>
          <p:cNvSpPr/>
          <p:nvPr/>
        </p:nvSpPr>
        <p:spPr>
          <a:xfrm>
            <a:off x="558800" y="1951566"/>
            <a:ext cx="11074400" cy="4402667"/>
          </a:xfrm>
          <a:custGeom>
            <a:avLst/>
            <a:gdLst>
              <a:gd name="connsiteX0" fmla="*/ 0 w 11074400"/>
              <a:gd name="connsiteY0" fmla="*/ 733793 h 4402667"/>
              <a:gd name="connsiteX1" fmla="*/ 733793 w 11074400"/>
              <a:gd name="connsiteY1" fmla="*/ 0 h 4402667"/>
              <a:gd name="connsiteX2" fmla="*/ 1612130 w 11074400"/>
              <a:gd name="connsiteY2" fmla="*/ 0 h 4402667"/>
              <a:gd name="connsiteX3" fmla="*/ 2010127 w 11074400"/>
              <a:gd name="connsiteY3" fmla="*/ 0 h 4402667"/>
              <a:gd name="connsiteX4" fmla="*/ 2408123 w 11074400"/>
              <a:gd name="connsiteY4" fmla="*/ 0 h 4402667"/>
              <a:gd name="connsiteX5" fmla="*/ 3190393 w 11074400"/>
              <a:gd name="connsiteY5" fmla="*/ 0 h 4402667"/>
              <a:gd name="connsiteX6" fmla="*/ 3876594 w 11074400"/>
              <a:gd name="connsiteY6" fmla="*/ 0 h 4402667"/>
              <a:gd name="connsiteX7" fmla="*/ 4658863 w 11074400"/>
              <a:gd name="connsiteY7" fmla="*/ 0 h 4402667"/>
              <a:gd name="connsiteX8" fmla="*/ 5248996 w 11074400"/>
              <a:gd name="connsiteY8" fmla="*/ 0 h 4402667"/>
              <a:gd name="connsiteX9" fmla="*/ 5839128 w 11074400"/>
              <a:gd name="connsiteY9" fmla="*/ 0 h 4402667"/>
              <a:gd name="connsiteX10" fmla="*/ 6525329 w 11074400"/>
              <a:gd name="connsiteY10" fmla="*/ 0 h 4402667"/>
              <a:gd name="connsiteX11" fmla="*/ 7307599 w 11074400"/>
              <a:gd name="connsiteY11" fmla="*/ 0 h 4402667"/>
              <a:gd name="connsiteX12" fmla="*/ 7705595 w 11074400"/>
              <a:gd name="connsiteY12" fmla="*/ 0 h 4402667"/>
              <a:gd name="connsiteX13" fmla="*/ 8199660 w 11074400"/>
              <a:gd name="connsiteY13" fmla="*/ 0 h 4402667"/>
              <a:gd name="connsiteX14" fmla="*/ 8597656 w 11074400"/>
              <a:gd name="connsiteY14" fmla="*/ 0 h 4402667"/>
              <a:gd name="connsiteX15" fmla="*/ 9283857 w 11074400"/>
              <a:gd name="connsiteY15" fmla="*/ 0 h 4402667"/>
              <a:gd name="connsiteX16" fmla="*/ 9681854 w 11074400"/>
              <a:gd name="connsiteY16" fmla="*/ 0 h 4402667"/>
              <a:gd name="connsiteX17" fmla="*/ 10340607 w 11074400"/>
              <a:gd name="connsiteY17" fmla="*/ 0 h 4402667"/>
              <a:gd name="connsiteX18" fmla="*/ 11074400 w 11074400"/>
              <a:gd name="connsiteY18" fmla="*/ 733793 h 4402667"/>
              <a:gd name="connsiteX19" fmla="*/ 11074400 w 11074400"/>
              <a:gd name="connsiteY19" fmla="*/ 1262108 h 4402667"/>
              <a:gd name="connsiteX20" fmla="*/ 11074400 w 11074400"/>
              <a:gd name="connsiteY20" fmla="*/ 1790422 h 4402667"/>
              <a:gd name="connsiteX21" fmla="*/ 11074400 w 11074400"/>
              <a:gd name="connsiteY21" fmla="*/ 2436140 h 4402667"/>
              <a:gd name="connsiteX22" fmla="*/ 11074400 w 11074400"/>
              <a:gd name="connsiteY22" fmla="*/ 2935104 h 4402667"/>
              <a:gd name="connsiteX23" fmla="*/ 11074400 w 11074400"/>
              <a:gd name="connsiteY23" fmla="*/ 3668874 h 4402667"/>
              <a:gd name="connsiteX24" fmla="*/ 10340607 w 11074400"/>
              <a:gd name="connsiteY24" fmla="*/ 4402667 h 4402667"/>
              <a:gd name="connsiteX25" fmla="*/ 9654406 w 11074400"/>
              <a:gd name="connsiteY25" fmla="*/ 4402667 h 4402667"/>
              <a:gd name="connsiteX26" fmla="*/ 8872137 w 11074400"/>
              <a:gd name="connsiteY26" fmla="*/ 4402667 h 4402667"/>
              <a:gd name="connsiteX27" fmla="*/ 8282004 w 11074400"/>
              <a:gd name="connsiteY27" fmla="*/ 4402667 h 4402667"/>
              <a:gd name="connsiteX28" fmla="*/ 7787939 w 11074400"/>
              <a:gd name="connsiteY28" fmla="*/ 4402667 h 4402667"/>
              <a:gd name="connsiteX29" fmla="*/ 6909602 w 11074400"/>
              <a:gd name="connsiteY29" fmla="*/ 4402667 h 4402667"/>
              <a:gd name="connsiteX30" fmla="*/ 6223401 w 11074400"/>
              <a:gd name="connsiteY30" fmla="*/ 4402667 h 4402667"/>
              <a:gd name="connsiteX31" fmla="*/ 5729336 w 11074400"/>
              <a:gd name="connsiteY31" fmla="*/ 4402667 h 4402667"/>
              <a:gd name="connsiteX32" fmla="*/ 5331340 w 11074400"/>
              <a:gd name="connsiteY32" fmla="*/ 4402667 h 4402667"/>
              <a:gd name="connsiteX33" fmla="*/ 4837275 w 11074400"/>
              <a:gd name="connsiteY33" fmla="*/ 4402667 h 4402667"/>
              <a:gd name="connsiteX34" fmla="*/ 3958938 w 11074400"/>
              <a:gd name="connsiteY34" fmla="*/ 4402667 h 4402667"/>
              <a:gd name="connsiteX35" fmla="*/ 3368805 w 11074400"/>
              <a:gd name="connsiteY35" fmla="*/ 4402667 h 4402667"/>
              <a:gd name="connsiteX36" fmla="*/ 2682604 w 11074400"/>
              <a:gd name="connsiteY36" fmla="*/ 4402667 h 4402667"/>
              <a:gd name="connsiteX37" fmla="*/ 2092471 w 11074400"/>
              <a:gd name="connsiteY37" fmla="*/ 4402667 h 4402667"/>
              <a:gd name="connsiteX38" fmla="*/ 1598406 w 11074400"/>
              <a:gd name="connsiteY38" fmla="*/ 4402667 h 4402667"/>
              <a:gd name="connsiteX39" fmla="*/ 733793 w 11074400"/>
              <a:gd name="connsiteY39" fmla="*/ 4402667 h 4402667"/>
              <a:gd name="connsiteX40" fmla="*/ 0 w 11074400"/>
              <a:gd name="connsiteY40" fmla="*/ 3668874 h 4402667"/>
              <a:gd name="connsiteX41" fmla="*/ 0 w 11074400"/>
              <a:gd name="connsiteY41" fmla="*/ 3169910 h 4402667"/>
              <a:gd name="connsiteX42" fmla="*/ 0 w 11074400"/>
              <a:gd name="connsiteY42" fmla="*/ 2553543 h 4402667"/>
              <a:gd name="connsiteX43" fmla="*/ 0 w 11074400"/>
              <a:gd name="connsiteY43" fmla="*/ 1907825 h 4402667"/>
              <a:gd name="connsiteX44" fmla="*/ 0 w 11074400"/>
              <a:gd name="connsiteY44" fmla="*/ 1291458 h 4402667"/>
              <a:gd name="connsiteX45" fmla="*/ 0 w 11074400"/>
              <a:gd name="connsiteY45" fmla="*/ 733793 h 44026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11074400" h="4402667" fill="none" extrusionOk="0">
                <a:moveTo>
                  <a:pt x="0" y="733793"/>
                </a:moveTo>
                <a:cubicBezTo>
                  <a:pt x="24777" y="255030"/>
                  <a:pt x="347117" y="54758"/>
                  <a:pt x="733793" y="0"/>
                </a:cubicBezTo>
                <a:cubicBezTo>
                  <a:pt x="1025849" y="-11857"/>
                  <a:pt x="1186705" y="29655"/>
                  <a:pt x="1612130" y="0"/>
                </a:cubicBezTo>
                <a:cubicBezTo>
                  <a:pt x="2037555" y="-29655"/>
                  <a:pt x="1858961" y="6301"/>
                  <a:pt x="2010127" y="0"/>
                </a:cubicBezTo>
                <a:cubicBezTo>
                  <a:pt x="2161293" y="-6301"/>
                  <a:pt x="2265737" y="17412"/>
                  <a:pt x="2408123" y="0"/>
                </a:cubicBezTo>
                <a:cubicBezTo>
                  <a:pt x="2550509" y="-17412"/>
                  <a:pt x="2973892" y="-2099"/>
                  <a:pt x="3190393" y="0"/>
                </a:cubicBezTo>
                <a:cubicBezTo>
                  <a:pt x="3406894" y="2099"/>
                  <a:pt x="3538879" y="23754"/>
                  <a:pt x="3876594" y="0"/>
                </a:cubicBezTo>
                <a:cubicBezTo>
                  <a:pt x="4214309" y="-23754"/>
                  <a:pt x="4277699" y="-36168"/>
                  <a:pt x="4658863" y="0"/>
                </a:cubicBezTo>
                <a:cubicBezTo>
                  <a:pt x="5040027" y="36168"/>
                  <a:pt x="5036033" y="-27663"/>
                  <a:pt x="5248996" y="0"/>
                </a:cubicBezTo>
                <a:cubicBezTo>
                  <a:pt x="5461959" y="27663"/>
                  <a:pt x="5657880" y="26863"/>
                  <a:pt x="5839128" y="0"/>
                </a:cubicBezTo>
                <a:cubicBezTo>
                  <a:pt x="6020376" y="-26863"/>
                  <a:pt x="6196218" y="13238"/>
                  <a:pt x="6525329" y="0"/>
                </a:cubicBezTo>
                <a:cubicBezTo>
                  <a:pt x="6854440" y="-13238"/>
                  <a:pt x="6974384" y="35062"/>
                  <a:pt x="7307599" y="0"/>
                </a:cubicBezTo>
                <a:cubicBezTo>
                  <a:pt x="7640814" y="-35062"/>
                  <a:pt x="7593487" y="9252"/>
                  <a:pt x="7705595" y="0"/>
                </a:cubicBezTo>
                <a:cubicBezTo>
                  <a:pt x="7817703" y="-9252"/>
                  <a:pt x="8027156" y="-14129"/>
                  <a:pt x="8199660" y="0"/>
                </a:cubicBezTo>
                <a:cubicBezTo>
                  <a:pt x="8372165" y="14129"/>
                  <a:pt x="8404358" y="-18385"/>
                  <a:pt x="8597656" y="0"/>
                </a:cubicBezTo>
                <a:cubicBezTo>
                  <a:pt x="8790954" y="18385"/>
                  <a:pt x="9137205" y="14050"/>
                  <a:pt x="9283857" y="0"/>
                </a:cubicBezTo>
                <a:cubicBezTo>
                  <a:pt x="9430509" y="-14050"/>
                  <a:pt x="9493292" y="-18344"/>
                  <a:pt x="9681854" y="0"/>
                </a:cubicBezTo>
                <a:cubicBezTo>
                  <a:pt x="9870416" y="18344"/>
                  <a:pt x="10033543" y="16702"/>
                  <a:pt x="10340607" y="0"/>
                </a:cubicBezTo>
                <a:cubicBezTo>
                  <a:pt x="10755124" y="-18472"/>
                  <a:pt x="11042604" y="346832"/>
                  <a:pt x="11074400" y="733793"/>
                </a:cubicBezTo>
                <a:cubicBezTo>
                  <a:pt x="11062442" y="963696"/>
                  <a:pt x="11089491" y="1100474"/>
                  <a:pt x="11074400" y="1262108"/>
                </a:cubicBezTo>
                <a:cubicBezTo>
                  <a:pt x="11059309" y="1423742"/>
                  <a:pt x="11060659" y="1582941"/>
                  <a:pt x="11074400" y="1790422"/>
                </a:cubicBezTo>
                <a:cubicBezTo>
                  <a:pt x="11088141" y="1997903"/>
                  <a:pt x="11103610" y="2257594"/>
                  <a:pt x="11074400" y="2436140"/>
                </a:cubicBezTo>
                <a:cubicBezTo>
                  <a:pt x="11045190" y="2614686"/>
                  <a:pt x="11085560" y="2766771"/>
                  <a:pt x="11074400" y="2935104"/>
                </a:cubicBezTo>
                <a:cubicBezTo>
                  <a:pt x="11063240" y="3103437"/>
                  <a:pt x="11056115" y="3408208"/>
                  <a:pt x="11074400" y="3668874"/>
                </a:cubicBezTo>
                <a:cubicBezTo>
                  <a:pt x="11037326" y="3979856"/>
                  <a:pt x="10731097" y="4440425"/>
                  <a:pt x="10340607" y="4402667"/>
                </a:cubicBezTo>
                <a:cubicBezTo>
                  <a:pt x="10114954" y="4422372"/>
                  <a:pt x="9801498" y="4411613"/>
                  <a:pt x="9654406" y="4402667"/>
                </a:cubicBezTo>
                <a:cubicBezTo>
                  <a:pt x="9507314" y="4393721"/>
                  <a:pt x="9219126" y="4373217"/>
                  <a:pt x="8872137" y="4402667"/>
                </a:cubicBezTo>
                <a:cubicBezTo>
                  <a:pt x="8525148" y="4432117"/>
                  <a:pt x="8417053" y="4408673"/>
                  <a:pt x="8282004" y="4402667"/>
                </a:cubicBezTo>
                <a:cubicBezTo>
                  <a:pt x="8146955" y="4396661"/>
                  <a:pt x="7907149" y="4379720"/>
                  <a:pt x="7787939" y="4402667"/>
                </a:cubicBezTo>
                <a:cubicBezTo>
                  <a:pt x="7668729" y="4425614"/>
                  <a:pt x="7171485" y="4419619"/>
                  <a:pt x="6909602" y="4402667"/>
                </a:cubicBezTo>
                <a:cubicBezTo>
                  <a:pt x="6647719" y="4385715"/>
                  <a:pt x="6515786" y="4403975"/>
                  <a:pt x="6223401" y="4402667"/>
                </a:cubicBezTo>
                <a:cubicBezTo>
                  <a:pt x="5931016" y="4401359"/>
                  <a:pt x="5949419" y="4390729"/>
                  <a:pt x="5729336" y="4402667"/>
                </a:cubicBezTo>
                <a:cubicBezTo>
                  <a:pt x="5509253" y="4414605"/>
                  <a:pt x="5475513" y="4407234"/>
                  <a:pt x="5331340" y="4402667"/>
                </a:cubicBezTo>
                <a:cubicBezTo>
                  <a:pt x="5187167" y="4398100"/>
                  <a:pt x="5025159" y="4390920"/>
                  <a:pt x="4837275" y="4402667"/>
                </a:cubicBezTo>
                <a:cubicBezTo>
                  <a:pt x="4649392" y="4414414"/>
                  <a:pt x="4311878" y="4400378"/>
                  <a:pt x="3958938" y="4402667"/>
                </a:cubicBezTo>
                <a:cubicBezTo>
                  <a:pt x="3605998" y="4404956"/>
                  <a:pt x="3552308" y="4389757"/>
                  <a:pt x="3368805" y="4402667"/>
                </a:cubicBezTo>
                <a:cubicBezTo>
                  <a:pt x="3185302" y="4415577"/>
                  <a:pt x="2886469" y="4410598"/>
                  <a:pt x="2682604" y="4402667"/>
                </a:cubicBezTo>
                <a:cubicBezTo>
                  <a:pt x="2478739" y="4394736"/>
                  <a:pt x="2252192" y="4413981"/>
                  <a:pt x="2092471" y="4402667"/>
                </a:cubicBezTo>
                <a:cubicBezTo>
                  <a:pt x="1932750" y="4391353"/>
                  <a:pt x="1785887" y="4394943"/>
                  <a:pt x="1598406" y="4402667"/>
                </a:cubicBezTo>
                <a:cubicBezTo>
                  <a:pt x="1410926" y="4410391"/>
                  <a:pt x="1145960" y="4409819"/>
                  <a:pt x="733793" y="4402667"/>
                </a:cubicBezTo>
                <a:cubicBezTo>
                  <a:pt x="310147" y="4393099"/>
                  <a:pt x="64835" y="4105382"/>
                  <a:pt x="0" y="3668874"/>
                </a:cubicBezTo>
                <a:cubicBezTo>
                  <a:pt x="14740" y="3525258"/>
                  <a:pt x="23143" y="3331433"/>
                  <a:pt x="0" y="3169910"/>
                </a:cubicBezTo>
                <a:cubicBezTo>
                  <a:pt x="-23143" y="3008387"/>
                  <a:pt x="-4586" y="2711266"/>
                  <a:pt x="0" y="2553543"/>
                </a:cubicBezTo>
                <a:cubicBezTo>
                  <a:pt x="4586" y="2395820"/>
                  <a:pt x="-4027" y="2125086"/>
                  <a:pt x="0" y="1907825"/>
                </a:cubicBezTo>
                <a:cubicBezTo>
                  <a:pt x="4027" y="1690564"/>
                  <a:pt x="5728" y="1542580"/>
                  <a:pt x="0" y="1291458"/>
                </a:cubicBezTo>
                <a:cubicBezTo>
                  <a:pt x="-5728" y="1040336"/>
                  <a:pt x="12097" y="980055"/>
                  <a:pt x="0" y="733793"/>
                </a:cubicBezTo>
                <a:close/>
              </a:path>
              <a:path w="11074400" h="4402667" stroke="0" extrusionOk="0">
                <a:moveTo>
                  <a:pt x="0" y="733793"/>
                </a:moveTo>
                <a:cubicBezTo>
                  <a:pt x="31653" y="351162"/>
                  <a:pt x="341719" y="5143"/>
                  <a:pt x="733793" y="0"/>
                </a:cubicBezTo>
                <a:cubicBezTo>
                  <a:pt x="904760" y="-7782"/>
                  <a:pt x="1101600" y="-18972"/>
                  <a:pt x="1323926" y="0"/>
                </a:cubicBezTo>
                <a:cubicBezTo>
                  <a:pt x="1546252" y="18972"/>
                  <a:pt x="1610151" y="5442"/>
                  <a:pt x="1721922" y="0"/>
                </a:cubicBezTo>
                <a:cubicBezTo>
                  <a:pt x="1833693" y="-5442"/>
                  <a:pt x="2179415" y="17452"/>
                  <a:pt x="2600260" y="0"/>
                </a:cubicBezTo>
                <a:cubicBezTo>
                  <a:pt x="3021105" y="-17452"/>
                  <a:pt x="3130592" y="2073"/>
                  <a:pt x="3286461" y="0"/>
                </a:cubicBezTo>
                <a:cubicBezTo>
                  <a:pt x="3442330" y="-2073"/>
                  <a:pt x="3844859" y="-2671"/>
                  <a:pt x="4068730" y="0"/>
                </a:cubicBezTo>
                <a:cubicBezTo>
                  <a:pt x="4292601" y="2671"/>
                  <a:pt x="4602250" y="-18145"/>
                  <a:pt x="4850999" y="0"/>
                </a:cubicBezTo>
                <a:cubicBezTo>
                  <a:pt x="5099748" y="18145"/>
                  <a:pt x="5362168" y="1167"/>
                  <a:pt x="5537200" y="0"/>
                </a:cubicBezTo>
                <a:cubicBezTo>
                  <a:pt x="5712232" y="-1167"/>
                  <a:pt x="5936798" y="23250"/>
                  <a:pt x="6223401" y="0"/>
                </a:cubicBezTo>
                <a:cubicBezTo>
                  <a:pt x="6510004" y="-23250"/>
                  <a:pt x="6649138" y="33596"/>
                  <a:pt x="7005670" y="0"/>
                </a:cubicBezTo>
                <a:cubicBezTo>
                  <a:pt x="7362202" y="-33596"/>
                  <a:pt x="7469686" y="16323"/>
                  <a:pt x="7595803" y="0"/>
                </a:cubicBezTo>
                <a:cubicBezTo>
                  <a:pt x="7721920" y="-16323"/>
                  <a:pt x="8057303" y="4765"/>
                  <a:pt x="8474140" y="0"/>
                </a:cubicBezTo>
                <a:cubicBezTo>
                  <a:pt x="8890977" y="-4765"/>
                  <a:pt x="8913541" y="-27348"/>
                  <a:pt x="9064273" y="0"/>
                </a:cubicBezTo>
                <a:cubicBezTo>
                  <a:pt x="9215005" y="27348"/>
                  <a:pt x="9906517" y="1972"/>
                  <a:pt x="10340607" y="0"/>
                </a:cubicBezTo>
                <a:cubicBezTo>
                  <a:pt x="10816799" y="26405"/>
                  <a:pt x="11044232" y="249391"/>
                  <a:pt x="11074400" y="733793"/>
                </a:cubicBezTo>
                <a:cubicBezTo>
                  <a:pt x="11059940" y="873533"/>
                  <a:pt x="11097776" y="1147526"/>
                  <a:pt x="11074400" y="1379511"/>
                </a:cubicBezTo>
                <a:cubicBezTo>
                  <a:pt x="11051024" y="1611496"/>
                  <a:pt x="11054035" y="1854749"/>
                  <a:pt x="11074400" y="1995878"/>
                </a:cubicBezTo>
                <a:cubicBezTo>
                  <a:pt x="11094765" y="2137007"/>
                  <a:pt x="11064815" y="2417795"/>
                  <a:pt x="11074400" y="2582894"/>
                </a:cubicBezTo>
                <a:cubicBezTo>
                  <a:pt x="11083985" y="2747993"/>
                  <a:pt x="11064143" y="2948350"/>
                  <a:pt x="11074400" y="3111209"/>
                </a:cubicBezTo>
                <a:cubicBezTo>
                  <a:pt x="11084657" y="3274068"/>
                  <a:pt x="11055529" y="3417849"/>
                  <a:pt x="11074400" y="3668874"/>
                </a:cubicBezTo>
                <a:cubicBezTo>
                  <a:pt x="11087818" y="4060727"/>
                  <a:pt x="10749271" y="4378182"/>
                  <a:pt x="10340607" y="4402667"/>
                </a:cubicBezTo>
                <a:cubicBezTo>
                  <a:pt x="10099925" y="4378853"/>
                  <a:pt x="9717782" y="4379229"/>
                  <a:pt x="9462270" y="4402667"/>
                </a:cubicBezTo>
                <a:cubicBezTo>
                  <a:pt x="9206758" y="4426105"/>
                  <a:pt x="9002555" y="4419644"/>
                  <a:pt x="8776069" y="4402667"/>
                </a:cubicBezTo>
                <a:cubicBezTo>
                  <a:pt x="8549583" y="4385690"/>
                  <a:pt x="8289636" y="4364647"/>
                  <a:pt x="7993800" y="4402667"/>
                </a:cubicBezTo>
                <a:cubicBezTo>
                  <a:pt x="7697964" y="4440687"/>
                  <a:pt x="7502979" y="4424455"/>
                  <a:pt x="7211530" y="4402667"/>
                </a:cubicBezTo>
                <a:cubicBezTo>
                  <a:pt x="6920081" y="4380880"/>
                  <a:pt x="6585898" y="4398974"/>
                  <a:pt x="6333193" y="4402667"/>
                </a:cubicBezTo>
                <a:cubicBezTo>
                  <a:pt x="6080488" y="4406360"/>
                  <a:pt x="5962212" y="4376938"/>
                  <a:pt x="5646992" y="4402667"/>
                </a:cubicBezTo>
                <a:cubicBezTo>
                  <a:pt x="5331772" y="4428396"/>
                  <a:pt x="5106144" y="4374213"/>
                  <a:pt x="4768655" y="4402667"/>
                </a:cubicBezTo>
                <a:cubicBezTo>
                  <a:pt x="4431166" y="4431121"/>
                  <a:pt x="4194551" y="4397170"/>
                  <a:pt x="3890318" y="4402667"/>
                </a:cubicBezTo>
                <a:cubicBezTo>
                  <a:pt x="3586085" y="4408164"/>
                  <a:pt x="3419707" y="4369397"/>
                  <a:pt x="3011980" y="4402667"/>
                </a:cubicBezTo>
                <a:cubicBezTo>
                  <a:pt x="2604253" y="4435937"/>
                  <a:pt x="2498580" y="4426320"/>
                  <a:pt x="2325779" y="4402667"/>
                </a:cubicBezTo>
                <a:cubicBezTo>
                  <a:pt x="2152978" y="4379014"/>
                  <a:pt x="1856502" y="4440773"/>
                  <a:pt x="1543510" y="4402667"/>
                </a:cubicBezTo>
                <a:cubicBezTo>
                  <a:pt x="1230518" y="4364561"/>
                  <a:pt x="1088454" y="4412620"/>
                  <a:pt x="733793" y="4402667"/>
                </a:cubicBezTo>
                <a:cubicBezTo>
                  <a:pt x="327837" y="4334056"/>
                  <a:pt x="-68261" y="4114547"/>
                  <a:pt x="0" y="3668874"/>
                </a:cubicBezTo>
                <a:cubicBezTo>
                  <a:pt x="27685" y="3419680"/>
                  <a:pt x="15838" y="3342806"/>
                  <a:pt x="0" y="3111209"/>
                </a:cubicBezTo>
                <a:cubicBezTo>
                  <a:pt x="-15838" y="2879613"/>
                  <a:pt x="-12697" y="2761527"/>
                  <a:pt x="0" y="2494842"/>
                </a:cubicBezTo>
                <a:cubicBezTo>
                  <a:pt x="12697" y="2228157"/>
                  <a:pt x="18202" y="1994355"/>
                  <a:pt x="0" y="1849124"/>
                </a:cubicBezTo>
                <a:cubicBezTo>
                  <a:pt x="-18202" y="1703893"/>
                  <a:pt x="-30" y="1561851"/>
                  <a:pt x="0" y="1350160"/>
                </a:cubicBezTo>
                <a:cubicBezTo>
                  <a:pt x="30" y="1138469"/>
                  <a:pt x="-3781" y="908385"/>
                  <a:pt x="0" y="733793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 w="19050">
            <a:solidFill>
              <a:srgbClr val="DC5A3C"/>
            </a:solidFill>
            <a:extLst>
              <a:ext uri="{C807C97D-BFC1-408E-A445-0C87EB9F89A2}">
                <ask:lineSketchStyleProps xmlns="" xmlns:ask="http://schemas.microsoft.com/office/drawing/2018/sketchyshapes" sd="38477298">
                  <a:prstGeom prst="round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4800" dirty="0">
                <a:solidFill>
                  <a:prstClr val="black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서로를 배려한 소감을 나누어요</a:t>
            </a:r>
            <a:r>
              <a:rPr lang="en-US" altLang="ko-KR" sz="4800" dirty="0">
                <a:solidFill>
                  <a:prstClr val="black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!</a:t>
            </a:r>
            <a:endParaRPr kumimoji="0" lang="en-US" altLang="ko-KR" sz="4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pic>
        <p:nvPicPr>
          <p:cNvPr id="5" name="그림 4" descr="위성이(가) 표시된 사진&#10;&#10;자동 생성된 설명">
            <a:extLst>
              <a:ext uri="{FF2B5EF4-FFF2-40B4-BE49-F238E27FC236}">
                <a16:creationId xmlns="" xmlns:a16="http://schemas.microsoft.com/office/drawing/2014/main" id="{A7F61C2A-23E9-4BDA-BD69-F58677A28C5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55001" y="64411"/>
            <a:ext cx="1613542" cy="13566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26769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13">
            <a:extLst>
              <a:ext uri="{FF2B5EF4-FFF2-40B4-BE49-F238E27FC236}">
                <a16:creationId xmlns="" xmlns:a16="http://schemas.microsoft.com/office/drawing/2014/main" id="{80C87D25-B126-4F8A-AD2E-5D77CE9063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9" name="_x1137123536">
            <a:extLst>
              <a:ext uri="{FF2B5EF4-FFF2-40B4-BE49-F238E27FC236}">
                <a16:creationId xmlns="" xmlns:a16="http://schemas.microsoft.com/office/drawing/2014/main" id="{664DD58D-8641-4AD3-B1CC-BD8F9578115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6033" y="265905"/>
            <a:ext cx="11019934" cy="1109663"/>
          </a:xfrm>
          <a:custGeom>
            <a:avLst/>
            <a:gdLst>
              <a:gd name="connsiteX0" fmla="*/ 0 w 11019934"/>
              <a:gd name="connsiteY0" fmla="*/ 459267 h 1109663"/>
              <a:gd name="connsiteX1" fmla="*/ 459267 w 11019934"/>
              <a:gd name="connsiteY1" fmla="*/ 0 h 1109663"/>
              <a:gd name="connsiteX2" fmla="*/ 10560667 w 11019934"/>
              <a:gd name="connsiteY2" fmla="*/ 0 h 1109663"/>
              <a:gd name="connsiteX3" fmla="*/ 11019934 w 11019934"/>
              <a:gd name="connsiteY3" fmla="*/ 459267 h 1109663"/>
              <a:gd name="connsiteX4" fmla="*/ 11019934 w 11019934"/>
              <a:gd name="connsiteY4" fmla="*/ 650396 h 1109663"/>
              <a:gd name="connsiteX5" fmla="*/ 10560667 w 11019934"/>
              <a:gd name="connsiteY5" fmla="*/ 1109663 h 1109663"/>
              <a:gd name="connsiteX6" fmla="*/ 459267 w 11019934"/>
              <a:gd name="connsiteY6" fmla="*/ 1109663 h 1109663"/>
              <a:gd name="connsiteX7" fmla="*/ 0 w 11019934"/>
              <a:gd name="connsiteY7" fmla="*/ 650396 h 1109663"/>
              <a:gd name="connsiteX8" fmla="*/ 0 w 11019934"/>
              <a:gd name="connsiteY8" fmla="*/ 459267 h 11096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019934" h="1109663" fill="none" extrusionOk="0">
                <a:moveTo>
                  <a:pt x="0" y="459267"/>
                </a:moveTo>
                <a:cubicBezTo>
                  <a:pt x="11024" y="197647"/>
                  <a:pt x="202405" y="-10736"/>
                  <a:pt x="459267" y="0"/>
                </a:cubicBezTo>
                <a:cubicBezTo>
                  <a:pt x="4138481" y="94980"/>
                  <a:pt x="9036999" y="-163928"/>
                  <a:pt x="10560667" y="0"/>
                </a:cubicBezTo>
                <a:cubicBezTo>
                  <a:pt x="10810445" y="-11904"/>
                  <a:pt x="11006586" y="198585"/>
                  <a:pt x="11019934" y="459267"/>
                </a:cubicBezTo>
                <a:cubicBezTo>
                  <a:pt x="11003934" y="496192"/>
                  <a:pt x="11004569" y="622272"/>
                  <a:pt x="11019934" y="650396"/>
                </a:cubicBezTo>
                <a:cubicBezTo>
                  <a:pt x="11011192" y="910618"/>
                  <a:pt x="10781495" y="1099322"/>
                  <a:pt x="10560667" y="1109663"/>
                </a:cubicBezTo>
                <a:cubicBezTo>
                  <a:pt x="5998912" y="1101343"/>
                  <a:pt x="3760946" y="960749"/>
                  <a:pt x="459267" y="1109663"/>
                </a:cubicBezTo>
                <a:cubicBezTo>
                  <a:pt x="214609" y="1085982"/>
                  <a:pt x="-730" y="907793"/>
                  <a:pt x="0" y="650396"/>
                </a:cubicBezTo>
                <a:cubicBezTo>
                  <a:pt x="-5435" y="567323"/>
                  <a:pt x="5963" y="505647"/>
                  <a:pt x="0" y="459267"/>
                </a:cubicBezTo>
                <a:close/>
              </a:path>
              <a:path w="11019934" h="1109663" stroke="0" extrusionOk="0">
                <a:moveTo>
                  <a:pt x="0" y="459267"/>
                </a:moveTo>
                <a:cubicBezTo>
                  <a:pt x="23816" y="191423"/>
                  <a:pt x="210301" y="12897"/>
                  <a:pt x="459267" y="0"/>
                </a:cubicBezTo>
                <a:cubicBezTo>
                  <a:pt x="1859602" y="92237"/>
                  <a:pt x="6832175" y="75170"/>
                  <a:pt x="10560667" y="0"/>
                </a:cubicBezTo>
                <a:cubicBezTo>
                  <a:pt x="10854966" y="13091"/>
                  <a:pt x="11020762" y="228036"/>
                  <a:pt x="11019934" y="459267"/>
                </a:cubicBezTo>
                <a:cubicBezTo>
                  <a:pt x="11013256" y="505201"/>
                  <a:pt x="11031834" y="629287"/>
                  <a:pt x="11019934" y="650396"/>
                </a:cubicBezTo>
                <a:cubicBezTo>
                  <a:pt x="11041194" y="893703"/>
                  <a:pt x="10843093" y="1107856"/>
                  <a:pt x="10560667" y="1109663"/>
                </a:cubicBezTo>
                <a:cubicBezTo>
                  <a:pt x="7204985" y="977363"/>
                  <a:pt x="4370901" y="1018212"/>
                  <a:pt x="459267" y="1109663"/>
                </a:cubicBezTo>
                <a:cubicBezTo>
                  <a:pt x="237783" y="1116185"/>
                  <a:pt x="23416" y="909706"/>
                  <a:pt x="0" y="650396"/>
                </a:cubicBezTo>
                <a:cubicBezTo>
                  <a:pt x="9543" y="557226"/>
                  <a:pt x="4936" y="493160"/>
                  <a:pt x="0" y="459267"/>
                </a:cubicBezTo>
                <a:close/>
              </a:path>
            </a:pathLst>
          </a:custGeom>
          <a:solidFill>
            <a:schemeClr val="accent4">
              <a:lumMod val="20000"/>
              <a:lumOff val="80000"/>
              <a:alpha val="36000"/>
            </a:schemeClr>
          </a:solidFill>
          <a:ln w="19050">
            <a:solidFill>
              <a:srgbClr val="DC5A3C"/>
            </a:solidFill>
            <a:prstDash val="solid"/>
            <a:round/>
            <a:headEnd/>
            <a:tailEnd/>
            <a:extLst>
              <a:ext uri="{C807C97D-BFC1-408E-A445-0C87EB9F89A2}">
                <ask:lineSketchStyleProps xmlns="" xmlns:ask="http://schemas.microsoft.com/office/drawing/2018/sketchyshapes" sd="2398613620">
                  <a:prstGeom prst="roundRect">
                    <a:avLst>
                      <a:gd name="adj" fmla="val 41388"/>
                    </a:avLst>
                  </a:prstGeom>
                  <ask:type>
                    <ask:lineSketchCurved/>
                  </ask:type>
                </ask:lineSketchStyleProps>
              </a:ext>
            </a:extLst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ko-KR" sz="4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        </a:t>
            </a:r>
            <a:r>
              <a:rPr kumimoji="0" lang="ko-KR" altLang="ko-KR" sz="4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선생님께 드리는 안내서 </a:t>
            </a:r>
            <a:r>
              <a:rPr kumimoji="0" lang="en-US" altLang="ko-KR" sz="4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1</a:t>
            </a:r>
            <a:endParaRPr kumimoji="0" lang="en-US" altLang="ko-KR" sz="1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sp>
        <p:nvSpPr>
          <p:cNvPr id="11" name="Rectangle 15">
            <a:extLst>
              <a:ext uri="{FF2B5EF4-FFF2-40B4-BE49-F238E27FC236}">
                <a16:creationId xmlns="" xmlns:a16="http://schemas.microsoft.com/office/drawing/2014/main" id="{E859D267-C40E-4402-8620-2BAF008B1E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45720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pSp>
        <p:nvGrpSpPr>
          <p:cNvPr id="12" name="_x1137129008">
            <a:extLst>
              <a:ext uri="{FF2B5EF4-FFF2-40B4-BE49-F238E27FC236}">
                <a16:creationId xmlns="" xmlns:a16="http://schemas.microsoft.com/office/drawing/2014/main" id="{5013064D-0756-4CB0-9BD5-6061E08DB1EE}"/>
              </a:ext>
            </a:extLst>
          </p:cNvPr>
          <p:cNvGrpSpPr>
            <a:grpSpLocks/>
          </p:cNvGrpSpPr>
          <p:nvPr/>
        </p:nvGrpSpPr>
        <p:grpSpPr bwMode="auto">
          <a:xfrm>
            <a:off x="586032" y="1690687"/>
            <a:ext cx="11019933" cy="4901408"/>
            <a:chOff x="0" y="0"/>
            <a:chExt cx="64233" cy="37092"/>
          </a:xfrm>
          <a:solidFill>
            <a:schemeClr val="accent4">
              <a:lumMod val="20000"/>
              <a:lumOff val="80000"/>
            </a:schemeClr>
          </a:solidFill>
        </p:grpSpPr>
        <p:sp>
          <p:nvSpPr>
            <p:cNvPr id="13" name="_x1137129224">
              <a:extLst>
                <a:ext uri="{FF2B5EF4-FFF2-40B4-BE49-F238E27FC236}">
                  <a16:creationId xmlns="" xmlns:a16="http://schemas.microsoft.com/office/drawing/2014/main" id="{92785996-8E19-419E-8B7A-62329146D96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64233" cy="37092"/>
            </a:xfrm>
            <a:prstGeom prst="roundRect">
              <a:avLst>
                <a:gd name="adj" fmla="val 7227"/>
              </a:avLst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" name="_x1137129728">
              <a:extLst>
                <a:ext uri="{FF2B5EF4-FFF2-40B4-BE49-F238E27FC236}">
                  <a16:creationId xmlns="" xmlns:a16="http://schemas.microsoft.com/office/drawing/2014/main" id="{8039AFCB-D89C-45B2-8358-B7D4313F0FD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54" y="5924"/>
              <a:ext cx="16381" cy="553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ko-KR" sz="3000" b="1" i="0" u="none" strike="noStrike" cap="none" normalizeH="0" baseline="0" dirty="0">
                  <a:ln>
                    <a:noFill/>
                  </a:ln>
                  <a:effectLst/>
                  <a:highlight>
                    <a:srgbClr val="F9C271"/>
                  </a:highlight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[</a:t>
              </a:r>
              <a:r>
                <a:rPr kumimoji="0" lang="ko-KR" altLang="en-US" sz="3000" b="1" i="0" u="none" strike="noStrike" cap="none" normalizeH="0" baseline="0" dirty="0">
                  <a:ln>
                    <a:noFill/>
                  </a:ln>
                  <a:effectLst/>
                  <a:highlight>
                    <a:srgbClr val="F9C271"/>
                  </a:highlight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관련 교과</a:t>
              </a:r>
              <a:r>
                <a:rPr kumimoji="0" lang="en-US" altLang="ko-KR" sz="3000" b="1" i="0" u="none" strike="noStrike" cap="none" normalizeH="0" baseline="0" dirty="0">
                  <a:ln>
                    <a:noFill/>
                  </a:ln>
                  <a:effectLst/>
                  <a:highlight>
                    <a:srgbClr val="F9C271"/>
                  </a:highlight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]</a:t>
              </a:r>
            </a:p>
          </p:txBody>
        </p:sp>
        <p:grpSp>
          <p:nvGrpSpPr>
            <p:cNvPr id="15" name="_x1137129368">
              <a:extLst>
                <a:ext uri="{FF2B5EF4-FFF2-40B4-BE49-F238E27FC236}">
                  <a16:creationId xmlns="" xmlns:a16="http://schemas.microsoft.com/office/drawing/2014/main" id="{B2528C68-7684-4C7E-B365-4281EDB095B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754" y="15592"/>
              <a:ext cx="57242" cy="16248"/>
              <a:chOff x="1463" y="2561"/>
              <a:chExt cx="57242" cy="16248"/>
            </a:xfrm>
            <a:grpFill/>
          </p:grpSpPr>
          <p:sp>
            <p:nvSpPr>
              <p:cNvPr id="16" name="_x1137130016">
                <a:extLst>
                  <a:ext uri="{FF2B5EF4-FFF2-40B4-BE49-F238E27FC236}">
                    <a16:creationId xmlns="" xmlns:a16="http://schemas.microsoft.com/office/drawing/2014/main" id="{48B4304A-96B5-4369-9042-263FEAF2BD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63" y="6566"/>
                <a:ext cx="57242" cy="1224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lnSpc>
                    <a:spcPct val="130000"/>
                  </a:lnSpc>
                </a:pPr>
                <a:r>
                  <a:rPr lang="en-US" altLang="ko-KR" sz="2400" dirty="0">
                    <a:latin typeface="함초롬돋움" panose="020B0604000101010101" pitchFamily="50" charset="-127"/>
                    <a:ea typeface="함초롬돋움" panose="020B0604000101010101" pitchFamily="50" charset="-127"/>
                    <a:cs typeface="함초롬돋움" panose="020B0604000101010101" pitchFamily="50" charset="-127"/>
                  </a:rPr>
                  <a:t>[5</a:t>
                </a:r>
                <a:r>
                  <a:rPr lang="ko-KR" altLang="en-US" sz="2400" dirty="0">
                    <a:latin typeface="함초롬돋움" panose="020B0604000101010101" pitchFamily="50" charset="-127"/>
                    <a:ea typeface="함초롬돋움" panose="020B0604000101010101" pitchFamily="50" charset="-127"/>
                    <a:cs typeface="함초롬돋움" panose="020B0604000101010101" pitchFamily="50" charset="-127"/>
                  </a:rPr>
                  <a:t>도</a:t>
                </a:r>
                <a:r>
                  <a:rPr lang="en-US" altLang="ko-KR" sz="2400" dirty="0">
                    <a:latin typeface="함초롬돋움" panose="020B0604000101010101" pitchFamily="50" charset="-127"/>
                    <a:ea typeface="함초롬돋움" panose="020B0604000101010101" pitchFamily="50" charset="-127"/>
                    <a:cs typeface="함초롬돋움" panose="020B0604000101010101" pitchFamily="50" charset="-127"/>
                  </a:rPr>
                  <a:t>03-01] </a:t>
                </a:r>
                <a:r>
                  <a:rPr lang="ko-KR" altLang="en-US" sz="2400" dirty="0">
                    <a:latin typeface="함초롬돋움" panose="020B0604000101010101" pitchFamily="50" charset="-127"/>
                    <a:ea typeface="함초롬돋움" panose="020B0604000101010101" pitchFamily="50" charset="-127"/>
                    <a:cs typeface="함초롬돋움" panose="020B0604000101010101" pitchFamily="50" charset="-127"/>
                  </a:rPr>
                  <a:t>인권의 의미와 인권을 존중하는 삶의 중요성을 이해하고</a:t>
                </a:r>
                <a:r>
                  <a:rPr lang="en-US" altLang="ko-KR" sz="2400" dirty="0">
                    <a:latin typeface="함초롬돋움" panose="020B0604000101010101" pitchFamily="50" charset="-127"/>
                    <a:ea typeface="함초롬돋움" panose="020B0604000101010101" pitchFamily="50" charset="-127"/>
                    <a:cs typeface="함초롬돋움" panose="020B0604000101010101" pitchFamily="50" charset="-127"/>
                  </a:rPr>
                  <a:t>,</a:t>
                </a:r>
              </a:p>
              <a:p>
                <a:pPr fontAlgn="base">
                  <a:lnSpc>
                    <a:spcPct val="130000"/>
                  </a:lnSpc>
                </a:pPr>
                <a:r>
                  <a:rPr lang="ko-KR" altLang="en-US" sz="2400" dirty="0">
                    <a:latin typeface="함초롬돋움" panose="020B0604000101010101" pitchFamily="50" charset="-127"/>
                    <a:ea typeface="함초롬돋움" panose="020B0604000101010101" pitchFamily="50" charset="-127"/>
                    <a:cs typeface="함초롬돋움" panose="020B0604000101010101" pitchFamily="50" charset="-127"/>
                  </a:rPr>
                  <a:t>인권 존중의 방법을 익힌다</a:t>
                </a:r>
                <a:r>
                  <a:rPr lang="en-US" altLang="ko-KR" sz="2400" dirty="0">
                    <a:latin typeface="함초롬돋움" panose="020B0604000101010101" pitchFamily="50" charset="-127"/>
                    <a:ea typeface="함초롬돋움" panose="020B0604000101010101" pitchFamily="50" charset="-127"/>
                    <a:cs typeface="함초롬돋움" panose="020B0604000101010101" pitchFamily="50" charset="-127"/>
                  </a:rPr>
                  <a:t>.</a:t>
                </a:r>
                <a:endParaRPr lang="ko-KR" altLang="en-US" sz="2400" dirty="0"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endParaRPr>
              </a:p>
              <a:p>
                <a:pPr fontAlgn="base">
                  <a:lnSpc>
                    <a:spcPct val="130000"/>
                  </a:lnSpc>
                </a:pPr>
                <a:r>
                  <a:rPr lang="en-US" altLang="ko-KR" sz="2400" dirty="0">
                    <a:latin typeface="함초롬돋움" panose="020B0604000101010101" pitchFamily="50" charset="-127"/>
                    <a:ea typeface="함초롬돋움" panose="020B0604000101010101" pitchFamily="50" charset="-127"/>
                    <a:cs typeface="함초롬돋움" panose="020B0604000101010101" pitchFamily="50" charset="-127"/>
                  </a:rPr>
                  <a:t>[5</a:t>
                </a:r>
                <a:r>
                  <a:rPr lang="ko-KR" altLang="en-US" sz="2400" dirty="0">
                    <a:latin typeface="함초롬돋움" panose="020B0604000101010101" pitchFamily="50" charset="-127"/>
                    <a:ea typeface="함초롬돋움" panose="020B0604000101010101" pitchFamily="50" charset="-127"/>
                    <a:cs typeface="함초롬돋움" panose="020B0604000101010101" pitchFamily="50" charset="-127"/>
                  </a:rPr>
                  <a:t>미</a:t>
                </a:r>
                <a:r>
                  <a:rPr lang="en-US" altLang="ko-KR" sz="2400" dirty="0">
                    <a:latin typeface="함초롬돋움" panose="020B0604000101010101" pitchFamily="50" charset="-127"/>
                    <a:ea typeface="함초롬돋움" panose="020B0604000101010101" pitchFamily="50" charset="-127"/>
                    <a:cs typeface="함초롬돋움" panose="020B0604000101010101" pitchFamily="50" charset="-127"/>
                  </a:rPr>
                  <a:t>01-05] </a:t>
                </a:r>
                <a:r>
                  <a:rPr lang="ko-KR" altLang="en-US" sz="2400" dirty="0">
                    <a:latin typeface="함초롬돋움" panose="020B0604000101010101" pitchFamily="50" charset="-127"/>
                    <a:ea typeface="함초롬돋움" panose="020B0604000101010101" pitchFamily="50" charset="-127"/>
                    <a:cs typeface="함초롬돋움" panose="020B0604000101010101" pitchFamily="50" charset="-127"/>
                  </a:rPr>
                  <a:t>미술 활동에 타 교과의 내용</a:t>
                </a:r>
                <a:r>
                  <a:rPr lang="en-US" altLang="ko-KR" sz="2400" dirty="0">
                    <a:latin typeface="함초롬돋움" panose="020B0604000101010101" pitchFamily="50" charset="-127"/>
                    <a:ea typeface="함초롬돋움" panose="020B0604000101010101" pitchFamily="50" charset="-127"/>
                    <a:cs typeface="함초롬돋움" panose="020B0604000101010101" pitchFamily="50" charset="-127"/>
                  </a:rPr>
                  <a:t>, </a:t>
                </a:r>
                <a:r>
                  <a:rPr lang="ko-KR" altLang="en-US" sz="2400" dirty="0">
                    <a:latin typeface="함초롬돋움" panose="020B0604000101010101" pitchFamily="50" charset="-127"/>
                    <a:ea typeface="함초롬돋움" panose="020B0604000101010101" pitchFamily="50" charset="-127"/>
                    <a:cs typeface="함초롬돋움" panose="020B0604000101010101" pitchFamily="50" charset="-127"/>
                  </a:rPr>
                  <a:t>방법 등을 활용할 수 있다</a:t>
                </a:r>
                <a:r>
                  <a:rPr lang="en-US" altLang="ko-KR" sz="2400" dirty="0">
                    <a:latin typeface="함초롬돋움" panose="020B0604000101010101" pitchFamily="50" charset="-127"/>
                    <a:ea typeface="함초롬돋움" panose="020B0604000101010101" pitchFamily="50" charset="-127"/>
                    <a:cs typeface="함초롬돋움" panose="020B0604000101010101" pitchFamily="50" charset="-127"/>
                  </a:rPr>
                  <a:t>.</a:t>
                </a:r>
                <a:endParaRPr lang="ko-KR" altLang="en-US" sz="2400" dirty="0"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endParaRPr>
              </a:p>
            </p:txBody>
          </p:sp>
          <p:sp>
            <p:nvSpPr>
              <p:cNvPr id="17" name="_x1137139016">
                <a:extLst>
                  <a:ext uri="{FF2B5EF4-FFF2-40B4-BE49-F238E27FC236}">
                    <a16:creationId xmlns="" xmlns:a16="http://schemas.microsoft.com/office/drawing/2014/main" id="{998E427B-6DD9-4255-BD89-C078D84345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63" y="2561"/>
                <a:ext cx="20942" cy="448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ko-KR" sz="3000" b="1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highlight>
                      <a:srgbClr val="F9C271"/>
                    </a:highlight>
                    <a:latin typeface="함초롬돋움" panose="020B0604000101010101" pitchFamily="50" charset="-127"/>
                    <a:ea typeface="함초롬돋움" panose="020B0604000101010101" pitchFamily="50" charset="-127"/>
                    <a:cs typeface="함초롬돋움" panose="020B0604000101010101" pitchFamily="50" charset="-127"/>
                  </a:rPr>
                  <a:t>[</a:t>
                </a:r>
                <a:r>
                  <a:rPr kumimoji="0" lang="ko-KR" altLang="en-US" sz="3000" b="1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highlight>
                      <a:srgbClr val="F9C271"/>
                    </a:highlight>
                    <a:latin typeface="함초롬돋움" panose="020B0604000101010101" pitchFamily="50" charset="-127"/>
                    <a:ea typeface="함초롬돋움" panose="020B0604000101010101" pitchFamily="50" charset="-127"/>
                    <a:cs typeface="함초롬돋움" panose="020B0604000101010101" pitchFamily="50" charset="-127"/>
                  </a:rPr>
                  <a:t>관련 성취기준</a:t>
                </a:r>
                <a:r>
                  <a:rPr kumimoji="0" lang="en-US" altLang="ko-KR" sz="3000" b="1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highlight>
                      <a:srgbClr val="F9C271"/>
                    </a:highlight>
                    <a:latin typeface="함초롬돋움" panose="020B0604000101010101" pitchFamily="50" charset="-127"/>
                    <a:ea typeface="함초롬돋움" panose="020B0604000101010101" pitchFamily="50" charset="-127"/>
                    <a:cs typeface="함초롬돋움" panose="020B0604000101010101" pitchFamily="50" charset="-127"/>
                  </a:rPr>
                  <a:t>]</a:t>
                </a:r>
                <a:endParaRPr kumimoji="0" lang="en-US" altLang="ko-KR" sz="3000" b="1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highlight>
                    <a:srgbClr val="F9C271"/>
                  </a:highlight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endParaRPr>
              </a:p>
            </p:txBody>
          </p:sp>
        </p:grpSp>
      </p:grpSp>
      <p:sp>
        <p:nvSpPr>
          <p:cNvPr id="19" name="Rectangle 19">
            <a:extLst>
              <a:ext uri="{FF2B5EF4-FFF2-40B4-BE49-F238E27FC236}">
                <a16:creationId xmlns="" xmlns:a16="http://schemas.microsoft.com/office/drawing/2014/main" id="{94335FFF-8D77-4661-ACFD-5EE155E5E386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91440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6147" name="_x1137139376" descr="cif00002">
            <a:extLst>
              <a:ext uri="{FF2B5EF4-FFF2-40B4-BE49-F238E27FC236}">
                <a16:creationId xmlns="" xmlns:a16="http://schemas.microsoft.com/office/drawing/2014/main" id="{81C2CA2B-50E1-4D30-ABA6-58B8BDFF3F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1642" y="593438"/>
            <a:ext cx="4122608" cy="24211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Rectangle 20">
            <a:extLst>
              <a:ext uri="{FF2B5EF4-FFF2-40B4-BE49-F238E27FC236}">
                <a16:creationId xmlns="" xmlns:a16="http://schemas.microsoft.com/office/drawing/2014/main" id="{0E6E10A7-389F-4876-ABDF-825B826AD7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37160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6146" name="_x1137139520" descr="cif00003">
            <a:extLst>
              <a:ext uri="{FF2B5EF4-FFF2-40B4-BE49-F238E27FC236}">
                <a16:creationId xmlns="" xmlns:a16="http://schemas.microsoft.com/office/drawing/2014/main" id="{1A1346F2-54A7-4416-8F29-08676EE1E34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838" y="1828800"/>
            <a:ext cx="1174750" cy="1625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Rectangle 21">
            <a:extLst>
              <a:ext uri="{FF2B5EF4-FFF2-40B4-BE49-F238E27FC236}">
                <a16:creationId xmlns="" xmlns:a16="http://schemas.microsoft.com/office/drawing/2014/main" id="{E3080DB5-39AE-40CD-A86B-ADBBF82C44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82880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28" name="그림 27" descr="램프, 시계이(가) 표시된 사진&#10;&#10;자동 생성된 설명">
            <a:extLst>
              <a:ext uri="{FF2B5EF4-FFF2-40B4-BE49-F238E27FC236}">
                <a16:creationId xmlns="" xmlns:a16="http://schemas.microsoft.com/office/drawing/2014/main" id="{AA0263FB-4517-4379-82C6-FEEB2FD3217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81030">
            <a:off x="567226" y="69111"/>
            <a:ext cx="1573240" cy="2043555"/>
          </a:xfrm>
          <a:prstGeom prst="rect">
            <a:avLst/>
          </a:prstGeom>
        </p:spPr>
      </p:pic>
      <p:pic>
        <p:nvPicPr>
          <p:cNvPr id="6" name="그림 5" descr="시계이(가) 표시된 사진&#10;&#10;자동 생성된 설명">
            <a:extLst>
              <a:ext uri="{FF2B5EF4-FFF2-40B4-BE49-F238E27FC236}">
                <a16:creationId xmlns="" xmlns:a16="http://schemas.microsoft.com/office/drawing/2014/main" id="{7BCCD061-308A-4B0A-9FA6-97E51E02C2C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0503" y="2060883"/>
            <a:ext cx="1599711" cy="1213171"/>
          </a:xfrm>
          <a:prstGeom prst="rect">
            <a:avLst/>
          </a:prstGeom>
        </p:spPr>
      </p:pic>
      <p:pic>
        <p:nvPicPr>
          <p:cNvPr id="7" name="그림 6">
            <a:extLst>
              <a:ext uri="{FF2B5EF4-FFF2-40B4-BE49-F238E27FC236}">
                <a16:creationId xmlns="" xmlns:a16="http://schemas.microsoft.com/office/drawing/2014/main" id="{4DDD1BD7-FD17-41E8-80DB-61AD9327BE58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4372" y="2010775"/>
            <a:ext cx="1382545" cy="12648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5878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13">
            <a:extLst>
              <a:ext uri="{FF2B5EF4-FFF2-40B4-BE49-F238E27FC236}">
                <a16:creationId xmlns="" xmlns:a16="http://schemas.microsoft.com/office/drawing/2014/main" id="{80C87D25-B126-4F8A-AD2E-5D77CE9063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1" name="Rectangle 15">
            <a:extLst>
              <a:ext uri="{FF2B5EF4-FFF2-40B4-BE49-F238E27FC236}">
                <a16:creationId xmlns="" xmlns:a16="http://schemas.microsoft.com/office/drawing/2014/main" id="{E859D267-C40E-4402-8620-2BAF008B1E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45720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9" name="Rectangle 19">
            <a:extLst>
              <a:ext uri="{FF2B5EF4-FFF2-40B4-BE49-F238E27FC236}">
                <a16:creationId xmlns="" xmlns:a16="http://schemas.microsoft.com/office/drawing/2014/main" id="{94335FFF-8D77-4661-ACFD-5EE155E5E386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91440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20" name="Rectangle 20">
            <a:extLst>
              <a:ext uri="{FF2B5EF4-FFF2-40B4-BE49-F238E27FC236}">
                <a16:creationId xmlns="" xmlns:a16="http://schemas.microsoft.com/office/drawing/2014/main" id="{0E6E10A7-389F-4876-ABDF-825B826AD7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37160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6146" name="_x1137139520" descr="cif00003">
            <a:extLst>
              <a:ext uri="{FF2B5EF4-FFF2-40B4-BE49-F238E27FC236}">
                <a16:creationId xmlns="" xmlns:a16="http://schemas.microsoft.com/office/drawing/2014/main" id="{1A1346F2-54A7-4416-8F29-08676EE1E34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838" y="1828800"/>
            <a:ext cx="1174750" cy="1625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Rectangle 21">
            <a:extLst>
              <a:ext uri="{FF2B5EF4-FFF2-40B4-BE49-F238E27FC236}">
                <a16:creationId xmlns="" xmlns:a16="http://schemas.microsoft.com/office/drawing/2014/main" id="{E3080DB5-39AE-40CD-A86B-ADBBF82C44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82880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23" name="_x1137123536">
            <a:extLst>
              <a:ext uri="{FF2B5EF4-FFF2-40B4-BE49-F238E27FC236}">
                <a16:creationId xmlns="" xmlns:a16="http://schemas.microsoft.com/office/drawing/2014/main" id="{30EADBBD-3B29-4B75-8514-EE4ADE32DF5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6033" y="265905"/>
            <a:ext cx="11019934" cy="1109663"/>
          </a:xfrm>
          <a:custGeom>
            <a:avLst/>
            <a:gdLst>
              <a:gd name="connsiteX0" fmla="*/ 0 w 11019934"/>
              <a:gd name="connsiteY0" fmla="*/ 459267 h 1109663"/>
              <a:gd name="connsiteX1" fmla="*/ 459267 w 11019934"/>
              <a:gd name="connsiteY1" fmla="*/ 0 h 1109663"/>
              <a:gd name="connsiteX2" fmla="*/ 10560667 w 11019934"/>
              <a:gd name="connsiteY2" fmla="*/ 0 h 1109663"/>
              <a:gd name="connsiteX3" fmla="*/ 11019934 w 11019934"/>
              <a:gd name="connsiteY3" fmla="*/ 459267 h 1109663"/>
              <a:gd name="connsiteX4" fmla="*/ 11019934 w 11019934"/>
              <a:gd name="connsiteY4" fmla="*/ 650396 h 1109663"/>
              <a:gd name="connsiteX5" fmla="*/ 10560667 w 11019934"/>
              <a:gd name="connsiteY5" fmla="*/ 1109663 h 1109663"/>
              <a:gd name="connsiteX6" fmla="*/ 459267 w 11019934"/>
              <a:gd name="connsiteY6" fmla="*/ 1109663 h 1109663"/>
              <a:gd name="connsiteX7" fmla="*/ 0 w 11019934"/>
              <a:gd name="connsiteY7" fmla="*/ 650396 h 1109663"/>
              <a:gd name="connsiteX8" fmla="*/ 0 w 11019934"/>
              <a:gd name="connsiteY8" fmla="*/ 459267 h 11096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019934" h="1109663" fill="none" extrusionOk="0">
                <a:moveTo>
                  <a:pt x="0" y="459267"/>
                </a:moveTo>
                <a:cubicBezTo>
                  <a:pt x="11024" y="197647"/>
                  <a:pt x="202405" y="-10736"/>
                  <a:pt x="459267" y="0"/>
                </a:cubicBezTo>
                <a:cubicBezTo>
                  <a:pt x="4138481" y="94980"/>
                  <a:pt x="9036999" y="-163928"/>
                  <a:pt x="10560667" y="0"/>
                </a:cubicBezTo>
                <a:cubicBezTo>
                  <a:pt x="10810445" y="-11904"/>
                  <a:pt x="11006586" y="198585"/>
                  <a:pt x="11019934" y="459267"/>
                </a:cubicBezTo>
                <a:cubicBezTo>
                  <a:pt x="11003934" y="496192"/>
                  <a:pt x="11004569" y="622272"/>
                  <a:pt x="11019934" y="650396"/>
                </a:cubicBezTo>
                <a:cubicBezTo>
                  <a:pt x="11011192" y="910618"/>
                  <a:pt x="10781495" y="1099322"/>
                  <a:pt x="10560667" y="1109663"/>
                </a:cubicBezTo>
                <a:cubicBezTo>
                  <a:pt x="5998912" y="1101343"/>
                  <a:pt x="3760946" y="960749"/>
                  <a:pt x="459267" y="1109663"/>
                </a:cubicBezTo>
                <a:cubicBezTo>
                  <a:pt x="214609" y="1085982"/>
                  <a:pt x="-730" y="907793"/>
                  <a:pt x="0" y="650396"/>
                </a:cubicBezTo>
                <a:cubicBezTo>
                  <a:pt x="-5435" y="567323"/>
                  <a:pt x="5963" y="505647"/>
                  <a:pt x="0" y="459267"/>
                </a:cubicBezTo>
                <a:close/>
              </a:path>
              <a:path w="11019934" h="1109663" stroke="0" extrusionOk="0">
                <a:moveTo>
                  <a:pt x="0" y="459267"/>
                </a:moveTo>
                <a:cubicBezTo>
                  <a:pt x="23816" y="191423"/>
                  <a:pt x="210301" y="12897"/>
                  <a:pt x="459267" y="0"/>
                </a:cubicBezTo>
                <a:cubicBezTo>
                  <a:pt x="1859602" y="92237"/>
                  <a:pt x="6832175" y="75170"/>
                  <a:pt x="10560667" y="0"/>
                </a:cubicBezTo>
                <a:cubicBezTo>
                  <a:pt x="10854966" y="13091"/>
                  <a:pt x="11020762" y="228036"/>
                  <a:pt x="11019934" y="459267"/>
                </a:cubicBezTo>
                <a:cubicBezTo>
                  <a:pt x="11013256" y="505201"/>
                  <a:pt x="11031834" y="629287"/>
                  <a:pt x="11019934" y="650396"/>
                </a:cubicBezTo>
                <a:cubicBezTo>
                  <a:pt x="11041194" y="893703"/>
                  <a:pt x="10843093" y="1107856"/>
                  <a:pt x="10560667" y="1109663"/>
                </a:cubicBezTo>
                <a:cubicBezTo>
                  <a:pt x="7204985" y="977363"/>
                  <a:pt x="4370901" y="1018212"/>
                  <a:pt x="459267" y="1109663"/>
                </a:cubicBezTo>
                <a:cubicBezTo>
                  <a:pt x="237783" y="1116185"/>
                  <a:pt x="23416" y="909706"/>
                  <a:pt x="0" y="650396"/>
                </a:cubicBezTo>
                <a:cubicBezTo>
                  <a:pt x="9543" y="557226"/>
                  <a:pt x="4936" y="493160"/>
                  <a:pt x="0" y="459267"/>
                </a:cubicBezTo>
                <a:close/>
              </a:path>
            </a:pathLst>
          </a:custGeom>
          <a:solidFill>
            <a:schemeClr val="accent4">
              <a:lumMod val="20000"/>
              <a:lumOff val="80000"/>
              <a:alpha val="36000"/>
            </a:schemeClr>
          </a:solidFill>
          <a:ln w="19050">
            <a:solidFill>
              <a:srgbClr val="DC5A3C"/>
            </a:solidFill>
            <a:prstDash val="solid"/>
            <a:round/>
            <a:headEnd/>
            <a:tailEnd/>
            <a:extLst>
              <a:ext uri="{C807C97D-BFC1-408E-A445-0C87EB9F89A2}">
                <ask:lineSketchStyleProps xmlns="" xmlns:ask="http://schemas.microsoft.com/office/drawing/2018/sketchyshapes" sd="2398613620">
                  <a:prstGeom prst="roundRect">
                    <a:avLst>
                      <a:gd name="adj" fmla="val 41388"/>
                    </a:avLst>
                  </a:prstGeom>
                  <ask:type>
                    <ask:lineSketchCurved/>
                  </ask:type>
                </ask:lineSketchStyleProps>
              </a:ext>
            </a:extLst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ko-KR" sz="4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        </a:t>
            </a:r>
            <a:r>
              <a:rPr kumimoji="0" lang="ko-KR" altLang="ko-KR" sz="4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선생님께 드리는 안내서 </a:t>
            </a:r>
            <a:r>
              <a:rPr kumimoji="0" lang="en-US" altLang="ko-KR" sz="4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2</a:t>
            </a:r>
            <a:endParaRPr kumimoji="0" lang="en-US" altLang="ko-KR" sz="1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grpSp>
        <p:nvGrpSpPr>
          <p:cNvPr id="2" name="그룹 1">
            <a:extLst>
              <a:ext uri="{FF2B5EF4-FFF2-40B4-BE49-F238E27FC236}">
                <a16:creationId xmlns="" xmlns:a16="http://schemas.microsoft.com/office/drawing/2014/main" id="{06CFF2A2-72A8-41EE-8B08-9B55B49A13A6}"/>
              </a:ext>
            </a:extLst>
          </p:cNvPr>
          <p:cNvGrpSpPr/>
          <p:nvPr/>
        </p:nvGrpSpPr>
        <p:grpSpPr>
          <a:xfrm>
            <a:off x="586032" y="1690687"/>
            <a:ext cx="13069925" cy="4901408"/>
            <a:chOff x="586032" y="1690687"/>
            <a:chExt cx="13069925" cy="4901408"/>
          </a:xfrm>
        </p:grpSpPr>
        <p:sp>
          <p:nvSpPr>
            <p:cNvPr id="25" name="_x1137129224">
              <a:extLst>
                <a:ext uri="{FF2B5EF4-FFF2-40B4-BE49-F238E27FC236}">
                  <a16:creationId xmlns="" xmlns:a16="http://schemas.microsoft.com/office/drawing/2014/main" id="{C0F05164-1BF6-42B2-9C23-6487D605567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6032" y="1690687"/>
              <a:ext cx="11019933" cy="4901408"/>
            </a:xfrm>
            <a:prstGeom prst="roundRect">
              <a:avLst>
                <a:gd name="adj" fmla="val 7227"/>
              </a:avLst>
            </a:pr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" name="_x1137130016">
              <a:extLst>
                <a:ext uri="{FF2B5EF4-FFF2-40B4-BE49-F238E27FC236}">
                  <a16:creationId xmlns="" xmlns:a16="http://schemas.microsoft.com/office/drawing/2014/main" id="{92F146F1-D566-45C9-AFA3-AA26CC0F514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35413" y="2450844"/>
              <a:ext cx="9820544" cy="1617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/>
              <a:r>
                <a:rPr lang="ko-KR" altLang="en-US" sz="2400" dirty="0" err="1"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함초롬돋움</a:t>
              </a:r>
              <a:endParaRPr lang="ko-KR" altLang="en-US" sz="2400" dirty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endParaRPr>
            </a:p>
          </p:txBody>
        </p:sp>
        <p:sp>
          <p:nvSpPr>
            <p:cNvPr id="31" name="_x1137129728">
              <a:extLst>
                <a:ext uri="{FF2B5EF4-FFF2-40B4-BE49-F238E27FC236}">
                  <a16:creationId xmlns="" xmlns:a16="http://schemas.microsoft.com/office/drawing/2014/main" id="{15E9979A-B326-43C8-8FFA-18BE8054201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30075" y="2473496"/>
              <a:ext cx="2605338" cy="5912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ko-KR" sz="3000" b="1" i="0" u="none" strike="noStrike" cap="none" normalizeH="0" baseline="0" dirty="0">
                  <a:ln>
                    <a:noFill/>
                  </a:ln>
                  <a:effectLst/>
                  <a:highlight>
                    <a:srgbClr val="F9C271"/>
                  </a:highlight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[</a:t>
              </a:r>
              <a:r>
                <a:rPr kumimoji="0" lang="ko-KR" altLang="en-US" sz="3000" b="1" i="0" u="none" strike="noStrike" cap="none" normalizeH="0" baseline="0" dirty="0">
                  <a:ln>
                    <a:noFill/>
                  </a:ln>
                  <a:effectLst/>
                  <a:highlight>
                    <a:srgbClr val="F9C271"/>
                  </a:highlight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사용한 글꼴</a:t>
              </a:r>
              <a:r>
                <a:rPr kumimoji="0" lang="en-US" altLang="ko-KR" sz="3000" b="1" i="0" u="none" strike="noStrike" cap="none" normalizeH="0" baseline="0" dirty="0">
                  <a:ln>
                    <a:noFill/>
                  </a:ln>
                  <a:effectLst/>
                  <a:highlight>
                    <a:srgbClr val="F9C271"/>
                  </a:highlight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]</a:t>
              </a:r>
            </a:p>
          </p:txBody>
        </p:sp>
        <p:sp>
          <p:nvSpPr>
            <p:cNvPr id="32" name="_x1137139016">
              <a:extLst>
                <a:ext uri="{FF2B5EF4-FFF2-40B4-BE49-F238E27FC236}">
                  <a16:creationId xmlns="" xmlns:a16="http://schemas.microsoft.com/office/drawing/2014/main" id="{01F20859-CC12-4AEA-926F-80D4153A2A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30075" y="3149269"/>
              <a:ext cx="3592848" cy="5919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ko-KR" sz="3000" b="1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highlight>
                    <a:srgbClr val="F9C271"/>
                  </a:highlight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[</a:t>
              </a:r>
              <a:r>
                <a:rPr lang="ko-KR" altLang="en-US" sz="3000" b="1" dirty="0">
                  <a:solidFill>
                    <a:srgbClr val="000000"/>
                  </a:solidFill>
                  <a:highlight>
                    <a:srgbClr val="F9C271"/>
                  </a:highlight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차시 안내</a:t>
              </a:r>
              <a:r>
                <a:rPr kumimoji="0" lang="en-US" altLang="ko-KR" sz="3000" b="1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highlight>
                    <a:srgbClr val="F9C271"/>
                  </a:highlight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]</a:t>
              </a:r>
              <a:endParaRPr kumimoji="0" lang="en-US" altLang="ko-KR" sz="3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highlight>
                  <a:srgbClr val="F9C271"/>
                </a:highlight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endParaRPr>
            </a:p>
          </p:txBody>
        </p:sp>
        <p:sp>
          <p:nvSpPr>
            <p:cNvPr id="33" name="_x1137130016">
              <a:extLst>
                <a:ext uri="{FF2B5EF4-FFF2-40B4-BE49-F238E27FC236}">
                  <a16:creationId xmlns="" xmlns:a16="http://schemas.microsoft.com/office/drawing/2014/main" id="{DDF1003D-A217-4629-8EFA-1DBD56AE817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03313" y="3755021"/>
              <a:ext cx="10375891" cy="2578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lnSpc>
                  <a:spcPct val="130000"/>
                </a:lnSpc>
              </a:pPr>
              <a:r>
                <a:rPr lang="ko-KR" altLang="en-US" sz="2400" dirty="0"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이번 차시는 내가 받았던 배려에 대해 생각하며</a:t>
              </a:r>
              <a:r>
                <a:rPr lang="en-US" altLang="ko-KR" sz="2400" dirty="0"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, </a:t>
              </a:r>
              <a:r>
                <a:rPr lang="ko-KR" altLang="en-US" sz="2400" dirty="0"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이를 나눌 것을 다짐하고</a:t>
              </a:r>
              <a:endParaRPr lang="en-US" altLang="ko-KR" sz="2400" dirty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endParaRPr>
            </a:p>
            <a:p>
              <a:pPr fontAlgn="base">
                <a:lnSpc>
                  <a:spcPct val="130000"/>
                </a:lnSpc>
              </a:pPr>
              <a:r>
                <a:rPr lang="ko-KR" altLang="en-US" sz="2400" dirty="0"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배려와 이해의 사탕 바구니를 만들어보는 활동으로 구성되어 있습니다</a:t>
              </a:r>
              <a:r>
                <a:rPr lang="en-US" altLang="ko-KR" sz="2400" dirty="0"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.</a:t>
              </a:r>
            </a:p>
            <a:p>
              <a:pPr fontAlgn="base">
                <a:lnSpc>
                  <a:spcPct val="130000"/>
                </a:lnSpc>
              </a:pPr>
              <a:r>
                <a:rPr lang="ko-KR" altLang="en-US" sz="2400" dirty="0"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색 종이접시</a:t>
              </a:r>
              <a:r>
                <a:rPr lang="en-US" altLang="ko-KR" sz="2400" dirty="0"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(</a:t>
              </a:r>
              <a:r>
                <a:rPr lang="ko-KR" altLang="en-US" sz="2400" dirty="0" err="1"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모둠별로</a:t>
              </a:r>
              <a:r>
                <a:rPr lang="ko-KR" altLang="en-US" sz="2400" dirty="0"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 </a:t>
              </a:r>
              <a:r>
                <a:rPr lang="en-US" altLang="ko-KR" sz="2400" dirty="0"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2</a:t>
              </a:r>
              <a:r>
                <a:rPr lang="ko-KR" altLang="en-US" sz="2400" dirty="0"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개</a:t>
              </a:r>
              <a:r>
                <a:rPr lang="en-US" altLang="ko-KR" sz="2400" dirty="0"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)</a:t>
              </a:r>
              <a:r>
                <a:rPr lang="ko-KR" altLang="en-US" sz="2400" dirty="0"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와 양면테이프</a:t>
              </a:r>
              <a:r>
                <a:rPr lang="en-US" altLang="ko-KR" sz="2400" dirty="0"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, </a:t>
              </a:r>
              <a:r>
                <a:rPr lang="ko-KR" altLang="en-US" sz="2400" dirty="0"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가위</a:t>
              </a:r>
              <a:r>
                <a:rPr lang="en-US" altLang="ko-KR" sz="2400" dirty="0"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, </a:t>
              </a:r>
              <a:r>
                <a:rPr lang="ko-KR" altLang="en-US" sz="2400" dirty="0"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풀</a:t>
              </a:r>
              <a:r>
                <a:rPr lang="en-US" altLang="ko-KR" sz="2400" dirty="0"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, </a:t>
              </a:r>
              <a:r>
                <a:rPr lang="ko-KR" altLang="en-US" sz="2400" dirty="0"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색연필</a:t>
              </a:r>
              <a:r>
                <a:rPr lang="en-US" altLang="ko-KR" sz="2400" dirty="0"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, </a:t>
              </a:r>
              <a:r>
                <a:rPr lang="ko-KR" altLang="en-US" sz="2400" dirty="0"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사인펜</a:t>
              </a:r>
              <a:r>
                <a:rPr lang="en-US" altLang="ko-KR" sz="2400" dirty="0"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, </a:t>
              </a:r>
              <a:r>
                <a:rPr lang="ko-KR" altLang="en-US" sz="2400" dirty="0"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손 </a:t>
              </a:r>
              <a:r>
                <a:rPr lang="ko-KR" altLang="en-US" sz="2400" dirty="0" err="1"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코팅지</a:t>
              </a:r>
              <a:endParaRPr lang="en-US" altLang="ko-KR" sz="2400" dirty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endParaRPr>
            </a:p>
            <a:p>
              <a:pPr fontAlgn="base">
                <a:lnSpc>
                  <a:spcPct val="130000"/>
                </a:lnSpc>
              </a:pPr>
              <a:r>
                <a:rPr lang="ko-KR" altLang="en-US" sz="2400" dirty="0"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등이 필요하니 확인 부탁드립니다</a:t>
              </a:r>
              <a:r>
                <a:rPr lang="en-US" altLang="ko-KR" sz="2400" dirty="0"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. </a:t>
              </a:r>
              <a:r>
                <a:rPr lang="ko-KR" altLang="en-US" sz="2400" dirty="0"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이번 차시에서 다짐한 내용을 바탕으로</a:t>
              </a:r>
              <a:endParaRPr lang="en-US" altLang="ko-KR" sz="2400" dirty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endParaRPr>
            </a:p>
            <a:p>
              <a:pPr fontAlgn="base">
                <a:lnSpc>
                  <a:spcPct val="130000"/>
                </a:lnSpc>
              </a:pPr>
              <a:r>
                <a:rPr lang="ko-KR" altLang="en-US" sz="2400" dirty="0"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후속 차시에서 다짐 확인 및 소감 나누기 활동이 이루어집니다</a:t>
              </a:r>
              <a:r>
                <a:rPr lang="en-US" altLang="ko-KR" sz="2400" dirty="0"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.</a:t>
              </a:r>
              <a:r>
                <a:rPr lang="ko-KR" altLang="en-US" sz="2400" dirty="0"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 </a:t>
              </a:r>
              <a:r>
                <a:rPr lang="en-US" altLang="ko-KR" sz="2400" dirty="0"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 </a:t>
              </a:r>
              <a:endParaRPr lang="ko-KR" altLang="en-US" sz="2400" dirty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endParaRPr>
            </a:p>
          </p:txBody>
        </p:sp>
      </p:grpSp>
      <p:pic>
        <p:nvPicPr>
          <p:cNvPr id="6147" name="_x1137139376" descr="cif00002">
            <a:extLst>
              <a:ext uri="{FF2B5EF4-FFF2-40B4-BE49-F238E27FC236}">
                <a16:creationId xmlns="" xmlns:a16="http://schemas.microsoft.com/office/drawing/2014/main" id="{81C2CA2B-50E1-4D30-ABA6-58B8BDFF3F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1642" y="593438"/>
            <a:ext cx="4122608" cy="24211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그림 27" descr="램프, 시계이(가) 표시된 사진&#10;&#10;자동 생성된 설명">
            <a:extLst>
              <a:ext uri="{FF2B5EF4-FFF2-40B4-BE49-F238E27FC236}">
                <a16:creationId xmlns="" xmlns:a16="http://schemas.microsoft.com/office/drawing/2014/main" id="{AA0263FB-4517-4379-82C6-FEEB2FD3217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81030">
            <a:off x="567226" y="69111"/>
            <a:ext cx="1573240" cy="20435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3751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80">
          <a:fgClr>
            <a:schemeClr val="accent4">
              <a:lumMod val="20000"/>
              <a:lumOff val="8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사각형: 둥근 모서리 24">
            <a:extLst>
              <a:ext uri="{FF2B5EF4-FFF2-40B4-BE49-F238E27FC236}">
                <a16:creationId xmlns="" xmlns:a16="http://schemas.microsoft.com/office/drawing/2014/main" id="{E0C0C48B-7D85-4958-94DA-426B04AF3A06}"/>
              </a:ext>
            </a:extLst>
          </p:cNvPr>
          <p:cNvSpPr/>
          <p:nvPr/>
        </p:nvSpPr>
        <p:spPr>
          <a:xfrm>
            <a:off x="222420" y="1425426"/>
            <a:ext cx="11747159" cy="5253315"/>
          </a:xfrm>
          <a:prstGeom prst="roundRect">
            <a:avLst/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ko-KR" sz="6500" dirty="0">
              <a:solidFill>
                <a:schemeClr val="tx1"/>
              </a:solidFill>
              <a:latin typeface="나눔손글씨 암스테르담" panose="02000503000000000000" pitchFamily="2" charset="-127"/>
              <a:ea typeface="나눔손글씨 암스테르담" panose="02000503000000000000" pitchFamily="2" charset="-127"/>
            </a:endParaRPr>
          </a:p>
          <a:p>
            <a:pPr algn="ctr"/>
            <a:endParaRPr lang="en-US" altLang="ko-KR" sz="6500" dirty="0">
              <a:solidFill>
                <a:schemeClr val="tx1"/>
              </a:solidFill>
              <a:latin typeface="나눔손글씨 암스테르담" panose="02000503000000000000" pitchFamily="2" charset="-127"/>
              <a:ea typeface="나눔손글씨 암스테르담" panose="02000503000000000000" pitchFamily="2" charset="-127"/>
            </a:endParaRPr>
          </a:p>
        </p:txBody>
      </p:sp>
      <p:sp>
        <p:nvSpPr>
          <p:cNvPr id="4" name="사각형: 둥근 모서리 3">
            <a:extLst>
              <a:ext uri="{FF2B5EF4-FFF2-40B4-BE49-F238E27FC236}">
                <a16:creationId xmlns="" xmlns:a16="http://schemas.microsoft.com/office/drawing/2014/main" id="{ECCDA43B-2584-447C-840F-9EE40674FC1C}"/>
              </a:ext>
            </a:extLst>
          </p:cNvPr>
          <p:cNvSpPr/>
          <p:nvPr/>
        </p:nvSpPr>
        <p:spPr>
          <a:xfrm>
            <a:off x="57784" y="179259"/>
            <a:ext cx="12017339" cy="1053025"/>
          </a:xfrm>
          <a:custGeom>
            <a:avLst/>
            <a:gdLst>
              <a:gd name="connsiteX0" fmla="*/ 0 w 12017339"/>
              <a:gd name="connsiteY0" fmla="*/ 175508 h 1053025"/>
              <a:gd name="connsiteX1" fmla="*/ 175508 w 12017339"/>
              <a:gd name="connsiteY1" fmla="*/ 0 h 1053025"/>
              <a:gd name="connsiteX2" fmla="*/ 1095089 w 12017339"/>
              <a:gd name="connsiteY2" fmla="*/ 0 h 1053025"/>
              <a:gd name="connsiteX3" fmla="*/ 1664680 w 12017339"/>
              <a:gd name="connsiteY3" fmla="*/ 0 h 1053025"/>
              <a:gd name="connsiteX4" fmla="*/ 2117608 w 12017339"/>
              <a:gd name="connsiteY4" fmla="*/ 0 h 1053025"/>
              <a:gd name="connsiteX5" fmla="*/ 2920525 w 12017339"/>
              <a:gd name="connsiteY5" fmla="*/ 0 h 1053025"/>
              <a:gd name="connsiteX6" fmla="*/ 3606779 w 12017339"/>
              <a:gd name="connsiteY6" fmla="*/ 0 h 1053025"/>
              <a:gd name="connsiteX7" fmla="*/ 4293034 w 12017339"/>
              <a:gd name="connsiteY7" fmla="*/ 0 h 1053025"/>
              <a:gd name="connsiteX8" fmla="*/ 4979288 w 12017339"/>
              <a:gd name="connsiteY8" fmla="*/ 0 h 1053025"/>
              <a:gd name="connsiteX9" fmla="*/ 5665542 w 12017339"/>
              <a:gd name="connsiteY9" fmla="*/ 0 h 1053025"/>
              <a:gd name="connsiteX10" fmla="*/ 6118470 w 12017339"/>
              <a:gd name="connsiteY10" fmla="*/ 0 h 1053025"/>
              <a:gd name="connsiteX11" fmla="*/ 6454735 w 12017339"/>
              <a:gd name="connsiteY11" fmla="*/ 0 h 1053025"/>
              <a:gd name="connsiteX12" fmla="*/ 7024326 w 12017339"/>
              <a:gd name="connsiteY12" fmla="*/ 0 h 1053025"/>
              <a:gd name="connsiteX13" fmla="*/ 7477254 w 12017339"/>
              <a:gd name="connsiteY13" fmla="*/ 0 h 1053025"/>
              <a:gd name="connsiteX14" fmla="*/ 8046845 w 12017339"/>
              <a:gd name="connsiteY14" fmla="*/ 0 h 1053025"/>
              <a:gd name="connsiteX15" fmla="*/ 8383109 w 12017339"/>
              <a:gd name="connsiteY15" fmla="*/ 0 h 1053025"/>
              <a:gd name="connsiteX16" fmla="*/ 9069364 w 12017339"/>
              <a:gd name="connsiteY16" fmla="*/ 0 h 1053025"/>
              <a:gd name="connsiteX17" fmla="*/ 9872281 w 12017339"/>
              <a:gd name="connsiteY17" fmla="*/ 0 h 1053025"/>
              <a:gd name="connsiteX18" fmla="*/ 10325209 w 12017339"/>
              <a:gd name="connsiteY18" fmla="*/ 0 h 1053025"/>
              <a:gd name="connsiteX19" fmla="*/ 11128127 w 12017339"/>
              <a:gd name="connsiteY19" fmla="*/ 0 h 1053025"/>
              <a:gd name="connsiteX20" fmla="*/ 11841831 w 12017339"/>
              <a:gd name="connsiteY20" fmla="*/ 0 h 1053025"/>
              <a:gd name="connsiteX21" fmla="*/ 12017339 w 12017339"/>
              <a:gd name="connsiteY21" fmla="*/ 175508 h 1053025"/>
              <a:gd name="connsiteX22" fmla="*/ 12017339 w 12017339"/>
              <a:gd name="connsiteY22" fmla="*/ 505452 h 1053025"/>
              <a:gd name="connsiteX23" fmla="*/ 12017339 w 12017339"/>
              <a:gd name="connsiteY23" fmla="*/ 877517 h 1053025"/>
              <a:gd name="connsiteX24" fmla="*/ 11841831 w 12017339"/>
              <a:gd name="connsiteY24" fmla="*/ 1053025 h 1053025"/>
              <a:gd name="connsiteX25" fmla="*/ 11038913 w 12017339"/>
              <a:gd name="connsiteY25" fmla="*/ 1053025 h 1053025"/>
              <a:gd name="connsiteX26" fmla="*/ 10235996 w 12017339"/>
              <a:gd name="connsiteY26" fmla="*/ 1053025 h 1053025"/>
              <a:gd name="connsiteX27" fmla="*/ 9433078 w 12017339"/>
              <a:gd name="connsiteY27" fmla="*/ 1053025 h 1053025"/>
              <a:gd name="connsiteX28" fmla="*/ 8630161 w 12017339"/>
              <a:gd name="connsiteY28" fmla="*/ 1053025 h 1053025"/>
              <a:gd name="connsiteX29" fmla="*/ 7710580 w 12017339"/>
              <a:gd name="connsiteY29" fmla="*/ 1053025 h 1053025"/>
              <a:gd name="connsiteX30" fmla="*/ 7257652 w 12017339"/>
              <a:gd name="connsiteY30" fmla="*/ 1053025 h 1053025"/>
              <a:gd name="connsiteX31" fmla="*/ 6921388 w 12017339"/>
              <a:gd name="connsiteY31" fmla="*/ 1053025 h 1053025"/>
              <a:gd name="connsiteX32" fmla="*/ 6235133 w 12017339"/>
              <a:gd name="connsiteY32" fmla="*/ 1053025 h 1053025"/>
              <a:gd name="connsiteX33" fmla="*/ 5782206 w 12017339"/>
              <a:gd name="connsiteY33" fmla="*/ 1053025 h 1053025"/>
              <a:gd name="connsiteX34" fmla="*/ 5095951 w 12017339"/>
              <a:gd name="connsiteY34" fmla="*/ 1053025 h 1053025"/>
              <a:gd name="connsiteX35" fmla="*/ 4409697 w 12017339"/>
              <a:gd name="connsiteY35" fmla="*/ 1053025 h 1053025"/>
              <a:gd name="connsiteX36" fmla="*/ 3956769 w 12017339"/>
              <a:gd name="connsiteY36" fmla="*/ 1053025 h 1053025"/>
              <a:gd name="connsiteX37" fmla="*/ 3620505 w 12017339"/>
              <a:gd name="connsiteY37" fmla="*/ 1053025 h 1053025"/>
              <a:gd name="connsiteX38" fmla="*/ 3167577 w 12017339"/>
              <a:gd name="connsiteY38" fmla="*/ 1053025 h 1053025"/>
              <a:gd name="connsiteX39" fmla="*/ 2364659 w 12017339"/>
              <a:gd name="connsiteY39" fmla="*/ 1053025 h 1053025"/>
              <a:gd name="connsiteX40" fmla="*/ 1561742 w 12017339"/>
              <a:gd name="connsiteY40" fmla="*/ 1053025 h 1053025"/>
              <a:gd name="connsiteX41" fmla="*/ 1108814 w 12017339"/>
              <a:gd name="connsiteY41" fmla="*/ 1053025 h 1053025"/>
              <a:gd name="connsiteX42" fmla="*/ 175508 w 12017339"/>
              <a:gd name="connsiteY42" fmla="*/ 1053025 h 1053025"/>
              <a:gd name="connsiteX43" fmla="*/ 0 w 12017339"/>
              <a:gd name="connsiteY43" fmla="*/ 877517 h 1053025"/>
              <a:gd name="connsiteX44" fmla="*/ 0 w 12017339"/>
              <a:gd name="connsiteY44" fmla="*/ 519492 h 1053025"/>
              <a:gd name="connsiteX45" fmla="*/ 0 w 12017339"/>
              <a:gd name="connsiteY45" fmla="*/ 175508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12017339" h="1053025" fill="none" extrusionOk="0">
                <a:moveTo>
                  <a:pt x="0" y="175508"/>
                </a:moveTo>
                <a:cubicBezTo>
                  <a:pt x="6989" y="66082"/>
                  <a:pt x="79325" y="-2677"/>
                  <a:pt x="175508" y="0"/>
                </a:cubicBezTo>
                <a:cubicBezTo>
                  <a:pt x="485314" y="26317"/>
                  <a:pt x="814426" y="-34247"/>
                  <a:pt x="1095089" y="0"/>
                </a:cubicBezTo>
                <a:cubicBezTo>
                  <a:pt x="1375752" y="34247"/>
                  <a:pt x="1421820" y="13902"/>
                  <a:pt x="1664680" y="0"/>
                </a:cubicBezTo>
                <a:cubicBezTo>
                  <a:pt x="1907540" y="-13902"/>
                  <a:pt x="1914590" y="-20478"/>
                  <a:pt x="2117608" y="0"/>
                </a:cubicBezTo>
                <a:cubicBezTo>
                  <a:pt x="2320626" y="20478"/>
                  <a:pt x="2697967" y="17073"/>
                  <a:pt x="2920525" y="0"/>
                </a:cubicBezTo>
                <a:cubicBezTo>
                  <a:pt x="3143083" y="-17073"/>
                  <a:pt x="3347692" y="-20178"/>
                  <a:pt x="3606779" y="0"/>
                </a:cubicBezTo>
                <a:cubicBezTo>
                  <a:pt x="3865866" y="20178"/>
                  <a:pt x="4052758" y="-11993"/>
                  <a:pt x="4293034" y="0"/>
                </a:cubicBezTo>
                <a:cubicBezTo>
                  <a:pt x="4533311" y="11993"/>
                  <a:pt x="4780671" y="15178"/>
                  <a:pt x="4979288" y="0"/>
                </a:cubicBezTo>
                <a:cubicBezTo>
                  <a:pt x="5177905" y="-15178"/>
                  <a:pt x="5462699" y="33230"/>
                  <a:pt x="5665542" y="0"/>
                </a:cubicBezTo>
                <a:cubicBezTo>
                  <a:pt x="5868385" y="-33230"/>
                  <a:pt x="6023634" y="19043"/>
                  <a:pt x="6118470" y="0"/>
                </a:cubicBezTo>
                <a:cubicBezTo>
                  <a:pt x="6213306" y="-19043"/>
                  <a:pt x="6322503" y="-4363"/>
                  <a:pt x="6454735" y="0"/>
                </a:cubicBezTo>
                <a:cubicBezTo>
                  <a:pt x="6586968" y="4363"/>
                  <a:pt x="6894856" y="-27733"/>
                  <a:pt x="7024326" y="0"/>
                </a:cubicBezTo>
                <a:cubicBezTo>
                  <a:pt x="7153796" y="27733"/>
                  <a:pt x="7331210" y="20516"/>
                  <a:pt x="7477254" y="0"/>
                </a:cubicBezTo>
                <a:cubicBezTo>
                  <a:pt x="7623298" y="-20516"/>
                  <a:pt x="7814900" y="-10224"/>
                  <a:pt x="8046845" y="0"/>
                </a:cubicBezTo>
                <a:cubicBezTo>
                  <a:pt x="8278790" y="10224"/>
                  <a:pt x="8226440" y="5339"/>
                  <a:pt x="8383109" y="0"/>
                </a:cubicBezTo>
                <a:cubicBezTo>
                  <a:pt x="8539778" y="-5339"/>
                  <a:pt x="8751826" y="17490"/>
                  <a:pt x="9069364" y="0"/>
                </a:cubicBezTo>
                <a:cubicBezTo>
                  <a:pt x="9386902" y="-17490"/>
                  <a:pt x="9555199" y="38523"/>
                  <a:pt x="9872281" y="0"/>
                </a:cubicBezTo>
                <a:cubicBezTo>
                  <a:pt x="10189363" y="-38523"/>
                  <a:pt x="10195246" y="7147"/>
                  <a:pt x="10325209" y="0"/>
                </a:cubicBezTo>
                <a:cubicBezTo>
                  <a:pt x="10455172" y="-7147"/>
                  <a:pt x="10900100" y="-5317"/>
                  <a:pt x="11128127" y="0"/>
                </a:cubicBezTo>
                <a:cubicBezTo>
                  <a:pt x="11356154" y="5317"/>
                  <a:pt x="11649774" y="-32376"/>
                  <a:pt x="11841831" y="0"/>
                </a:cubicBezTo>
                <a:cubicBezTo>
                  <a:pt x="11934142" y="-12508"/>
                  <a:pt x="12030450" y="88470"/>
                  <a:pt x="12017339" y="175508"/>
                </a:cubicBezTo>
                <a:cubicBezTo>
                  <a:pt x="12011305" y="285874"/>
                  <a:pt x="12005367" y="351717"/>
                  <a:pt x="12017339" y="505452"/>
                </a:cubicBezTo>
                <a:cubicBezTo>
                  <a:pt x="12029311" y="659187"/>
                  <a:pt x="12025438" y="732426"/>
                  <a:pt x="12017339" y="877517"/>
                </a:cubicBezTo>
                <a:cubicBezTo>
                  <a:pt x="12008159" y="956892"/>
                  <a:pt x="11926397" y="1051460"/>
                  <a:pt x="11841831" y="1053025"/>
                </a:cubicBezTo>
                <a:cubicBezTo>
                  <a:pt x="11553467" y="1083722"/>
                  <a:pt x="11248298" y="1036617"/>
                  <a:pt x="11038913" y="1053025"/>
                </a:cubicBezTo>
                <a:cubicBezTo>
                  <a:pt x="10829528" y="1069433"/>
                  <a:pt x="10552291" y="1033819"/>
                  <a:pt x="10235996" y="1053025"/>
                </a:cubicBezTo>
                <a:cubicBezTo>
                  <a:pt x="9919701" y="1072231"/>
                  <a:pt x="9830416" y="1015579"/>
                  <a:pt x="9433078" y="1053025"/>
                </a:cubicBezTo>
                <a:cubicBezTo>
                  <a:pt x="9035740" y="1090471"/>
                  <a:pt x="8963912" y="1066925"/>
                  <a:pt x="8630161" y="1053025"/>
                </a:cubicBezTo>
                <a:cubicBezTo>
                  <a:pt x="8296410" y="1039125"/>
                  <a:pt x="7988047" y="1057955"/>
                  <a:pt x="7710580" y="1053025"/>
                </a:cubicBezTo>
                <a:cubicBezTo>
                  <a:pt x="7433113" y="1048095"/>
                  <a:pt x="7375501" y="1044992"/>
                  <a:pt x="7257652" y="1053025"/>
                </a:cubicBezTo>
                <a:cubicBezTo>
                  <a:pt x="7139803" y="1061058"/>
                  <a:pt x="7081172" y="1047846"/>
                  <a:pt x="6921388" y="1053025"/>
                </a:cubicBezTo>
                <a:cubicBezTo>
                  <a:pt x="6761604" y="1058204"/>
                  <a:pt x="6454925" y="1040948"/>
                  <a:pt x="6235133" y="1053025"/>
                </a:cubicBezTo>
                <a:cubicBezTo>
                  <a:pt x="6015341" y="1065102"/>
                  <a:pt x="5949524" y="1034380"/>
                  <a:pt x="5782206" y="1053025"/>
                </a:cubicBezTo>
                <a:cubicBezTo>
                  <a:pt x="5614888" y="1071670"/>
                  <a:pt x="5237860" y="1028001"/>
                  <a:pt x="5095951" y="1053025"/>
                </a:cubicBezTo>
                <a:cubicBezTo>
                  <a:pt x="4954042" y="1078049"/>
                  <a:pt x="4716521" y="1056662"/>
                  <a:pt x="4409697" y="1053025"/>
                </a:cubicBezTo>
                <a:cubicBezTo>
                  <a:pt x="4102873" y="1049388"/>
                  <a:pt x="4119816" y="1063301"/>
                  <a:pt x="3956769" y="1053025"/>
                </a:cubicBezTo>
                <a:cubicBezTo>
                  <a:pt x="3793722" y="1042749"/>
                  <a:pt x="3749166" y="1067841"/>
                  <a:pt x="3620505" y="1053025"/>
                </a:cubicBezTo>
                <a:cubicBezTo>
                  <a:pt x="3491844" y="1038209"/>
                  <a:pt x="3294259" y="1060772"/>
                  <a:pt x="3167577" y="1053025"/>
                </a:cubicBezTo>
                <a:cubicBezTo>
                  <a:pt x="3040895" y="1045278"/>
                  <a:pt x="2659063" y="1056239"/>
                  <a:pt x="2364659" y="1053025"/>
                </a:cubicBezTo>
                <a:cubicBezTo>
                  <a:pt x="2070255" y="1049811"/>
                  <a:pt x="1829243" y="1044538"/>
                  <a:pt x="1561742" y="1053025"/>
                </a:cubicBezTo>
                <a:cubicBezTo>
                  <a:pt x="1294241" y="1061512"/>
                  <a:pt x="1315594" y="1042959"/>
                  <a:pt x="1108814" y="1053025"/>
                </a:cubicBezTo>
                <a:cubicBezTo>
                  <a:pt x="902034" y="1063091"/>
                  <a:pt x="558018" y="1037845"/>
                  <a:pt x="175508" y="1053025"/>
                </a:cubicBezTo>
                <a:cubicBezTo>
                  <a:pt x="79639" y="1050313"/>
                  <a:pt x="5347" y="980339"/>
                  <a:pt x="0" y="877517"/>
                </a:cubicBezTo>
                <a:cubicBezTo>
                  <a:pt x="3304" y="729535"/>
                  <a:pt x="-17179" y="661089"/>
                  <a:pt x="0" y="519492"/>
                </a:cubicBezTo>
                <a:cubicBezTo>
                  <a:pt x="17179" y="377895"/>
                  <a:pt x="-15116" y="280009"/>
                  <a:pt x="0" y="175508"/>
                </a:cubicBezTo>
                <a:close/>
              </a:path>
              <a:path w="12017339" h="1053025" stroke="0" extrusionOk="0">
                <a:moveTo>
                  <a:pt x="0" y="175508"/>
                </a:moveTo>
                <a:cubicBezTo>
                  <a:pt x="-9630" y="75194"/>
                  <a:pt x="55749" y="-3925"/>
                  <a:pt x="175508" y="0"/>
                </a:cubicBezTo>
                <a:cubicBezTo>
                  <a:pt x="566169" y="-28624"/>
                  <a:pt x="798264" y="40505"/>
                  <a:pt x="1095089" y="0"/>
                </a:cubicBezTo>
                <a:cubicBezTo>
                  <a:pt x="1391914" y="-40505"/>
                  <a:pt x="1712789" y="33665"/>
                  <a:pt x="1898006" y="0"/>
                </a:cubicBezTo>
                <a:cubicBezTo>
                  <a:pt x="2083223" y="-33665"/>
                  <a:pt x="2416493" y="-21785"/>
                  <a:pt x="2817587" y="0"/>
                </a:cubicBezTo>
                <a:cubicBezTo>
                  <a:pt x="3218681" y="21785"/>
                  <a:pt x="3045357" y="3285"/>
                  <a:pt x="3270515" y="0"/>
                </a:cubicBezTo>
                <a:cubicBezTo>
                  <a:pt x="3495673" y="-3285"/>
                  <a:pt x="3645931" y="-19292"/>
                  <a:pt x="3956769" y="0"/>
                </a:cubicBezTo>
                <a:cubicBezTo>
                  <a:pt x="4267607" y="19292"/>
                  <a:pt x="4152420" y="4788"/>
                  <a:pt x="4293034" y="0"/>
                </a:cubicBezTo>
                <a:cubicBezTo>
                  <a:pt x="4433649" y="-4788"/>
                  <a:pt x="4787649" y="-7057"/>
                  <a:pt x="5212615" y="0"/>
                </a:cubicBezTo>
                <a:cubicBezTo>
                  <a:pt x="5637581" y="7057"/>
                  <a:pt x="5464367" y="-215"/>
                  <a:pt x="5548879" y="0"/>
                </a:cubicBezTo>
                <a:cubicBezTo>
                  <a:pt x="5633391" y="215"/>
                  <a:pt x="6116120" y="-30573"/>
                  <a:pt x="6468460" y="0"/>
                </a:cubicBezTo>
                <a:cubicBezTo>
                  <a:pt x="6820800" y="30573"/>
                  <a:pt x="6710669" y="-10296"/>
                  <a:pt x="6804724" y="0"/>
                </a:cubicBezTo>
                <a:cubicBezTo>
                  <a:pt x="6898779" y="10296"/>
                  <a:pt x="7499261" y="-19918"/>
                  <a:pt x="7724305" y="0"/>
                </a:cubicBezTo>
                <a:cubicBezTo>
                  <a:pt x="7949349" y="19918"/>
                  <a:pt x="8120676" y="21586"/>
                  <a:pt x="8410560" y="0"/>
                </a:cubicBezTo>
                <a:cubicBezTo>
                  <a:pt x="8700445" y="-21586"/>
                  <a:pt x="9041236" y="-25870"/>
                  <a:pt x="9213477" y="0"/>
                </a:cubicBezTo>
                <a:cubicBezTo>
                  <a:pt x="9385718" y="25870"/>
                  <a:pt x="9480063" y="-3124"/>
                  <a:pt x="9549742" y="0"/>
                </a:cubicBezTo>
                <a:cubicBezTo>
                  <a:pt x="9619422" y="3124"/>
                  <a:pt x="10044423" y="26299"/>
                  <a:pt x="10352659" y="0"/>
                </a:cubicBezTo>
                <a:cubicBezTo>
                  <a:pt x="10660895" y="-26299"/>
                  <a:pt x="10575008" y="14561"/>
                  <a:pt x="10688924" y="0"/>
                </a:cubicBezTo>
                <a:cubicBezTo>
                  <a:pt x="10802840" y="-14561"/>
                  <a:pt x="11569101" y="17653"/>
                  <a:pt x="11841831" y="0"/>
                </a:cubicBezTo>
                <a:cubicBezTo>
                  <a:pt x="11917186" y="8008"/>
                  <a:pt x="12016679" y="62766"/>
                  <a:pt x="12017339" y="175508"/>
                </a:cubicBezTo>
                <a:cubicBezTo>
                  <a:pt x="12003952" y="341906"/>
                  <a:pt x="12003989" y="374615"/>
                  <a:pt x="12017339" y="512472"/>
                </a:cubicBezTo>
                <a:cubicBezTo>
                  <a:pt x="12030689" y="650329"/>
                  <a:pt x="12021389" y="795041"/>
                  <a:pt x="12017339" y="877517"/>
                </a:cubicBezTo>
                <a:cubicBezTo>
                  <a:pt x="12010615" y="961690"/>
                  <a:pt x="11938887" y="1040675"/>
                  <a:pt x="11841831" y="1053025"/>
                </a:cubicBezTo>
                <a:cubicBezTo>
                  <a:pt x="11516827" y="1029837"/>
                  <a:pt x="11299700" y="1072034"/>
                  <a:pt x="11155577" y="1053025"/>
                </a:cubicBezTo>
                <a:cubicBezTo>
                  <a:pt x="11011454" y="1034016"/>
                  <a:pt x="10689364" y="1087636"/>
                  <a:pt x="10352659" y="1053025"/>
                </a:cubicBezTo>
                <a:cubicBezTo>
                  <a:pt x="10015954" y="1018414"/>
                  <a:pt x="9927288" y="1090372"/>
                  <a:pt x="9549742" y="1053025"/>
                </a:cubicBezTo>
                <a:cubicBezTo>
                  <a:pt x="9172196" y="1015678"/>
                  <a:pt x="9331023" y="1051410"/>
                  <a:pt x="9213477" y="1053025"/>
                </a:cubicBezTo>
                <a:cubicBezTo>
                  <a:pt x="9095932" y="1054640"/>
                  <a:pt x="8886729" y="1037304"/>
                  <a:pt x="8760549" y="1053025"/>
                </a:cubicBezTo>
                <a:cubicBezTo>
                  <a:pt x="8634369" y="1068746"/>
                  <a:pt x="8557576" y="1041970"/>
                  <a:pt x="8424285" y="1053025"/>
                </a:cubicBezTo>
                <a:cubicBezTo>
                  <a:pt x="8290994" y="1064080"/>
                  <a:pt x="7986411" y="1041561"/>
                  <a:pt x="7854694" y="1053025"/>
                </a:cubicBezTo>
                <a:cubicBezTo>
                  <a:pt x="7722977" y="1064489"/>
                  <a:pt x="7544350" y="1037880"/>
                  <a:pt x="7401766" y="1053025"/>
                </a:cubicBezTo>
                <a:cubicBezTo>
                  <a:pt x="7259182" y="1068170"/>
                  <a:pt x="6852919" y="1046044"/>
                  <a:pt x="6598848" y="1053025"/>
                </a:cubicBezTo>
                <a:cubicBezTo>
                  <a:pt x="6344777" y="1060006"/>
                  <a:pt x="6244082" y="1064662"/>
                  <a:pt x="6145920" y="1053025"/>
                </a:cubicBezTo>
                <a:cubicBezTo>
                  <a:pt x="6047758" y="1041388"/>
                  <a:pt x="5666756" y="1076622"/>
                  <a:pt x="5226340" y="1053025"/>
                </a:cubicBezTo>
                <a:cubicBezTo>
                  <a:pt x="4785924" y="1029428"/>
                  <a:pt x="4576756" y="1077633"/>
                  <a:pt x="4306759" y="1053025"/>
                </a:cubicBezTo>
                <a:cubicBezTo>
                  <a:pt x="4036762" y="1028417"/>
                  <a:pt x="4072216" y="1059164"/>
                  <a:pt x="3970494" y="1053025"/>
                </a:cubicBezTo>
                <a:cubicBezTo>
                  <a:pt x="3868773" y="1046886"/>
                  <a:pt x="3529473" y="1056681"/>
                  <a:pt x="3400903" y="1053025"/>
                </a:cubicBezTo>
                <a:cubicBezTo>
                  <a:pt x="3272333" y="1049369"/>
                  <a:pt x="3072413" y="1064884"/>
                  <a:pt x="2831312" y="1053025"/>
                </a:cubicBezTo>
                <a:cubicBezTo>
                  <a:pt x="2590211" y="1041166"/>
                  <a:pt x="2662022" y="1050947"/>
                  <a:pt x="2495048" y="1053025"/>
                </a:cubicBezTo>
                <a:cubicBezTo>
                  <a:pt x="2328074" y="1055103"/>
                  <a:pt x="1924203" y="1031056"/>
                  <a:pt x="1575467" y="1053025"/>
                </a:cubicBezTo>
                <a:cubicBezTo>
                  <a:pt x="1226731" y="1074994"/>
                  <a:pt x="1050858" y="1057469"/>
                  <a:pt x="889212" y="1053025"/>
                </a:cubicBezTo>
                <a:cubicBezTo>
                  <a:pt x="727567" y="1048581"/>
                  <a:pt x="395512" y="1030422"/>
                  <a:pt x="175508" y="1053025"/>
                </a:cubicBezTo>
                <a:cubicBezTo>
                  <a:pt x="92523" y="1055553"/>
                  <a:pt x="2257" y="987109"/>
                  <a:pt x="0" y="877517"/>
                </a:cubicBezTo>
                <a:cubicBezTo>
                  <a:pt x="17731" y="787340"/>
                  <a:pt x="14037" y="664119"/>
                  <a:pt x="0" y="512472"/>
                </a:cubicBezTo>
                <a:cubicBezTo>
                  <a:pt x="-14037" y="360825"/>
                  <a:pt x="2874" y="282703"/>
                  <a:pt x="0" y="175508"/>
                </a:cubicBezTo>
                <a:close/>
              </a:path>
            </a:pathLst>
          </a:custGeom>
          <a:solidFill>
            <a:schemeClr val="bg1">
              <a:alpha val="57000"/>
            </a:schemeClr>
          </a:solidFill>
          <a:ln w="19050">
            <a:solidFill>
              <a:srgbClr val="DC5A3C"/>
            </a:solidFill>
            <a:extLst>
              <a:ext uri="{C807C97D-BFC1-408E-A445-0C87EB9F89A2}">
                <ask:lineSketchStyleProps xmlns="" xmlns:ask="http://schemas.microsoft.com/office/drawing/2018/sketchyshapes" sd="2829985222">
                  <a:prstGeom prst="round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3600" b="1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</a:t>
            </a:r>
            <a:r>
              <a:rPr lang="ko-KR" altLang="en-US" sz="3600" b="1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       함께 </a:t>
            </a:r>
            <a:r>
              <a:rPr lang="ko-KR" altLang="en-US" sz="3600" b="1" dirty="0" smtClean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생각해 봅시다</a:t>
            </a:r>
            <a:r>
              <a:rPr lang="en-US" altLang="ko-KR" sz="3600" b="1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.</a:t>
            </a:r>
            <a:endParaRPr lang="ko-KR" altLang="en-US" sz="1400" b="1" dirty="0"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pic>
        <p:nvPicPr>
          <p:cNvPr id="8" name="그림 7">
            <a:extLst>
              <a:ext uri="{FF2B5EF4-FFF2-40B4-BE49-F238E27FC236}">
                <a16:creationId xmlns="" xmlns:a16="http://schemas.microsoft.com/office/drawing/2014/main" id="{8E8549E6-29EF-4CAC-9B48-34EB223E4A1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5254" y="271002"/>
            <a:ext cx="1577169" cy="1154424"/>
          </a:xfrm>
          <a:prstGeom prst="rect">
            <a:avLst/>
          </a:prstGeom>
        </p:spPr>
      </p:pic>
      <p:sp>
        <p:nvSpPr>
          <p:cNvPr id="11" name="말풍선: 모서리가 둥근 사각형 10">
            <a:extLst>
              <a:ext uri="{FF2B5EF4-FFF2-40B4-BE49-F238E27FC236}">
                <a16:creationId xmlns="" xmlns:a16="http://schemas.microsoft.com/office/drawing/2014/main" id="{675634CF-8279-4E1B-B94B-819882DA7524}"/>
              </a:ext>
            </a:extLst>
          </p:cNvPr>
          <p:cNvSpPr/>
          <p:nvPr/>
        </p:nvSpPr>
        <p:spPr>
          <a:xfrm>
            <a:off x="5745330" y="2104780"/>
            <a:ext cx="5818361" cy="1903844"/>
          </a:xfrm>
          <a:custGeom>
            <a:avLst/>
            <a:gdLst>
              <a:gd name="connsiteX0" fmla="*/ 0 w 5818361"/>
              <a:gd name="connsiteY0" fmla="*/ 317314 h 1903844"/>
              <a:gd name="connsiteX1" fmla="*/ 317314 w 5818361"/>
              <a:gd name="connsiteY1" fmla="*/ 0 h 1903844"/>
              <a:gd name="connsiteX2" fmla="*/ 969727 w 5818361"/>
              <a:gd name="connsiteY2" fmla="*/ 0 h 1903844"/>
              <a:gd name="connsiteX3" fmla="*/ 969727 w 5818361"/>
              <a:gd name="connsiteY3" fmla="*/ 0 h 1903844"/>
              <a:gd name="connsiteX4" fmla="*/ 1469136 w 5818361"/>
              <a:gd name="connsiteY4" fmla="*/ 0 h 1903844"/>
              <a:gd name="connsiteX5" fmla="*/ 1910362 w 5818361"/>
              <a:gd name="connsiteY5" fmla="*/ 0 h 1903844"/>
              <a:gd name="connsiteX6" fmla="*/ 2424317 w 5818361"/>
              <a:gd name="connsiteY6" fmla="*/ 0 h 1903844"/>
              <a:gd name="connsiteX7" fmla="*/ 2978128 w 5818361"/>
              <a:gd name="connsiteY7" fmla="*/ 0 h 1903844"/>
              <a:gd name="connsiteX8" fmla="*/ 3562707 w 5818361"/>
              <a:gd name="connsiteY8" fmla="*/ 0 h 1903844"/>
              <a:gd name="connsiteX9" fmla="*/ 4178053 w 5818361"/>
              <a:gd name="connsiteY9" fmla="*/ 0 h 1903844"/>
              <a:gd name="connsiteX10" fmla="*/ 4854934 w 5818361"/>
              <a:gd name="connsiteY10" fmla="*/ 0 h 1903844"/>
              <a:gd name="connsiteX11" fmla="*/ 5501047 w 5818361"/>
              <a:gd name="connsiteY11" fmla="*/ 0 h 1903844"/>
              <a:gd name="connsiteX12" fmla="*/ 5818361 w 5818361"/>
              <a:gd name="connsiteY12" fmla="*/ 317314 h 1903844"/>
              <a:gd name="connsiteX13" fmla="*/ 5818361 w 5818361"/>
              <a:gd name="connsiteY13" fmla="*/ 713945 h 1903844"/>
              <a:gd name="connsiteX14" fmla="*/ 5818361 w 5818361"/>
              <a:gd name="connsiteY14" fmla="*/ 1110576 h 1903844"/>
              <a:gd name="connsiteX15" fmla="*/ 5818361 w 5818361"/>
              <a:gd name="connsiteY15" fmla="*/ 1110576 h 1903844"/>
              <a:gd name="connsiteX16" fmla="*/ 5818361 w 5818361"/>
              <a:gd name="connsiteY16" fmla="*/ 1586537 h 1903844"/>
              <a:gd name="connsiteX17" fmla="*/ 5818361 w 5818361"/>
              <a:gd name="connsiteY17" fmla="*/ 1586530 h 1903844"/>
              <a:gd name="connsiteX18" fmla="*/ 5501047 w 5818361"/>
              <a:gd name="connsiteY18" fmla="*/ 1903844 h 1903844"/>
              <a:gd name="connsiteX19" fmla="*/ 4916468 w 5818361"/>
              <a:gd name="connsiteY19" fmla="*/ 1903844 h 1903844"/>
              <a:gd name="connsiteX20" fmla="*/ 4239588 w 5818361"/>
              <a:gd name="connsiteY20" fmla="*/ 1903844 h 1903844"/>
              <a:gd name="connsiteX21" fmla="*/ 3655009 w 5818361"/>
              <a:gd name="connsiteY21" fmla="*/ 1903844 h 1903844"/>
              <a:gd name="connsiteX22" fmla="*/ 2978128 w 5818361"/>
              <a:gd name="connsiteY22" fmla="*/ 1903844 h 1903844"/>
              <a:gd name="connsiteX23" fmla="*/ 2424317 w 5818361"/>
              <a:gd name="connsiteY23" fmla="*/ 1903844 h 1903844"/>
              <a:gd name="connsiteX24" fmla="*/ 1983091 w 5818361"/>
              <a:gd name="connsiteY24" fmla="*/ 1903844 h 1903844"/>
              <a:gd name="connsiteX25" fmla="*/ 1541866 w 5818361"/>
              <a:gd name="connsiteY25" fmla="*/ 1903844 h 1903844"/>
              <a:gd name="connsiteX26" fmla="*/ 969727 w 5818361"/>
              <a:gd name="connsiteY26" fmla="*/ 1903844 h 1903844"/>
              <a:gd name="connsiteX27" fmla="*/ 969727 w 5818361"/>
              <a:gd name="connsiteY27" fmla="*/ 1903844 h 1903844"/>
              <a:gd name="connsiteX28" fmla="*/ 317314 w 5818361"/>
              <a:gd name="connsiteY28" fmla="*/ 1903844 h 1903844"/>
              <a:gd name="connsiteX29" fmla="*/ 0 w 5818361"/>
              <a:gd name="connsiteY29" fmla="*/ 1586530 h 1903844"/>
              <a:gd name="connsiteX30" fmla="*/ 0 w 5818361"/>
              <a:gd name="connsiteY30" fmla="*/ 1586537 h 1903844"/>
              <a:gd name="connsiteX31" fmla="*/ -588164 w 5818361"/>
              <a:gd name="connsiteY31" fmla="*/ 1485609 h 1903844"/>
              <a:gd name="connsiteX32" fmla="*/ -1251413 w 5818361"/>
              <a:gd name="connsiteY32" fmla="*/ 1371796 h 1903844"/>
              <a:gd name="connsiteX33" fmla="*/ -650735 w 5818361"/>
              <a:gd name="connsiteY33" fmla="*/ 1246410 h 1903844"/>
              <a:gd name="connsiteX34" fmla="*/ 0 w 5818361"/>
              <a:gd name="connsiteY34" fmla="*/ 1110576 h 1903844"/>
              <a:gd name="connsiteX35" fmla="*/ 0 w 5818361"/>
              <a:gd name="connsiteY35" fmla="*/ 729810 h 1903844"/>
              <a:gd name="connsiteX36" fmla="*/ 0 w 5818361"/>
              <a:gd name="connsiteY36" fmla="*/ 317314 h 19038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5818361" h="1903844" fill="none" extrusionOk="0">
                <a:moveTo>
                  <a:pt x="0" y="317314"/>
                </a:moveTo>
                <a:cubicBezTo>
                  <a:pt x="-34181" y="165184"/>
                  <a:pt x="183302" y="5868"/>
                  <a:pt x="317314" y="0"/>
                </a:cubicBezTo>
                <a:cubicBezTo>
                  <a:pt x="469397" y="-14270"/>
                  <a:pt x="706015" y="-4637"/>
                  <a:pt x="969727" y="0"/>
                </a:cubicBezTo>
                <a:lnTo>
                  <a:pt x="969727" y="0"/>
                </a:lnTo>
                <a:cubicBezTo>
                  <a:pt x="1078617" y="2620"/>
                  <a:pt x="1250529" y="-24966"/>
                  <a:pt x="1469136" y="0"/>
                </a:cubicBezTo>
                <a:cubicBezTo>
                  <a:pt x="1687743" y="24966"/>
                  <a:pt x="1718264" y="-19669"/>
                  <a:pt x="1910362" y="0"/>
                </a:cubicBezTo>
                <a:cubicBezTo>
                  <a:pt x="2102460" y="19669"/>
                  <a:pt x="2321506" y="9375"/>
                  <a:pt x="2424317" y="0"/>
                </a:cubicBezTo>
                <a:cubicBezTo>
                  <a:pt x="2644773" y="22432"/>
                  <a:pt x="2707998" y="-4050"/>
                  <a:pt x="2978128" y="0"/>
                </a:cubicBezTo>
                <a:cubicBezTo>
                  <a:pt x="3248258" y="4050"/>
                  <a:pt x="3415200" y="2845"/>
                  <a:pt x="3562707" y="0"/>
                </a:cubicBezTo>
                <a:cubicBezTo>
                  <a:pt x="3710214" y="-2845"/>
                  <a:pt x="4013552" y="5626"/>
                  <a:pt x="4178053" y="0"/>
                </a:cubicBezTo>
                <a:cubicBezTo>
                  <a:pt x="4342554" y="-5626"/>
                  <a:pt x="4531162" y="-24091"/>
                  <a:pt x="4854934" y="0"/>
                </a:cubicBezTo>
                <a:cubicBezTo>
                  <a:pt x="5178706" y="24091"/>
                  <a:pt x="5271727" y="15460"/>
                  <a:pt x="5501047" y="0"/>
                </a:cubicBezTo>
                <a:cubicBezTo>
                  <a:pt x="5658262" y="26110"/>
                  <a:pt x="5798288" y="149467"/>
                  <a:pt x="5818361" y="317314"/>
                </a:cubicBezTo>
                <a:cubicBezTo>
                  <a:pt x="5804379" y="455260"/>
                  <a:pt x="5798750" y="578328"/>
                  <a:pt x="5818361" y="713945"/>
                </a:cubicBezTo>
                <a:cubicBezTo>
                  <a:pt x="5837972" y="849562"/>
                  <a:pt x="5819977" y="960387"/>
                  <a:pt x="5818361" y="1110576"/>
                </a:cubicBezTo>
                <a:lnTo>
                  <a:pt x="5818361" y="1110576"/>
                </a:lnTo>
                <a:cubicBezTo>
                  <a:pt x="5800889" y="1303792"/>
                  <a:pt x="5813778" y="1382879"/>
                  <a:pt x="5818361" y="1586537"/>
                </a:cubicBezTo>
                <a:lnTo>
                  <a:pt x="5818361" y="1586530"/>
                </a:lnTo>
                <a:cubicBezTo>
                  <a:pt x="5820127" y="1756710"/>
                  <a:pt x="5705207" y="1900266"/>
                  <a:pt x="5501047" y="1903844"/>
                </a:cubicBezTo>
                <a:cubicBezTo>
                  <a:pt x="5252948" y="1924293"/>
                  <a:pt x="5142591" y="1886008"/>
                  <a:pt x="4916468" y="1903844"/>
                </a:cubicBezTo>
                <a:cubicBezTo>
                  <a:pt x="4690345" y="1921680"/>
                  <a:pt x="4385784" y="1886562"/>
                  <a:pt x="4239588" y="1903844"/>
                </a:cubicBezTo>
                <a:cubicBezTo>
                  <a:pt x="4093392" y="1921126"/>
                  <a:pt x="3922565" y="1924796"/>
                  <a:pt x="3655009" y="1903844"/>
                </a:cubicBezTo>
                <a:cubicBezTo>
                  <a:pt x="3387453" y="1882892"/>
                  <a:pt x="3149657" y="1890811"/>
                  <a:pt x="2978128" y="1903844"/>
                </a:cubicBezTo>
                <a:cubicBezTo>
                  <a:pt x="2806599" y="1916877"/>
                  <a:pt x="2679255" y="1930902"/>
                  <a:pt x="2424317" y="1903844"/>
                </a:cubicBezTo>
                <a:cubicBezTo>
                  <a:pt x="2284194" y="1901570"/>
                  <a:pt x="2199829" y="1907990"/>
                  <a:pt x="1983091" y="1903844"/>
                </a:cubicBezTo>
                <a:cubicBezTo>
                  <a:pt x="1766353" y="1899698"/>
                  <a:pt x="1635536" y="1893543"/>
                  <a:pt x="1541866" y="1903844"/>
                </a:cubicBezTo>
                <a:cubicBezTo>
                  <a:pt x="1448196" y="1914145"/>
                  <a:pt x="1212346" y="1882327"/>
                  <a:pt x="969727" y="1903844"/>
                </a:cubicBezTo>
                <a:lnTo>
                  <a:pt x="969727" y="1903844"/>
                </a:lnTo>
                <a:cubicBezTo>
                  <a:pt x="782154" y="1892582"/>
                  <a:pt x="532907" y="1889215"/>
                  <a:pt x="317314" y="1903844"/>
                </a:cubicBezTo>
                <a:cubicBezTo>
                  <a:pt x="130760" y="1873021"/>
                  <a:pt x="1675" y="1719983"/>
                  <a:pt x="0" y="1586530"/>
                </a:cubicBezTo>
                <a:lnTo>
                  <a:pt x="0" y="1586537"/>
                </a:lnTo>
                <a:cubicBezTo>
                  <a:pt x="-141086" y="1576660"/>
                  <a:pt x="-347874" y="1526006"/>
                  <a:pt x="-588164" y="1485609"/>
                </a:cubicBezTo>
                <a:cubicBezTo>
                  <a:pt x="-828454" y="1445212"/>
                  <a:pt x="-1018241" y="1434914"/>
                  <a:pt x="-1251413" y="1371796"/>
                </a:cubicBezTo>
                <a:cubicBezTo>
                  <a:pt x="-1002260" y="1299447"/>
                  <a:pt x="-898943" y="1293885"/>
                  <a:pt x="-650735" y="1246410"/>
                </a:cubicBezTo>
                <a:cubicBezTo>
                  <a:pt x="-402527" y="1198935"/>
                  <a:pt x="-178866" y="1158283"/>
                  <a:pt x="0" y="1110576"/>
                </a:cubicBezTo>
                <a:cubicBezTo>
                  <a:pt x="-6486" y="944369"/>
                  <a:pt x="-9709" y="889533"/>
                  <a:pt x="0" y="729810"/>
                </a:cubicBezTo>
                <a:cubicBezTo>
                  <a:pt x="9709" y="570087"/>
                  <a:pt x="11687" y="480368"/>
                  <a:pt x="0" y="317314"/>
                </a:cubicBezTo>
                <a:close/>
              </a:path>
              <a:path w="5818361" h="1903844" stroke="0" extrusionOk="0">
                <a:moveTo>
                  <a:pt x="0" y="317314"/>
                </a:moveTo>
                <a:cubicBezTo>
                  <a:pt x="25939" y="175611"/>
                  <a:pt x="170954" y="-12121"/>
                  <a:pt x="317314" y="0"/>
                </a:cubicBezTo>
                <a:cubicBezTo>
                  <a:pt x="633280" y="28578"/>
                  <a:pt x="781422" y="11835"/>
                  <a:pt x="969727" y="0"/>
                </a:cubicBezTo>
                <a:lnTo>
                  <a:pt x="969727" y="0"/>
                </a:lnTo>
                <a:cubicBezTo>
                  <a:pt x="1197717" y="-4516"/>
                  <a:pt x="1285707" y="15490"/>
                  <a:pt x="1440044" y="0"/>
                </a:cubicBezTo>
                <a:cubicBezTo>
                  <a:pt x="1594381" y="-15490"/>
                  <a:pt x="1746588" y="11341"/>
                  <a:pt x="1954000" y="0"/>
                </a:cubicBezTo>
                <a:cubicBezTo>
                  <a:pt x="2161412" y="-11341"/>
                  <a:pt x="2299973" y="12610"/>
                  <a:pt x="2424317" y="0"/>
                </a:cubicBezTo>
                <a:cubicBezTo>
                  <a:pt x="2609569" y="5954"/>
                  <a:pt x="2775002" y="-18321"/>
                  <a:pt x="3008896" y="0"/>
                </a:cubicBezTo>
                <a:cubicBezTo>
                  <a:pt x="3242790" y="18321"/>
                  <a:pt x="3323176" y="-2724"/>
                  <a:pt x="3531940" y="0"/>
                </a:cubicBezTo>
                <a:cubicBezTo>
                  <a:pt x="3740704" y="2724"/>
                  <a:pt x="3952727" y="-18301"/>
                  <a:pt x="4208820" y="0"/>
                </a:cubicBezTo>
                <a:cubicBezTo>
                  <a:pt x="4464913" y="18301"/>
                  <a:pt x="4614001" y="-5905"/>
                  <a:pt x="4762632" y="0"/>
                </a:cubicBezTo>
                <a:cubicBezTo>
                  <a:pt x="4911263" y="5905"/>
                  <a:pt x="5249052" y="20857"/>
                  <a:pt x="5501047" y="0"/>
                </a:cubicBezTo>
                <a:cubicBezTo>
                  <a:pt x="5708032" y="-19094"/>
                  <a:pt x="5859633" y="155067"/>
                  <a:pt x="5818361" y="317314"/>
                </a:cubicBezTo>
                <a:cubicBezTo>
                  <a:pt x="5838483" y="464019"/>
                  <a:pt x="5805810" y="536774"/>
                  <a:pt x="5818361" y="729810"/>
                </a:cubicBezTo>
                <a:cubicBezTo>
                  <a:pt x="5830912" y="922846"/>
                  <a:pt x="5823308" y="1007098"/>
                  <a:pt x="5818361" y="1110576"/>
                </a:cubicBezTo>
                <a:lnTo>
                  <a:pt x="5818361" y="1110576"/>
                </a:lnTo>
                <a:cubicBezTo>
                  <a:pt x="5826595" y="1238900"/>
                  <a:pt x="5828975" y="1404279"/>
                  <a:pt x="5818361" y="1586537"/>
                </a:cubicBezTo>
                <a:lnTo>
                  <a:pt x="5818361" y="1586530"/>
                </a:lnTo>
                <a:cubicBezTo>
                  <a:pt x="5836913" y="1765920"/>
                  <a:pt x="5695289" y="1908224"/>
                  <a:pt x="5501047" y="1903844"/>
                </a:cubicBezTo>
                <a:cubicBezTo>
                  <a:pt x="5226356" y="1893229"/>
                  <a:pt x="5189031" y="1910084"/>
                  <a:pt x="4916468" y="1903844"/>
                </a:cubicBezTo>
                <a:cubicBezTo>
                  <a:pt x="4643905" y="1897604"/>
                  <a:pt x="4487294" y="1892666"/>
                  <a:pt x="4270355" y="1903844"/>
                </a:cubicBezTo>
                <a:cubicBezTo>
                  <a:pt x="4053416" y="1915022"/>
                  <a:pt x="4005628" y="1883097"/>
                  <a:pt x="3747311" y="1903844"/>
                </a:cubicBezTo>
                <a:cubicBezTo>
                  <a:pt x="3488994" y="1924591"/>
                  <a:pt x="3234420" y="1937595"/>
                  <a:pt x="3070430" y="1903844"/>
                </a:cubicBezTo>
                <a:cubicBezTo>
                  <a:pt x="2906440" y="1870093"/>
                  <a:pt x="2672621" y="1924512"/>
                  <a:pt x="2424317" y="1903844"/>
                </a:cubicBezTo>
                <a:cubicBezTo>
                  <a:pt x="2323703" y="1899680"/>
                  <a:pt x="2168592" y="1926392"/>
                  <a:pt x="1968545" y="1903844"/>
                </a:cubicBezTo>
                <a:cubicBezTo>
                  <a:pt x="1768498" y="1881296"/>
                  <a:pt x="1729369" y="1912888"/>
                  <a:pt x="1527320" y="1903844"/>
                </a:cubicBezTo>
                <a:cubicBezTo>
                  <a:pt x="1325272" y="1894800"/>
                  <a:pt x="1203317" y="1910133"/>
                  <a:pt x="969727" y="1903844"/>
                </a:cubicBezTo>
                <a:lnTo>
                  <a:pt x="969727" y="1903844"/>
                </a:lnTo>
                <a:cubicBezTo>
                  <a:pt x="763239" y="1900677"/>
                  <a:pt x="457191" y="1919851"/>
                  <a:pt x="317314" y="1903844"/>
                </a:cubicBezTo>
                <a:cubicBezTo>
                  <a:pt x="137398" y="1903942"/>
                  <a:pt x="2441" y="1756751"/>
                  <a:pt x="0" y="1586530"/>
                </a:cubicBezTo>
                <a:lnTo>
                  <a:pt x="0" y="1586537"/>
                </a:lnTo>
                <a:cubicBezTo>
                  <a:pt x="-165172" y="1528877"/>
                  <a:pt x="-465796" y="1500353"/>
                  <a:pt x="-650735" y="1474872"/>
                </a:cubicBezTo>
                <a:cubicBezTo>
                  <a:pt x="-835674" y="1449391"/>
                  <a:pt x="-1069284" y="1402378"/>
                  <a:pt x="-1251413" y="1371796"/>
                </a:cubicBezTo>
                <a:cubicBezTo>
                  <a:pt x="-1093352" y="1341523"/>
                  <a:pt x="-856932" y="1302855"/>
                  <a:pt x="-650735" y="1246410"/>
                </a:cubicBezTo>
                <a:cubicBezTo>
                  <a:pt x="-444538" y="1189965"/>
                  <a:pt x="-315092" y="1185117"/>
                  <a:pt x="0" y="1110576"/>
                </a:cubicBezTo>
                <a:cubicBezTo>
                  <a:pt x="6361" y="925160"/>
                  <a:pt x="-14643" y="854329"/>
                  <a:pt x="0" y="729810"/>
                </a:cubicBezTo>
                <a:cubicBezTo>
                  <a:pt x="14643" y="605291"/>
                  <a:pt x="1168" y="444340"/>
                  <a:pt x="0" y="317314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 w="19050">
            <a:solidFill>
              <a:srgbClr val="DC5A3C"/>
            </a:solidFill>
            <a:extLst>
              <a:ext uri="{C807C97D-BFC1-408E-A445-0C87EB9F89A2}">
                <ask:lineSketchStyleProps xmlns="" xmlns:ask="http://schemas.microsoft.com/office/drawing/2018/sketchyshapes" sd="2302018887">
                  <a:prstGeom prst="wedgeRoundRectCallout">
                    <a:avLst>
                      <a:gd name="adj1" fmla="val -71508"/>
                      <a:gd name="adj2" fmla="val 22054"/>
                      <a:gd name="adj3" fmla="val 16667"/>
                    </a:avLst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0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내가 받은 배려를</a:t>
            </a:r>
            <a:endParaRPr lang="en-US" altLang="ko-KR" sz="3000" dirty="0">
              <a:solidFill>
                <a:schemeClr val="tx1"/>
              </a:solidFill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  <a:p>
            <a:pPr algn="ctr"/>
            <a:r>
              <a:rPr lang="ko-KR" altLang="en-US" sz="30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다른 사람에게 똑같이</a:t>
            </a:r>
            <a:endParaRPr lang="en-US" altLang="ko-KR" sz="3000" dirty="0">
              <a:solidFill>
                <a:schemeClr val="tx1"/>
              </a:solidFill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  <a:p>
            <a:pPr algn="ctr"/>
            <a:r>
              <a:rPr lang="ko-KR" altLang="en-US" sz="30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나누어 준 적이 있나요</a:t>
            </a:r>
            <a:r>
              <a:rPr lang="en-US" altLang="ko-KR" sz="30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?</a:t>
            </a:r>
          </a:p>
        </p:txBody>
      </p:sp>
      <p:pic>
        <p:nvPicPr>
          <p:cNvPr id="7" name="그림 6" descr="앉아있는, 장난감, 작은, 곰인형이(가) 표시된 사진&#10;&#10;자동 생성된 설명">
            <a:extLst>
              <a:ext uri="{FF2B5EF4-FFF2-40B4-BE49-F238E27FC236}">
                <a16:creationId xmlns="" xmlns:a16="http://schemas.microsoft.com/office/drawing/2014/main" id="{2D8092D8-3D3F-49ED-82F0-DD8C82D7BA7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23" t="7213" r="12393"/>
          <a:stretch/>
        </p:blipFill>
        <p:spPr>
          <a:xfrm flipH="1">
            <a:off x="222420" y="1897441"/>
            <a:ext cx="4198627" cy="5091061"/>
          </a:xfrm>
          <a:prstGeom prst="rect">
            <a:avLst/>
          </a:prstGeom>
        </p:spPr>
      </p:pic>
      <p:sp>
        <p:nvSpPr>
          <p:cNvPr id="10" name="말풍선: 모서리가 둥근 사각형 9">
            <a:extLst>
              <a:ext uri="{FF2B5EF4-FFF2-40B4-BE49-F238E27FC236}">
                <a16:creationId xmlns="" xmlns:a16="http://schemas.microsoft.com/office/drawing/2014/main" id="{A75C5449-B2CD-4082-9B91-82DF0C371B77}"/>
              </a:ext>
            </a:extLst>
          </p:cNvPr>
          <p:cNvSpPr/>
          <p:nvPr/>
        </p:nvSpPr>
        <p:spPr>
          <a:xfrm>
            <a:off x="5745329" y="4201766"/>
            <a:ext cx="5818361" cy="1903844"/>
          </a:xfrm>
          <a:custGeom>
            <a:avLst/>
            <a:gdLst>
              <a:gd name="connsiteX0" fmla="*/ 0 w 5818361"/>
              <a:gd name="connsiteY0" fmla="*/ 317314 h 1903844"/>
              <a:gd name="connsiteX1" fmla="*/ 317314 w 5818361"/>
              <a:gd name="connsiteY1" fmla="*/ 0 h 1903844"/>
              <a:gd name="connsiteX2" fmla="*/ 969727 w 5818361"/>
              <a:gd name="connsiteY2" fmla="*/ 0 h 1903844"/>
              <a:gd name="connsiteX3" fmla="*/ 969727 w 5818361"/>
              <a:gd name="connsiteY3" fmla="*/ 0 h 1903844"/>
              <a:gd name="connsiteX4" fmla="*/ 1454590 w 5818361"/>
              <a:gd name="connsiteY4" fmla="*/ 0 h 1903844"/>
              <a:gd name="connsiteX5" fmla="*/ 1954000 w 5818361"/>
              <a:gd name="connsiteY5" fmla="*/ 0 h 1903844"/>
              <a:gd name="connsiteX6" fmla="*/ 2424317 w 5818361"/>
              <a:gd name="connsiteY6" fmla="*/ 0 h 1903844"/>
              <a:gd name="connsiteX7" fmla="*/ 2978128 w 5818361"/>
              <a:gd name="connsiteY7" fmla="*/ 0 h 1903844"/>
              <a:gd name="connsiteX8" fmla="*/ 3593474 w 5818361"/>
              <a:gd name="connsiteY8" fmla="*/ 0 h 1903844"/>
              <a:gd name="connsiteX9" fmla="*/ 4270355 w 5818361"/>
              <a:gd name="connsiteY9" fmla="*/ 0 h 1903844"/>
              <a:gd name="connsiteX10" fmla="*/ 4824166 w 5818361"/>
              <a:gd name="connsiteY10" fmla="*/ 0 h 1903844"/>
              <a:gd name="connsiteX11" fmla="*/ 5501047 w 5818361"/>
              <a:gd name="connsiteY11" fmla="*/ 0 h 1903844"/>
              <a:gd name="connsiteX12" fmla="*/ 5818361 w 5818361"/>
              <a:gd name="connsiteY12" fmla="*/ 317314 h 1903844"/>
              <a:gd name="connsiteX13" fmla="*/ 5818361 w 5818361"/>
              <a:gd name="connsiteY13" fmla="*/ 713945 h 1903844"/>
              <a:gd name="connsiteX14" fmla="*/ 5818361 w 5818361"/>
              <a:gd name="connsiteY14" fmla="*/ 1110576 h 1903844"/>
              <a:gd name="connsiteX15" fmla="*/ 5818361 w 5818361"/>
              <a:gd name="connsiteY15" fmla="*/ 1110576 h 1903844"/>
              <a:gd name="connsiteX16" fmla="*/ 5818361 w 5818361"/>
              <a:gd name="connsiteY16" fmla="*/ 1586537 h 1903844"/>
              <a:gd name="connsiteX17" fmla="*/ 5818361 w 5818361"/>
              <a:gd name="connsiteY17" fmla="*/ 1586530 h 1903844"/>
              <a:gd name="connsiteX18" fmla="*/ 5501047 w 5818361"/>
              <a:gd name="connsiteY18" fmla="*/ 1903844 h 1903844"/>
              <a:gd name="connsiteX19" fmla="*/ 4824166 w 5818361"/>
              <a:gd name="connsiteY19" fmla="*/ 1903844 h 1903844"/>
              <a:gd name="connsiteX20" fmla="*/ 4239588 w 5818361"/>
              <a:gd name="connsiteY20" fmla="*/ 1903844 h 1903844"/>
              <a:gd name="connsiteX21" fmla="*/ 3562707 w 5818361"/>
              <a:gd name="connsiteY21" fmla="*/ 1903844 h 1903844"/>
              <a:gd name="connsiteX22" fmla="*/ 3039663 w 5818361"/>
              <a:gd name="connsiteY22" fmla="*/ 1903844 h 1903844"/>
              <a:gd name="connsiteX23" fmla="*/ 2424317 w 5818361"/>
              <a:gd name="connsiteY23" fmla="*/ 1903844 h 1903844"/>
              <a:gd name="connsiteX24" fmla="*/ 1939454 w 5818361"/>
              <a:gd name="connsiteY24" fmla="*/ 1903844 h 1903844"/>
              <a:gd name="connsiteX25" fmla="*/ 1469136 w 5818361"/>
              <a:gd name="connsiteY25" fmla="*/ 1903844 h 1903844"/>
              <a:gd name="connsiteX26" fmla="*/ 969727 w 5818361"/>
              <a:gd name="connsiteY26" fmla="*/ 1903844 h 1903844"/>
              <a:gd name="connsiteX27" fmla="*/ 969727 w 5818361"/>
              <a:gd name="connsiteY27" fmla="*/ 1903844 h 1903844"/>
              <a:gd name="connsiteX28" fmla="*/ 317314 w 5818361"/>
              <a:gd name="connsiteY28" fmla="*/ 1903844 h 1903844"/>
              <a:gd name="connsiteX29" fmla="*/ 0 w 5818361"/>
              <a:gd name="connsiteY29" fmla="*/ 1586530 h 1903844"/>
              <a:gd name="connsiteX30" fmla="*/ 0 w 5818361"/>
              <a:gd name="connsiteY30" fmla="*/ 1586537 h 1903844"/>
              <a:gd name="connsiteX31" fmla="*/ -446312 w 5818361"/>
              <a:gd name="connsiteY31" fmla="*/ 1398256 h 1903844"/>
              <a:gd name="connsiteX32" fmla="*/ -853626 w 5818361"/>
              <a:gd name="connsiteY32" fmla="*/ 1226428 h 1903844"/>
              <a:gd name="connsiteX33" fmla="*/ -1299938 w 5818361"/>
              <a:gd name="connsiteY33" fmla="*/ 1038147 h 1903844"/>
              <a:gd name="connsiteX34" fmla="*/ -649969 w 5818361"/>
              <a:gd name="connsiteY34" fmla="*/ 1074362 h 1903844"/>
              <a:gd name="connsiteX35" fmla="*/ 0 w 5818361"/>
              <a:gd name="connsiteY35" fmla="*/ 1110576 h 1903844"/>
              <a:gd name="connsiteX36" fmla="*/ 0 w 5818361"/>
              <a:gd name="connsiteY36" fmla="*/ 713945 h 1903844"/>
              <a:gd name="connsiteX37" fmla="*/ 0 w 5818361"/>
              <a:gd name="connsiteY37" fmla="*/ 317314 h 19038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5818361" h="1903844" fill="none" extrusionOk="0">
                <a:moveTo>
                  <a:pt x="0" y="317314"/>
                </a:moveTo>
                <a:cubicBezTo>
                  <a:pt x="-1595" y="148235"/>
                  <a:pt x="145505" y="4266"/>
                  <a:pt x="317314" y="0"/>
                </a:cubicBezTo>
                <a:cubicBezTo>
                  <a:pt x="593704" y="-18967"/>
                  <a:pt x="779273" y="-14980"/>
                  <a:pt x="969727" y="0"/>
                </a:cubicBezTo>
                <a:lnTo>
                  <a:pt x="969727" y="0"/>
                </a:lnTo>
                <a:cubicBezTo>
                  <a:pt x="1178789" y="-18499"/>
                  <a:pt x="1286648" y="13807"/>
                  <a:pt x="1454590" y="0"/>
                </a:cubicBezTo>
                <a:cubicBezTo>
                  <a:pt x="1622532" y="-13807"/>
                  <a:pt x="1796917" y="-24820"/>
                  <a:pt x="1954000" y="0"/>
                </a:cubicBezTo>
                <a:cubicBezTo>
                  <a:pt x="2111083" y="24820"/>
                  <a:pt x="2294805" y="6014"/>
                  <a:pt x="2424317" y="0"/>
                </a:cubicBezTo>
                <a:cubicBezTo>
                  <a:pt x="2537926" y="-22329"/>
                  <a:pt x="2849326" y="-22164"/>
                  <a:pt x="2978128" y="0"/>
                </a:cubicBezTo>
                <a:cubicBezTo>
                  <a:pt x="3106930" y="22164"/>
                  <a:pt x="3428973" y="5626"/>
                  <a:pt x="3593474" y="0"/>
                </a:cubicBezTo>
                <a:cubicBezTo>
                  <a:pt x="3757975" y="-5626"/>
                  <a:pt x="3946583" y="-24091"/>
                  <a:pt x="4270355" y="0"/>
                </a:cubicBezTo>
                <a:cubicBezTo>
                  <a:pt x="4594127" y="24091"/>
                  <a:pt x="4557194" y="-6954"/>
                  <a:pt x="4824166" y="0"/>
                </a:cubicBezTo>
                <a:cubicBezTo>
                  <a:pt x="5091138" y="6954"/>
                  <a:pt x="5170398" y="33233"/>
                  <a:pt x="5501047" y="0"/>
                </a:cubicBezTo>
                <a:cubicBezTo>
                  <a:pt x="5659603" y="-21199"/>
                  <a:pt x="5807292" y="142550"/>
                  <a:pt x="5818361" y="317314"/>
                </a:cubicBezTo>
                <a:cubicBezTo>
                  <a:pt x="5825255" y="457789"/>
                  <a:pt x="5819977" y="563756"/>
                  <a:pt x="5818361" y="713945"/>
                </a:cubicBezTo>
                <a:cubicBezTo>
                  <a:pt x="5816745" y="864134"/>
                  <a:pt x="5803210" y="1022279"/>
                  <a:pt x="5818361" y="1110576"/>
                </a:cubicBezTo>
                <a:lnTo>
                  <a:pt x="5818361" y="1110576"/>
                </a:lnTo>
                <a:cubicBezTo>
                  <a:pt x="5826954" y="1225121"/>
                  <a:pt x="5830259" y="1383168"/>
                  <a:pt x="5818361" y="1586537"/>
                </a:cubicBezTo>
                <a:lnTo>
                  <a:pt x="5818361" y="1586530"/>
                </a:lnTo>
                <a:cubicBezTo>
                  <a:pt x="5817160" y="1756576"/>
                  <a:pt x="5670587" y="1904816"/>
                  <a:pt x="5501047" y="1903844"/>
                </a:cubicBezTo>
                <a:cubicBezTo>
                  <a:pt x="5257285" y="1927566"/>
                  <a:pt x="4973393" y="1891833"/>
                  <a:pt x="4824166" y="1903844"/>
                </a:cubicBezTo>
                <a:cubicBezTo>
                  <a:pt x="4674939" y="1915855"/>
                  <a:pt x="4501636" y="1921165"/>
                  <a:pt x="4239588" y="1903844"/>
                </a:cubicBezTo>
                <a:cubicBezTo>
                  <a:pt x="3977540" y="1886523"/>
                  <a:pt x="3734236" y="1890811"/>
                  <a:pt x="3562707" y="1903844"/>
                </a:cubicBezTo>
                <a:cubicBezTo>
                  <a:pt x="3391178" y="1916877"/>
                  <a:pt x="3153504" y="1927419"/>
                  <a:pt x="3039663" y="1903844"/>
                </a:cubicBezTo>
                <a:cubicBezTo>
                  <a:pt x="2925822" y="1880269"/>
                  <a:pt x="2570393" y="1929521"/>
                  <a:pt x="2424317" y="1903844"/>
                </a:cubicBezTo>
                <a:cubicBezTo>
                  <a:pt x="2251453" y="1913628"/>
                  <a:pt x="2108912" y="1887296"/>
                  <a:pt x="1939454" y="1903844"/>
                </a:cubicBezTo>
                <a:cubicBezTo>
                  <a:pt x="1769996" y="1920392"/>
                  <a:pt x="1582109" y="1884508"/>
                  <a:pt x="1469136" y="1903844"/>
                </a:cubicBezTo>
                <a:cubicBezTo>
                  <a:pt x="1356163" y="1923180"/>
                  <a:pt x="1131888" y="1907787"/>
                  <a:pt x="969727" y="1903844"/>
                </a:cubicBezTo>
                <a:lnTo>
                  <a:pt x="969727" y="1903844"/>
                </a:lnTo>
                <a:cubicBezTo>
                  <a:pt x="803257" y="1881836"/>
                  <a:pt x="608932" y="1910437"/>
                  <a:pt x="317314" y="1903844"/>
                </a:cubicBezTo>
                <a:cubicBezTo>
                  <a:pt x="121980" y="1910959"/>
                  <a:pt x="-9505" y="1750260"/>
                  <a:pt x="0" y="1586530"/>
                </a:cubicBezTo>
                <a:lnTo>
                  <a:pt x="0" y="1586537"/>
                </a:lnTo>
                <a:cubicBezTo>
                  <a:pt x="-91192" y="1551449"/>
                  <a:pt x="-327621" y="1459616"/>
                  <a:pt x="-446312" y="1398256"/>
                </a:cubicBezTo>
                <a:cubicBezTo>
                  <a:pt x="-565003" y="1336896"/>
                  <a:pt x="-720436" y="1292277"/>
                  <a:pt x="-853626" y="1226428"/>
                </a:cubicBezTo>
                <a:cubicBezTo>
                  <a:pt x="-986816" y="1160578"/>
                  <a:pt x="-1076201" y="1118923"/>
                  <a:pt x="-1299938" y="1038147"/>
                </a:cubicBezTo>
                <a:cubicBezTo>
                  <a:pt x="-1086231" y="1060187"/>
                  <a:pt x="-965807" y="1072998"/>
                  <a:pt x="-649969" y="1074362"/>
                </a:cubicBezTo>
                <a:cubicBezTo>
                  <a:pt x="-334131" y="1075726"/>
                  <a:pt x="-192376" y="1084879"/>
                  <a:pt x="0" y="1110576"/>
                </a:cubicBezTo>
                <a:cubicBezTo>
                  <a:pt x="15988" y="923784"/>
                  <a:pt x="-13640" y="894850"/>
                  <a:pt x="0" y="713945"/>
                </a:cubicBezTo>
                <a:cubicBezTo>
                  <a:pt x="13640" y="533040"/>
                  <a:pt x="-8954" y="472140"/>
                  <a:pt x="0" y="317314"/>
                </a:cubicBezTo>
                <a:close/>
              </a:path>
              <a:path w="5818361" h="1903844" stroke="0" extrusionOk="0">
                <a:moveTo>
                  <a:pt x="0" y="317314"/>
                </a:moveTo>
                <a:cubicBezTo>
                  <a:pt x="25939" y="175611"/>
                  <a:pt x="170954" y="-12121"/>
                  <a:pt x="317314" y="0"/>
                </a:cubicBezTo>
                <a:cubicBezTo>
                  <a:pt x="633280" y="28578"/>
                  <a:pt x="781422" y="11835"/>
                  <a:pt x="969727" y="0"/>
                </a:cubicBezTo>
                <a:lnTo>
                  <a:pt x="969727" y="0"/>
                </a:lnTo>
                <a:cubicBezTo>
                  <a:pt x="1197717" y="-4516"/>
                  <a:pt x="1285707" y="15490"/>
                  <a:pt x="1440044" y="0"/>
                </a:cubicBezTo>
                <a:cubicBezTo>
                  <a:pt x="1594381" y="-15490"/>
                  <a:pt x="1746588" y="11341"/>
                  <a:pt x="1954000" y="0"/>
                </a:cubicBezTo>
                <a:cubicBezTo>
                  <a:pt x="2161412" y="-11341"/>
                  <a:pt x="2299973" y="12610"/>
                  <a:pt x="2424317" y="0"/>
                </a:cubicBezTo>
                <a:cubicBezTo>
                  <a:pt x="2609569" y="5954"/>
                  <a:pt x="2775002" y="-18321"/>
                  <a:pt x="3008896" y="0"/>
                </a:cubicBezTo>
                <a:cubicBezTo>
                  <a:pt x="3242790" y="18321"/>
                  <a:pt x="3323176" y="-2724"/>
                  <a:pt x="3531940" y="0"/>
                </a:cubicBezTo>
                <a:cubicBezTo>
                  <a:pt x="3740704" y="2724"/>
                  <a:pt x="3952727" y="-18301"/>
                  <a:pt x="4208820" y="0"/>
                </a:cubicBezTo>
                <a:cubicBezTo>
                  <a:pt x="4464913" y="18301"/>
                  <a:pt x="4614001" y="-5905"/>
                  <a:pt x="4762632" y="0"/>
                </a:cubicBezTo>
                <a:cubicBezTo>
                  <a:pt x="4911263" y="5905"/>
                  <a:pt x="5249052" y="20857"/>
                  <a:pt x="5501047" y="0"/>
                </a:cubicBezTo>
                <a:cubicBezTo>
                  <a:pt x="5708032" y="-19094"/>
                  <a:pt x="5859633" y="155067"/>
                  <a:pt x="5818361" y="317314"/>
                </a:cubicBezTo>
                <a:cubicBezTo>
                  <a:pt x="5838483" y="464019"/>
                  <a:pt x="5805810" y="536774"/>
                  <a:pt x="5818361" y="729810"/>
                </a:cubicBezTo>
                <a:cubicBezTo>
                  <a:pt x="5830912" y="922846"/>
                  <a:pt x="5823308" y="1007098"/>
                  <a:pt x="5818361" y="1110576"/>
                </a:cubicBezTo>
                <a:lnTo>
                  <a:pt x="5818361" y="1110576"/>
                </a:lnTo>
                <a:cubicBezTo>
                  <a:pt x="5826595" y="1238900"/>
                  <a:pt x="5828975" y="1404279"/>
                  <a:pt x="5818361" y="1586537"/>
                </a:cubicBezTo>
                <a:lnTo>
                  <a:pt x="5818361" y="1586530"/>
                </a:lnTo>
                <a:cubicBezTo>
                  <a:pt x="5836913" y="1765920"/>
                  <a:pt x="5695289" y="1908224"/>
                  <a:pt x="5501047" y="1903844"/>
                </a:cubicBezTo>
                <a:cubicBezTo>
                  <a:pt x="5226356" y="1893229"/>
                  <a:pt x="5189031" y="1910084"/>
                  <a:pt x="4916468" y="1903844"/>
                </a:cubicBezTo>
                <a:cubicBezTo>
                  <a:pt x="4643905" y="1897604"/>
                  <a:pt x="4487294" y="1892666"/>
                  <a:pt x="4270355" y="1903844"/>
                </a:cubicBezTo>
                <a:cubicBezTo>
                  <a:pt x="4053416" y="1915022"/>
                  <a:pt x="4005628" y="1883097"/>
                  <a:pt x="3747311" y="1903844"/>
                </a:cubicBezTo>
                <a:cubicBezTo>
                  <a:pt x="3488994" y="1924591"/>
                  <a:pt x="3234420" y="1937595"/>
                  <a:pt x="3070430" y="1903844"/>
                </a:cubicBezTo>
                <a:cubicBezTo>
                  <a:pt x="2906440" y="1870093"/>
                  <a:pt x="2672621" y="1924512"/>
                  <a:pt x="2424317" y="1903844"/>
                </a:cubicBezTo>
                <a:cubicBezTo>
                  <a:pt x="2323703" y="1899680"/>
                  <a:pt x="2168592" y="1926392"/>
                  <a:pt x="1968545" y="1903844"/>
                </a:cubicBezTo>
                <a:cubicBezTo>
                  <a:pt x="1768498" y="1881296"/>
                  <a:pt x="1729369" y="1912888"/>
                  <a:pt x="1527320" y="1903844"/>
                </a:cubicBezTo>
                <a:cubicBezTo>
                  <a:pt x="1325272" y="1894800"/>
                  <a:pt x="1203317" y="1910133"/>
                  <a:pt x="969727" y="1903844"/>
                </a:cubicBezTo>
                <a:lnTo>
                  <a:pt x="969727" y="1903844"/>
                </a:lnTo>
                <a:cubicBezTo>
                  <a:pt x="763239" y="1900677"/>
                  <a:pt x="457191" y="1919851"/>
                  <a:pt x="317314" y="1903844"/>
                </a:cubicBezTo>
                <a:cubicBezTo>
                  <a:pt x="137398" y="1903942"/>
                  <a:pt x="2441" y="1756751"/>
                  <a:pt x="0" y="1586530"/>
                </a:cubicBezTo>
                <a:lnTo>
                  <a:pt x="0" y="1586537"/>
                </a:lnTo>
                <a:cubicBezTo>
                  <a:pt x="-100685" y="1536257"/>
                  <a:pt x="-351293" y="1413306"/>
                  <a:pt x="-459311" y="1392773"/>
                </a:cubicBezTo>
                <a:cubicBezTo>
                  <a:pt x="-567329" y="1372240"/>
                  <a:pt x="-760563" y="1251386"/>
                  <a:pt x="-853626" y="1226428"/>
                </a:cubicBezTo>
                <a:cubicBezTo>
                  <a:pt x="-946689" y="1201470"/>
                  <a:pt x="-1139784" y="1083562"/>
                  <a:pt x="-1299938" y="1038147"/>
                </a:cubicBezTo>
                <a:cubicBezTo>
                  <a:pt x="-1072189" y="1051931"/>
                  <a:pt x="-833547" y="1086545"/>
                  <a:pt x="-662968" y="1073637"/>
                </a:cubicBezTo>
                <a:cubicBezTo>
                  <a:pt x="-492389" y="1060730"/>
                  <a:pt x="-297609" y="1094056"/>
                  <a:pt x="0" y="1110576"/>
                </a:cubicBezTo>
                <a:cubicBezTo>
                  <a:pt x="7280" y="983904"/>
                  <a:pt x="-17601" y="901510"/>
                  <a:pt x="0" y="737743"/>
                </a:cubicBezTo>
                <a:cubicBezTo>
                  <a:pt x="17601" y="573976"/>
                  <a:pt x="-10234" y="468617"/>
                  <a:pt x="0" y="317314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 w="19050">
            <a:solidFill>
              <a:srgbClr val="DC5A3C"/>
            </a:solidFill>
            <a:extLst>
              <a:ext uri="{C807C97D-BFC1-408E-A445-0C87EB9F89A2}">
                <ask:lineSketchStyleProps xmlns="" xmlns:ask="http://schemas.microsoft.com/office/drawing/2018/sketchyshapes" sd="2302018887">
                  <a:prstGeom prst="wedgeRoundRectCallout">
                    <a:avLst>
                      <a:gd name="adj1" fmla="val -72342"/>
                      <a:gd name="adj2" fmla="val 4529"/>
                      <a:gd name="adj3" fmla="val 16667"/>
                    </a:avLst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0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어떤 느낌이 들었나요</a:t>
            </a:r>
            <a:r>
              <a:rPr lang="en-US" altLang="ko-KR" sz="30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8022684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gGrid">
          <a:fgClr>
            <a:schemeClr val="accent2">
              <a:lumMod val="20000"/>
              <a:lumOff val="8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="" xmlns:a16="http://schemas.microsoft.com/office/drawing/2014/main" id="{2FFC36C0-F120-44C0-8E71-5A9833E62313}"/>
              </a:ext>
            </a:extLst>
          </p:cNvPr>
          <p:cNvSpPr/>
          <p:nvPr/>
        </p:nvSpPr>
        <p:spPr>
          <a:xfrm>
            <a:off x="1552859" y="2302576"/>
            <a:ext cx="9086281" cy="3458285"/>
          </a:xfrm>
          <a:custGeom>
            <a:avLst/>
            <a:gdLst>
              <a:gd name="connsiteX0" fmla="*/ 0 w 9086281"/>
              <a:gd name="connsiteY0" fmla="*/ 356930 h 3458285"/>
              <a:gd name="connsiteX1" fmla="*/ 356930 w 9086281"/>
              <a:gd name="connsiteY1" fmla="*/ 0 h 3458285"/>
              <a:gd name="connsiteX2" fmla="*/ 1138356 w 9086281"/>
              <a:gd name="connsiteY2" fmla="*/ 0 h 3458285"/>
              <a:gd name="connsiteX3" fmla="*/ 1752334 w 9086281"/>
              <a:gd name="connsiteY3" fmla="*/ 0 h 3458285"/>
              <a:gd name="connsiteX4" fmla="*/ 2366311 w 9086281"/>
              <a:gd name="connsiteY4" fmla="*/ 0 h 3458285"/>
              <a:gd name="connsiteX5" fmla="*/ 2896564 w 9086281"/>
              <a:gd name="connsiteY5" fmla="*/ 0 h 3458285"/>
              <a:gd name="connsiteX6" fmla="*/ 3426818 w 9086281"/>
              <a:gd name="connsiteY6" fmla="*/ 0 h 3458285"/>
              <a:gd name="connsiteX7" fmla="*/ 3957071 w 9086281"/>
              <a:gd name="connsiteY7" fmla="*/ 0 h 3458285"/>
              <a:gd name="connsiteX8" fmla="*/ 4403600 w 9086281"/>
              <a:gd name="connsiteY8" fmla="*/ 0 h 3458285"/>
              <a:gd name="connsiteX9" fmla="*/ 4933853 w 9086281"/>
              <a:gd name="connsiteY9" fmla="*/ 0 h 3458285"/>
              <a:gd name="connsiteX10" fmla="*/ 5547831 w 9086281"/>
              <a:gd name="connsiteY10" fmla="*/ 0 h 3458285"/>
              <a:gd name="connsiteX11" fmla="*/ 6245533 w 9086281"/>
              <a:gd name="connsiteY11" fmla="*/ 0 h 3458285"/>
              <a:gd name="connsiteX12" fmla="*/ 6775786 w 9086281"/>
              <a:gd name="connsiteY12" fmla="*/ 0 h 3458285"/>
              <a:gd name="connsiteX13" fmla="*/ 7306039 w 9086281"/>
              <a:gd name="connsiteY13" fmla="*/ 0 h 3458285"/>
              <a:gd name="connsiteX14" fmla="*/ 7752569 w 9086281"/>
              <a:gd name="connsiteY14" fmla="*/ 0 h 3458285"/>
              <a:gd name="connsiteX15" fmla="*/ 8729351 w 9086281"/>
              <a:gd name="connsiteY15" fmla="*/ 0 h 3458285"/>
              <a:gd name="connsiteX16" fmla="*/ 9086281 w 9086281"/>
              <a:gd name="connsiteY16" fmla="*/ 356930 h 3458285"/>
              <a:gd name="connsiteX17" fmla="*/ 9086281 w 9086281"/>
              <a:gd name="connsiteY17" fmla="*/ 1097925 h 3458285"/>
              <a:gd name="connsiteX18" fmla="*/ 9086281 w 9086281"/>
              <a:gd name="connsiteY18" fmla="*/ 1784031 h 3458285"/>
              <a:gd name="connsiteX19" fmla="*/ 9086281 w 9086281"/>
              <a:gd name="connsiteY19" fmla="*/ 2415249 h 3458285"/>
              <a:gd name="connsiteX20" fmla="*/ 9086281 w 9086281"/>
              <a:gd name="connsiteY20" fmla="*/ 3101355 h 3458285"/>
              <a:gd name="connsiteX21" fmla="*/ 8729351 w 9086281"/>
              <a:gd name="connsiteY21" fmla="*/ 3458285 h 3458285"/>
              <a:gd name="connsiteX22" fmla="*/ 8115373 w 9086281"/>
              <a:gd name="connsiteY22" fmla="*/ 3458285 h 3458285"/>
              <a:gd name="connsiteX23" fmla="*/ 7585120 w 9086281"/>
              <a:gd name="connsiteY23" fmla="*/ 3458285 h 3458285"/>
              <a:gd name="connsiteX24" fmla="*/ 6887418 w 9086281"/>
              <a:gd name="connsiteY24" fmla="*/ 3458285 h 3458285"/>
              <a:gd name="connsiteX25" fmla="*/ 6357165 w 9086281"/>
              <a:gd name="connsiteY25" fmla="*/ 3458285 h 3458285"/>
              <a:gd name="connsiteX26" fmla="*/ 5575739 w 9086281"/>
              <a:gd name="connsiteY26" fmla="*/ 3458285 h 3458285"/>
              <a:gd name="connsiteX27" fmla="*/ 4878037 w 9086281"/>
              <a:gd name="connsiteY27" fmla="*/ 3458285 h 3458285"/>
              <a:gd name="connsiteX28" fmla="*/ 4264060 w 9086281"/>
              <a:gd name="connsiteY28" fmla="*/ 3458285 h 3458285"/>
              <a:gd name="connsiteX29" fmla="*/ 3650082 w 9086281"/>
              <a:gd name="connsiteY29" fmla="*/ 3458285 h 3458285"/>
              <a:gd name="connsiteX30" fmla="*/ 2784932 w 9086281"/>
              <a:gd name="connsiteY30" fmla="*/ 3458285 h 3458285"/>
              <a:gd name="connsiteX31" fmla="*/ 2170955 w 9086281"/>
              <a:gd name="connsiteY31" fmla="*/ 3458285 h 3458285"/>
              <a:gd name="connsiteX32" fmla="*/ 1724425 w 9086281"/>
              <a:gd name="connsiteY32" fmla="*/ 3458285 h 3458285"/>
              <a:gd name="connsiteX33" fmla="*/ 1110448 w 9086281"/>
              <a:gd name="connsiteY33" fmla="*/ 3458285 h 3458285"/>
              <a:gd name="connsiteX34" fmla="*/ 356930 w 9086281"/>
              <a:gd name="connsiteY34" fmla="*/ 3458285 h 3458285"/>
              <a:gd name="connsiteX35" fmla="*/ 0 w 9086281"/>
              <a:gd name="connsiteY35" fmla="*/ 3101355 h 3458285"/>
              <a:gd name="connsiteX36" fmla="*/ 0 w 9086281"/>
              <a:gd name="connsiteY36" fmla="*/ 2415249 h 3458285"/>
              <a:gd name="connsiteX37" fmla="*/ 0 w 9086281"/>
              <a:gd name="connsiteY37" fmla="*/ 1729143 h 3458285"/>
              <a:gd name="connsiteX38" fmla="*/ 0 w 9086281"/>
              <a:gd name="connsiteY38" fmla="*/ 1097925 h 3458285"/>
              <a:gd name="connsiteX39" fmla="*/ 0 w 9086281"/>
              <a:gd name="connsiteY39" fmla="*/ 356930 h 34582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9086281" h="3458285" fill="none" extrusionOk="0">
                <a:moveTo>
                  <a:pt x="0" y="356930"/>
                </a:moveTo>
                <a:cubicBezTo>
                  <a:pt x="4822" y="121468"/>
                  <a:pt x="122873" y="20348"/>
                  <a:pt x="356930" y="0"/>
                </a:cubicBezTo>
                <a:cubicBezTo>
                  <a:pt x="633402" y="-16712"/>
                  <a:pt x="913914" y="26756"/>
                  <a:pt x="1138356" y="0"/>
                </a:cubicBezTo>
                <a:cubicBezTo>
                  <a:pt x="1362798" y="-26756"/>
                  <a:pt x="1537126" y="25856"/>
                  <a:pt x="1752334" y="0"/>
                </a:cubicBezTo>
                <a:cubicBezTo>
                  <a:pt x="1967542" y="-25856"/>
                  <a:pt x="2184450" y="4349"/>
                  <a:pt x="2366311" y="0"/>
                </a:cubicBezTo>
                <a:cubicBezTo>
                  <a:pt x="2548172" y="-4349"/>
                  <a:pt x="2727587" y="19995"/>
                  <a:pt x="2896564" y="0"/>
                </a:cubicBezTo>
                <a:cubicBezTo>
                  <a:pt x="3065541" y="-19995"/>
                  <a:pt x="3219710" y="19154"/>
                  <a:pt x="3426818" y="0"/>
                </a:cubicBezTo>
                <a:cubicBezTo>
                  <a:pt x="3633926" y="-19154"/>
                  <a:pt x="3699601" y="-11371"/>
                  <a:pt x="3957071" y="0"/>
                </a:cubicBezTo>
                <a:cubicBezTo>
                  <a:pt x="4214541" y="11371"/>
                  <a:pt x="4262094" y="-4669"/>
                  <a:pt x="4403600" y="0"/>
                </a:cubicBezTo>
                <a:cubicBezTo>
                  <a:pt x="4545106" y="4669"/>
                  <a:pt x="4697862" y="-6620"/>
                  <a:pt x="4933853" y="0"/>
                </a:cubicBezTo>
                <a:cubicBezTo>
                  <a:pt x="5169844" y="6620"/>
                  <a:pt x="5424649" y="29807"/>
                  <a:pt x="5547831" y="0"/>
                </a:cubicBezTo>
                <a:cubicBezTo>
                  <a:pt x="5671013" y="-29807"/>
                  <a:pt x="5977949" y="9012"/>
                  <a:pt x="6245533" y="0"/>
                </a:cubicBezTo>
                <a:cubicBezTo>
                  <a:pt x="6513117" y="-9012"/>
                  <a:pt x="6558713" y="16229"/>
                  <a:pt x="6775786" y="0"/>
                </a:cubicBezTo>
                <a:cubicBezTo>
                  <a:pt x="6992859" y="-16229"/>
                  <a:pt x="7079159" y="-9832"/>
                  <a:pt x="7306039" y="0"/>
                </a:cubicBezTo>
                <a:cubicBezTo>
                  <a:pt x="7532919" y="9832"/>
                  <a:pt x="7662645" y="-4416"/>
                  <a:pt x="7752569" y="0"/>
                </a:cubicBezTo>
                <a:cubicBezTo>
                  <a:pt x="7842493" y="4416"/>
                  <a:pt x="8390776" y="19674"/>
                  <a:pt x="8729351" y="0"/>
                </a:cubicBezTo>
                <a:cubicBezTo>
                  <a:pt x="8949579" y="26927"/>
                  <a:pt x="9053347" y="145593"/>
                  <a:pt x="9086281" y="356930"/>
                </a:cubicBezTo>
                <a:cubicBezTo>
                  <a:pt x="9093413" y="606390"/>
                  <a:pt x="9091287" y="746636"/>
                  <a:pt x="9086281" y="1097925"/>
                </a:cubicBezTo>
                <a:cubicBezTo>
                  <a:pt x="9081275" y="1449215"/>
                  <a:pt x="9115075" y="1520701"/>
                  <a:pt x="9086281" y="1784031"/>
                </a:cubicBezTo>
                <a:cubicBezTo>
                  <a:pt x="9057487" y="2047361"/>
                  <a:pt x="9077156" y="2285668"/>
                  <a:pt x="9086281" y="2415249"/>
                </a:cubicBezTo>
                <a:cubicBezTo>
                  <a:pt x="9095406" y="2544830"/>
                  <a:pt x="9076541" y="2962666"/>
                  <a:pt x="9086281" y="3101355"/>
                </a:cubicBezTo>
                <a:cubicBezTo>
                  <a:pt x="9094320" y="3319352"/>
                  <a:pt x="8897333" y="3441587"/>
                  <a:pt x="8729351" y="3458285"/>
                </a:cubicBezTo>
                <a:cubicBezTo>
                  <a:pt x="8579705" y="3454873"/>
                  <a:pt x="8360217" y="3441083"/>
                  <a:pt x="8115373" y="3458285"/>
                </a:cubicBezTo>
                <a:cubicBezTo>
                  <a:pt x="7870529" y="3475487"/>
                  <a:pt x="7743636" y="3431822"/>
                  <a:pt x="7585120" y="3458285"/>
                </a:cubicBezTo>
                <a:cubicBezTo>
                  <a:pt x="7426604" y="3484748"/>
                  <a:pt x="7172243" y="3429899"/>
                  <a:pt x="6887418" y="3458285"/>
                </a:cubicBezTo>
                <a:cubicBezTo>
                  <a:pt x="6602593" y="3486671"/>
                  <a:pt x="6519111" y="3434543"/>
                  <a:pt x="6357165" y="3458285"/>
                </a:cubicBezTo>
                <a:cubicBezTo>
                  <a:pt x="6195219" y="3482027"/>
                  <a:pt x="5779337" y="3482647"/>
                  <a:pt x="5575739" y="3458285"/>
                </a:cubicBezTo>
                <a:cubicBezTo>
                  <a:pt x="5372141" y="3433923"/>
                  <a:pt x="5079065" y="3478118"/>
                  <a:pt x="4878037" y="3458285"/>
                </a:cubicBezTo>
                <a:cubicBezTo>
                  <a:pt x="4677009" y="3438452"/>
                  <a:pt x="4540962" y="3459673"/>
                  <a:pt x="4264060" y="3458285"/>
                </a:cubicBezTo>
                <a:cubicBezTo>
                  <a:pt x="3987158" y="3456897"/>
                  <a:pt x="3787590" y="3456370"/>
                  <a:pt x="3650082" y="3458285"/>
                </a:cubicBezTo>
                <a:cubicBezTo>
                  <a:pt x="3512574" y="3460200"/>
                  <a:pt x="3207111" y="3422366"/>
                  <a:pt x="2784932" y="3458285"/>
                </a:cubicBezTo>
                <a:cubicBezTo>
                  <a:pt x="2362753" y="3494205"/>
                  <a:pt x="2464690" y="3459258"/>
                  <a:pt x="2170955" y="3458285"/>
                </a:cubicBezTo>
                <a:cubicBezTo>
                  <a:pt x="1877220" y="3457312"/>
                  <a:pt x="1860845" y="3457076"/>
                  <a:pt x="1724425" y="3458285"/>
                </a:cubicBezTo>
                <a:cubicBezTo>
                  <a:pt x="1588005" y="3459495"/>
                  <a:pt x="1342690" y="3479398"/>
                  <a:pt x="1110448" y="3458285"/>
                </a:cubicBezTo>
                <a:cubicBezTo>
                  <a:pt x="878206" y="3437172"/>
                  <a:pt x="553438" y="3463757"/>
                  <a:pt x="356930" y="3458285"/>
                </a:cubicBezTo>
                <a:cubicBezTo>
                  <a:pt x="191389" y="3460207"/>
                  <a:pt x="24625" y="3273171"/>
                  <a:pt x="0" y="3101355"/>
                </a:cubicBezTo>
                <a:cubicBezTo>
                  <a:pt x="-33493" y="2829548"/>
                  <a:pt x="-23883" y="2556668"/>
                  <a:pt x="0" y="2415249"/>
                </a:cubicBezTo>
                <a:cubicBezTo>
                  <a:pt x="23883" y="2273830"/>
                  <a:pt x="-25094" y="1968777"/>
                  <a:pt x="0" y="1729143"/>
                </a:cubicBezTo>
                <a:cubicBezTo>
                  <a:pt x="25094" y="1489509"/>
                  <a:pt x="30970" y="1403176"/>
                  <a:pt x="0" y="1097925"/>
                </a:cubicBezTo>
                <a:cubicBezTo>
                  <a:pt x="-30970" y="792674"/>
                  <a:pt x="-7925" y="531826"/>
                  <a:pt x="0" y="356930"/>
                </a:cubicBezTo>
                <a:close/>
              </a:path>
              <a:path w="9086281" h="3458285" stroke="0" extrusionOk="0">
                <a:moveTo>
                  <a:pt x="0" y="356930"/>
                </a:moveTo>
                <a:cubicBezTo>
                  <a:pt x="-8133" y="195708"/>
                  <a:pt x="132869" y="497"/>
                  <a:pt x="356930" y="0"/>
                </a:cubicBezTo>
                <a:cubicBezTo>
                  <a:pt x="497281" y="-7119"/>
                  <a:pt x="753449" y="12407"/>
                  <a:pt x="887183" y="0"/>
                </a:cubicBezTo>
                <a:cubicBezTo>
                  <a:pt x="1020917" y="-12407"/>
                  <a:pt x="1220450" y="-16483"/>
                  <a:pt x="1333712" y="0"/>
                </a:cubicBezTo>
                <a:cubicBezTo>
                  <a:pt x="1446974" y="16483"/>
                  <a:pt x="1602908" y="9515"/>
                  <a:pt x="1780242" y="0"/>
                </a:cubicBezTo>
                <a:cubicBezTo>
                  <a:pt x="1957576" y="-9515"/>
                  <a:pt x="2098260" y="-20526"/>
                  <a:pt x="2310495" y="0"/>
                </a:cubicBezTo>
                <a:cubicBezTo>
                  <a:pt x="2522730" y="20526"/>
                  <a:pt x="2894905" y="27817"/>
                  <a:pt x="3175645" y="0"/>
                </a:cubicBezTo>
                <a:cubicBezTo>
                  <a:pt x="3456385" y="-27817"/>
                  <a:pt x="3767408" y="36410"/>
                  <a:pt x="4040795" y="0"/>
                </a:cubicBezTo>
                <a:cubicBezTo>
                  <a:pt x="4314182" y="-36410"/>
                  <a:pt x="4324628" y="-14265"/>
                  <a:pt x="4487324" y="0"/>
                </a:cubicBezTo>
                <a:cubicBezTo>
                  <a:pt x="4650020" y="14265"/>
                  <a:pt x="4968407" y="-28184"/>
                  <a:pt x="5268750" y="0"/>
                </a:cubicBezTo>
                <a:cubicBezTo>
                  <a:pt x="5569093" y="28184"/>
                  <a:pt x="5753506" y="2424"/>
                  <a:pt x="5882728" y="0"/>
                </a:cubicBezTo>
                <a:cubicBezTo>
                  <a:pt x="6011950" y="-2424"/>
                  <a:pt x="6467354" y="31693"/>
                  <a:pt x="6664154" y="0"/>
                </a:cubicBezTo>
                <a:cubicBezTo>
                  <a:pt x="6860954" y="-31693"/>
                  <a:pt x="7145872" y="14508"/>
                  <a:pt x="7361856" y="0"/>
                </a:cubicBezTo>
                <a:cubicBezTo>
                  <a:pt x="7577840" y="-14508"/>
                  <a:pt x="7595616" y="12957"/>
                  <a:pt x="7808385" y="0"/>
                </a:cubicBezTo>
                <a:cubicBezTo>
                  <a:pt x="8021154" y="-12957"/>
                  <a:pt x="8290622" y="13215"/>
                  <a:pt x="8729351" y="0"/>
                </a:cubicBezTo>
                <a:cubicBezTo>
                  <a:pt x="8898564" y="-14641"/>
                  <a:pt x="9066875" y="154668"/>
                  <a:pt x="9086281" y="356930"/>
                </a:cubicBezTo>
                <a:cubicBezTo>
                  <a:pt x="9072965" y="561398"/>
                  <a:pt x="9089129" y="689215"/>
                  <a:pt x="9086281" y="988148"/>
                </a:cubicBezTo>
                <a:cubicBezTo>
                  <a:pt x="9083433" y="1287081"/>
                  <a:pt x="9108400" y="1439687"/>
                  <a:pt x="9086281" y="1591921"/>
                </a:cubicBezTo>
                <a:cubicBezTo>
                  <a:pt x="9064162" y="1744155"/>
                  <a:pt x="9120741" y="2118725"/>
                  <a:pt x="9086281" y="2332916"/>
                </a:cubicBezTo>
                <a:cubicBezTo>
                  <a:pt x="9051821" y="2547108"/>
                  <a:pt x="9091293" y="2766635"/>
                  <a:pt x="9086281" y="3101355"/>
                </a:cubicBezTo>
                <a:cubicBezTo>
                  <a:pt x="9128495" y="3280038"/>
                  <a:pt x="8939307" y="3470403"/>
                  <a:pt x="8729351" y="3458285"/>
                </a:cubicBezTo>
                <a:cubicBezTo>
                  <a:pt x="8556052" y="3458519"/>
                  <a:pt x="8501620" y="3460343"/>
                  <a:pt x="8282822" y="3458285"/>
                </a:cubicBezTo>
                <a:cubicBezTo>
                  <a:pt x="8064024" y="3456227"/>
                  <a:pt x="7907088" y="3486231"/>
                  <a:pt x="7668844" y="3458285"/>
                </a:cubicBezTo>
                <a:cubicBezTo>
                  <a:pt x="7430600" y="3430339"/>
                  <a:pt x="7215980" y="3476932"/>
                  <a:pt x="6803694" y="3458285"/>
                </a:cubicBezTo>
                <a:cubicBezTo>
                  <a:pt x="6391408" y="3439639"/>
                  <a:pt x="6307689" y="3432925"/>
                  <a:pt x="5938544" y="3458285"/>
                </a:cubicBezTo>
                <a:cubicBezTo>
                  <a:pt x="5569399" y="3483646"/>
                  <a:pt x="5619393" y="3446135"/>
                  <a:pt x="5492015" y="3458285"/>
                </a:cubicBezTo>
                <a:cubicBezTo>
                  <a:pt x="5364637" y="3470435"/>
                  <a:pt x="4857838" y="3435467"/>
                  <a:pt x="4626865" y="3458285"/>
                </a:cubicBezTo>
                <a:cubicBezTo>
                  <a:pt x="4395892" y="3481104"/>
                  <a:pt x="4003617" y="3474046"/>
                  <a:pt x="3845439" y="3458285"/>
                </a:cubicBezTo>
                <a:cubicBezTo>
                  <a:pt x="3687261" y="3442524"/>
                  <a:pt x="3326525" y="3496115"/>
                  <a:pt x="3064013" y="3458285"/>
                </a:cubicBezTo>
                <a:cubicBezTo>
                  <a:pt x="2801501" y="3420455"/>
                  <a:pt x="2695594" y="3464845"/>
                  <a:pt x="2366311" y="3458285"/>
                </a:cubicBezTo>
                <a:cubicBezTo>
                  <a:pt x="2037028" y="3451725"/>
                  <a:pt x="1756031" y="3486542"/>
                  <a:pt x="1501161" y="3458285"/>
                </a:cubicBezTo>
                <a:cubicBezTo>
                  <a:pt x="1246291" y="3430029"/>
                  <a:pt x="818565" y="3454394"/>
                  <a:pt x="356930" y="3458285"/>
                </a:cubicBezTo>
                <a:cubicBezTo>
                  <a:pt x="152881" y="3469644"/>
                  <a:pt x="46995" y="3304837"/>
                  <a:pt x="0" y="3101355"/>
                </a:cubicBezTo>
                <a:cubicBezTo>
                  <a:pt x="-15898" y="2775086"/>
                  <a:pt x="25766" y="2571038"/>
                  <a:pt x="0" y="2387805"/>
                </a:cubicBezTo>
                <a:cubicBezTo>
                  <a:pt x="-25766" y="2204572"/>
                  <a:pt x="30979" y="1985431"/>
                  <a:pt x="0" y="1729143"/>
                </a:cubicBezTo>
                <a:cubicBezTo>
                  <a:pt x="-30979" y="1472855"/>
                  <a:pt x="21686" y="1196621"/>
                  <a:pt x="0" y="1043036"/>
                </a:cubicBezTo>
                <a:cubicBezTo>
                  <a:pt x="-21686" y="889451"/>
                  <a:pt x="21586" y="545243"/>
                  <a:pt x="0" y="356930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 w="19050">
            <a:solidFill>
              <a:srgbClr val="DC5A3C"/>
            </a:solidFill>
            <a:extLst>
              <a:ext uri="{C807C97D-BFC1-408E-A445-0C87EB9F89A2}">
                <ask:lineSketchStyleProps xmlns="" xmlns:ask="http://schemas.microsoft.com/office/drawing/2018/sketchyshapes" sd="3936736760">
                  <a:prstGeom prst="roundRect">
                    <a:avLst>
                      <a:gd name="adj" fmla="val 10321"/>
                    </a:avLst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4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배려와 이해의</a:t>
            </a:r>
            <a:endParaRPr lang="en-US" altLang="ko-KR" sz="4400" dirty="0">
              <a:solidFill>
                <a:schemeClr val="tx1"/>
              </a:solidFill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  <a:p>
            <a:pPr algn="ctr"/>
            <a:r>
              <a:rPr lang="ko-KR" altLang="en-US" sz="44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사탕 바구니 만들기</a:t>
            </a:r>
          </a:p>
        </p:txBody>
      </p:sp>
      <p:pic>
        <p:nvPicPr>
          <p:cNvPr id="7" name="그림 6">
            <a:extLst>
              <a:ext uri="{FF2B5EF4-FFF2-40B4-BE49-F238E27FC236}">
                <a16:creationId xmlns="" xmlns:a16="http://schemas.microsoft.com/office/drawing/2014/main" id="{70371567-0369-4688-A992-842A4706453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27" t="15168" r="9399" b="14370"/>
          <a:stretch/>
        </p:blipFill>
        <p:spPr>
          <a:xfrm>
            <a:off x="596022" y="4361437"/>
            <a:ext cx="2946074" cy="1952388"/>
          </a:xfrm>
          <a:prstGeom prst="rect">
            <a:avLst/>
          </a:prstGeom>
        </p:spPr>
      </p:pic>
      <p:pic>
        <p:nvPicPr>
          <p:cNvPr id="6" name="그림 5" descr="플레이트, 그리기, 모니터, 컴퓨터이(가) 표시된 사진&#10;&#10;자동 생성된 설명">
            <a:extLst>
              <a:ext uri="{FF2B5EF4-FFF2-40B4-BE49-F238E27FC236}">
                <a16:creationId xmlns="" xmlns:a16="http://schemas.microsoft.com/office/drawing/2014/main" id="{3BF00694-C608-43AA-9EC0-CC8972F8E83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2163" y="755846"/>
            <a:ext cx="6547671" cy="13229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1411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gGrid">
          <a:fgClr>
            <a:schemeClr val="accent2">
              <a:lumMod val="20000"/>
              <a:lumOff val="8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="" xmlns:a16="http://schemas.microsoft.com/office/drawing/2014/main" id="{2FFC36C0-F120-44C0-8E71-5A9833E62313}"/>
              </a:ext>
            </a:extLst>
          </p:cNvPr>
          <p:cNvSpPr/>
          <p:nvPr/>
        </p:nvSpPr>
        <p:spPr>
          <a:xfrm>
            <a:off x="1552859" y="2302576"/>
            <a:ext cx="9086281" cy="3458285"/>
          </a:xfrm>
          <a:custGeom>
            <a:avLst/>
            <a:gdLst>
              <a:gd name="connsiteX0" fmla="*/ 0 w 9086281"/>
              <a:gd name="connsiteY0" fmla="*/ 356930 h 3458285"/>
              <a:gd name="connsiteX1" fmla="*/ 356930 w 9086281"/>
              <a:gd name="connsiteY1" fmla="*/ 0 h 3458285"/>
              <a:gd name="connsiteX2" fmla="*/ 1138356 w 9086281"/>
              <a:gd name="connsiteY2" fmla="*/ 0 h 3458285"/>
              <a:gd name="connsiteX3" fmla="*/ 1752334 w 9086281"/>
              <a:gd name="connsiteY3" fmla="*/ 0 h 3458285"/>
              <a:gd name="connsiteX4" fmla="*/ 2366311 w 9086281"/>
              <a:gd name="connsiteY4" fmla="*/ 0 h 3458285"/>
              <a:gd name="connsiteX5" fmla="*/ 2896564 w 9086281"/>
              <a:gd name="connsiteY5" fmla="*/ 0 h 3458285"/>
              <a:gd name="connsiteX6" fmla="*/ 3426818 w 9086281"/>
              <a:gd name="connsiteY6" fmla="*/ 0 h 3458285"/>
              <a:gd name="connsiteX7" fmla="*/ 3957071 w 9086281"/>
              <a:gd name="connsiteY7" fmla="*/ 0 h 3458285"/>
              <a:gd name="connsiteX8" fmla="*/ 4403600 w 9086281"/>
              <a:gd name="connsiteY8" fmla="*/ 0 h 3458285"/>
              <a:gd name="connsiteX9" fmla="*/ 4933853 w 9086281"/>
              <a:gd name="connsiteY9" fmla="*/ 0 h 3458285"/>
              <a:gd name="connsiteX10" fmla="*/ 5547831 w 9086281"/>
              <a:gd name="connsiteY10" fmla="*/ 0 h 3458285"/>
              <a:gd name="connsiteX11" fmla="*/ 6245533 w 9086281"/>
              <a:gd name="connsiteY11" fmla="*/ 0 h 3458285"/>
              <a:gd name="connsiteX12" fmla="*/ 6775786 w 9086281"/>
              <a:gd name="connsiteY12" fmla="*/ 0 h 3458285"/>
              <a:gd name="connsiteX13" fmla="*/ 7306039 w 9086281"/>
              <a:gd name="connsiteY13" fmla="*/ 0 h 3458285"/>
              <a:gd name="connsiteX14" fmla="*/ 7752569 w 9086281"/>
              <a:gd name="connsiteY14" fmla="*/ 0 h 3458285"/>
              <a:gd name="connsiteX15" fmla="*/ 8729351 w 9086281"/>
              <a:gd name="connsiteY15" fmla="*/ 0 h 3458285"/>
              <a:gd name="connsiteX16" fmla="*/ 9086281 w 9086281"/>
              <a:gd name="connsiteY16" fmla="*/ 356930 h 3458285"/>
              <a:gd name="connsiteX17" fmla="*/ 9086281 w 9086281"/>
              <a:gd name="connsiteY17" fmla="*/ 1097925 h 3458285"/>
              <a:gd name="connsiteX18" fmla="*/ 9086281 w 9086281"/>
              <a:gd name="connsiteY18" fmla="*/ 1784031 h 3458285"/>
              <a:gd name="connsiteX19" fmla="*/ 9086281 w 9086281"/>
              <a:gd name="connsiteY19" fmla="*/ 2415249 h 3458285"/>
              <a:gd name="connsiteX20" fmla="*/ 9086281 w 9086281"/>
              <a:gd name="connsiteY20" fmla="*/ 3101355 h 3458285"/>
              <a:gd name="connsiteX21" fmla="*/ 8729351 w 9086281"/>
              <a:gd name="connsiteY21" fmla="*/ 3458285 h 3458285"/>
              <a:gd name="connsiteX22" fmla="*/ 8115373 w 9086281"/>
              <a:gd name="connsiteY22" fmla="*/ 3458285 h 3458285"/>
              <a:gd name="connsiteX23" fmla="*/ 7585120 w 9086281"/>
              <a:gd name="connsiteY23" fmla="*/ 3458285 h 3458285"/>
              <a:gd name="connsiteX24" fmla="*/ 6887418 w 9086281"/>
              <a:gd name="connsiteY24" fmla="*/ 3458285 h 3458285"/>
              <a:gd name="connsiteX25" fmla="*/ 6357165 w 9086281"/>
              <a:gd name="connsiteY25" fmla="*/ 3458285 h 3458285"/>
              <a:gd name="connsiteX26" fmla="*/ 5575739 w 9086281"/>
              <a:gd name="connsiteY26" fmla="*/ 3458285 h 3458285"/>
              <a:gd name="connsiteX27" fmla="*/ 4878037 w 9086281"/>
              <a:gd name="connsiteY27" fmla="*/ 3458285 h 3458285"/>
              <a:gd name="connsiteX28" fmla="*/ 4264060 w 9086281"/>
              <a:gd name="connsiteY28" fmla="*/ 3458285 h 3458285"/>
              <a:gd name="connsiteX29" fmla="*/ 3650082 w 9086281"/>
              <a:gd name="connsiteY29" fmla="*/ 3458285 h 3458285"/>
              <a:gd name="connsiteX30" fmla="*/ 2784932 w 9086281"/>
              <a:gd name="connsiteY30" fmla="*/ 3458285 h 3458285"/>
              <a:gd name="connsiteX31" fmla="*/ 2170955 w 9086281"/>
              <a:gd name="connsiteY31" fmla="*/ 3458285 h 3458285"/>
              <a:gd name="connsiteX32" fmla="*/ 1724425 w 9086281"/>
              <a:gd name="connsiteY32" fmla="*/ 3458285 h 3458285"/>
              <a:gd name="connsiteX33" fmla="*/ 1110448 w 9086281"/>
              <a:gd name="connsiteY33" fmla="*/ 3458285 h 3458285"/>
              <a:gd name="connsiteX34" fmla="*/ 356930 w 9086281"/>
              <a:gd name="connsiteY34" fmla="*/ 3458285 h 3458285"/>
              <a:gd name="connsiteX35" fmla="*/ 0 w 9086281"/>
              <a:gd name="connsiteY35" fmla="*/ 3101355 h 3458285"/>
              <a:gd name="connsiteX36" fmla="*/ 0 w 9086281"/>
              <a:gd name="connsiteY36" fmla="*/ 2415249 h 3458285"/>
              <a:gd name="connsiteX37" fmla="*/ 0 w 9086281"/>
              <a:gd name="connsiteY37" fmla="*/ 1729143 h 3458285"/>
              <a:gd name="connsiteX38" fmla="*/ 0 w 9086281"/>
              <a:gd name="connsiteY38" fmla="*/ 1097925 h 3458285"/>
              <a:gd name="connsiteX39" fmla="*/ 0 w 9086281"/>
              <a:gd name="connsiteY39" fmla="*/ 356930 h 34582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9086281" h="3458285" fill="none" extrusionOk="0">
                <a:moveTo>
                  <a:pt x="0" y="356930"/>
                </a:moveTo>
                <a:cubicBezTo>
                  <a:pt x="4822" y="121468"/>
                  <a:pt x="122873" y="20348"/>
                  <a:pt x="356930" y="0"/>
                </a:cubicBezTo>
                <a:cubicBezTo>
                  <a:pt x="633402" y="-16712"/>
                  <a:pt x="913914" y="26756"/>
                  <a:pt x="1138356" y="0"/>
                </a:cubicBezTo>
                <a:cubicBezTo>
                  <a:pt x="1362798" y="-26756"/>
                  <a:pt x="1537126" y="25856"/>
                  <a:pt x="1752334" y="0"/>
                </a:cubicBezTo>
                <a:cubicBezTo>
                  <a:pt x="1967542" y="-25856"/>
                  <a:pt x="2184450" y="4349"/>
                  <a:pt x="2366311" y="0"/>
                </a:cubicBezTo>
                <a:cubicBezTo>
                  <a:pt x="2548172" y="-4349"/>
                  <a:pt x="2727587" y="19995"/>
                  <a:pt x="2896564" y="0"/>
                </a:cubicBezTo>
                <a:cubicBezTo>
                  <a:pt x="3065541" y="-19995"/>
                  <a:pt x="3219710" y="19154"/>
                  <a:pt x="3426818" y="0"/>
                </a:cubicBezTo>
                <a:cubicBezTo>
                  <a:pt x="3633926" y="-19154"/>
                  <a:pt x="3699601" y="-11371"/>
                  <a:pt x="3957071" y="0"/>
                </a:cubicBezTo>
                <a:cubicBezTo>
                  <a:pt x="4214541" y="11371"/>
                  <a:pt x="4262094" y="-4669"/>
                  <a:pt x="4403600" y="0"/>
                </a:cubicBezTo>
                <a:cubicBezTo>
                  <a:pt x="4545106" y="4669"/>
                  <a:pt x="4697862" y="-6620"/>
                  <a:pt x="4933853" y="0"/>
                </a:cubicBezTo>
                <a:cubicBezTo>
                  <a:pt x="5169844" y="6620"/>
                  <a:pt x="5424649" y="29807"/>
                  <a:pt x="5547831" y="0"/>
                </a:cubicBezTo>
                <a:cubicBezTo>
                  <a:pt x="5671013" y="-29807"/>
                  <a:pt x="5977949" y="9012"/>
                  <a:pt x="6245533" y="0"/>
                </a:cubicBezTo>
                <a:cubicBezTo>
                  <a:pt x="6513117" y="-9012"/>
                  <a:pt x="6558713" y="16229"/>
                  <a:pt x="6775786" y="0"/>
                </a:cubicBezTo>
                <a:cubicBezTo>
                  <a:pt x="6992859" y="-16229"/>
                  <a:pt x="7079159" y="-9832"/>
                  <a:pt x="7306039" y="0"/>
                </a:cubicBezTo>
                <a:cubicBezTo>
                  <a:pt x="7532919" y="9832"/>
                  <a:pt x="7662645" y="-4416"/>
                  <a:pt x="7752569" y="0"/>
                </a:cubicBezTo>
                <a:cubicBezTo>
                  <a:pt x="7842493" y="4416"/>
                  <a:pt x="8390776" y="19674"/>
                  <a:pt x="8729351" y="0"/>
                </a:cubicBezTo>
                <a:cubicBezTo>
                  <a:pt x="8949579" y="26927"/>
                  <a:pt x="9053347" y="145593"/>
                  <a:pt x="9086281" y="356930"/>
                </a:cubicBezTo>
                <a:cubicBezTo>
                  <a:pt x="9093413" y="606390"/>
                  <a:pt x="9091287" y="746636"/>
                  <a:pt x="9086281" y="1097925"/>
                </a:cubicBezTo>
                <a:cubicBezTo>
                  <a:pt x="9081275" y="1449215"/>
                  <a:pt x="9115075" y="1520701"/>
                  <a:pt x="9086281" y="1784031"/>
                </a:cubicBezTo>
                <a:cubicBezTo>
                  <a:pt x="9057487" y="2047361"/>
                  <a:pt x="9077156" y="2285668"/>
                  <a:pt x="9086281" y="2415249"/>
                </a:cubicBezTo>
                <a:cubicBezTo>
                  <a:pt x="9095406" y="2544830"/>
                  <a:pt x="9076541" y="2962666"/>
                  <a:pt x="9086281" y="3101355"/>
                </a:cubicBezTo>
                <a:cubicBezTo>
                  <a:pt x="9094320" y="3319352"/>
                  <a:pt x="8897333" y="3441587"/>
                  <a:pt x="8729351" y="3458285"/>
                </a:cubicBezTo>
                <a:cubicBezTo>
                  <a:pt x="8579705" y="3454873"/>
                  <a:pt x="8360217" y="3441083"/>
                  <a:pt x="8115373" y="3458285"/>
                </a:cubicBezTo>
                <a:cubicBezTo>
                  <a:pt x="7870529" y="3475487"/>
                  <a:pt x="7743636" y="3431822"/>
                  <a:pt x="7585120" y="3458285"/>
                </a:cubicBezTo>
                <a:cubicBezTo>
                  <a:pt x="7426604" y="3484748"/>
                  <a:pt x="7172243" y="3429899"/>
                  <a:pt x="6887418" y="3458285"/>
                </a:cubicBezTo>
                <a:cubicBezTo>
                  <a:pt x="6602593" y="3486671"/>
                  <a:pt x="6519111" y="3434543"/>
                  <a:pt x="6357165" y="3458285"/>
                </a:cubicBezTo>
                <a:cubicBezTo>
                  <a:pt x="6195219" y="3482027"/>
                  <a:pt x="5779337" y="3482647"/>
                  <a:pt x="5575739" y="3458285"/>
                </a:cubicBezTo>
                <a:cubicBezTo>
                  <a:pt x="5372141" y="3433923"/>
                  <a:pt x="5079065" y="3478118"/>
                  <a:pt x="4878037" y="3458285"/>
                </a:cubicBezTo>
                <a:cubicBezTo>
                  <a:pt x="4677009" y="3438452"/>
                  <a:pt x="4540962" y="3459673"/>
                  <a:pt x="4264060" y="3458285"/>
                </a:cubicBezTo>
                <a:cubicBezTo>
                  <a:pt x="3987158" y="3456897"/>
                  <a:pt x="3787590" y="3456370"/>
                  <a:pt x="3650082" y="3458285"/>
                </a:cubicBezTo>
                <a:cubicBezTo>
                  <a:pt x="3512574" y="3460200"/>
                  <a:pt x="3207111" y="3422366"/>
                  <a:pt x="2784932" y="3458285"/>
                </a:cubicBezTo>
                <a:cubicBezTo>
                  <a:pt x="2362753" y="3494205"/>
                  <a:pt x="2464690" y="3459258"/>
                  <a:pt x="2170955" y="3458285"/>
                </a:cubicBezTo>
                <a:cubicBezTo>
                  <a:pt x="1877220" y="3457312"/>
                  <a:pt x="1860845" y="3457076"/>
                  <a:pt x="1724425" y="3458285"/>
                </a:cubicBezTo>
                <a:cubicBezTo>
                  <a:pt x="1588005" y="3459495"/>
                  <a:pt x="1342690" y="3479398"/>
                  <a:pt x="1110448" y="3458285"/>
                </a:cubicBezTo>
                <a:cubicBezTo>
                  <a:pt x="878206" y="3437172"/>
                  <a:pt x="553438" y="3463757"/>
                  <a:pt x="356930" y="3458285"/>
                </a:cubicBezTo>
                <a:cubicBezTo>
                  <a:pt x="191389" y="3460207"/>
                  <a:pt x="24625" y="3273171"/>
                  <a:pt x="0" y="3101355"/>
                </a:cubicBezTo>
                <a:cubicBezTo>
                  <a:pt x="-33493" y="2829548"/>
                  <a:pt x="-23883" y="2556668"/>
                  <a:pt x="0" y="2415249"/>
                </a:cubicBezTo>
                <a:cubicBezTo>
                  <a:pt x="23883" y="2273830"/>
                  <a:pt x="-25094" y="1968777"/>
                  <a:pt x="0" y="1729143"/>
                </a:cubicBezTo>
                <a:cubicBezTo>
                  <a:pt x="25094" y="1489509"/>
                  <a:pt x="30970" y="1403176"/>
                  <a:pt x="0" y="1097925"/>
                </a:cubicBezTo>
                <a:cubicBezTo>
                  <a:pt x="-30970" y="792674"/>
                  <a:pt x="-7925" y="531826"/>
                  <a:pt x="0" y="356930"/>
                </a:cubicBezTo>
                <a:close/>
              </a:path>
              <a:path w="9086281" h="3458285" stroke="0" extrusionOk="0">
                <a:moveTo>
                  <a:pt x="0" y="356930"/>
                </a:moveTo>
                <a:cubicBezTo>
                  <a:pt x="-8133" y="195708"/>
                  <a:pt x="132869" y="497"/>
                  <a:pt x="356930" y="0"/>
                </a:cubicBezTo>
                <a:cubicBezTo>
                  <a:pt x="497281" y="-7119"/>
                  <a:pt x="753449" y="12407"/>
                  <a:pt x="887183" y="0"/>
                </a:cubicBezTo>
                <a:cubicBezTo>
                  <a:pt x="1020917" y="-12407"/>
                  <a:pt x="1220450" y="-16483"/>
                  <a:pt x="1333712" y="0"/>
                </a:cubicBezTo>
                <a:cubicBezTo>
                  <a:pt x="1446974" y="16483"/>
                  <a:pt x="1602908" y="9515"/>
                  <a:pt x="1780242" y="0"/>
                </a:cubicBezTo>
                <a:cubicBezTo>
                  <a:pt x="1957576" y="-9515"/>
                  <a:pt x="2098260" y="-20526"/>
                  <a:pt x="2310495" y="0"/>
                </a:cubicBezTo>
                <a:cubicBezTo>
                  <a:pt x="2522730" y="20526"/>
                  <a:pt x="2894905" y="27817"/>
                  <a:pt x="3175645" y="0"/>
                </a:cubicBezTo>
                <a:cubicBezTo>
                  <a:pt x="3456385" y="-27817"/>
                  <a:pt x="3767408" y="36410"/>
                  <a:pt x="4040795" y="0"/>
                </a:cubicBezTo>
                <a:cubicBezTo>
                  <a:pt x="4314182" y="-36410"/>
                  <a:pt x="4324628" y="-14265"/>
                  <a:pt x="4487324" y="0"/>
                </a:cubicBezTo>
                <a:cubicBezTo>
                  <a:pt x="4650020" y="14265"/>
                  <a:pt x="4968407" y="-28184"/>
                  <a:pt x="5268750" y="0"/>
                </a:cubicBezTo>
                <a:cubicBezTo>
                  <a:pt x="5569093" y="28184"/>
                  <a:pt x="5753506" y="2424"/>
                  <a:pt x="5882728" y="0"/>
                </a:cubicBezTo>
                <a:cubicBezTo>
                  <a:pt x="6011950" y="-2424"/>
                  <a:pt x="6467354" y="31693"/>
                  <a:pt x="6664154" y="0"/>
                </a:cubicBezTo>
                <a:cubicBezTo>
                  <a:pt x="6860954" y="-31693"/>
                  <a:pt x="7145872" y="14508"/>
                  <a:pt x="7361856" y="0"/>
                </a:cubicBezTo>
                <a:cubicBezTo>
                  <a:pt x="7577840" y="-14508"/>
                  <a:pt x="7595616" y="12957"/>
                  <a:pt x="7808385" y="0"/>
                </a:cubicBezTo>
                <a:cubicBezTo>
                  <a:pt x="8021154" y="-12957"/>
                  <a:pt x="8290622" y="13215"/>
                  <a:pt x="8729351" y="0"/>
                </a:cubicBezTo>
                <a:cubicBezTo>
                  <a:pt x="8898564" y="-14641"/>
                  <a:pt x="9066875" y="154668"/>
                  <a:pt x="9086281" y="356930"/>
                </a:cubicBezTo>
                <a:cubicBezTo>
                  <a:pt x="9072965" y="561398"/>
                  <a:pt x="9089129" y="689215"/>
                  <a:pt x="9086281" y="988148"/>
                </a:cubicBezTo>
                <a:cubicBezTo>
                  <a:pt x="9083433" y="1287081"/>
                  <a:pt x="9108400" y="1439687"/>
                  <a:pt x="9086281" y="1591921"/>
                </a:cubicBezTo>
                <a:cubicBezTo>
                  <a:pt x="9064162" y="1744155"/>
                  <a:pt x="9120741" y="2118725"/>
                  <a:pt x="9086281" y="2332916"/>
                </a:cubicBezTo>
                <a:cubicBezTo>
                  <a:pt x="9051821" y="2547108"/>
                  <a:pt x="9091293" y="2766635"/>
                  <a:pt x="9086281" y="3101355"/>
                </a:cubicBezTo>
                <a:cubicBezTo>
                  <a:pt x="9128495" y="3280038"/>
                  <a:pt x="8939307" y="3470403"/>
                  <a:pt x="8729351" y="3458285"/>
                </a:cubicBezTo>
                <a:cubicBezTo>
                  <a:pt x="8556052" y="3458519"/>
                  <a:pt x="8501620" y="3460343"/>
                  <a:pt x="8282822" y="3458285"/>
                </a:cubicBezTo>
                <a:cubicBezTo>
                  <a:pt x="8064024" y="3456227"/>
                  <a:pt x="7907088" y="3486231"/>
                  <a:pt x="7668844" y="3458285"/>
                </a:cubicBezTo>
                <a:cubicBezTo>
                  <a:pt x="7430600" y="3430339"/>
                  <a:pt x="7215980" y="3476932"/>
                  <a:pt x="6803694" y="3458285"/>
                </a:cubicBezTo>
                <a:cubicBezTo>
                  <a:pt x="6391408" y="3439639"/>
                  <a:pt x="6307689" y="3432925"/>
                  <a:pt x="5938544" y="3458285"/>
                </a:cubicBezTo>
                <a:cubicBezTo>
                  <a:pt x="5569399" y="3483646"/>
                  <a:pt x="5619393" y="3446135"/>
                  <a:pt x="5492015" y="3458285"/>
                </a:cubicBezTo>
                <a:cubicBezTo>
                  <a:pt x="5364637" y="3470435"/>
                  <a:pt x="4857838" y="3435467"/>
                  <a:pt x="4626865" y="3458285"/>
                </a:cubicBezTo>
                <a:cubicBezTo>
                  <a:pt x="4395892" y="3481104"/>
                  <a:pt x="4003617" y="3474046"/>
                  <a:pt x="3845439" y="3458285"/>
                </a:cubicBezTo>
                <a:cubicBezTo>
                  <a:pt x="3687261" y="3442524"/>
                  <a:pt x="3326525" y="3496115"/>
                  <a:pt x="3064013" y="3458285"/>
                </a:cubicBezTo>
                <a:cubicBezTo>
                  <a:pt x="2801501" y="3420455"/>
                  <a:pt x="2695594" y="3464845"/>
                  <a:pt x="2366311" y="3458285"/>
                </a:cubicBezTo>
                <a:cubicBezTo>
                  <a:pt x="2037028" y="3451725"/>
                  <a:pt x="1756031" y="3486542"/>
                  <a:pt x="1501161" y="3458285"/>
                </a:cubicBezTo>
                <a:cubicBezTo>
                  <a:pt x="1246291" y="3430029"/>
                  <a:pt x="818565" y="3454394"/>
                  <a:pt x="356930" y="3458285"/>
                </a:cubicBezTo>
                <a:cubicBezTo>
                  <a:pt x="152881" y="3469644"/>
                  <a:pt x="46995" y="3304837"/>
                  <a:pt x="0" y="3101355"/>
                </a:cubicBezTo>
                <a:cubicBezTo>
                  <a:pt x="-15898" y="2775086"/>
                  <a:pt x="25766" y="2571038"/>
                  <a:pt x="0" y="2387805"/>
                </a:cubicBezTo>
                <a:cubicBezTo>
                  <a:pt x="-25766" y="2204572"/>
                  <a:pt x="30979" y="1985431"/>
                  <a:pt x="0" y="1729143"/>
                </a:cubicBezTo>
                <a:cubicBezTo>
                  <a:pt x="-30979" y="1472855"/>
                  <a:pt x="21686" y="1196621"/>
                  <a:pt x="0" y="1043036"/>
                </a:cubicBezTo>
                <a:cubicBezTo>
                  <a:pt x="-21686" y="889451"/>
                  <a:pt x="21586" y="545243"/>
                  <a:pt x="0" y="356930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 w="19050">
            <a:solidFill>
              <a:srgbClr val="DC5A3C"/>
            </a:solidFill>
            <a:extLst>
              <a:ext uri="{C807C97D-BFC1-408E-A445-0C87EB9F89A2}">
                <ask:lineSketchStyleProps xmlns="" xmlns:ask="http://schemas.microsoft.com/office/drawing/2018/sketchyshapes" sd="3936736760">
                  <a:prstGeom prst="roundRect">
                    <a:avLst>
                      <a:gd name="adj" fmla="val 10321"/>
                    </a:avLst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37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활동</a:t>
            </a:r>
            <a:r>
              <a:rPr kumimoji="0" lang="en-US" altLang="ko-KR" sz="37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1. </a:t>
            </a:r>
            <a:r>
              <a:rPr kumimoji="0" lang="ko-KR" altLang="en-US" sz="37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내가 받은 배려 살펴보기</a:t>
            </a:r>
            <a:endParaRPr kumimoji="0" lang="en-US" altLang="ko-KR" sz="37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3700" b="1" dirty="0">
                <a:solidFill>
                  <a:prstClr val="black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활동</a:t>
            </a:r>
            <a:r>
              <a:rPr lang="en-US" altLang="ko-KR" sz="3700" b="1" dirty="0">
                <a:solidFill>
                  <a:prstClr val="black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2. </a:t>
            </a:r>
            <a:r>
              <a:rPr lang="ko-KR" altLang="en-US" sz="3700" dirty="0">
                <a:solidFill>
                  <a:prstClr val="black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나의 배려 나누기</a:t>
            </a:r>
            <a:endParaRPr lang="en-US" altLang="ko-KR" sz="3700" dirty="0">
              <a:solidFill>
                <a:prstClr val="black"/>
              </a:solidFill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37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활동</a:t>
            </a:r>
            <a:r>
              <a:rPr kumimoji="0" lang="en-US" altLang="ko-KR" sz="37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3. </a:t>
            </a:r>
            <a:r>
              <a:rPr kumimoji="0" lang="ko-KR" altLang="en-US" sz="37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배려와 이해의 사탕 바구니</a:t>
            </a:r>
          </a:p>
        </p:txBody>
      </p:sp>
      <p:pic>
        <p:nvPicPr>
          <p:cNvPr id="4" name="그림 3" descr="플레이트, 그리기이(가) 표시된 사진&#10;&#10;자동 생성된 설명">
            <a:extLst>
              <a:ext uri="{FF2B5EF4-FFF2-40B4-BE49-F238E27FC236}">
                <a16:creationId xmlns="" xmlns:a16="http://schemas.microsoft.com/office/drawing/2014/main" id="{64851E9F-631A-4763-9105-DDADCC542F2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2163" y="879088"/>
            <a:ext cx="6547671" cy="1322947"/>
          </a:xfrm>
          <a:prstGeom prst="rect">
            <a:avLst/>
          </a:prstGeom>
        </p:spPr>
      </p:pic>
      <p:pic>
        <p:nvPicPr>
          <p:cNvPr id="8" name="그림 7">
            <a:extLst>
              <a:ext uri="{FF2B5EF4-FFF2-40B4-BE49-F238E27FC236}">
                <a16:creationId xmlns="" xmlns:a16="http://schemas.microsoft.com/office/drawing/2014/main" id="{F4CA552F-A98D-4AFF-BD47-815B7F7C20F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27" t="15168" r="9399" b="14370"/>
          <a:stretch/>
        </p:blipFill>
        <p:spPr>
          <a:xfrm>
            <a:off x="596022" y="4361437"/>
            <a:ext cx="2946074" cy="19523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460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wdUpDiag">
          <a:fgClr>
            <a:schemeClr val="accent2">
              <a:lumMod val="20000"/>
              <a:lumOff val="8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>
            <a:extLst>
              <a:ext uri="{FF2B5EF4-FFF2-40B4-BE49-F238E27FC236}">
                <a16:creationId xmlns="" xmlns:a16="http://schemas.microsoft.com/office/drawing/2014/main" id="{4DF884C2-2943-4174-969C-1608E71A90F9}"/>
              </a:ext>
            </a:extLst>
          </p:cNvPr>
          <p:cNvSpPr/>
          <p:nvPr/>
        </p:nvSpPr>
        <p:spPr>
          <a:xfrm>
            <a:off x="558800" y="1951566"/>
            <a:ext cx="11074400" cy="4402667"/>
          </a:xfrm>
          <a:custGeom>
            <a:avLst/>
            <a:gdLst>
              <a:gd name="connsiteX0" fmla="*/ 0 w 11074400"/>
              <a:gd name="connsiteY0" fmla="*/ 733793 h 4402667"/>
              <a:gd name="connsiteX1" fmla="*/ 733793 w 11074400"/>
              <a:gd name="connsiteY1" fmla="*/ 0 h 4402667"/>
              <a:gd name="connsiteX2" fmla="*/ 1612130 w 11074400"/>
              <a:gd name="connsiteY2" fmla="*/ 0 h 4402667"/>
              <a:gd name="connsiteX3" fmla="*/ 2010127 w 11074400"/>
              <a:gd name="connsiteY3" fmla="*/ 0 h 4402667"/>
              <a:gd name="connsiteX4" fmla="*/ 2408123 w 11074400"/>
              <a:gd name="connsiteY4" fmla="*/ 0 h 4402667"/>
              <a:gd name="connsiteX5" fmla="*/ 3190393 w 11074400"/>
              <a:gd name="connsiteY5" fmla="*/ 0 h 4402667"/>
              <a:gd name="connsiteX6" fmla="*/ 3876594 w 11074400"/>
              <a:gd name="connsiteY6" fmla="*/ 0 h 4402667"/>
              <a:gd name="connsiteX7" fmla="*/ 4658863 w 11074400"/>
              <a:gd name="connsiteY7" fmla="*/ 0 h 4402667"/>
              <a:gd name="connsiteX8" fmla="*/ 5248996 w 11074400"/>
              <a:gd name="connsiteY8" fmla="*/ 0 h 4402667"/>
              <a:gd name="connsiteX9" fmla="*/ 5839128 w 11074400"/>
              <a:gd name="connsiteY9" fmla="*/ 0 h 4402667"/>
              <a:gd name="connsiteX10" fmla="*/ 6525329 w 11074400"/>
              <a:gd name="connsiteY10" fmla="*/ 0 h 4402667"/>
              <a:gd name="connsiteX11" fmla="*/ 7307599 w 11074400"/>
              <a:gd name="connsiteY11" fmla="*/ 0 h 4402667"/>
              <a:gd name="connsiteX12" fmla="*/ 7705595 w 11074400"/>
              <a:gd name="connsiteY12" fmla="*/ 0 h 4402667"/>
              <a:gd name="connsiteX13" fmla="*/ 8199660 w 11074400"/>
              <a:gd name="connsiteY13" fmla="*/ 0 h 4402667"/>
              <a:gd name="connsiteX14" fmla="*/ 8597656 w 11074400"/>
              <a:gd name="connsiteY14" fmla="*/ 0 h 4402667"/>
              <a:gd name="connsiteX15" fmla="*/ 9283857 w 11074400"/>
              <a:gd name="connsiteY15" fmla="*/ 0 h 4402667"/>
              <a:gd name="connsiteX16" fmla="*/ 9681854 w 11074400"/>
              <a:gd name="connsiteY16" fmla="*/ 0 h 4402667"/>
              <a:gd name="connsiteX17" fmla="*/ 10340607 w 11074400"/>
              <a:gd name="connsiteY17" fmla="*/ 0 h 4402667"/>
              <a:gd name="connsiteX18" fmla="*/ 11074400 w 11074400"/>
              <a:gd name="connsiteY18" fmla="*/ 733793 h 4402667"/>
              <a:gd name="connsiteX19" fmla="*/ 11074400 w 11074400"/>
              <a:gd name="connsiteY19" fmla="*/ 1262108 h 4402667"/>
              <a:gd name="connsiteX20" fmla="*/ 11074400 w 11074400"/>
              <a:gd name="connsiteY20" fmla="*/ 1790422 h 4402667"/>
              <a:gd name="connsiteX21" fmla="*/ 11074400 w 11074400"/>
              <a:gd name="connsiteY21" fmla="*/ 2436140 h 4402667"/>
              <a:gd name="connsiteX22" fmla="*/ 11074400 w 11074400"/>
              <a:gd name="connsiteY22" fmla="*/ 2935104 h 4402667"/>
              <a:gd name="connsiteX23" fmla="*/ 11074400 w 11074400"/>
              <a:gd name="connsiteY23" fmla="*/ 3668874 h 4402667"/>
              <a:gd name="connsiteX24" fmla="*/ 10340607 w 11074400"/>
              <a:gd name="connsiteY24" fmla="*/ 4402667 h 4402667"/>
              <a:gd name="connsiteX25" fmla="*/ 9654406 w 11074400"/>
              <a:gd name="connsiteY25" fmla="*/ 4402667 h 4402667"/>
              <a:gd name="connsiteX26" fmla="*/ 8872137 w 11074400"/>
              <a:gd name="connsiteY26" fmla="*/ 4402667 h 4402667"/>
              <a:gd name="connsiteX27" fmla="*/ 8282004 w 11074400"/>
              <a:gd name="connsiteY27" fmla="*/ 4402667 h 4402667"/>
              <a:gd name="connsiteX28" fmla="*/ 7787939 w 11074400"/>
              <a:gd name="connsiteY28" fmla="*/ 4402667 h 4402667"/>
              <a:gd name="connsiteX29" fmla="*/ 6909602 w 11074400"/>
              <a:gd name="connsiteY29" fmla="*/ 4402667 h 4402667"/>
              <a:gd name="connsiteX30" fmla="*/ 6223401 w 11074400"/>
              <a:gd name="connsiteY30" fmla="*/ 4402667 h 4402667"/>
              <a:gd name="connsiteX31" fmla="*/ 5729336 w 11074400"/>
              <a:gd name="connsiteY31" fmla="*/ 4402667 h 4402667"/>
              <a:gd name="connsiteX32" fmla="*/ 5331340 w 11074400"/>
              <a:gd name="connsiteY32" fmla="*/ 4402667 h 4402667"/>
              <a:gd name="connsiteX33" fmla="*/ 4837275 w 11074400"/>
              <a:gd name="connsiteY33" fmla="*/ 4402667 h 4402667"/>
              <a:gd name="connsiteX34" fmla="*/ 3958938 w 11074400"/>
              <a:gd name="connsiteY34" fmla="*/ 4402667 h 4402667"/>
              <a:gd name="connsiteX35" fmla="*/ 3368805 w 11074400"/>
              <a:gd name="connsiteY35" fmla="*/ 4402667 h 4402667"/>
              <a:gd name="connsiteX36" fmla="*/ 2682604 w 11074400"/>
              <a:gd name="connsiteY36" fmla="*/ 4402667 h 4402667"/>
              <a:gd name="connsiteX37" fmla="*/ 2092471 w 11074400"/>
              <a:gd name="connsiteY37" fmla="*/ 4402667 h 4402667"/>
              <a:gd name="connsiteX38" fmla="*/ 1598406 w 11074400"/>
              <a:gd name="connsiteY38" fmla="*/ 4402667 h 4402667"/>
              <a:gd name="connsiteX39" fmla="*/ 733793 w 11074400"/>
              <a:gd name="connsiteY39" fmla="*/ 4402667 h 4402667"/>
              <a:gd name="connsiteX40" fmla="*/ 0 w 11074400"/>
              <a:gd name="connsiteY40" fmla="*/ 3668874 h 4402667"/>
              <a:gd name="connsiteX41" fmla="*/ 0 w 11074400"/>
              <a:gd name="connsiteY41" fmla="*/ 3169910 h 4402667"/>
              <a:gd name="connsiteX42" fmla="*/ 0 w 11074400"/>
              <a:gd name="connsiteY42" fmla="*/ 2553543 h 4402667"/>
              <a:gd name="connsiteX43" fmla="*/ 0 w 11074400"/>
              <a:gd name="connsiteY43" fmla="*/ 1907825 h 4402667"/>
              <a:gd name="connsiteX44" fmla="*/ 0 w 11074400"/>
              <a:gd name="connsiteY44" fmla="*/ 1291458 h 4402667"/>
              <a:gd name="connsiteX45" fmla="*/ 0 w 11074400"/>
              <a:gd name="connsiteY45" fmla="*/ 733793 h 44026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11074400" h="4402667" fill="none" extrusionOk="0">
                <a:moveTo>
                  <a:pt x="0" y="733793"/>
                </a:moveTo>
                <a:cubicBezTo>
                  <a:pt x="24777" y="255030"/>
                  <a:pt x="347117" y="54758"/>
                  <a:pt x="733793" y="0"/>
                </a:cubicBezTo>
                <a:cubicBezTo>
                  <a:pt x="1025849" y="-11857"/>
                  <a:pt x="1186705" y="29655"/>
                  <a:pt x="1612130" y="0"/>
                </a:cubicBezTo>
                <a:cubicBezTo>
                  <a:pt x="2037555" y="-29655"/>
                  <a:pt x="1858961" y="6301"/>
                  <a:pt x="2010127" y="0"/>
                </a:cubicBezTo>
                <a:cubicBezTo>
                  <a:pt x="2161293" y="-6301"/>
                  <a:pt x="2265737" y="17412"/>
                  <a:pt x="2408123" y="0"/>
                </a:cubicBezTo>
                <a:cubicBezTo>
                  <a:pt x="2550509" y="-17412"/>
                  <a:pt x="2973892" y="-2099"/>
                  <a:pt x="3190393" y="0"/>
                </a:cubicBezTo>
                <a:cubicBezTo>
                  <a:pt x="3406894" y="2099"/>
                  <a:pt x="3538879" y="23754"/>
                  <a:pt x="3876594" y="0"/>
                </a:cubicBezTo>
                <a:cubicBezTo>
                  <a:pt x="4214309" y="-23754"/>
                  <a:pt x="4277699" y="-36168"/>
                  <a:pt x="4658863" y="0"/>
                </a:cubicBezTo>
                <a:cubicBezTo>
                  <a:pt x="5040027" y="36168"/>
                  <a:pt x="5036033" y="-27663"/>
                  <a:pt x="5248996" y="0"/>
                </a:cubicBezTo>
                <a:cubicBezTo>
                  <a:pt x="5461959" y="27663"/>
                  <a:pt x="5657880" y="26863"/>
                  <a:pt x="5839128" y="0"/>
                </a:cubicBezTo>
                <a:cubicBezTo>
                  <a:pt x="6020376" y="-26863"/>
                  <a:pt x="6196218" y="13238"/>
                  <a:pt x="6525329" y="0"/>
                </a:cubicBezTo>
                <a:cubicBezTo>
                  <a:pt x="6854440" y="-13238"/>
                  <a:pt x="6974384" y="35062"/>
                  <a:pt x="7307599" y="0"/>
                </a:cubicBezTo>
                <a:cubicBezTo>
                  <a:pt x="7640814" y="-35062"/>
                  <a:pt x="7593487" y="9252"/>
                  <a:pt x="7705595" y="0"/>
                </a:cubicBezTo>
                <a:cubicBezTo>
                  <a:pt x="7817703" y="-9252"/>
                  <a:pt x="8027156" y="-14129"/>
                  <a:pt x="8199660" y="0"/>
                </a:cubicBezTo>
                <a:cubicBezTo>
                  <a:pt x="8372165" y="14129"/>
                  <a:pt x="8404358" y="-18385"/>
                  <a:pt x="8597656" y="0"/>
                </a:cubicBezTo>
                <a:cubicBezTo>
                  <a:pt x="8790954" y="18385"/>
                  <a:pt x="9137205" y="14050"/>
                  <a:pt x="9283857" y="0"/>
                </a:cubicBezTo>
                <a:cubicBezTo>
                  <a:pt x="9430509" y="-14050"/>
                  <a:pt x="9493292" y="-18344"/>
                  <a:pt x="9681854" y="0"/>
                </a:cubicBezTo>
                <a:cubicBezTo>
                  <a:pt x="9870416" y="18344"/>
                  <a:pt x="10033543" y="16702"/>
                  <a:pt x="10340607" y="0"/>
                </a:cubicBezTo>
                <a:cubicBezTo>
                  <a:pt x="10755124" y="-18472"/>
                  <a:pt x="11042604" y="346832"/>
                  <a:pt x="11074400" y="733793"/>
                </a:cubicBezTo>
                <a:cubicBezTo>
                  <a:pt x="11062442" y="963696"/>
                  <a:pt x="11089491" y="1100474"/>
                  <a:pt x="11074400" y="1262108"/>
                </a:cubicBezTo>
                <a:cubicBezTo>
                  <a:pt x="11059309" y="1423742"/>
                  <a:pt x="11060659" y="1582941"/>
                  <a:pt x="11074400" y="1790422"/>
                </a:cubicBezTo>
                <a:cubicBezTo>
                  <a:pt x="11088141" y="1997903"/>
                  <a:pt x="11103610" y="2257594"/>
                  <a:pt x="11074400" y="2436140"/>
                </a:cubicBezTo>
                <a:cubicBezTo>
                  <a:pt x="11045190" y="2614686"/>
                  <a:pt x="11085560" y="2766771"/>
                  <a:pt x="11074400" y="2935104"/>
                </a:cubicBezTo>
                <a:cubicBezTo>
                  <a:pt x="11063240" y="3103437"/>
                  <a:pt x="11056115" y="3408208"/>
                  <a:pt x="11074400" y="3668874"/>
                </a:cubicBezTo>
                <a:cubicBezTo>
                  <a:pt x="11037326" y="3979856"/>
                  <a:pt x="10731097" y="4440425"/>
                  <a:pt x="10340607" y="4402667"/>
                </a:cubicBezTo>
                <a:cubicBezTo>
                  <a:pt x="10114954" y="4422372"/>
                  <a:pt x="9801498" y="4411613"/>
                  <a:pt x="9654406" y="4402667"/>
                </a:cubicBezTo>
                <a:cubicBezTo>
                  <a:pt x="9507314" y="4393721"/>
                  <a:pt x="9219126" y="4373217"/>
                  <a:pt x="8872137" y="4402667"/>
                </a:cubicBezTo>
                <a:cubicBezTo>
                  <a:pt x="8525148" y="4432117"/>
                  <a:pt x="8417053" y="4408673"/>
                  <a:pt x="8282004" y="4402667"/>
                </a:cubicBezTo>
                <a:cubicBezTo>
                  <a:pt x="8146955" y="4396661"/>
                  <a:pt x="7907149" y="4379720"/>
                  <a:pt x="7787939" y="4402667"/>
                </a:cubicBezTo>
                <a:cubicBezTo>
                  <a:pt x="7668729" y="4425614"/>
                  <a:pt x="7171485" y="4419619"/>
                  <a:pt x="6909602" y="4402667"/>
                </a:cubicBezTo>
                <a:cubicBezTo>
                  <a:pt x="6647719" y="4385715"/>
                  <a:pt x="6515786" y="4403975"/>
                  <a:pt x="6223401" y="4402667"/>
                </a:cubicBezTo>
                <a:cubicBezTo>
                  <a:pt x="5931016" y="4401359"/>
                  <a:pt x="5949419" y="4390729"/>
                  <a:pt x="5729336" y="4402667"/>
                </a:cubicBezTo>
                <a:cubicBezTo>
                  <a:pt x="5509253" y="4414605"/>
                  <a:pt x="5475513" y="4407234"/>
                  <a:pt x="5331340" y="4402667"/>
                </a:cubicBezTo>
                <a:cubicBezTo>
                  <a:pt x="5187167" y="4398100"/>
                  <a:pt x="5025159" y="4390920"/>
                  <a:pt x="4837275" y="4402667"/>
                </a:cubicBezTo>
                <a:cubicBezTo>
                  <a:pt x="4649392" y="4414414"/>
                  <a:pt x="4311878" y="4400378"/>
                  <a:pt x="3958938" y="4402667"/>
                </a:cubicBezTo>
                <a:cubicBezTo>
                  <a:pt x="3605998" y="4404956"/>
                  <a:pt x="3552308" y="4389757"/>
                  <a:pt x="3368805" y="4402667"/>
                </a:cubicBezTo>
                <a:cubicBezTo>
                  <a:pt x="3185302" y="4415577"/>
                  <a:pt x="2886469" y="4410598"/>
                  <a:pt x="2682604" y="4402667"/>
                </a:cubicBezTo>
                <a:cubicBezTo>
                  <a:pt x="2478739" y="4394736"/>
                  <a:pt x="2252192" y="4413981"/>
                  <a:pt x="2092471" y="4402667"/>
                </a:cubicBezTo>
                <a:cubicBezTo>
                  <a:pt x="1932750" y="4391353"/>
                  <a:pt x="1785887" y="4394943"/>
                  <a:pt x="1598406" y="4402667"/>
                </a:cubicBezTo>
                <a:cubicBezTo>
                  <a:pt x="1410926" y="4410391"/>
                  <a:pt x="1145960" y="4409819"/>
                  <a:pt x="733793" y="4402667"/>
                </a:cubicBezTo>
                <a:cubicBezTo>
                  <a:pt x="310147" y="4393099"/>
                  <a:pt x="64835" y="4105382"/>
                  <a:pt x="0" y="3668874"/>
                </a:cubicBezTo>
                <a:cubicBezTo>
                  <a:pt x="14740" y="3525258"/>
                  <a:pt x="23143" y="3331433"/>
                  <a:pt x="0" y="3169910"/>
                </a:cubicBezTo>
                <a:cubicBezTo>
                  <a:pt x="-23143" y="3008387"/>
                  <a:pt x="-4586" y="2711266"/>
                  <a:pt x="0" y="2553543"/>
                </a:cubicBezTo>
                <a:cubicBezTo>
                  <a:pt x="4586" y="2395820"/>
                  <a:pt x="-4027" y="2125086"/>
                  <a:pt x="0" y="1907825"/>
                </a:cubicBezTo>
                <a:cubicBezTo>
                  <a:pt x="4027" y="1690564"/>
                  <a:pt x="5728" y="1542580"/>
                  <a:pt x="0" y="1291458"/>
                </a:cubicBezTo>
                <a:cubicBezTo>
                  <a:pt x="-5728" y="1040336"/>
                  <a:pt x="12097" y="980055"/>
                  <a:pt x="0" y="733793"/>
                </a:cubicBezTo>
                <a:close/>
              </a:path>
              <a:path w="11074400" h="4402667" stroke="0" extrusionOk="0">
                <a:moveTo>
                  <a:pt x="0" y="733793"/>
                </a:moveTo>
                <a:cubicBezTo>
                  <a:pt x="31653" y="351162"/>
                  <a:pt x="341719" y="5143"/>
                  <a:pt x="733793" y="0"/>
                </a:cubicBezTo>
                <a:cubicBezTo>
                  <a:pt x="904760" y="-7782"/>
                  <a:pt x="1101600" y="-18972"/>
                  <a:pt x="1323926" y="0"/>
                </a:cubicBezTo>
                <a:cubicBezTo>
                  <a:pt x="1546252" y="18972"/>
                  <a:pt x="1610151" y="5442"/>
                  <a:pt x="1721922" y="0"/>
                </a:cubicBezTo>
                <a:cubicBezTo>
                  <a:pt x="1833693" y="-5442"/>
                  <a:pt x="2179415" y="17452"/>
                  <a:pt x="2600260" y="0"/>
                </a:cubicBezTo>
                <a:cubicBezTo>
                  <a:pt x="3021105" y="-17452"/>
                  <a:pt x="3130592" y="2073"/>
                  <a:pt x="3286461" y="0"/>
                </a:cubicBezTo>
                <a:cubicBezTo>
                  <a:pt x="3442330" y="-2073"/>
                  <a:pt x="3844859" y="-2671"/>
                  <a:pt x="4068730" y="0"/>
                </a:cubicBezTo>
                <a:cubicBezTo>
                  <a:pt x="4292601" y="2671"/>
                  <a:pt x="4602250" y="-18145"/>
                  <a:pt x="4850999" y="0"/>
                </a:cubicBezTo>
                <a:cubicBezTo>
                  <a:pt x="5099748" y="18145"/>
                  <a:pt x="5362168" y="1167"/>
                  <a:pt x="5537200" y="0"/>
                </a:cubicBezTo>
                <a:cubicBezTo>
                  <a:pt x="5712232" y="-1167"/>
                  <a:pt x="5936798" y="23250"/>
                  <a:pt x="6223401" y="0"/>
                </a:cubicBezTo>
                <a:cubicBezTo>
                  <a:pt x="6510004" y="-23250"/>
                  <a:pt x="6649138" y="33596"/>
                  <a:pt x="7005670" y="0"/>
                </a:cubicBezTo>
                <a:cubicBezTo>
                  <a:pt x="7362202" y="-33596"/>
                  <a:pt x="7469686" y="16323"/>
                  <a:pt x="7595803" y="0"/>
                </a:cubicBezTo>
                <a:cubicBezTo>
                  <a:pt x="7721920" y="-16323"/>
                  <a:pt x="8057303" y="4765"/>
                  <a:pt x="8474140" y="0"/>
                </a:cubicBezTo>
                <a:cubicBezTo>
                  <a:pt x="8890977" y="-4765"/>
                  <a:pt x="8913541" y="-27348"/>
                  <a:pt x="9064273" y="0"/>
                </a:cubicBezTo>
                <a:cubicBezTo>
                  <a:pt x="9215005" y="27348"/>
                  <a:pt x="9906517" y="1972"/>
                  <a:pt x="10340607" y="0"/>
                </a:cubicBezTo>
                <a:cubicBezTo>
                  <a:pt x="10816799" y="26405"/>
                  <a:pt x="11044232" y="249391"/>
                  <a:pt x="11074400" y="733793"/>
                </a:cubicBezTo>
                <a:cubicBezTo>
                  <a:pt x="11059940" y="873533"/>
                  <a:pt x="11097776" y="1147526"/>
                  <a:pt x="11074400" y="1379511"/>
                </a:cubicBezTo>
                <a:cubicBezTo>
                  <a:pt x="11051024" y="1611496"/>
                  <a:pt x="11054035" y="1854749"/>
                  <a:pt x="11074400" y="1995878"/>
                </a:cubicBezTo>
                <a:cubicBezTo>
                  <a:pt x="11094765" y="2137007"/>
                  <a:pt x="11064815" y="2417795"/>
                  <a:pt x="11074400" y="2582894"/>
                </a:cubicBezTo>
                <a:cubicBezTo>
                  <a:pt x="11083985" y="2747993"/>
                  <a:pt x="11064143" y="2948350"/>
                  <a:pt x="11074400" y="3111209"/>
                </a:cubicBezTo>
                <a:cubicBezTo>
                  <a:pt x="11084657" y="3274068"/>
                  <a:pt x="11055529" y="3417849"/>
                  <a:pt x="11074400" y="3668874"/>
                </a:cubicBezTo>
                <a:cubicBezTo>
                  <a:pt x="11087818" y="4060727"/>
                  <a:pt x="10749271" y="4378182"/>
                  <a:pt x="10340607" y="4402667"/>
                </a:cubicBezTo>
                <a:cubicBezTo>
                  <a:pt x="10099925" y="4378853"/>
                  <a:pt x="9717782" y="4379229"/>
                  <a:pt x="9462270" y="4402667"/>
                </a:cubicBezTo>
                <a:cubicBezTo>
                  <a:pt x="9206758" y="4426105"/>
                  <a:pt x="9002555" y="4419644"/>
                  <a:pt x="8776069" y="4402667"/>
                </a:cubicBezTo>
                <a:cubicBezTo>
                  <a:pt x="8549583" y="4385690"/>
                  <a:pt x="8289636" y="4364647"/>
                  <a:pt x="7993800" y="4402667"/>
                </a:cubicBezTo>
                <a:cubicBezTo>
                  <a:pt x="7697964" y="4440687"/>
                  <a:pt x="7502979" y="4424455"/>
                  <a:pt x="7211530" y="4402667"/>
                </a:cubicBezTo>
                <a:cubicBezTo>
                  <a:pt x="6920081" y="4380880"/>
                  <a:pt x="6585898" y="4398974"/>
                  <a:pt x="6333193" y="4402667"/>
                </a:cubicBezTo>
                <a:cubicBezTo>
                  <a:pt x="6080488" y="4406360"/>
                  <a:pt x="5962212" y="4376938"/>
                  <a:pt x="5646992" y="4402667"/>
                </a:cubicBezTo>
                <a:cubicBezTo>
                  <a:pt x="5331772" y="4428396"/>
                  <a:pt x="5106144" y="4374213"/>
                  <a:pt x="4768655" y="4402667"/>
                </a:cubicBezTo>
                <a:cubicBezTo>
                  <a:pt x="4431166" y="4431121"/>
                  <a:pt x="4194551" y="4397170"/>
                  <a:pt x="3890318" y="4402667"/>
                </a:cubicBezTo>
                <a:cubicBezTo>
                  <a:pt x="3586085" y="4408164"/>
                  <a:pt x="3419707" y="4369397"/>
                  <a:pt x="3011980" y="4402667"/>
                </a:cubicBezTo>
                <a:cubicBezTo>
                  <a:pt x="2604253" y="4435937"/>
                  <a:pt x="2498580" y="4426320"/>
                  <a:pt x="2325779" y="4402667"/>
                </a:cubicBezTo>
                <a:cubicBezTo>
                  <a:pt x="2152978" y="4379014"/>
                  <a:pt x="1856502" y="4440773"/>
                  <a:pt x="1543510" y="4402667"/>
                </a:cubicBezTo>
                <a:cubicBezTo>
                  <a:pt x="1230518" y="4364561"/>
                  <a:pt x="1088454" y="4412620"/>
                  <a:pt x="733793" y="4402667"/>
                </a:cubicBezTo>
                <a:cubicBezTo>
                  <a:pt x="327837" y="4334056"/>
                  <a:pt x="-68261" y="4114547"/>
                  <a:pt x="0" y="3668874"/>
                </a:cubicBezTo>
                <a:cubicBezTo>
                  <a:pt x="27685" y="3419680"/>
                  <a:pt x="15838" y="3342806"/>
                  <a:pt x="0" y="3111209"/>
                </a:cubicBezTo>
                <a:cubicBezTo>
                  <a:pt x="-15838" y="2879613"/>
                  <a:pt x="-12697" y="2761527"/>
                  <a:pt x="0" y="2494842"/>
                </a:cubicBezTo>
                <a:cubicBezTo>
                  <a:pt x="12697" y="2228157"/>
                  <a:pt x="18202" y="1994355"/>
                  <a:pt x="0" y="1849124"/>
                </a:cubicBezTo>
                <a:cubicBezTo>
                  <a:pt x="-18202" y="1703893"/>
                  <a:pt x="-30" y="1561851"/>
                  <a:pt x="0" y="1350160"/>
                </a:cubicBezTo>
                <a:cubicBezTo>
                  <a:pt x="30" y="1138469"/>
                  <a:pt x="-3781" y="908385"/>
                  <a:pt x="0" y="733793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 w="19050">
            <a:solidFill>
              <a:srgbClr val="DC5A3C"/>
            </a:solidFill>
            <a:extLst>
              <a:ext uri="{C807C97D-BFC1-408E-A445-0C87EB9F89A2}">
                <ask:lineSketchStyleProps xmlns="" xmlns:ask="http://schemas.microsoft.com/office/drawing/2018/sketchyshapes" sd="38477298">
                  <a:prstGeom prst="round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5400" b="1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내가 받은 배려 살펴보기</a:t>
            </a:r>
          </a:p>
        </p:txBody>
      </p:sp>
      <p:sp>
        <p:nvSpPr>
          <p:cNvPr id="7" name="직사각형 6">
            <a:extLst>
              <a:ext uri="{FF2B5EF4-FFF2-40B4-BE49-F238E27FC236}">
                <a16:creationId xmlns="" xmlns:a16="http://schemas.microsoft.com/office/drawing/2014/main" id="{A92A8271-D6AC-46A4-81A7-AE839AE6AF6C}"/>
              </a:ext>
            </a:extLst>
          </p:cNvPr>
          <p:cNvSpPr/>
          <p:nvPr/>
        </p:nvSpPr>
        <p:spPr>
          <a:xfrm>
            <a:off x="13840" y="379296"/>
            <a:ext cx="12178160" cy="1127771"/>
          </a:xfrm>
          <a:prstGeom prst="rect">
            <a:avLst/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4" name="그림 3" descr="표지판, 그리기, 플레이트, 주차이(가) 표시된 사진&#10;&#10;자동 생성된 설명">
            <a:extLst>
              <a:ext uri="{FF2B5EF4-FFF2-40B4-BE49-F238E27FC236}">
                <a16:creationId xmlns="" xmlns:a16="http://schemas.microsoft.com/office/drawing/2014/main" id="{F33DFB2A-8E3F-4A66-96FD-7BFAA729CEC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8997" y="476753"/>
            <a:ext cx="2274005" cy="1030313"/>
          </a:xfrm>
          <a:prstGeom prst="rect">
            <a:avLst/>
          </a:prstGeom>
        </p:spPr>
      </p:pic>
      <p:pic>
        <p:nvPicPr>
          <p:cNvPr id="9" name="그림 8" descr="작은, 테이블, 검은색, 음식이(가) 표시된 사진&#10;&#10;자동 생성된 설명">
            <a:extLst>
              <a:ext uri="{FF2B5EF4-FFF2-40B4-BE49-F238E27FC236}">
                <a16:creationId xmlns="" xmlns:a16="http://schemas.microsoft.com/office/drawing/2014/main" id="{7C2480C5-38CF-4E89-906C-7E6CB3947EC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501611" y="305151"/>
            <a:ext cx="1827578" cy="1271966"/>
          </a:xfrm>
          <a:prstGeom prst="rect">
            <a:avLst/>
          </a:prstGeom>
        </p:spPr>
      </p:pic>
      <p:pic>
        <p:nvPicPr>
          <p:cNvPr id="15" name="그림 14" descr="음식, 조각, 앉아있는, 건물이(가) 표시된 사진&#10;&#10;자동 생성된 설명">
            <a:extLst>
              <a:ext uri="{FF2B5EF4-FFF2-40B4-BE49-F238E27FC236}">
                <a16:creationId xmlns="" xmlns:a16="http://schemas.microsoft.com/office/drawing/2014/main" id="{5B34102D-7BB6-4F2E-B927-15068B008D0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2813" y="172423"/>
            <a:ext cx="1967987" cy="16389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6929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80">
          <a:fgClr>
            <a:schemeClr val="accent4">
              <a:lumMod val="20000"/>
              <a:lumOff val="8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사각형: 둥근 모서리 24">
            <a:extLst>
              <a:ext uri="{FF2B5EF4-FFF2-40B4-BE49-F238E27FC236}">
                <a16:creationId xmlns="" xmlns:a16="http://schemas.microsoft.com/office/drawing/2014/main" id="{E0C0C48B-7D85-4958-94DA-426B04AF3A06}"/>
              </a:ext>
            </a:extLst>
          </p:cNvPr>
          <p:cNvSpPr/>
          <p:nvPr/>
        </p:nvSpPr>
        <p:spPr>
          <a:xfrm>
            <a:off x="222420" y="1425426"/>
            <a:ext cx="11747159" cy="5253315"/>
          </a:xfrm>
          <a:prstGeom prst="roundRect">
            <a:avLst/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ko-KR" sz="65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나눔손글씨 암스테르담" panose="02000503000000000000" pitchFamily="2" charset="-127"/>
              <a:ea typeface="나눔손글씨 암스테르담" panose="02000503000000000000" pitchFamily="2" charset="-127"/>
              <a:cs typeface="+mn-cs"/>
            </a:endParaRPr>
          </a:p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ko-KR" sz="65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나눔손글씨 암스테르담" panose="02000503000000000000" pitchFamily="2" charset="-127"/>
              <a:ea typeface="나눔손글씨 암스테르담" panose="02000503000000000000" pitchFamily="2" charset="-127"/>
              <a:cs typeface="+mn-cs"/>
            </a:endParaRPr>
          </a:p>
        </p:txBody>
      </p:sp>
      <p:sp>
        <p:nvSpPr>
          <p:cNvPr id="4" name="사각형: 둥근 모서리 3">
            <a:extLst>
              <a:ext uri="{FF2B5EF4-FFF2-40B4-BE49-F238E27FC236}">
                <a16:creationId xmlns="" xmlns:a16="http://schemas.microsoft.com/office/drawing/2014/main" id="{ECCDA43B-2584-447C-840F-9EE40674FC1C}"/>
              </a:ext>
            </a:extLst>
          </p:cNvPr>
          <p:cNvSpPr/>
          <p:nvPr/>
        </p:nvSpPr>
        <p:spPr>
          <a:xfrm>
            <a:off x="57784" y="179259"/>
            <a:ext cx="12017339" cy="1053025"/>
          </a:xfrm>
          <a:custGeom>
            <a:avLst/>
            <a:gdLst>
              <a:gd name="connsiteX0" fmla="*/ 0 w 12017339"/>
              <a:gd name="connsiteY0" fmla="*/ 175508 h 1053025"/>
              <a:gd name="connsiteX1" fmla="*/ 175508 w 12017339"/>
              <a:gd name="connsiteY1" fmla="*/ 0 h 1053025"/>
              <a:gd name="connsiteX2" fmla="*/ 1095089 w 12017339"/>
              <a:gd name="connsiteY2" fmla="*/ 0 h 1053025"/>
              <a:gd name="connsiteX3" fmla="*/ 1664680 w 12017339"/>
              <a:gd name="connsiteY3" fmla="*/ 0 h 1053025"/>
              <a:gd name="connsiteX4" fmla="*/ 2117608 w 12017339"/>
              <a:gd name="connsiteY4" fmla="*/ 0 h 1053025"/>
              <a:gd name="connsiteX5" fmla="*/ 2920525 w 12017339"/>
              <a:gd name="connsiteY5" fmla="*/ 0 h 1053025"/>
              <a:gd name="connsiteX6" fmla="*/ 3606779 w 12017339"/>
              <a:gd name="connsiteY6" fmla="*/ 0 h 1053025"/>
              <a:gd name="connsiteX7" fmla="*/ 4293034 w 12017339"/>
              <a:gd name="connsiteY7" fmla="*/ 0 h 1053025"/>
              <a:gd name="connsiteX8" fmla="*/ 4979288 w 12017339"/>
              <a:gd name="connsiteY8" fmla="*/ 0 h 1053025"/>
              <a:gd name="connsiteX9" fmla="*/ 5665542 w 12017339"/>
              <a:gd name="connsiteY9" fmla="*/ 0 h 1053025"/>
              <a:gd name="connsiteX10" fmla="*/ 6118470 w 12017339"/>
              <a:gd name="connsiteY10" fmla="*/ 0 h 1053025"/>
              <a:gd name="connsiteX11" fmla="*/ 6454735 w 12017339"/>
              <a:gd name="connsiteY11" fmla="*/ 0 h 1053025"/>
              <a:gd name="connsiteX12" fmla="*/ 7024326 w 12017339"/>
              <a:gd name="connsiteY12" fmla="*/ 0 h 1053025"/>
              <a:gd name="connsiteX13" fmla="*/ 7477254 w 12017339"/>
              <a:gd name="connsiteY13" fmla="*/ 0 h 1053025"/>
              <a:gd name="connsiteX14" fmla="*/ 8046845 w 12017339"/>
              <a:gd name="connsiteY14" fmla="*/ 0 h 1053025"/>
              <a:gd name="connsiteX15" fmla="*/ 8383109 w 12017339"/>
              <a:gd name="connsiteY15" fmla="*/ 0 h 1053025"/>
              <a:gd name="connsiteX16" fmla="*/ 9069364 w 12017339"/>
              <a:gd name="connsiteY16" fmla="*/ 0 h 1053025"/>
              <a:gd name="connsiteX17" fmla="*/ 9872281 w 12017339"/>
              <a:gd name="connsiteY17" fmla="*/ 0 h 1053025"/>
              <a:gd name="connsiteX18" fmla="*/ 10325209 w 12017339"/>
              <a:gd name="connsiteY18" fmla="*/ 0 h 1053025"/>
              <a:gd name="connsiteX19" fmla="*/ 11128127 w 12017339"/>
              <a:gd name="connsiteY19" fmla="*/ 0 h 1053025"/>
              <a:gd name="connsiteX20" fmla="*/ 11841831 w 12017339"/>
              <a:gd name="connsiteY20" fmla="*/ 0 h 1053025"/>
              <a:gd name="connsiteX21" fmla="*/ 12017339 w 12017339"/>
              <a:gd name="connsiteY21" fmla="*/ 175508 h 1053025"/>
              <a:gd name="connsiteX22" fmla="*/ 12017339 w 12017339"/>
              <a:gd name="connsiteY22" fmla="*/ 505452 h 1053025"/>
              <a:gd name="connsiteX23" fmla="*/ 12017339 w 12017339"/>
              <a:gd name="connsiteY23" fmla="*/ 877517 h 1053025"/>
              <a:gd name="connsiteX24" fmla="*/ 11841831 w 12017339"/>
              <a:gd name="connsiteY24" fmla="*/ 1053025 h 1053025"/>
              <a:gd name="connsiteX25" fmla="*/ 11038913 w 12017339"/>
              <a:gd name="connsiteY25" fmla="*/ 1053025 h 1053025"/>
              <a:gd name="connsiteX26" fmla="*/ 10235996 w 12017339"/>
              <a:gd name="connsiteY26" fmla="*/ 1053025 h 1053025"/>
              <a:gd name="connsiteX27" fmla="*/ 9433078 w 12017339"/>
              <a:gd name="connsiteY27" fmla="*/ 1053025 h 1053025"/>
              <a:gd name="connsiteX28" fmla="*/ 8630161 w 12017339"/>
              <a:gd name="connsiteY28" fmla="*/ 1053025 h 1053025"/>
              <a:gd name="connsiteX29" fmla="*/ 7710580 w 12017339"/>
              <a:gd name="connsiteY29" fmla="*/ 1053025 h 1053025"/>
              <a:gd name="connsiteX30" fmla="*/ 7257652 w 12017339"/>
              <a:gd name="connsiteY30" fmla="*/ 1053025 h 1053025"/>
              <a:gd name="connsiteX31" fmla="*/ 6921388 w 12017339"/>
              <a:gd name="connsiteY31" fmla="*/ 1053025 h 1053025"/>
              <a:gd name="connsiteX32" fmla="*/ 6235133 w 12017339"/>
              <a:gd name="connsiteY32" fmla="*/ 1053025 h 1053025"/>
              <a:gd name="connsiteX33" fmla="*/ 5782206 w 12017339"/>
              <a:gd name="connsiteY33" fmla="*/ 1053025 h 1053025"/>
              <a:gd name="connsiteX34" fmla="*/ 5095951 w 12017339"/>
              <a:gd name="connsiteY34" fmla="*/ 1053025 h 1053025"/>
              <a:gd name="connsiteX35" fmla="*/ 4409697 w 12017339"/>
              <a:gd name="connsiteY35" fmla="*/ 1053025 h 1053025"/>
              <a:gd name="connsiteX36" fmla="*/ 3956769 w 12017339"/>
              <a:gd name="connsiteY36" fmla="*/ 1053025 h 1053025"/>
              <a:gd name="connsiteX37" fmla="*/ 3620505 w 12017339"/>
              <a:gd name="connsiteY37" fmla="*/ 1053025 h 1053025"/>
              <a:gd name="connsiteX38" fmla="*/ 3167577 w 12017339"/>
              <a:gd name="connsiteY38" fmla="*/ 1053025 h 1053025"/>
              <a:gd name="connsiteX39" fmla="*/ 2364659 w 12017339"/>
              <a:gd name="connsiteY39" fmla="*/ 1053025 h 1053025"/>
              <a:gd name="connsiteX40" fmla="*/ 1561742 w 12017339"/>
              <a:gd name="connsiteY40" fmla="*/ 1053025 h 1053025"/>
              <a:gd name="connsiteX41" fmla="*/ 1108814 w 12017339"/>
              <a:gd name="connsiteY41" fmla="*/ 1053025 h 1053025"/>
              <a:gd name="connsiteX42" fmla="*/ 175508 w 12017339"/>
              <a:gd name="connsiteY42" fmla="*/ 1053025 h 1053025"/>
              <a:gd name="connsiteX43" fmla="*/ 0 w 12017339"/>
              <a:gd name="connsiteY43" fmla="*/ 877517 h 1053025"/>
              <a:gd name="connsiteX44" fmla="*/ 0 w 12017339"/>
              <a:gd name="connsiteY44" fmla="*/ 519492 h 1053025"/>
              <a:gd name="connsiteX45" fmla="*/ 0 w 12017339"/>
              <a:gd name="connsiteY45" fmla="*/ 175508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12017339" h="1053025" fill="none" extrusionOk="0">
                <a:moveTo>
                  <a:pt x="0" y="175508"/>
                </a:moveTo>
                <a:cubicBezTo>
                  <a:pt x="6989" y="66082"/>
                  <a:pt x="79325" y="-2677"/>
                  <a:pt x="175508" y="0"/>
                </a:cubicBezTo>
                <a:cubicBezTo>
                  <a:pt x="485314" y="26317"/>
                  <a:pt x="814426" y="-34247"/>
                  <a:pt x="1095089" y="0"/>
                </a:cubicBezTo>
                <a:cubicBezTo>
                  <a:pt x="1375752" y="34247"/>
                  <a:pt x="1421820" y="13902"/>
                  <a:pt x="1664680" y="0"/>
                </a:cubicBezTo>
                <a:cubicBezTo>
                  <a:pt x="1907540" y="-13902"/>
                  <a:pt x="1914590" y="-20478"/>
                  <a:pt x="2117608" y="0"/>
                </a:cubicBezTo>
                <a:cubicBezTo>
                  <a:pt x="2320626" y="20478"/>
                  <a:pt x="2697967" y="17073"/>
                  <a:pt x="2920525" y="0"/>
                </a:cubicBezTo>
                <a:cubicBezTo>
                  <a:pt x="3143083" y="-17073"/>
                  <a:pt x="3347692" y="-20178"/>
                  <a:pt x="3606779" y="0"/>
                </a:cubicBezTo>
                <a:cubicBezTo>
                  <a:pt x="3865866" y="20178"/>
                  <a:pt x="4052758" y="-11993"/>
                  <a:pt x="4293034" y="0"/>
                </a:cubicBezTo>
                <a:cubicBezTo>
                  <a:pt x="4533311" y="11993"/>
                  <a:pt x="4780671" y="15178"/>
                  <a:pt x="4979288" y="0"/>
                </a:cubicBezTo>
                <a:cubicBezTo>
                  <a:pt x="5177905" y="-15178"/>
                  <a:pt x="5462699" y="33230"/>
                  <a:pt x="5665542" y="0"/>
                </a:cubicBezTo>
                <a:cubicBezTo>
                  <a:pt x="5868385" y="-33230"/>
                  <a:pt x="6023634" y="19043"/>
                  <a:pt x="6118470" y="0"/>
                </a:cubicBezTo>
                <a:cubicBezTo>
                  <a:pt x="6213306" y="-19043"/>
                  <a:pt x="6322503" y="-4363"/>
                  <a:pt x="6454735" y="0"/>
                </a:cubicBezTo>
                <a:cubicBezTo>
                  <a:pt x="6586968" y="4363"/>
                  <a:pt x="6894856" y="-27733"/>
                  <a:pt x="7024326" y="0"/>
                </a:cubicBezTo>
                <a:cubicBezTo>
                  <a:pt x="7153796" y="27733"/>
                  <a:pt x="7331210" y="20516"/>
                  <a:pt x="7477254" y="0"/>
                </a:cubicBezTo>
                <a:cubicBezTo>
                  <a:pt x="7623298" y="-20516"/>
                  <a:pt x="7814900" y="-10224"/>
                  <a:pt x="8046845" y="0"/>
                </a:cubicBezTo>
                <a:cubicBezTo>
                  <a:pt x="8278790" y="10224"/>
                  <a:pt x="8226440" y="5339"/>
                  <a:pt x="8383109" y="0"/>
                </a:cubicBezTo>
                <a:cubicBezTo>
                  <a:pt x="8539778" y="-5339"/>
                  <a:pt x="8751826" y="17490"/>
                  <a:pt x="9069364" y="0"/>
                </a:cubicBezTo>
                <a:cubicBezTo>
                  <a:pt x="9386902" y="-17490"/>
                  <a:pt x="9555199" y="38523"/>
                  <a:pt x="9872281" y="0"/>
                </a:cubicBezTo>
                <a:cubicBezTo>
                  <a:pt x="10189363" y="-38523"/>
                  <a:pt x="10195246" y="7147"/>
                  <a:pt x="10325209" y="0"/>
                </a:cubicBezTo>
                <a:cubicBezTo>
                  <a:pt x="10455172" y="-7147"/>
                  <a:pt x="10900100" y="-5317"/>
                  <a:pt x="11128127" y="0"/>
                </a:cubicBezTo>
                <a:cubicBezTo>
                  <a:pt x="11356154" y="5317"/>
                  <a:pt x="11649774" y="-32376"/>
                  <a:pt x="11841831" y="0"/>
                </a:cubicBezTo>
                <a:cubicBezTo>
                  <a:pt x="11934142" y="-12508"/>
                  <a:pt x="12030450" y="88470"/>
                  <a:pt x="12017339" y="175508"/>
                </a:cubicBezTo>
                <a:cubicBezTo>
                  <a:pt x="12011305" y="285874"/>
                  <a:pt x="12005367" y="351717"/>
                  <a:pt x="12017339" y="505452"/>
                </a:cubicBezTo>
                <a:cubicBezTo>
                  <a:pt x="12029311" y="659187"/>
                  <a:pt x="12025438" y="732426"/>
                  <a:pt x="12017339" y="877517"/>
                </a:cubicBezTo>
                <a:cubicBezTo>
                  <a:pt x="12008159" y="956892"/>
                  <a:pt x="11926397" y="1051460"/>
                  <a:pt x="11841831" y="1053025"/>
                </a:cubicBezTo>
                <a:cubicBezTo>
                  <a:pt x="11553467" y="1083722"/>
                  <a:pt x="11248298" y="1036617"/>
                  <a:pt x="11038913" y="1053025"/>
                </a:cubicBezTo>
                <a:cubicBezTo>
                  <a:pt x="10829528" y="1069433"/>
                  <a:pt x="10552291" y="1033819"/>
                  <a:pt x="10235996" y="1053025"/>
                </a:cubicBezTo>
                <a:cubicBezTo>
                  <a:pt x="9919701" y="1072231"/>
                  <a:pt x="9830416" y="1015579"/>
                  <a:pt x="9433078" y="1053025"/>
                </a:cubicBezTo>
                <a:cubicBezTo>
                  <a:pt x="9035740" y="1090471"/>
                  <a:pt x="8963912" y="1066925"/>
                  <a:pt x="8630161" y="1053025"/>
                </a:cubicBezTo>
                <a:cubicBezTo>
                  <a:pt x="8296410" y="1039125"/>
                  <a:pt x="7988047" y="1057955"/>
                  <a:pt x="7710580" y="1053025"/>
                </a:cubicBezTo>
                <a:cubicBezTo>
                  <a:pt x="7433113" y="1048095"/>
                  <a:pt x="7375501" y="1044992"/>
                  <a:pt x="7257652" y="1053025"/>
                </a:cubicBezTo>
                <a:cubicBezTo>
                  <a:pt x="7139803" y="1061058"/>
                  <a:pt x="7081172" y="1047846"/>
                  <a:pt x="6921388" y="1053025"/>
                </a:cubicBezTo>
                <a:cubicBezTo>
                  <a:pt x="6761604" y="1058204"/>
                  <a:pt x="6454925" y="1040948"/>
                  <a:pt x="6235133" y="1053025"/>
                </a:cubicBezTo>
                <a:cubicBezTo>
                  <a:pt x="6015341" y="1065102"/>
                  <a:pt x="5949524" y="1034380"/>
                  <a:pt x="5782206" y="1053025"/>
                </a:cubicBezTo>
                <a:cubicBezTo>
                  <a:pt x="5614888" y="1071670"/>
                  <a:pt x="5237860" y="1028001"/>
                  <a:pt x="5095951" y="1053025"/>
                </a:cubicBezTo>
                <a:cubicBezTo>
                  <a:pt x="4954042" y="1078049"/>
                  <a:pt x="4716521" y="1056662"/>
                  <a:pt x="4409697" y="1053025"/>
                </a:cubicBezTo>
                <a:cubicBezTo>
                  <a:pt x="4102873" y="1049388"/>
                  <a:pt x="4119816" y="1063301"/>
                  <a:pt x="3956769" y="1053025"/>
                </a:cubicBezTo>
                <a:cubicBezTo>
                  <a:pt x="3793722" y="1042749"/>
                  <a:pt x="3749166" y="1067841"/>
                  <a:pt x="3620505" y="1053025"/>
                </a:cubicBezTo>
                <a:cubicBezTo>
                  <a:pt x="3491844" y="1038209"/>
                  <a:pt x="3294259" y="1060772"/>
                  <a:pt x="3167577" y="1053025"/>
                </a:cubicBezTo>
                <a:cubicBezTo>
                  <a:pt x="3040895" y="1045278"/>
                  <a:pt x="2659063" y="1056239"/>
                  <a:pt x="2364659" y="1053025"/>
                </a:cubicBezTo>
                <a:cubicBezTo>
                  <a:pt x="2070255" y="1049811"/>
                  <a:pt x="1829243" y="1044538"/>
                  <a:pt x="1561742" y="1053025"/>
                </a:cubicBezTo>
                <a:cubicBezTo>
                  <a:pt x="1294241" y="1061512"/>
                  <a:pt x="1315594" y="1042959"/>
                  <a:pt x="1108814" y="1053025"/>
                </a:cubicBezTo>
                <a:cubicBezTo>
                  <a:pt x="902034" y="1063091"/>
                  <a:pt x="558018" y="1037845"/>
                  <a:pt x="175508" y="1053025"/>
                </a:cubicBezTo>
                <a:cubicBezTo>
                  <a:pt x="79639" y="1050313"/>
                  <a:pt x="5347" y="980339"/>
                  <a:pt x="0" y="877517"/>
                </a:cubicBezTo>
                <a:cubicBezTo>
                  <a:pt x="3304" y="729535"/>
                  <a:pt x="-17179" y="661089"/>
                  <a:pt x="0" y="519492"/>
                </a:cubicBezTo>
                <a:cubicBezTo>
                  <a:pt x="17179" y="377895"/>
                  <a:pt x="-15116" y="280009"/>
                  <a:pt x="0" y="175508"/>
                </a:cubicBezTo>
                <a:close/>
              </a:path>
              <a:path w="12017339" h="1053025" stroke="0" extrusionOk="0">
                <a:moveTo>
                  <a:pt x="0" y="175508"/>
                </a:moveTo>
                <a:cubicBezTo>
                  <a:pt x="-9630" y="75194"/>
                  <a:pt x="55749" y="-3925"/>
                  <a:pt x="175508" y="0"/>
                </a:cubicBezTo>
                <a:cubicBezTo>
                  <a:pt x="566169" y="-28624"/>
                  <a:pt x="798264" y="40505"/>
                  <a:pt x="1095089" y="0"/>
                </a:cubicBezTo>
                <a:cubicBezTo>
                  <a:pt x="1391914" y="-40505"/>
                  <a:pt x="1712789" y="33665"/>
                  <a:pt x="1898006" y="0"/>
                </a:cubicBezTo>
                <a:cubicBezTo>
                  <a:pt x="2083223" y="-33665"/>
                  <a:pt x="2416493" y="-21785"/>
                  <a:pt x="2817587" y="0"/>
                </a:cubicBezTo>
                <a:cubicBezTo>
                  <a:pt x="3218681" y="21785"/>
                  <a:pt x="3045357" y="3285"/>
                  <a:pt x="3270515" y="0"/>
                </a:cubicBezTo>
                <a:cubicBezTo>
                  <a:pt x="3495673" y="-3285"/>
                  <a:pt x="3645931" y="-19292"/>
                  <a:pt x="3956769" y="0"/>
                </a:cubicBezTo>
                <a:cubicBezTo>
                  <a:pt x="4267607" y="19292"/>
                  <a:pt x="4152420" y="4788"/>
                  <a:pt x="4293034" y="0"/>
                </a:cubicBezTo>
                <a:cubicBezTo>
                  <a:pt x="4433649" y="-4788"/>
                  <a:pt x="4787649" y="-7057"/>
                  <a:pt x="5212615" y="0"/>
                </a:cubicBezTo>
                <a:cubicBezTo>
                  <a:pt x="5637581" y="7057"/>
                  <a:pt x="5464367" y="-215"/>
                  <a:pt x="5548879" y="0"/>
                </a:cubicBezTo>
                <a:cubicBezTo>
                  <a:pt x="5633391" y="215"/>
                  <a:pt x="6116120" y="-30573"/>
                  <a:pt x="6468460" y="0"/>
                </a:cubicBezTo>
                <a:cubicBezTo>
                  <a:pt x="6820800" y="30573"/>
                  <a:pt x="6710669" y="-10296"/>
                  <a:pt x="6804724" y="0"/>
                </a:cubicBezTo>
                <a:cubicBezTo>
                  <a:pt x="6898779" y="10296"/>
                  <a:pt x="7499261" y="-19918"/>
                  <a:pt x="7724305" y="0"/>
                </a:cubicBezTo>
                <a:cubicBezTo>
                  <a:pt x="7949349" y="19918"/>
                  <a:pt x="8120676" y="21586"/>
                  <a:pt x="8410560" y="0"/>
                </a:cubicBezTo>
                <a:cubicBezTo>
                  <a:pt x="8700445" y="-21586"/>
                  <a:pt x="9041236" y="-25870"/>
                  <a:pt x="9213477" y="0"/>
                </a:cubicBezTo>
                <a:cubicBezTo>
                  <a:pt x="9385718" y="25870"/>
                  <a:pt x="9480063" y="-3124"/>
                  <a:pt x="9549742" y="0"/>
                </a:cubicBezTo>
                <a:cubicBezTo>
                  <a:pt x="9619422" y="3124"/>
                  <a:pt x="10044423" y="26299"/>
                  <a:pt x="10352659" y="0"/>
                </a:cubicBezTo>
                <a:cubicBezTo>
                  <a:pt x="10660895" y="-26299"/>
                  <a:pt x="10575008" y="14561"/>
                  <a:pt x="10688924" y="0"/>
                </a:cubicBezTo>
                <a:cubicBezTo>
                  <a:pt x="10802840" y="-14561"/>
                  <a:pt x="11569101" y="17653"/>
                  <a:pt x="11841831" y="0"/>
                </a:cubicBezTo>
                <a:cubicBezTo>
                  <a:pt x="11917186" y="8008"/>
                  <a:pt x="12016679" y="62766"/>
                  <a:pt x="12017339" y="175508"/>
                </a:cubicBezTo>
                <a:cubicBezTo>
                  <a:pt x="12003952" y="341906"/>
                  <a:pt x="12003989" y="374615"/>
                  <a:pt x="12017339" y="512472"/>
                </a:cubicBezTo>
                <a:cubicBezTo>
                  <a:pt x="12030689" y="650329"/>
                  <a:pt x="12021389" y="795041"/>
                  <a:pt x="12017339" y="877517"/>
                </a:cubicBezTo>
                <a:cubicBezTo>
                  <a:pt x="12010615" y="961690"/>
                  <a:pt x="11938887" y="1040675"/>
                  <a:pt x="11841831" y="1053025"/>
                </a:cubicBezTo>
                <a:cubicBezTo>
                  <a:pt x="11516827" y="1029837"/>
                  <a:pt x="11299700" y="1072034"/>
                  <a:pt x="11155577" y="1053025"/>
                </a:cubicBezTo>
                <a:cubicBezTo>
                  <a:pt x="11011454" y="1034016"/>
                  <a:pt x="10689364" y="1087636"/>
                  <a:pt x="10352659" y="1053025"/>
                </a:cubicBezTo>
                <a:cubicBezTo>
                  <a:pt x="10015954" y="1018414"/>
                  <a:pt x="9927288" y="1090372"/>
                  <a:pt x="9549742" y="1053025"/>
                </a:cubicBezTo>
                <a:cubicBezTo>
                  <a:pt x="9172196" y="1015678"/>
                  <a:pt x="9331023" y="1051410"/>
                  <a:pt x="9213477" y="1053025"/>
                </a:cubicBezTo>
                <a:cubicBezTo>
                  <a:pt x="9095932" y="1054640"/>
                  <a:pt x="8886729" y="1037304"/>
                  <a:pt x="8760549" y="1053025"/>
                </a:cubicBezTo>
                <a:cubicBezTo>
                  <a:pt x="8634369" y="1068746"/>
                  <a:pt x="8557576" y="1041970"/>
                  <a:pt x="8424285" y="1053025"/>
                </a:cubicBezTo>
                <a:cubicBezTo>
                  <a:pt x="8290994" y="1064080"/>
                  <a:pt x="7986411" y="1041561"/>
                  <a:pt x="7854694" y="1053025"/>
                </a:cubicBezTo>
                <a:cubicBezTo>
                  <a:pt x="7722977" y="1064489"/>
                  <a:pt x="7544350" y="1037880"/>
                  <a:pt x="7401766" y="1053025"/>
                </a:cubicBezTo>
                <a:cubicBezTo>
                  <a:pt x="7259182" y="1068170"/>
                  <a:pt x="6852919" y="1046044"/>
                  <a:pt x="6598848" y="1053025"/>
                </a:cubicBezTo>
                <a:cubicBezTo>
                  <a:pt x="6344777" y="1060006"/>
                  <a:pt x="6244082" y="1064662"/>
                  <a:pt x="6145920" y="1053025"/>
                </a:cubicBezTo>
                <a:cubicBezTo>
                  <a:pt x="6047758" y="1041388"/>
                  <a:pt x="5666756" y="1076622"/>
                  <a:pt x="5226340" y="1053025"/>
                </a:cubicBezTo>
                <a:cubicBezTo>
                  <a:pt x="4785924" y="1029428"/>
                  <a:pt x="4576756" y="1077633"/>
                  <a:pt x="4306759" y="1053025"/>
                </a:cubicBezTo>
                <a:cubicBezTo>
                  <a:pt x="4036762" y="1028417"/>
                  <a:pt x="4072216" y="1059164"/>
                  <a:pt x="3970494" y="1053025"/>
                </a:cubicBezTo>
                <a:cubicBezTo>
                  <a:pt x="3868773" y="1046886"/>
                  <a:pt x="3529473" y="1056681"/>
                  <a:pt x="3400903" y="1053025"/>
                </a:cubicBezTo>
                <a:cubicBezTo>
                  <a:pt x="3272333" y="1049369"/>
                  <a:pt x="3072413" y="1064884"/>
                  <a:pt x="2831312" y="1053025"/>
                </a:cubicBezTo>
                <a:cubicBezTo>
                  <a:pt x="2590211" y="1041166"/>
                  <a:pt x="2662022" y="1050947"/>
                  <a:pt x="2495048" y="1053025"/>
                </a:cubicBezTo>
                <a:cubicBezTo>
                  <a:pt x="2328074" y="1055103"/>
                  <a:pt x="1924203" y="1031056"/>
                  <a:pt x="1575467" y="1053025"/>
                </a:cubicBezTo>
                <a:cubicBezTo>
                  <a:pt x="1226731" y="1074994"/>
                  <a:pt x="1050858" y="1057469"/>
                  <a:pt x="889212" y="1053025"/>
                </a:cubicBezTo>
                <a:cubicBezTo>
                  <a:pt x="727567" y="1048581"/>
                  <a:pt x="395512" y="1030422"/>
                  <a:pt x="175508" y="1053025"/>
                </a:cubicBezTo>
                <a:cubicBezTo>
                  <a:pt x="92523" y="1055553"/>
                  <a:pt x="2257" y="987109"/>
                  <a:pt x="0" y="877517"/>
                </a:cubicBezTo>
                <a:cubicBezTo>
                  <a:pt x="17731" y="787340"/>
                  <a:pt x="14037" y="664119"/>
                  <a:pt x="0" y="512472"/>
                </a:cubicBezTo>
                <a:cubicBezTo>
                  <a:pt x="-14037" y="360825"/>
                  <a:pt x="2874" y="282703"/>
                  <a:pt x="0" y="175508"/>
                </a:cubicBezTo>
                <a:close/>
              </a:path>
            </a:pathLst>
          </a:custGeom>
          <a:solidFill>
            <a:schemeClr val="bg1">
              <a:alpha val="57000"/>
            </a:schemeClr>
          </a:solidFill>
          <a:ln w="19050">
            <a:solidFill>
              <a:srgbClr val="DC5A3C"/>
            </a:solidFill>
            <a:extLst>
              <a:ext uri="{C807C97D-BFC1-408E-A445-0C87EB9F89A2}">
                <ask:lineSketchStyleProps xmlns="" xmlns:ask="http://schemas.microsoft.com/office/drawing/2018/sketchyshapes" sd="2829985222">
                  <a:prstGeom prst="round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</a:t>
            </a:r>
            <a:r>
              <a:rPr kumimoji="0" lang="ko-KR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        </a:t>
            </a:r>
            <a:r>
              <a:rPr kumimoji="0" lang="ko-KR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9C271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활동</a:t>
            </a:r>
            <a:r>
              <a:rPr kumimoji="0" lang="en-US" altLang="ko-KR" sz="3600" b="1" i="0" u="none" strike="noStrike" kern="1200" cap="none" spc="0" normalizeH="0" baseline="0" noProof="0" dirty="0">
                <a:ln>
                  <a:noFill/>
                </a:ln>
                <a:solidFill>
                  <a:srgbClr val="F9C271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1. </a:t>
            </a:r>
            <a:r>
              <a:rPr lang="ko-KR" altLang="en-US" sz="3600" b="1" noProof="0" dirty="0">
                <a:solidFill>
                  <a:prstClr val="black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내가 받은 배려 살펴보기</a:t>
            </a:r>
            <a:endParaRPr kumimoji="0" lang="ko-KR" altLang="en-US" sz="1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pic>
        <p:nvPicPr>
          <p:cNvPr id="10" name="그림 9" descr="위성이(가) 표시된 사진&#10;&#10;자동 생성된 설명">
            <a:extLst>
              <a:ext uri="{FF2B5EF4-FFF2-40B4-BE49-F238E27FC236}">
                <a16:creationId xmlns="" xmlns:a16="http://schemas.microsoft.com/office/drawing/2014/main" id="{3E215C53-018F-4DD8-B19D-C34EF73A6FD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55001" y="64411"/>
            <a:ext cx="1613542" cy="1356692"/>
          </a:xfrm>
          <a:prstGeom prst="rect">
            <a:avLst/>
          </a:prstGeom>
        </p:spPr>
      </p:pic>
      <p:sp>
        <p:nvSpPr>
          <p:cNvPr id="11" name="말풍선: 모서리가 둥근 사각형 10">
            <a:extLst>
              <a:ext uri="{FF2B5EF4-FFF2-40B4-BE49-F238E27FC236}">
                <a16:creationId xmlns="" xmlns:a16="http://schemas.microsoft.com/office/drawing/2014/main" id="{675634CF-8279-4E1B-B94B-819882DA7524}"/>
              </a:ext>
            </a:extLst>
          </p:cNvPr>
          <p:cNvSpPr/>
          <p:nvPr/>
        </p:nvSpPr>
        <p:spPr>
          <a:xfrm>
            <a:off x="313506" y="1421103"/>
            <a:ext cx="4816843" cy="2425567"/>
          </a:xfrm>
          <a:custGeom>
            <a:avLst/>
            <a:gdLst>
              <a:gd name="connsiteX0" fmla="*/ 0 w 4816843"/>
              <a:gd name="connsiteY0" fmla="*/ 404269 h 2425567"/>
              <a:gd name="connsiteX1" fmla="*/ 404269 w 4816843"/>
              <a:gd name="connsiteY1" fmla="*/ 0 h 2425567"/>
              <a:gd name="connsiteX2" fmla="*/ 802807 w 4816843"/>
              <a:gd name="connsiteY2" fmla="*/ 0 h 2425567"/>
              <a:gd name="connsiteX3" fmla="*/ 802807 w 4816843"/>
              <a:gd name="connsiteY3" fmla="*/ 0 h 2425567"/>
              <a:gd name="connsiteX4" fmla="*/ 1428997 w 4816843"/>
              <a:gd name="connsiteY4" fmla="*/ 0 h 2425567"/>
              <a:gd name="connsiteX5" fmla="*/ 2007018 w 4816843"/>
              <a:gd name="connsiteY5" fmla="*/ 0 h 2425567"/>
              <a:gd name="connsiteX6" fmla="*/ 2536240 w 4816843"/>
              <a:gd name="connsiteY6" fmla="*/ 0 h 2425567"/>
              <a:gd name="connsiteX7" fmla="*/ 3161685 w 4816843"/>
              <a:gd name="connsiteY7" fmla="*/ 0 h 2425567"/>
              <a:gd name="connsiteX8" fmla="*/ 3811185 w 4816843"/>
              <a:gd name="connsiteY8" fmla="*/ 0 h 2425567"/>
              <a:gd name="connsiteX9" fmla="*/ 4412574 w 4816843"/>
              <a:gd name="connsiteY9" fmla="*/ 0 h 2425567"/>
              <a:gd name="connsiteX10" fmla="*/ 4816843 w 4816843"/>
              <a:gd name="connsiteY10" fmla="*/ 404269 h 2425567"/>
              <a:gd name="connsiteX11" fmla="*/ 4816843 w 4816843"/>
              <a:gd name="connsiteY11" fmla="*/ 889379 h 2425567"/>
              <a:gd name="connsiteX12" fmla="*/ 4816843 w 4816843"/>
              <a:gd name="connsiteY12" fmla="*/ 1414914 h 2425567"/>
              <a:gd name="connsiteX13" fmla="*/ 4816843 w 4816843"/>
              <a:gd name="connsiteY13" fmla="*/ 1414914 h 2425567"/>
              <a:gd name="connsiteX14" fmla="*/ 4816843 w 4816843"/>
              <a:gd name="connsiteY14" fmla="*/ 2021306 h 2425567"/>
              <a:gd name="connsiteX15" fmla="*/ 4816843 w 4816843"/>
              <a:gd name="connsiteY15" fmla="*/ 2021298 h 2425567"/>
              <a:gd name="connsiteX16" fmla="*/ 4412574 w 4816843"/>
              <a:gd name="connsiteY16" fmla="*/ 2425567 h 2425567"/>
              <a:gd name="connsiteX17" fmla="*/ 3859296 w 4816843"/>
              <a:gd name="connsiteY17" fmla="*/ 2425567 h 2425567"/>
              <a:gd name="connsiteX18" fmla="*/ 3233852 w 4816843"/>
              <a:gd name="connsiteY18" fmla="*/ 2425567 h 2425567"/>
              <a:gd name="connsiteX19" fmla="*/ 2704629 w 4816843"/>
              <a:gd name="connsiteY19" fmla="*/ 2425567 h 2425567"/>
              <a:gd name="connsiteX20" fmla="*/ 2007018 w 4816843"/>
              <a:gd name="connsiteY20" fmla="*/ 2425567 h 2425567"/>
              <a:gd name="connsiteX21" fmla="*/ 2317913 w 4816843"/>
              <a:gd name="connsiteY21" fmla="*/ 2809025 h 2425567"/>
              <a:gd name="connsiteX22" fmla="*/ 1828029 w 4816843"/>
              <a:gd name="connsiteY22" fmla="*/ 2685040 h 2425567"/>
              <a:gd name="connsiteX23" fmla="*/ 1292691 w 4816843"/>
              <a:gd name="connsiteY23" fmla="*/ 2549552 h 2425567"/>
              <a:gd name="connsiteX24" fmla="*/ 802807 w 4816843"/>
              <a:gd name="connsiteY24" fmla="*/ 2425567 h 2425567"/>
              <a:gd name="connsiteX25" fmla="*/ 404269 w 4816843"/>
              <a:gd name="connsiteY25" fmla="*/ 2425567 h 2425567"/>
              <a:gd name="connsiteX26" fmla="*/ 0 w 4816843"/>
              <a:gd name="connsiteY26" fmla="*/ 2021298 h 2425567"/>
              <a:gd name="connsiteX27" fmla="*/ 0 w 4816843"/>
              <a:gd name="connsiteY27" fmla="*/ 2021306 h 2425567"/>
              <a:gd name="connsiteX28" fmla="*/ 0 w 4816843"/>
              <a:gd name="connsiteY28" fmla="*/ 1414914 h 2425567"/>
              <a:gd name="connsiteX29" fmla="*/ 0 w 4816843"/>
              <a:gd name="connsiteY29" fmla="*/ 1414914 h 2425567"/>
              <a:gd name="connsiteX30" fmla="*/ 0 w 4816843"/>
              <a:gd name="connsiteY30" fmla="*/ 889379 h 2425567"/>
              <a:gd name="connsiteX31" fmla="*/ 0 w 4816843"/>
              <a:gd name="connsiteY31" fmla="*/ 404269 h 24255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4816843" h="2425567" fill="none" extrusionOk="0">
                <a:moveTo>
                  <a:pt x="0" y="404269"/>
                </a:moveTo>
                <a:cubicBezTo>
                  <a:pt x="-2506" y="203156"/>
                  <a:pt x="194310" y="29565"/>
                  <a:pt x="404269" y="0"/>
                </a:cubicBezTo>
                <a:cubicBezTo>
                  <a:pt x="484077" y="-2535"/>
                  <a:pt x="703317" y="-16192"/>
                  <a:pt x="802807" y="0"/>
                </a:cubicBezTo>
                <a:lnTo>
                  <a:pt x="802807" y="0"/>
                </a:lnTo>
                <a:cubicBezTo>
                  <a:pt x="979503" y="-6216"/>
                  <a:pt x="1225364" y="5421"/>
                  <a:pt x="1428997" y="0"/>
                </a:cubicBezTo>
                <a:cubicBezTo>
                  <a:pt x="1632630" y="-5421"/>
                  <a:pt x="1731597" y="47"/>
                  <a:pt x="2007018" y="0"/>
                </a:cubicBezTo>
                <a:cubicBezTo>
                  <a:pt x="2224221" y="-6338"/>
                  <a:pt x="2364644" y="20924"/>
                  <a:pt x="2536240" y="0"/>
                </a:cubicBezTo>
                <a:cubicBezTo>
                  <a:pt x="2707836" y="-20924"/>
                  <a:pt x="2896215" y="-860"/>
                  <a:pt x="3161685" y="0"/>
                </a:cubicBezTo>
                <a:cubicBezTo>
                  <a:pt x="3427156" y="860"/>
                  <a:pt x="3649203" y="-22308"/>
                  <a:pt x="3811185" y="0"/>
                </a:cubicBezTo>
                <a:cubicBezTo>
                  <a:pt x="3973167" y="22308"/>
                  <a:pt x="4153920" y="24991"/>
                  <a:pt x="4412574" y="0"/>
                </a:cubicBezTo>
                <a:cubicBezTo>
                  <a:pt x="4675348" y="-29110"/>
                  <a:pt x="4853195" y="213537"/>
                  <a:pt x="4816843" y="404269"/>
                </a:cubicBezTo>
                <a:cubicBezTo>
                  <a:pt x="4813828" y="540228"/>
                  <a:pt x="4813665" y="776267"/>
                  <a:pt x="4816843" y="889379"/>
                </a:cubicBezTo>
                <a:cubicBezTo>
                  <a:pt x="4820022" y="1002491"/>
                  <a:pt x="4795255" y="1221948"/>
                  <a:pt x="4816843" y="1414914"/>
                </a:cubicBezTo>
                <a:lnTo>
                  <a:pt x="4816843" y="1414914"/>
                </a:lnTo>
                <a:cubicBezTo>
                  <a:pt x="4796756" y="1627013"/>
                  <a:pt x="4821469" y="1811485"/>
                  <a:pt x="4816843" y="2021306"/>
                </a:cubicBezTo>
                <a:lnTo>
                  <a:pt x="4816843" y="2021298"/>
                </a:lnTo>
                <a:cubicBezTo>
                  <a:pt x="4868833" y="2261269"/>
                  <a:pt x="4654967" y="2462876"/>
                  <a:pt x="4412574" y="2425567"/>
                </a:cubicBezTo>
                <a:cubicBezTo>
                  <a:pt x="4209498" y="2421575"/>
                  <a:pt x="4013879" y="2407541"/>
                  <a:pt x="3859296" y="2425567"/>
                </a:cubicBezTo>
                <a:cubicBezTo>
                  <a:pt x="3704713" y="2443593"/>
                  <a:pt x="3380227" y="2451173"/>
                  <a:pt x="3233852" y="2425567"/>
                </a:cubicBezTo>
                <a:cubicBezTo>
                  <a:pt x="3087477" y="2399961"/>
                  <a:pt x="2937511" y="2444867"/>
                  <a:pt x="2704629" y="2425567"/>
                </a:cubicBezTo>
                <a:cubicBezTo>
                  <a:pt x="2471747" y="2406267"/>
                  <a:pt x="2234102" y="2391365"/>
                  <a:pt x="2007018" y="2425567"/>
                </a:cubicBezTo>
                <a:cubicBezTo>
                  <a:pt x="2110621" y="2566995"/>
                  <a:pt x="2224185" y="2701101"/>
                  <a:pt x="2317913" y="2809025"/>
                </a:cubicBezTo>
                <a:cubicBezTo>
                  <a:pt x="2101670" y="2735427"/>
                  <a:pt x="2059657" y="2724745"/>
                  <a:pt x="1828029" y="2685040"/>
                </a:cubicBezTo>
                <a:cubicBezTo>
                  <a:pt x="1596401" y="2645336"/>
                  <a:pt x="1510526" y="2620059"/>
                  <a:pt x="1292691" y="2549552"/>
                </a:cubicBezTo>
                <a:cubicBezTo>
                  <a:pt x="1074856" y="2479044"/>
                  <a:pt x="957677" y="2458147"/>
                  <a:pt x="802807" y="2425567"/>
                </a:cubicBezTo>
                <a:cubicBezTo>
                  <a:pt x="630716" y="2428444"/>
                  <a:pt x="508934" y="2425444"/>
                  <a:pt x="404269" y="2425567"/>
                </a:cubicBezTo>
                <a:cubicBezTo>
                  <a:pt x="185792" y="2451302"/>
                  <a:pt x="14716" y="2288215"/>
                  <a:pt x="0" y="2021298"/>
                </a:cubicBezTo>
                <a:lnTo>
                  <a:pt x="0" y="2021306"/>
                </a:lnTo>
                <a:cubicBezTo>
                  <a:pt x="4555" y="1842101"/>
                  <a:pt x="-24188" y="1673911"/>
                  <a:pt x="0" y="1414914"/>
                </a:cubicBezTo>
                <a:lnTo>
                  <a:pt x="0" y="1414914"/>
                </a:lnTo>
                <a:cubicBezTo>
                  <a:pt x="12239" y="1267443"/>
                  <a:pt x="8117" y="1144593"/>
                  <a:pt x="0" y="889379"/>
                </a:cubicBezTo>
                <a:cubicBezTo>
                  <a:pt x="-8117" y="634166"/>
                  <a:pt x="8606" y="607683"/>
                  <a:pt x="0" y="404269"/>
                </a:cubicBezTo>
                <a:close/>
              </a:path>
              <a:path w="4816843" h="2425567" stroke="0" extrusionOk="0">
                <a:moveTo>
                  <a:pt x="0" y="404269"/>
                </a:moveTo>
                <a:cubicBezTo>
                  <a:pt x="15099" y="200524"/>
                  <a:pt x="186582" y="-2343"/>
                  <a:pt x="404269" y="0"/>
                </a:cubicBezTo>
                <a:cubicBezTo>
                  <a:pt x="555618" y="-19161"/>
                  <a:pt x="658007" y="6990"/>
                  <a:pt x="802807" y="0"/>
                </a:cubicBezTo>
                <a:lnTo>
                  <a:pt x="802807" y="0"/>
                </a:lnTo>
                <a:cubicBezTo>
                  <a:pt x="946362" y="22818"/>
                  <a:pt x="1250749" y="-20214"/>
                  <a:pt x="1392870" y="0"/>
                </a:cubicBezTo>
                <a:cubicBezTo>
                  <a:pt x="1534991" y="20214"/>
                  <a:pt x="1721219" y="15370"/>
                  <a:pt x="2007018" y="0"/>
                </a:cubicBezTo>
                <a:cubicBezTo>
                  <a:pt x="2242521" y="5733"/>
                  <a:pt x="2343491" y="16291"/>
                  <a:pt x="2536240" y="0"/>
                </a:cubicBezTo>
                <a:cubicBezTo>
                  <a:pt x="2728989" y="-16291"/>
                  <a:pt x="2937084" y="1870"/>
                  <a:pt x="3137629" y="0"/>
                </a:cubicBezTo>
                <a:cubicBezTo>
                  <a:pt x="3338174" y="-1870"/>
                  <a:pt x="3524766" y="11963"/>
                  <a:pt x="3666852" y="0"/>
                </a:cubicBezTo>
                <a:cubicBezTo>
                  <a:pt x="3808938" y="-11963"/>
                  <a:pt x="4094431" y="35994"/>
                  <a:pt x="4412574" y="0"/>
                </a:cubicBezTo>
                <a:cubicBezTo>
                  <a:pt x="4622603" y="8318"/>
                  <a:pt x="4808891" y="173813"/>
                  <a:pt x="4816843" y="404269"/>
                </a:cubicBezTo>
                <a:cubicBezTo>
                  <a:pt x="4796433" y="608773"/>
                  <a:pt x="4822774" y="662058"/>
                  <a:pt x="4816843" y="909592"/>
                </a:cubicBezTo>
                <a:cubicBezTo>
                  <a:pt x="4810912" y="1157126"/>
                  <a:pt x="4809497" y="1292081"/>
                  <a:pt x="4816843" y="1414914"/>
                </a:cubicBezTo>
                <a:lnTo>
                  <a:pt x="4816843" y="1414914"/>
                </a:lnTo>
                <a:cubicBezTo>
                  <a:pt x="4789573" y="1651430"/>
                  <a:pt x="4805850" y="1769491"/>
                  <a:pt x="4816843" y="2021306"/>
                </a:cubicBezTo>
                <a:lnTo>
                  <a:pt x="4816843" y="2021298"/>
                </a:lnTo>
                <a:cubicBezTo>
                  <a:pt x="4768196" y="2252722"/>
                  <a:pt x="4685640" y="2407614"/>
                  <a:pt x="4412574" y="2425567"/>
                </a:cubicBezTo>
                <a:cubicBezTo>
                  <a:pt x="4236974" y="2446942"/>
                  <a:pt x="4039946" y="2401200"/>
                  <a:pt x="3835241" y="2425567"/>
                </a:cubicBezTo>
                <a:cubicBezTo>
                  <a:pt x="3630536" y="2449934"/>
                  <a:pt x="3421332" y="2397584"/>
                  <a:pt x="3257907" y="2425567"/>
                </a:cubicBezTo>
                <a:cubicBezTo>
                  <a:pt x="3094482" y="2453550"/>
                  <a:pt x="2918916" y="2402407"/>
                  <a:pt x="2728685" y="2425567"/>
                </a:cubicBezTo>
                <a:cubicBezTo>
                  <a:pt x="2538454" y="2448727"/>
                  <a:pt x="2308733" y="2443910"/>
                  <a:pt x="2007018" y="2425567"/>
                </a:cubicBezTo>
                <a:cubicBezTo>
                  <a:pt x="2169002" y="2607558"/>
                  <a:pt x="2187233" y="2656811"/>
                  <a:pt x="2317913" y="2809025"/>
                </a:cubicBezTo>
                <a:cubicBezTo>
                  <a:pt x="2222079" y="2792181"/>
                  <a:pt x="1956217" y="2699439"/>
                  <a:pt x="1858331" y="2692709"/>
                </a:cubicBezTo>
                <a:cubicBezTo>
                  <a:pt x="1760445" y="2685979"/>
                  <a:pt x="1596770" y="2617629"/>
                  <a:pt x="1353296" y="2564890"/>
                </a:cubicBezTo>
                <a:cubicBezTo>
                  <a:pt x="1109822" y="2512150"/>
                  <a:pt x="1048521" y="2474006"/>
                  <a:pt x="802807" y="2425567"/>
                </a:cubicBezTo>
                <a:cubicBezTo>
                  <a:pt x="705992" y="2422595"/>
                  <a:pt x="578308" y="2428491"/>
                  <a:pt x="404269" y="2425567"/>
                </a:cubicBezTo>
                <a:cubicBezTo>
                  <a:pt x="182385" y="2419756"/>
                  <a:pt x="21600" y="2295430"/>
                  <a:pt x="0" y="2021298"/>
                </a:cubicBezTo>
                <a:lnTo>
                  <a:pt x="0" y="2021306"/>
                </a:lnTo>
                <a:cubicBezTo>
                  <a:pt x="23948" y="1734365"/>
                  <a:pt x="-517" y="1718040"/>
                  <a:pt x="0" y="1414914"/>
                </a:cubicBezTo>
                <a:lnTo>
                  <a:pt x="0" y="1414914"/>
                </a:lnTo>
                <a:cubicBezTo>
                  <a:pt x="8578" y="1279833"/>
                  <a:pt x="20869" y="1117650"/>
                  <a:pt x="0" y="889379"/>
                </a:cubicBezTo>
                <a:cubicBezTo>
                  <a:pt x="-20869" y="661108"/>
                  <a:pt x="-15578" y="569234"/>
                  <a:pt x="0" y="404269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 w="19050">
            <a:solidFill>
              <a:srgbClr val="DC5A3C"/>
            </a:solidFill>
            <a:extLst>
              <a:ext uri="{C807C97D-BFC1-408E-A445-0C87EB9F89A2}">
                <ask:lineSketchStyleProps xmlns="" xmlns:ask="http://schemas.microsoft.com/office/drawing/2018/sketchyshapes" sd="2302018887">
                  <a:prstGeom prst="wedgeRoundRectCallout">
                    <a:avLst>
                      <a:gd name="adj1" fmla="val -1879"/>
                      <a:gd name="adj2" fmla="val 65809"/>
                      <a:gd name="adj3" fmla="val 16667"/>
                    </a:avLst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2800" dirty="0">
                <a:solidFill>
                  <a:prstClr val="black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그동안 내가 다른 사람에게</a:t>
            </a:r>
            <a:endParaRPr lang="en-US" altLang="ko-KR" sz="2800" dirty="0">
              <a:solidFill>
                <a:prstClr val="black"/>
              </a:solidFill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받았던 배려에는</a:t>
            </a:r>
            <a:endParaRPr kumimoji="0" lang="en-US" altLang="ko-KR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2800" dirty="0">
                <a:solidFill>
                  <a:prstClr val="black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어떤 것들이 있을까</a:t>
            </a:r>
            <a:r>
              <a:rPr lang="en-US" altLang="ko-KR" sz="2800" dirty="0">
                <a:solidFill>
                  <a:prstClr val="black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?</a:t>
            </a:r>
          </a:p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구체적으로 떠올려 봅시다</a:t>
            </a:r>
            <a:r>
              <a:rPr kumimoji="0" lang="en-US" altLang="ko-KR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.</a:t>
            </a:r>
            <a:endParaRPr kumimoji="0" lang="ko-KR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pic>
        <p:nvPicPr>
          <p:cNvPr id="3" name="그림 2" descr="그리기이(가) 표시된 사진&#10;&#10;자동 생성된 설명">
            <a:extLst>
              <a:ext uri="{FF2B5EF4-FFF2-40B4-BE49-F238E27FC236}">
                <a16:creationId xmlns="" xmlns:a16="http://schemas.microsoft.com/office/drawing/2014/main" id="{E06877BF-2750-4D1D-8C00-3DDB87104BF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01" t="24543" r="52753" b="29204"/>
          <a:stretch/>
        </p:blipFill>
        <p:spPr>
          <a:xfrm>
            <a:off x="2411425" y="3429000"/>
            <a:ext cx="2718924" cy="3172078"/>
          </a:xfrm>
          <a:prstGeom prst="rect">
            <a:avLst/>
          </a:prstGeom>
        </p:spPr>
      </p:pic>
      <p:sp>
        <p:nvSpPr>
          <p:cNvPr id="12" name="타원 11">
            <a:extLst>
              <a:ext uri="{FF2B5EF4-FFF2-40B4-BE49-F238E27FC236}">
                <a16:creationId xmlns="" xmlns:a16="http://schemas.microsoft.com/office/drawing/2014/main" id="{3634FA48-DB3D-4DAA-A423-CA54D1CE59BF}"/>
              </a:ext>
            </a:extLst>
          </p:cNvPr>
          <p:cNvSpPr/>
          <p:nvPr/>
        </p:nvSpPr>
        <p:spPr>
          <a:xfrm>
            <a:off x="5288854" y="2550459"/>
            <a:ext cx="2090716" cy="2090716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b="1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친구에게</a:t>
            </a:r>
            <a:endParaRPr lang="en-US" altLang="ko-KR" sz="2400" b="1" dirty="0">
              <a:solidFill>
                <a:schemeClr val="tx1"/>
              </a:solidFill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  <a:p>
            <a:pPr algn="ctr"/>
            <a:r>
              <a:rPr lang="ko-KR" altLang="en-US" sz="2400" b="1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받은 배려</a:t>
            </a:r>
          </a:p>
        </p:txBody>
      </p:sp>
      <p:sp>
        <p:nvSpPr>
          <p:cNvPr id="13" name="타원 12">
            <a:extLst>
              <a:ext uri="{FF2B5EF4-FFF2-40B4-BE49-F238E27FC236}">
                <a16:creationId xmlns="" xmlns:a16="http://schemas.microsoft.com/office/drawing/2014/main" id="{72B1DDE5-6E26-4C97-82A0-A7A6D622DFF9}"/>
              </a:ext>
            </a:extLst>
          </p:cNvPr>
          <p:cNvSpPr/>
          <p:nvPr/>
        </p:nvSpPr>
        <p:spPr>
          <a:xfrm>
            <a:off x="7538075" y="3595817"/>
            <a:ext cx="2090716" cy="2090716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b="1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가족에게</a:t>
            </a:r>
            <a:endParaRPr lang="en-US" altLang="ko-KR" sz="2400" b="1" dirty="0">
              <a:solidFill>
                <a:schemeClr val="tx1"/>
              </a:solidFill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  <a:p>
            <a:pPr algn="ctr"/>
            <a:r>
              <a:rPr lang="ko-KR" altLang="en-US" sz="2400" b="1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받은 배려</a:t>
            </a:r>
            <a:endParaRPr lang="en-US" altLang="ko-KR" sz="2400" b="1" dirty="0">
              <a:solidFill>
                <a:schemeClr val="tx1"/>
              </a:solidFill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sp>
        <p:nvSpPr>
          <p:cNvPr id="17" name="타원 16">
            <a:extLst>
              <a:ext uri="{FF2B5EF4-FFF2-40B4-BE49-F238E27FC236}">
                <a16:creationId xmlns="" xmlns:a16="http://schemas.microsoft.com/office/drawing/2014/main" id="{FFE7CE2F-5907-43D8-88FB-0C60447BB4F1}"/>
              </a:ext>
            </a:extLst>
          </p:cNvPr>
          <p:cNvSpPr/>
          <p:nvPr/>
        </p:nvSpPr>
        <p:spPr>
          <a:xfrm>
            <a:off x="9720358" y="2550459"/>
            <a:ext cx="2090716" cy="2090716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400" b="1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기타</a:t>
            </a:r>
          </a:p>
        </p:txBody>
      </p:sp>
      <p:pic>
        <p:nvPicPr>
          <p:cNvPr id="15" name="그림 14" descr="그리기, 음식이(가) 표시된 사진&#10;&#10;자동 생성된 설명">
            <a:extLst>
              <a:ext uri="{FF2B5EF4-FFF2-40B4-BE49-F238E27FC236}">
                <a16:creationId xmlns="" xmlns:a16="http://schemas.microsoft.com/office/drawing/2014/main" id="{A422FA00-EAF6-4B98-AF1C-12F91AF238A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67552" y="433218"/>
            <a:ext cx="2243522" cy="7254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6267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wdUpDiag">
          <a:fgClr>
            <a:schemeClr val="accent2">
              <a:lumMod val="20000"/>
              <a:lumOff val="8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>
            <a:extLst>
              <a:ext uri="{FF2B5EF4-FFF2-40B4-BE49-F238E27FC236}">
                <a16:creationId xmlns="" xmlns:a16="http://schemas.microsoft.com/office/drawing/2014/main" id="{4DF884C2-2943-4174-969C-1608E71A90F9}"/>
              </a:ext>
            </a:extLst>
          </p:cNvPr>
          <p:cNvSpPr/>
          <p:nvPr/>
        </p:nvSpPr>
        <p:spPr>
          <a:xfrm>
            <a:off x="558800" y="1951566"/>
            <a:ext cx="11074400" cy="4402667"/>
          </a:xfrm>
          <a:custGeom>
            <a:avLst/>
            <a:gdLst>
              <a:gd name="connsiteX0" fmla="*/ 0 w 11074400"/>
              <a:gd name="connsiteY0" fmla="*/ 733793 h 4402667"/>
              <a:gd name="connsiteX1" fmla="*/ 733793 w 11074400"/>
              <a:gd name="connsiteY1" fmla="*/ 0 h 4402667"/>
              <a:gd name="connsiteX2" fmla="*/ 1612130 w 11074400"/>
              <a:gd name="connsiteY2" fmla="*/ 0 h 4402667"/>
              <a:gd name="connsiteX3" fmla="*/ 2010127 w 11074400"/>
              <a:gd name="connsiteY3" fmla="*/ 0 h 4402667"/>
              <a:gd name="connsiteX4" fmla="*/ 2408123 w 11074400"/>
              <a:gd name="connsiteY4" fmla="*/ 0 h 4402667"/>
              <a:gd name="connsiteX5" fmla="*/ 3190393 w 11074400"/>
              <a:gd name="connsiteY5" fmla="*/ 0 h 4402667"/>
              <a:gd name="connsiteX6" fmla="*/ 3876594 w 11074400"/>
              <a:gd name="connsiteY6" fmla="*/ 0 h 4402667"/>
              <a:gd name="connsiteX7" fmla="*/ 4658863 w 11074400"/>
              <a:gd name="connsiteY7" fmla="*/ 0 h 4402667"/>
              <a:gd name="connsiteX8" fmla="*/ 5248996 w 11074400"/>
              <a:gd name="connsiteY8" fmla="*/ 0 h 4402667"/>
              <a:gd name="connsiteX9" fmla="*/ 5839128 w 11074400"/>
              <a:gd name="connsiteY9" fmla="*/ 0 h 4402667"/>
              <a:gd name="connsiteX10" fmla="*/ 6525329 w 11074400"/>
              <a:gd name="connsiteY10" fmla="*/ 0 h 4402667"/>
              <a:gd name="connsiteX11" fmla="*/ 7307599 w 11074400"/>
              <a:gd name="connsiteY11" fmla="*/ 0 h 4402667"/>
              <a:gd name="connsiteX12" fmla="*/ 7705595 w 11074400"/>
              <a:gd name="connsiteY12" fmla="*/ 0 h 4402667"/>
              <a:gd name="connsiteX13" fmla="*/ 8199660 w 11074400"/>
              <a:gd name="connsiteY13" fmla="*/ 0 h 4402667"/>
              <a:gd name="connsiteX14" fmla="*/ 8597656 w 11074400"/>
              <a:gd name="connsiteY14" fmla="*/ 0 h 4402667"/>
              <a:gd name="connsiteX15" fmla="*/ 9283857 w 11074400"/>
              <a:gd name="connsiteY15" fmla="*/ 0 h 4402667"/>
              <a:gd name="connsiteX16" fmla="*/ 9681854 w 11074400"/>
              <a:gd name="connsiteY16" fmla="*/ 0 h 4402667"/>
              <a:gd name="connsiteX17" fmla="*/ 10340607 w 11074400"/>
              <a:gd name="connsiteY17" fmla="*/ 0 h 4402667"/>
              <a:gd name="connsiteX18" fmla="*/ 11074400 w 11074400"/>
              <a:gd name="connsiteY18" fmla="*/ 733793 h 4402667"/>
              <a:gd name="connsiteX19" fmla="*/ 11074400 w 11074400"/>
              <a:gd name="connsiteY19" fmla="*/ 1262108 h 4402667"/>
              <a:gd name="connsiteX20" fmla="*/ 11074400 w 11074400"/>
              <a:gd name="connsiteY20" fmla="*/ 1790422 h 4402667"/>
              <a:gd name="connsiteX21" fmla="*/ 11074400 w 11074400"/>
              <a:gd name="connsiteY21" fmla="*/ 2436140 h 4402667"/>
              <a:gd name="connsiteX22" fmla="*/ 11074400 w 11074400"/>
              <a:gd name="connsiteY22" fmla="*/ 2935104 h 4402667"/>
              <a:gd name="connsiteX23" fmla="*/ 11074400 w 11074400"/>
              <a:gd name="connsiteY23" fmla="*/ 3668874 h 4402667"/>
              <a:gd name="connsiteX24" fmla="*/ 10340607 w 11074400"/>
              <a:gd name="connsiteY24" fmla="*/ 4402667 h 4402667"/>
              <a:gd name="connsiteX25" fmla="*/ 9654406 w 11074400"/>
              <a:gd name="connsiteY25" fmla="*/ 4402667 h 4402667"/>
              <a:gd name="connsiteX26" fmla="*/ 8872137 w 11074400"/>
              <a:gd name="connsiteY26" fmla="*/ 4402667 h 4402667"/>
              <a:gd name="connsiteX27" fmla="*/ 8282004 w 11074400"/>
              <a:gd name="connsiteY27" fmla="*/ 4402667 h 4402667"/>
              <a:gd name="connsiteX28" fmla="*/ 7787939 w 11074400"/>
              <a:gd name="connsiteY28" fmla="*/ 4402667 h 4402667"/>
              <a:gd name="connsiteX29" fmla="*/ 6909602 w 11074400"/>
              <a:gd name="connsiteY29" fmla="*/ 4402667 h 4402667"/>
              <a:gd name="connsiteX30" fmla="*/ 6223401 w 11074400"/>
              <a:gd name="connsiteY30" fmla="*/ 4402667 h 4402667"/>
              <a:gd name="connsiteX31" fmla="*/ 5729336 w 11074400"/>
              <a:gd name="connsiteY31" fmla="*/ 4402667 h 4402667"/>
              <a:gd name="connsiteX32" fmla="*/ 5331340 w 11074400"/>
              <a:gd name="connsiteY32" fmla="*/ 4402667 h 4402667"/>
              <a:gd name="connsiteX33" fmla="*/ 4837275 w 11074400"/>
              <a:gd name="connsiteY33" fmla="*/ 4402667 h 4402667"/>
              <a:gd name="connsiteX34" fmla="*/ 3958938 w 11074400"/>
              <a:gd name="connsiteY34" fmla="*/ 4402667 h 4402667"/>
              <a:gd name="connsiteX35" fmla="*/ 3368805 w 11074400"/>
              <a:gd name="connsiteY35" fmla="*/ 4402667 h 4402667"/>
              <a:gd name="connsiteX36" fmla="*/ 2682604 w 11074400"/>
              <a:gd name="connsiteY36" fmla="*/ 4402667 h 4402667"/>
              <a:gd name="connsiteX37" fmla="*/ 2092471 w 11074400"/>
              <a:gd name="connsiteY37" fmla="*/ 4402667 h 4402667"/>
              <a:gd name="connsiteX38" fmla="*/ 1598406 w 11074400"/>
              <a:gd name="connsiteY38" fmla="*/ 4402667 h 4402667"/>
              <a:gd name="connsiteX39" fmla="*/ 733793 w 11074400"/>
              <a:gd name="connsiteY39" fmla="*/ 4402667 h 4402667"/>
              <a:gd name="connsiteX40" fmla="*/ 0 w 11074400"/>
              <a:gd name="connsiteY40" fmla="*/ 3668874 h 4402667"/>
              <a:gd name="connsiteX41" fmla="*/ 0 w 11074400"/>
              <a:gd name="connsiteY41" fmla="*/ 3169910 h 4402667"/>
              <a:gd name="connsiteX42" fmla="*/ 0 w 11074400"/>
              <a:gd name="connsiteY42" fmla="*/ 2553543 h 4402667"/>
              <a:gd name="connsiteX43" fmla="*/ 0 w 11074400"/>
              <a:gd name="connsiteY43" fmla="*/ 1907825 h 4402667"/>
              <a:gd name="connsiteX44" fmla="*/ 0 w 11074400"/>
              <a:gd name="connsiteY44" fmla="*/ 1291458 h 4402667"/>
              <a:gd name="connsiteX45" fmla="*/ 0 w 11074400"/>
              <a:gd name="connsiteY45" fmla="*/ 733793 h 44026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11074400" h="4402667" fill="none" extrusionOk="0">
                <a:moveTo>
                  <a:pt x="0" y="733793"/>
                </a:moveTo>
                <a:cubicBezTo>
                  <a:pt x="24777" y="255030"/>
                  <a:pt x="347117" y="54758"/>
                  <a:pt x="733793" y="0"/>
                </a:cubicBezTo>
                <a:cubicBezTo>
                  <a:pt x="1025849" y="-11857"/>
                  <a:pt x="1186705" y="29655"/>
                  <a:pt x="1612130" y="0"/>
                </a:cubicBezTo>
                <a:cubicBezTo>
                  <a:pt x="2037555" y="-29655"/>
                  <a:pt x="1858961" y="6301"/>
                  <a:pt x="2010127" y="0"/>
                </a:cubicBezTo>
                <a:cubicBezTo>
                  <a:pt x="2161293" y="-6301"/>
                  <a:pt x="2265737" y="17412"/>
                  <a:pt x="2408123" y="0"/>
                </a:cubicBezTo>
                <a:cubicBezTo>
                  <a:pt x="2550509" y="-17412"/>
                  <a:pt x="2973892" y="-2099"/>
                  <a:pt x="3190393" y="0"/>
                </a:cubicBezTo>
                <a:cubicBezTo>
                  <a:pt x="3406894" y="2099"/>
                  <a:pt x="3538879" y="23754"/>
                  <a:pt x="3876594" y="0"/>
                </a:cubicBezTo>
                <a:cubicBezTo>
                  <a:pt x="4214309" y="-23754"/>
                  <a:pt x="4277699" y="-36168"/>
                  <a:pt x="4658863" y="0"/>
                </a:cubicBezTo>
                <a:cubicBezTo>
                  <a:pt x="5040027" y="36168"/>
                  <a:pt x="5036033" y="-27663"/>
                  <a:pt x="5248996" y="0"/>
                </a:cubicBezTo>
                <a:cubicBezTo>
                  <a:pt x="5461959" y="27663"/>
                  <a:pt x="5657880" y="26863"/>
                  <a:pt x="5839128" y="0"/>
                </a:cubicBezTo>
                <a:cubicBezTo>
                  <a:pt x="6020376" y="-26863"/>
                  <a:pt x="6196218" y="13238"/>
                  <a:pt x="6525329" y="0"/>
                </a:cubicBezTo>
                <a:cubicBezTo>
                  <a:pt x="6854440" y="-13238"/>
                  <a:pt x="6974384" y="35062"/>
                  <a:pt x="7307599" y="0"/>
                </a:cubicBezTo>
                <a:cubicBezTo>
                  <a:pt x="7640814" y="-35062"/>
                  <a:pt x="7593487" y="9252"/>
                  <a:pt x="7705595" y="0"/>
                </a:cubicBezTo>
                <a:cubicBezTo>
                  <a:pt x="7817703" y="-9252"/>
                  <a:pt x="8027156" y="-14129"/>
                  <a:pt x="8199660" y="0"/>
                </a:cubicBezTo>
                <a:cubicBezTo>
                  <a:pt x="8372165" y="14129"/>
                  <a:pt x="8404358" y="-18385"/>
                  <a:pt x="8597656" y="0"/>
                </a:cubicBezTo>
                <a:cubicBezTo>
                  <a:pt x="8790954" y="18385"/>
                  <a:pt x="9137205" y="14050"/>
                  <a:pt x="9283857" y="0"/>
                </a:cubicBezTo>
                <a:cubicBezTo>
                  <a:pt x="9430509" y="-14050"/>
                  <a:pt x="9493292" y="-18344"/>
                  <a:pt x="9681854" y="0"/>
                </a:cubicBezTo>
                <a:cubicBezTo>
                  <a:pt x="9870416" y="18344"/>
                  <a:pt x="10033543" y="16702"/>
                  <a:pt x="10340607" y="0"/>
                </a:cubicBezTo>
                <a:cubicBezTo>
                  <a:pt x="10755124" y="-18472"/>
                  <a:pt x="11042604" y="346832"/>
                  <a:pt x="11074400" y="733793"/>
                </a:cubicBezTo>
                <a:cubicBezTo>
                  <a:pt x="11062442" y="963696"/>
                  <a:pt x="11089491" y="1100474"/>
                  <a:pt x="11074400" y="1262108"/>
                </a:cubicBezTo>
                <a:cubicBezTo>
                  <a:pt x="11059309" y="1423742"/>
                  <a:pt x="11060659" y="1582941"/>
                  <a:pt x="11074400" y="1790422"/>
                </a:cubicBezTo>
                <a:cubicBezTo>
                  <a:pt x="11088141" y="1997903"/>
                  <a:pt x="11103610" y="2257594"/>
                  <a:pt x="11074400" y="2436140"/>
                </a:cubicBezTo>
                <a:cubicBezTo>
                  <a:pt x="11045190" y="2614686"/>
                  <a:pt x="11085560" y="2766771"/>
                  <a:pt x="11074400" y="2935104"/>
                </a:cubicBezTo>
                <a:cubicBezTo>
                  <a:pt x="11063240" y="3103437"/>
                  <a:pt x="11056115" y="3408208"/>
                  <a:pt x="11074400" y="3668874"/>
                </a:cubicBezTo>
                <a:cubicBezTo>
                  <a:pt x="11037326" y="3979856"/>
                  <a:pt x="10731097" y="4440425"/>
                  <a:pt x="10340607" y="4402667"/>
                </a:cubicBezTo>
                <a:cubicBezTo>
                  <a:pt x="10114954" y="4422372"/>
                  <a:pt x="9801498" y="4411613"/>
                  <a:pt x="9654406" y="4402667"/>
                </a:cubicBezTo>
                <a:cubicBezTo>
                  <a:pt x="9507314" y="4393721"/>
                  <a:pt x="9219126" y="4373217"/>
                  <a:pt x="8872137" y="4402667"/>
                </a:cubicBezTo>
                <a:cubicBezTo>
                  <a:pt x="8525148" y="4432117"/>
                  <a:pt x="8417053" y="4408673"/>
                  <a:pt x="8282004" y="4402667"/>
                </a:cubicBezTo>
                <a:cubicBezTo>
                  <a:pt x="8146955" y="4396661"/>
                  <a:pt x="7907149" y="4379720"/>
                  <a:pt x="7787939" y="4402667"/>
                </a:cubicBezTo>
                <a:cubicBezTo>
                  <a:pt x="7668729" y="4425614"/>
                  <a:pt x="7171485" y="4419619"/>
                  <a:pt x="6909602" y="4402667"/>
                </a:cubicBezTo>
                <a:cubicBezTo>
                  <a:pt x="6647719" y="4385715"/>
                  <a:pt x="6515786" y="4403975"/>
                  <a:pt x="6223401" y="4402667"/>
                </a:cubicBezTo>
                <a:cubicBezTo>
                  <a:pt x="5931016" y="4401359"/>
                  <a:pt x="5949419" y="4390729"/>
                  <a:pt x="5729336" y="4402667"/>
                </a:cubicBezTo>
                <a:cubicBezTo>
                  <a:pt x="5509253" y="4414605"/>
                  <a:pt x="5475513" y="4407234"/>
                  <a:pt x="5331340" y="4402667"/>
                </a:cubicBezTo>
                <a:cubicBezTo>
                  <a:pt x="5187167" y="4398100"/>
                  <a:pt x="5025159" y="4390920"/>
                  <a:pt x="4837275" y="4402667"/>
                </a:cubicBezTo>
                <a:cubicBezTo>
                  <a:pt x="4649392" y="4414414"/>
                  <a:pt x="4311878" y="4400378"/>
                  <a:pt x="3958938" y="4402667"/>
                </a:cubicBezTo>
                <a:cubicBezTo>
                  <a:pt x="3605998" y="4404956"/>
                  <a:pt x="3552308" y="4389757"/>
                  <a:pt x="3368805" y="4402667"/>
                </a:cubicBezTo>
                <a:cubicBezTo>
                  <a:pt x="3185302" y="4415577"/>
                  <a:pt x="2886469" y="4410598"/>
                  <a:pt x="2682604" y="4402667"/>
                </a:cubicBezTo>
                <a:cubicBezTo>
                  <a:pt x="2478739" y="4394736"/>
                  <a:pt x="2252192" y="4413981"/>
                  <a:pt x="2092471" y="4402667"/>
                </a:cubicBezTo>
                <a:cubicBezTo>
                  <a:pt x="1932750" y="4391353"/>
                  <a:pt x="1785887" y="4394943"/>
                  <a:pt x="1598406" y="4402667"/>
                </a:cubicBezTo>
                <a:cubicBezTo>
                  <a:pt x="1410926" y="4410391"/>
                  <a:pt x="1145960" y="4409819"/>
                  <a:pt x="733793" y="4402667"/>
                </a:cubicBezTo>
                <a:cubicBezTo>
                  <a:pt x="310147" y="4393099"/>
                  <a:pt x="64835" y="4105382"/>
                  <a:pt x="0" y="3668874"/>
                </a:cubicBezTo>
                <a:cubicBezTo>
                  <a:pt x="14740" y="3525258"/>
                  <a:pt x="23143" y="3331433"/>
                  <a:pt x="0" y="3169910"/>
                </a:cubicBezTo>
                <a:cubicBezTo>
                  <a:pt x="-23143" y="3008387"/>
                  <a:pt x="-4586" y="2711266"/>
                  <a:pt x="0" y="2553543"/>
                </a:cubicBezTo>
                <a:cubicBezTo>
                  <a:pt x="4586" y="2395820"/>
                  <a:pt x="-4027" y="2125086"/>
                  <a:pt x="0" y="1907825"/>
                </a:cubicBezTo>
                <a:cubicBezTo>
                  <a:pt x="4027" y="1690564"/>
                  <a:pt x="5728" y="1542580"/>
                  <a:pt x="0" y="1291458"/>
                </a:cubicBezTo>
                <a:cubicBezTo>
                  <a:pt x="-5728" y="1040336"/>
                  <a:pt x="12097" y="980055"/>
                  <a:pt x="0" y="733793"/>
                </a:cubicBezTo>
                <a:close/>
              </a:path>
              <a:path w="11074400" h="4402667" stroke="0" extrusionOk="0">
                <a:moveTo>
                  <a:pt x="0" y="733793"/>
                </a:moveTo>
                <a:cubicBezTo>
                  <a:pt x="31653" y="351162"/>
                  <a:pt x="341719" y="5143"/>
                  <a:pt x="733793" y="0"/>
                </a:cubicBezTo>
                <a:cubicBezTo>
                  <a:pt x="904760" y="-7782"/>
                  <a:pt x="1101600" y="-18972"/>
                  <a:pt x="1323926" y="0"/>
                </a:cubicBezTo>
                <a:cubicBezTo>
                  <a:pt x="1546252" y="18972"/>
                  <a:pt x="1610151" y="5442"/>
                  <a:pt x="1721922" y="0"/>
                </a:cubicBezTo>
                <a:cubicBezTo>
                  <a:pt x="1833693" y="-5442"/>
                  <a:pt x="2179415" y="17452"/>
                  <a:pt x="2600260" y="0"/>
                </a:cubicBezTo>
                <a:cubicBezTo>
                  <a:pt x="3021105" y="-17452"/>
                  <a:pt x="3130592" y="2073"/>
                  <a:pt x="3286461" y="0"/>
                </a:cubicBezTo>
                <a:cubicBezTo>
                  <a:pt x="3442330" y="-2073"/>
                  <a:pt x="3844859" y="-2671"/>
                  <a:pt x="4068730" y="0"/>
                </a:cubicBezTo>
                <a:cubicBezTo>
                  <a:pt x="4292601" y="2671"/>
                  <a:pt x="4602250" y="-18145"/>
                  <a:pt x="4850999" y="0"/>
                </a:cubicBezTo>
                <a:cubicBezTo>
                  <a:pt x="5099748" y="18145"/>
                  <a:pt x="5362168" y="1167"/>
                  <a:pt x="5537200" y="0"/>
                </a:cubicBezTo>
                <a:cubicBezTo>
                  <a:pt x="5712232" y="-1167"/>
                  <a:pt x="5936798" y="23250"/>
                  <a:pt x="6223401" y="0"/>
                </a:cubicBezTo>
                <a:cubicBezTo>
                  <a:pt x="6510004" y="-23250"/>
                  <a:pt x="6649138" y="33596"/>
                  <a:pt x="7005670" y="0"/>
                </a:cubicBezTo>
                <a:cubicBezTo>
                  <a:pt x="7362202" y="-33596"/>
                  <a:pt x="7469686" y="16323"/>
                  <a:pt x="7595803" y="0"/>
                </a:cubicBezTo>
                <a:cubicBezTo>
                  <a:pt x="7721920" y="-16323"/>
                  <a:pt x="8057303" y="4765"/>
                  <a:pt x="8474140" y="0"/>
                </a:cubicBezTo>
                <a:cubicBezTo>
                  <a:pt x="8890977" y="-4765"/>
                  <a:pt x="8913541" y="-27348"/>
                  <a:pt x="9064273" y="0"/>
                </a:cubicBezTo>
                <a:cubicBezTo>
                  <a:pt x="9215005" y="27348"/>
                  <a:pt x="9906517" y="1972"/>
                  <a:pt x="10340607" y="0"/>
                </a:cubicBezTo>
                <a:cubicBezTo>
                  <a:pt x="10816799" y="26405"/>
                  <a:pt x="11044232" y="249391"/>
                  <a:pt x="11074400" y="733793"/>
                </a:cubicBezTo>
                <a:cubicBezTo>
                  <a:pt x="11059940" y="873533"/>
                  <a:pt x="11097776" y="1147526"/>
                  <a:pt x="11074400" y="1379511"/>
                </a:cubicBezTo>
                <a:cubicBezTo>
                  <a:pt x="11051024" y="1611496"/>
                  <a:pt x="11054035" y="1854749"/>
                  <a:pt x="11074400" y="1995878"/>
                </a:cubicBezTo>
                <a:cubicBezTo>
                  <a:pt x="11094765" y="2137007"/>
                  <a:pt x="11064815" y="2417795"/>
                  <a:pt x="11074400" y="2582894"/>
                </a:cubicBezTo>
                <a:cubicBezTo>
                  <a:pt x="11083985" y="2747993"/>
                  <a:pt x="11064143" y="2948350"/>
                  <a:pt x="11074400" y="3111209"/>
                </a:cubicBezTo>
                <a:cubicBezTo>
                  <a:pt x="11084657" y="3274068"/>
                  <a:pt x="11055529" y="3417849"/>
                  <a:pt x="11074400" y="3668874"/>
                </a:cubicBezTo>
                <a:cubicBezTo>
                  <a:pt x="11087818" y="4060727"/>
                  <a:pt x="10749271" y="4378182"/>
                  <a:pt x="10340607" y="4402667"/>
                </a:cubicBezTo>
                <a:cubicBezTo>
                  <a:pt x="10099925" y="4378853"/>
                  <a:pt x="9717782" y="4379229"/>
                  <a:pt x="9462270" y="4402667"/>
                </a:cubicBezTo>
                <a:cubicBezTo>
                  <a:pt x="9206758" y="4426105"/>
                  <a:pt x="9002555" y="4419644"/>
                  <a:pt x="8776069" y="4402667"/>
                </a:cubicBezTo>
                <a:cubicBezTo>
                  <a:pt x="8549583" y="4385690"/>
                  <a:pt x="8289636" y="4364647"/>
                  <a:pt x="7993800" y="4402667"/>
                </a:cubicBezTo>
                <a:cubicBezTo>
                  <a:pt x="7697964" y="4440687"/>
                  <a:pt x="7502979" y="4424455"/>
                  <a:pt x="7211530" y="4402667"/>
                </a:cubicBezTo>
                <a:cubicBezTo>
                  <a:pt x="6920081" y="4380880"/>
                  <a:pt x="6585898" y="4398974"/>
                  <a:pt x="6333193" y="4402667"/>
                </a:cubicBezTo>
                <a:cubicBezTo>
                  <a:pt x="6080488" y="4406360"/>
                  <a:pt x="5962212" y="4376938"/>
                  <a:pt x="5646992" y="4402667"/>
                </a:cubicBezTo>
                <a:cubicBezTo>
                  <a:pt x="5331772" y="4428396"/>
                  <a:pt x="5106144" y="4374213"/>
                  <a:pt x="4768655" y="4402667"/>
                </a:cubicBezTo>
                <a:cubicBezTo>
                  <a:pt x="4431166" y="4431121"/>
                  <a:pt x="4194551" y="4397170"/>
                  <a:pt x="3890318" y="4402667"/>
                </a:cubicBezTo>
                <a:cubicBezTo>
                  <a:pt x="3586085" y="4408164"/>
                  <a:pt x="3419707" y="4369397"/>
                  <a:pt x="3011980" y="4402667"/>
                </a:cubicBezTo>
                <a:cubicBezTo>
                  <a:pt x="2604253" y="4435937"/>
                  <a:pt x="2498580" y="4426320"/>
                  <a:pt x="2325779" y="4402667"/>
                </a:cubicBezTo>
                <a:cubicBezTo>
                  <a:pt x="2152978" y="4379014"/>
                  <a:pt x="1856502" y="4440773"/>
                  <a:pt x="1543510" y="4402667"/>
                </a:cubicBezTo>
                <a:cubicBezTo>
                  <a:pt x="1230518" y="4364561"/>
                  <a:pt x="1088454" y="4412620"/>
                  <a:pt x="733793" y="4402667"/>
                </a:cubicBezTo>
                <a:cubicBezTo>
                  <a:pt x="327837" y="4334056"/>
                  <a:pt x="-68261" y="4114547"/>
                  <a:pt x="0" y="3668874"/>
                </a:cubicBezTo>
                <a:cubicBezTo>
                  <a:pt x="27685" y="3419680"/>
                  <a:pt x="15838" y="3342806"/>
                  <a:pt x="0" y="3111209"/>
                </a:cubicBezTo>
                <a:cubicBezTo>
                  <a:pt x="-15838" y="2879613"/>
                  <a:pt x="-12697" y="2761527"/>
                  <a:pt x="0" y="2494842"/>
                </a:cubicBezTo>
                <a:cubicBezTo>
                  <a:pt x="12697" y="2228157"/>
                  <a:pt x="18202" y="1994355"/>
                  <a:pt x="0" y="1849124"/>
                </a:cubicBezTo>
                <a:cubicBezTo>
                  <a:pt x="-18202" y="1703893"/>
                  <a:pt x="-30" y="1561851"/>
                  <a:pt x="0" y="1350160"/>
                </a:cubicBezTo>
                <a:cubicBezTo>
                  <a:pt x="30" y="1138469"/>
                  <a:pt x="-3781" y="908385"/>
                  <a:pt x="0" y="733793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 w="19050">
            <a:solidFill>
              <a:srgbClr val="DC5A3C"/>
            </a:solidFill>
            <a:extLst>
              <a:ext uri="{C807C97D-BFC1-408E-A445-0C87EB9F89A2}">
                <ask:lineSketchStyleProps xmlns="" xmlns:ask="http://schemas.microsoft.com/office/drawing/2018/sketchyshapes" sd="38477298">
                  <a:prstGeom prst="round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5400" b="1" dirty="0">
                <a:solidFill>
                  <a:prstClr val="black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나의 배려 나누기</a:t>
            </a:r>
            <a:endParaRPr kumimoji="0" lang="ko-KR" altLang="en-US" sz="5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sp>
        <p:nvSpPr>
          <p:cNvPr id="7" name="직사각형 6">
            <a:extLst>
              <a:ext uri="{FF2B5EF4-FFF2-40B4-BE49-F238E27FC236}">
                <a16:creationId xmlns="" xmlns:a16="http://schemas.microsoft.com/office/drawing/2014/main" id="{A92A8271-D6AC-46A4-81A7-AE839AE6AF6C}"/>
              </a:ext>
            </a:extLst>
          </p:cNvPr>
          <p:cNvSpPr/>
          <p:nvPr/>
        </p:nvSpPr>
        <p:spPr>
          <a:xfrm>
            <a:off x="13840" y="379296"/>
            <a:ext cx="12178160" cy="1127771"/>
          </a:xfrm>
          <a:prstGeom prst="rect">
            <a:avLst/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pic>
        <p:nvPicPr>
          <p:cNvPr id="9" name="그림 8" descr="작은, 테이블, 검은색, 음식이(가) 표시된 사진&#10;&#10;자동 생성된 설명">
            <a:extLst>
              <a:ext uri="{FF2B5EF4-FFF2-40B4-BE49-F238E27FC236}">
                <a16:creationId xmlns="" xmlns:a16="http://schemas.microsoft.com/office/drawing/2014/main" id="{7C2480C5-38CF-4E89-906C-7E6CB3947EC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501611" y="305151"/>
            <a:ext cx="1827578" cy="1271966"/>
          </a:xfrm>
          <a:prstGeom prst="rect">
            <a:avLst/>
          </a:prstGeom>
        </p:spPr>
      </p:pic>
      <p:pic>
        <p:nvPicPr>
          <p:cNvPr id="15" name="그림 14" descr="음식, 조각, 앉아있는, 건물이(가) 표시된 사진&#10;&#10;자동 생성된 설명">
            <a:extLst>
              <a:ext uri="{FF2B5EF4-FFF2-40B4-BE49-F238E27FC236}">
                <a16:creationId xmlns="" xmlns:a16="http://schemas.microsoft.com/office/drawing/2014/main" id="{5B34102D-7BB6-4F2E-B927-15068B008D0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2813" y="172423"/>
            <a:ext cx="1967987" cy="1638974"/>
          </a:xfrm>
          <a:prstGeom prst="rect">
            <a:avLst/>
          </a:prstGeom>
        </p:spPr>
      </p:pic>
      <p:pic>
        <p:nvPicPr>
          <p:cNvPr id="10" name="그림 9" descr="플레이트, 표지판, 그리기, 주차이(가) 표시된 사진&#10;&#10;자동 생성된 설명">
            <a:extLst>
              <a:ext uri="{FF2B5EF4-FFF2-40B4-BE49-F238E27FC236}">
                <a16:creationId xmlns="" xmlns:a16="http://schemas.microsoft.com/office/drawing/2014/main" id="{90E0E0EC-0CB7-473F-9BFD-930A0EA451F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5807" y="476753"/>
            <a:ext cx="2414225" cy="10303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013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2341</TotalTime>
  <Words>479</Words>
  <Application>Microsoft Office PowerPoint</Application>
  <PresentationFormat>와이드스크린</PresentationFormat>
  <Paragraphs>95</Paragraphs>
  <Slides>18</Slides>
  <Notes>17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18</vt:i4>
      </vt:variant>
    </vt:vector>
  </HeadingPairs>
  <TitlesOfParts>
    <vt:vector size="24" baseType="lpstr">
      <vt:lpstr>나눔손글씨 암스테르담</vt:lpstr>
      <vt:lpstr>배달의민족 도현</vt:lpstr>
      <vt:lpstr>Arial</vt:lpstr>
      <vt:lpstr>맑은 고딕</vt:lpstr>
      <vt:lpstr>함초롬돋움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한지현</dc:creator>
  <cp:lastModifiedBy>Windows 사용자</cp:lastModifiedBy>
  <cp:revision>269</cp:revision>
  <dcterms:created xsi:type="dcterms:W3CDTF">2019-09-22T00:13:29Z</dcterms:created>
  <dcterms:modified xsi:type="dcterms:W3CDTF">2020-04-24T08:38:23Z</dcterms:modified>
</cp:coreProperties>
</file>