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6" r:id="rId2"/>
  </p:sldIdLst>
  <p:sldSz cx="6858000" cy="9906000" type="A4"/>
  <p:notesSz cx="6858000" cy="9144000"/>
  <p:embeddedFontLst>
    <p:embeddedFont>
      <p:font typeface="배달의민족 주아" panose="02020603020101020101" pitchFamily="18" charset="-127"/>
      <p:regular r:id="rId3"/>
    </p:embeddedFon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Calibri Light" panose="020F0302020204030204" pitchFamily="34" charset="0"/>
      <p:regular r:id="rId8"/>
      <p:italic r:id="rId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>
        <p:scale>
          <a:sx n="50" d="100"/>
          <a:sy n="50" d="100"/>
        </p:scale>
        <p:origin x="3212" y="5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viewProps" Target="viewProps.xml"/><Relationship Id="rId5" Type="http://schemas.openxmlformats.org/officeDocument/2006/relationships/font" Target="fonts/font3.fntdata"/><Relationship Id="rId10" Type="http://schemas.openxmlformats.org/officeDocument/2006/relationships/presProps" Target="presProps.xml"/><Relationship Id="rId4" Type="http://schemas.openxmlformats.org/officeDocument/2006/relationships/font" Target="fonts/font2.fntdata"/><Relationship Id="rId9" Type="http://schemas.openxmlformats.org/officeDocument/2006/relationships/font" Target="fonts/font7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FBB46-1366-4387-A9B3-4D247BC58B3E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12242-C8F4-47CA-8E16-18371E1EF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26151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FBB46-1366-4387-A9B3-4D247BC58B3E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12242-C8F4-47CA-8E16-18371E1EF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0210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FBB46-1366-4387-A9B3-4D247BC58B3E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12242-C8F4-47CA-8E16-18371E1EF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6271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FBB46-1366-4387-A9B3-4D247BC58B3E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12242-C8F4-47CA-8E16-18371E1EF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2165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FBB46-1366-4387-A9B3-4D247BC58B3E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12242-C8F4-47CA-8E16-18371E1EF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31375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FBB46-1366-4387-A9B3-4D247BC58B3E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12242-C8F4-47CA-8E16-18371E1EF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9119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FBB46-1366-4387-A9B3-4D247BC58B3E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12242-C8F4-47CA-8E16-18371E1EF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68634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FBB46-1366-4387-A9B3-4D247BC58B3E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12242-C8F4-47CA-8E16-18371E1EF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6217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FBB46-1366-4387-A9B3-4D247BC58B3E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12242-C8F4-47CA-8E16-18371E1EF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3049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FBB46-1366-4387-A9B3-4D247BC58B3E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12242-C8F4-47CA-8E16-18371E1EF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960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FBB46-1366-4387-A9B3-4D247BC58B3E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12242-C8F4-47CA-8E16-18371E1EF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6718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8FBB46-1366-4387-A9B3-4D247BC58B3E}" type="datetimeFigureOut">
              <a:rPr lang="ko-KR" altLang="en-US" smtClean="0"/>
              <a:t>2020-02-05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112242-C8F4-47CA-8E16-18371E1EF3A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3652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그룹 9">
            <a:extLst>
              <a:ext uri="{FF2B5EF4-FFF2-40B4-BE49-F238E27FC236}">
                <a16:creationId xmlns:a16="http://schemas.microsoft.com/office/drawing/2014/main" id="{517273A6-C68E-4271-9BE4-96B6AC760F0E}"/>
              </a:ext>
            </a:extLst>
          </p:cNvPr>
          <p:cNvGrpSpPr/>
          <p:nvPr/>
        </p:nvGrpSpPr>
        <p:grpSpPr>
          <a:xfrm>
            <a:off x="0" y="598333"/>
            <a:ext cx="6858000" cy="9700752"/>
            <a:chOff x="0" y="598333"/>
            <a:chExt cx="6858000" cy="9700752"/>
          </a:xfrm>
        </p:grpSpPr>
        <p:pic>
          <p:nvPicPr>
            <p:cNvPr id="5" name="그림 4" descr="그리기이(가) 표시된 사진&#10;&#10;자동 생성된 설명">
              <a:extLst>
                <a:ext uri="{FF2B5EF4-FFF2-40B4-BE49-F238E27FC236}">
                  <a16:creationId xmlns:a16="http://schemas.microsoft.com/office/drawing/2014/main" id="{D7CDF8B6-F5CC-4823-9C88-BAF10B85FC5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98333"/>
              <a:ext cx="6858000" cy="9700752"/>
            </a:xfrm>
            <a:prstGeom prst="rect">
              <a:avLst/>
            </a:prstGeom>
          </p:spPr>
        </p:pic>
        <p:sp>
          <p:nvSpPr>
            <p:cNvPr id="6" name="타원 5">
              <a:extLst>
                <a:ext uri="{FF2B5EF4-FFF2-40B4-BE49-F238E27FC236}">
                  <a16:creationId xmlns:a16="http://schemas.microsoft.com/office/drawing/2014/main" id="{E0AD6749-5042-4FAA-B4C1-AC75C066AC45}"/>
                </a:ext>
              </a:extLst>
            </p:cNvPr>
            <p:cNvSpPr/>
            <p:nvPr/>
          </p:nvSpPr>
          <p:spPr>
            <a:xfrm>
              <a:off x="2006600" y="8699500"/>
              <a:ext cx="723900" cy="723900"/>
            </a:xfrm>
            <a:custGeom>
              <a:avLst/>
              <a:gdLst>
                <a:gd name="connsiteX0" fmla="*/ 0 w 723900"/>
                <a:gd name="connsiteY0" fmla="*/ 361950 h 723900"/>
                <a:gd name="connsiteX1" fmla="*/ 361950 w 723900"/>
                <a:gd name="connsiteY1" fmla="*/ 0 h 723900"/>
                <a:gd name="connsiteX2" fmla="*/ 723900 w 723900"/>
                <a:gd name="connsiteY2" fmla="*/ 361950 h 723900"/>
                <a:gd name="connsiteX3" fmla="*/ 361950 w 723900"/>
                <a:gd name="connsiteY3" fmla="*/ 723900 h 723900"/>
                <a:gd name="connsiteX4" fmla="*/ 0 w 723900"/>
                <a:gd name="connsiteY4" fmla="*/ 36195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900" h="723900" fill="none" extrusionOk="0">
                  <a:moveTo>
                    <a:pt x="0" y="361950"/>
                  </a:moveTo>
                  <a:cubicBezTo>
                    <a:pt x="9730" y="170182"/>
                    <a:pt x="153361" y="-10898"/>
                    <a:pt x="361950" y="0"/>
                  </a:cubicBezTo>
                  <a:cubicBezTo>
                    <a:pt x="534286" y="1731"/>
                    <a:pt x="720784" y="174644"/>
                    <a:pt x="723900" y="361950"/>
                  </a:cubicBezTo>
                  <a:cubicBezTo>
                    <a:pt x="724055" y="515698"/>
                    <a:pt x="535721" y="732842"/>
                    <a:pt x="361950" y="723900"/>
                  </a:cubicBezTo>
                  <a:cubicBezTo>
                    <a:pt x="141983" y="697935"/>
                    <a:pt x="11381" y="555466"/>
                    <a:pt x="0" y="361950"/>
                  </a:cubicBezTo>
                  <a:close/>
                </a:path>
                <a:path w="723900" h="723900" stroke="0" extrusionOk="0">
                  <a:moveTo>
                    <a:pt x="0" y="361950"/>
                  </a:moveTo>
                  <a:cubicBezTo>
                    <a:pt x="-3340" y="155891"/>
                    <a:pt x="166351" y="-1918"/>
                    <a:pt x="361950" y="0"/>
                  </a:cubicBezTo>
                  <a:cubicBezTo>
                    <a:pt x="570502" y="18343"/>
                    <a:pt x="698593" y="173850"/>
                    <a:pt x="723900" y="361950"/>
                  </a:cubicBezTo>
                  <a:cubicBezTo>
                    <a:pt x="688965" y="531534"/>
                    <a:pt x="600765" y="709436"/>
                    <a:pt x="361950" y="723900"/>
                  </a:cubicBezTo>
                  <a:cubicBezTo>
                    <a:pt x="153601" y="715092"/>
                    <a:pt x="38780" y="591235"/>
                    <a:pt x="0" y="36195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3978248048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800" dirty="0">
                  <a:solidFill>
                    <a:schemeClr val="tx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인</a:t>
              </a:r>
            </a:p>
          </p:txBody>
        </p:sp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8271939A-6220-483E-84A6-470C4407DC55}"/>
                </a:ext>
              </a:extLst>
            </p:cNvPr>
            <p:cNvSpPr/>
            <p:nvPr/>
          </p:nvSpPr>
          <p:spPr>
            <a:xfrm>
              <a:off x="2755900" y="9061450"/>
              <a:ext cx="723900" cy="723900"/>
            </a:xfrm>
            <a:custGeom>
              <a:avLst/>
              <a:gdLst>
                <a:gd name="connsiteX0" fmla="*/ 0 w 723900"/>
                <a:gd name="connsiteY0" fmla="*/ 361950 h 723900"/>
                <a:gd name="connsiteX1" fmla="*/ 361950 w 723900"/>
                <a:gd name="connsiteY1" fmla="*/ 0 h 723900"/>
                <a:gd name="connsiteX2" fmla="*/ 723900 w 723900"/>
                <a:gd name="connsiteY2" fmla="*/ 361950 h 723900"/>
                <a:gd name="connsiteX3" fmla="*/ 361950 w 723900"/>
                <a:gd name="connsiteY3" fmla="*/ 723900 h 723900"/>
                <a:gd name="connsiteX4" fmla="*/ 0 w 723900"/>
                <a:gd name="connsiteY4" fmla="*/ 36195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900" h="723900" fill="none" extrusionOk="0">
                  <a:moveTo>
                    <a:pt x="0" y="361950"/>
                  </a:moveTo>
                  <a:cubicBezTo>
                    <a:pt x="9730" y="170182"/>
                    <a:pt x="153361" y="-10898"/>
                    <a:pt x="361950" y="0"/>
                  </a:cubicBezTo>
                  <a:cubicBezTo>
                    <a:pt x="534286" y="1731"/>
                    <a:pt x="720784" y="174644"/>
                    <a:pt x="723900" y="361950"/>
                  </a:cubicBezTo>
                  <a:cubicBezTo>
                    <a:pt x="724055" y="515698"/>
                    <a:pt x="535721" y="732842"/>
                    <a:pt x="361950" y="723900"/>
                  </a:cubicBezTo>
                  <a:cubicBezTo>
                    <a:pt x="141983" y="697935"/>
                    <a:pt x="11381" y="555466"/>
                    <a:pt x="0" y="361950"/>
                  </a:cubicBezTo>
                  <a:close/>
                </a:path>
                <a:path w="723900" h="723900" stroke="0" extrusionOk="0">
                  <a:moveTo>
                    <a:pt x="0" y="361950"/>
                  </a:moveTo>
                  <a:cubicBezTo>
                    <a:pt x="-3340" y="155891"/>
                    <a:pt x="166351" y="-1918"/>
                    <a:pt x="361950" y="0"/>
                  </a:cubicBezTo>
                  <a:cubicBezTo>
                    <a:pt x="570502" y="18343"/>
                    <a:pt x="698593" y="173850"/>
                    <a:pt x="723900" y="361950"/>
                  </a:cubicBezTo>
                  <a:cubicBezTo>
                    <a:pt x="688965" y="531534"/>
                    <a:pt x="600765" y="709436"/>
                    <a:pt x="361950" y="723900"/>
                  </a:cubicBezTo>
                  <a:cubicBezTo>
                    <a:pt x="153601" y="715092"/>
                    <a:pt x="38780" y="591235"/>
                    <a:pt x="0" y="36195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3978248048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800" dirty="0">
                  <a:solidFill>
                    <a:schemeClr val="tx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권</a:t>
              </a:r>
            </a:p>
          </p:txBody>
        </p:sp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2BC11FFA-1E6A-4DC2-A28E-CFC998F86008}"/>
                </a:ext>
              </a:extLst>
            </p:cNvPr>
            <p:cNvSpPr/>
            <p:nvPr/>
          </p:nvSpPr>
          <p:spPr>
            <a:xfrm>
              <a:off x="3594100" y="8699500"/>
              <a:ext cx="723900" cy="723900"/>
            </a:xfrm>
            <a:custGeom>
              <a:avLst/>
              <a:gdLst>
                <a:gd name="connsiteX0" fmla="*/ 0 w 723900"/>
                <a:gd name="connsiteY0" fmla="*/ 361950 h 723900"/>
                <a:gd name="connsiteX1" fmla="*/ 361950 w 723900"/>
                <a:gd name="connsiteY1" fmla="*/ 0 h 723900"/>
                <a:gd name="connsiteX2" fmla="*/ 723900 w 723900"/>
                <a:gd name="connsiteY2" fmla="*/ 361950 h 723900"/>
                <a:gd name="connsiteX3" fmla="*/ 361950 w 723900"/>
                <a:gd name="connsiteY3" fmla="*/ 723900 h 723900"/>
                <a:gd name="connsiteX4" fmla="*/ 0 w 723900"/>
                <a:gd name="connsiteY4" fmla="*/ 36195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900" h="723900" fill="none" extrusionOk="0">
                  <a:moveTo>
                    <a:pt x="0" y="361950"/>
                  </a:moveTo>
                  <a:cubicBezTo>
                    <a:pt x="9730" y="170182"/>
                    <a:pt x="153361" y="-10898"/>
                    <a:pt x="361950" y="0"/>
                  </a:cubicBezTo>
                  <a:cubicBezTo>
                    <a:pt x="534286" y="1731"/>
                    <a:pt x="720784" y="174644"/>
                    <a:pt x="723900" y="361950"/>
                  </a:cubicBezTo>
                  <a:cubicBezTo>
                    <a:pt x="724055" y="515698"/>
                    <a:pt x="535721" y="732842"/>
                    <a:pt x="361950" y="723900"/>
                  </a:cubicBezTo>
                  <a:cubicBezTo>
                    <a:pt x="141983" y="697935"/>
                    <a:pt x="11381" y="555466"/>
                    <a:pt x="0" y="361950"/>
                  </a:cubicBezTo>
                  <a:close/>
                </a:path>
                <a:path w="723900" h="723900" stroke="0" extrusionOk="0">
                  <a:moveTo>
                    <a:pt x="0" y="361950"/>
                  </a:moveTo>
                  <a:cubicBezTo>
                    <a:pt x="-3340" y="155891"/>
                    <a:pt x="166351" y="-1918"/>
                    <a:pt x="361950" y="0"/>
                  </a:cubicBezTo>
                  <a:cubicBezTo>
                    <a:pt x="570502" y="18343"/>
                    <a:pt x="698593" y="173850"/>
                    <a:pt x="723900" y="361950"/>
                  </a:cubicBezTo>
                  <a:cubicBezTo>
                    <a:pt x="688965" y="531534"/>
                    <a:pt x="600765" y="709436"/>
                    <a:pt x="361950" y="723900"/>
                  </a:cubicBezTo>
                  <a:cubicBezTo>
                    <a:pt x="153601" y="715092"/>
                    <a:pt x="38780" y="591235"/>
                    <a:pt x="0" y="36195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3978248048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800" dirty="0">
                  <a:solidFill>
                    <a:schemeClr val="tx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나</a:t>
              </a:r>
            </a:p>
          </p:txBody>
        </p:sp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BFF3E4F3-B74C-451D-8D74-DAD3E0150D2C}"/>
                </a:ext>
              </a:extLst>
            </p:cNvPr>
            <p:cNvSpPr/>
            <p:nvPr/>
          </p:nvSpPr>
          <p:spPr>
            <a:xfrm>
              <a:off x="4445000" y="8945717"/>
              <a:ext cx="723900" cy="723900"/>
            </a:xfrm>
            <a:custGeom>
              <a:avLst/>
              <a:gdLst>
                <a:gd name="connsiteX0" fmla="*/ 0 w 723900"/>
                <a:gd name="connsiteY0" fmla="*/ 361950 h 723900"/>
                <a:gd name="connsiteX1" fmla="*/ 361950 w 723900"/>
                <a:gd name="connsiteY1" fmla="*/ 0 h 723900"/>
                <a:gd name="connsiteX2" fmla="*/ 723900 w 723900"/>
                <a:gd name="connsiteY2" fmla="*/ 361950 h 723900"/>
                <a:gd name="connsiteX3" fmla="*/ 361950 w 723900"/>
                <a:gd name="connsiteY3" fmla="*/ 723900 h 723900"/>
                <a:gd name="connsiteX4" fmla="*/ 0 w 723900"/>
                <a:gd name="connsiteY4" fmla="*/ 36195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3900" h="723900" fill="none" extrusionOk="0">
                  <a:moveTo>
                    <a:pt x="0" y="361950"/>
                  </a:moveTo>
                  <a:cubicBezTo>
                    <a:pt x="9730" y="170182"/>
                    <a:pt x="153361" y="-10898"/>
                    <a:pt x="361950" y="0"/>
                  </a:cubicBezTo>
                  <a:cubicBezTo>
                    <a:pt x="534286" y="1731"/>
                    <a:pt x="720784" y="174644"/>
                    <a:pt x="723900" y="361950"/>
                  </a:cubicBezTo>
                  <a:cubicBezTo>
                    <a:pt x="724055" y="515698"/>
                    <a:pt x="535721" y="732842"/>
                    <a:pt x="361950" y="723900"/>
                  </a:cubicBezTo>
                  <a:cubicBezTo>
                    <a:pt x="141983" y="697935"/>
                    <a:pt x="11381" y="555466"/>
                    <a:pt x="0" y="361950"/>
                  </a:cubicBezTo>
                  <a:close/>
                </a:path>
                <a:path w="723900" h="723900" stroke="0" extrusionOk="0">
                  <a:moveTo>
                    <a:pt x="0" y="361950"/>
                  </a:moveTo>
                  <a:cubicBezTo>
                    <a:pt x="-3340" y="155891"/>
                    <a:pt x="166351" y="-1918"/>
                    <a:pt x="361950" y="0"/>
                  </a:cubicBezTo>
                  <a:cubicBezTo>
                    <a:pt x="570502" y="18343"/>
                    <a:pt x="698593" y="173850"/>
                    <a:pt x="723900" y="361950"/>
                  </a:cubicBezTo>
                  <a:cubicBezTo>
                    <a:pt x="688965" y="531534"/>
                    <a:pt x="600765" y="709436"/>
                    <a:pt x="361950" y="723900"/>
                  </a:cubicBezTo>
                  <a:cubicBezTo>
                    <a:pt x="153601" y="715092"/>
                    <a:pt x="38780" y="591235"/>
                    <a:pt x="0" y="361950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tx1"/>
              </a:solidFill>
              <a:extLst>
                <a:ext uri="{C807C97D-BFC1-408E-A445-0C87EB9F89A2}">
                  <ask:lineSketchStyleProps xmlns:ask="http://schemas.microsoft.com/office/drawing/2018/sketchyshapes" sd="3978248048">
                    <a:prstGeom prst="ellipse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800" dirty="0">
                  <a:solidFill>
                    <a:schemeClr val="tx1"/>
                  </a:solidFill>
                  <a:latin typeface="배달의민족 주아" panose="02020603020101020101" pitchFamily="18" charset="-127"/>
                  <a:ea typeface="배달의민족 주아" panose="02020603020101020101" pitchFamily="18" charset="-127"/>
                </a:rPr>
                <a:t>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6656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4</Words>
  <Application>Microsoft Office PowerPoint</Application>
  <PresentationFormat>A4 용지(210x297mm)</PresentationFormat>
  <Paragraphs>4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Calibri</vt:lpstr>
      <vt:lpstr>Arial</vt:lpstr>
      <vt:lpstr>배달의민족 주아</vt:lpstr>
      <vt:lpstr>Calibri Light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seo hk</dc:creator>
  <cp:lastModifiedBy>seo hk</cp:lastModifiedBy>
  <cp:revision>1</cp:revision>
  <dcterms:created xsi:type="dcterms:W3CDTF">2020-02-05T13:49:31Z</dcterms:created>
  <dcterms:modified xsi:type="dcterms:W3CDTF">2020-02-05T13:52:12Z</dcterms:modified>
</cp:coreProperties>
</file>