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81" r:id="rId3"/>
    <p:sldId id="323" r:id="rId4"/>
    <p:sldId id="278" r:id="rId5"/>
    <p:sldId id="297" r:id="rId6"/>
    <p:sldId id="324" r:id="rId7"/>
    <p:sldId id="257" r:id="rId8"/>
    <p:sldId id="259" r:id="rId9"/>
    <p:sldId id="301" r:id="rId10"/>
    <p:sldId id="288" r:id="rId11"/>
    <p:sldId id="264" r:id="rId12"/>
    <p:sldId id="316" r:id="rId13"/>
    <p:sldId id="312" r:id="rId14"/>
    <p:sldId id="313" r:id="rId15"/>
    <p:sldId id="317" r:id="rId16"/>
    <p:sldId id="318" r:id="rId17"/>
    <p:sldId id="319" r:id="rId18"/>
    <p:sldId id="320" r:id="rId19"/>
    <p:sldId id="321" r:id="rId20"/>
    <p:sldId id="322" r:id="rId21"/>
    <p:sldId id="262" r:id="rId22"/>
  </p:sldIdLst>
  <p:sldSz cx="12192000" cy="6858000"/>
  <p:notesSz cx="6858000" cy="9144000"/>
  <p:embeddedFontLst>
    <p:embeddedFont>
      <p:font typeface="나눔손글씨 암스테르담" panose="020B0600000101010101" charset="-127"/>
      <p:regular r:id="rId24"/>
    </p:embeddedFont>
    <p:embeddedFont>
      <p:font typeface="함초롬바탕" panose="02030504000101010101" pitchFamily="18" charset="-127"/>
      <p:regular r:id="rId25"/>
      <p:bold r:id="rId26"/>
    </p:embeddedFont>
    <p:embeddedFont>
      <p:font typeface="배달의민족 도현" panose="020B0600000101010101" pitchFamily="50" charset="-127"/>
      <p:regular r:id="rId27"/>
    </p:embeddedFont>
    <p:embeddedFont>
      <p:font typeface="맑은 고딕" panose="020B0503020000020004" pitchFamily="50" charset="-127"/>
      <p:regular r:id="rId28"/>
      <p:bold r:id="rId29"/>
    </p:embeddedFont>
    <p:embeddedFont>
      <p:font typeface="함초롬돋움" panose="02030504000101010101" pitchFamily="18" charset="-127"/>
      <p:regular r:id="rId30"/>
      <p:bold r:id="rId3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o hk" initials="sh" lastIdx="2" clrIdx="0">
    <p:extLst>
      <p:ext uri="{19B8F6BF-5375-455C-9EA6-DF929625EA0E}">
        <p15:presenceInfo xmlns:p15="http://schemas.microsoft.com/office/powerpoint/2012/main" userId="cd16d2da7e0f6b7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4D4"/>
    <a:srgbClr val="DC5A3C"/>
    <a:srgbClr val="EECF33"/>
    <a:srgbClr val="F9C271"/>
    <a:srgbClr val="ECA594"/>
    <a:srgbClr val="FEF8CA"/>
    <a:srgbClr val="F2E8C5"/>
    <a:srgbClr val="E68A74"/>
    <a:srgbClr val="7D4B2C"/>
    <a:srgbClr val="1535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493" autoAdjust="0"/>
    <p:restoredTop sz="84608" autoAdjust="0"/>
  </p:normalViewPr>
  <p:slideViewPr>
    <p:cSldViewPr snapToGrid="0">
      <p:cViewPr varScale="1">
        <p:scale>
          <a:sx n="91" d="100"/>
          <a:sy n="91" d="100"/>
        </p:scale>
        <p:origin x="84" y="1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568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DF7A-2146-4657-A653-60C48DD5509C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45B2FA-69D3-4280-AE8A-1677538FBD4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01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37657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28524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33117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58852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95898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상상하여 쓴 이야기의 내용이 너무 장난스러워지지 않도록 유의하여 지도해 주세요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자신의 경험과</a:t>
            </a:r>
            <a:r>
              <a:rPr lang="en-US" altLang="ko-KR" dirty="0"/>
              <a:t>, </a:t>
            </a:r>
            <a:r>
              <a:rPr lang="ko-KR" altLang="en-US" dirty="0"/>
              <a:t>책의 제목을 생각하며 뒷이야기를 상상하여 쓸 수 있도록 안내하면 더욱 좋습니다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90101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2650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57794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8098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92856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7075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774930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3924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87366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74249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3155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349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545B2FA-69D3-4280-AE8A-1677538FBD43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823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45B2FA-69D3-4280-AE8A-1677538FBD43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13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EA172B1-8FE1-4791-84EF-02385B35A5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F46DFB33-DC86-444D-849C-165FA6C99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DCD6212-EE69-4914-A406-116A50219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F8FD6BD-B8B7-47BB-96F3-DC29DCFE6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2D669DDA-7F0D-40F1-A240-FE130D4B9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2978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F64148DC-E2ED-42F4-AA90-A694D655B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A03BE403-24B5-45B6-8811-354E49314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6FBD483-1ABF-423E-9A3F-6D8085E5A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925894C-79A8-4E5D-AF96-8EAE050C2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A753526-E5F7-447C-B41C-8DCAB1875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2528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9B7FCC47-280B-4FD6-96BA-F87376472B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BBEDFEE7-91D0-474B-AACA-D31FBC93C9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67C6122-86FD-40CB-A9E1-FD16912D85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D79DC7ED-F9E3-46DD-A78F-B6A38F3C3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CED546DB-C02D-4E5A-B2E5-1CDB83379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7211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CBEC0975-3B63-4B15-B7E8-EE37127A2D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4C77B49-27F5-43E4-BF0F-676FA467E5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60925BF-1B8A-4ED6-AF71-3E210AB32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814F7472-4922-46EF-816B-387A56EB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E760D5F-12EA-4A7D-A48E-CB9926F25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079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5E669C0-498A-4FC7-93FF-BEA3A277CC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7FFCA168-0BEF-4618-852A-4A43B05836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882A0836-A6F2-4B2F-8E5A-DBA02DD4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053918B7-3A65-471F-A380-A91B9F452D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4CB64F97-62ED-4438-8099-92F00C8A0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8540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6901662-AA0A-42EA-8AC0-86E8696430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CF6BC412-8178-4E64-9747-D744501989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0C714244-8638-41BD-B6D8-F0E5BD2576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57DA934-2B22-43F2-AADF-862B3328F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FD3C71E-4BD0-45F5-9C03-ADF3D31612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42B64780-339B-4AD5-B93C-79ABD7A86C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56461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D1AADAA6-3738-44F6-B999-498FD4F4B6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CFA3A528-8255-4779-BBF4-4CE5C48125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3D904EC3-AB94-423D-9EA3-6B39AD51E9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E64B262F-9340-4F41-AAD3-52DAA30574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D931AEEB-6A2A-433A-9C35-4D705A0054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B4A337A2-AAFB-46D4-B374-C0D89CEA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35045E0E-3124-47E1-AD83-2E6721C78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4B0559BA-ACE2-44C6-990F-6BF773FF6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500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4068E444-B5B9-4B53-82EB-E177768695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607DBEAD-5790-46CC-977D-1AFC778CF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A606EB41-2D75-4CBD-AB8D-915C6AF3C4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45FE3F4-749A-4E21-B223-BE870834D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2422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087F6302-4141-412A-BA80-4F837DEAD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4625102-0658-4B1A-98AF-7FA91D8AE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6F4386B0-0A6D-48F7-BA71-E5086112B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33999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A1C51F5-B8BE-4352-A9DE-E81584506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11B212D0-FCDA-4BE8-8B01-BA2420183D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78989EC0-B6BD-4214-A4E7-1FF52A0121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98C99835-8F73-4A7F-85EF-940245D08B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2E9D6CFF-3481-42F6-83EA-E39203F64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C6F1A566-A0BA-40AC-83FF-1E2F81D1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901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74501781-8433-4483-9772-03C8A84ED2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BADC8A34-CE1B-4FAA-BCE9-C9BECCC071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BB188653-E93A-4BAB-8D17-E1DC0E908E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B6C7B6BB-48EA-408F-9958-4108BB102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8D88BC66-89D1-4FF8-B938-A7A0C32EE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42A7A0F-8AE8-4924-B665-9951836EDB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95702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F081BAF1-0990-474A-BC0F-9F41973EC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4BC0FD6A-3637-4AA1-A427-FCA5770393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B348EEC-3C01-48F0-9C27-E360E53478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A3CC1-2D58-4E5A-A3FC-13024887F6F7}" type="datetimeFigureOut">
              <a:rPr lang="ko-KR" altLang="en-US" smtClean="0"/>
              <a:t>2020-04-24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A4FDFD4C-3FE9-4F10-8D09-5A9D9DA99A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D7841FF4-EA9B-4578-9DBA-68F4C4023E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C3DE5C-3422-477D-8A73-604DD13B894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44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E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D86A19F9-3C9A-447C-B967-5D99271CDDA6}"/>
              </a:ext>
            </a:extLst>
          </p:cNvPr>
          <p:cNvSpPr/>
          <p:nvPr/>
        </p:nvSpPr>
        <p:spPr>
          <a:xfrm>
            <a:off x="1900846" y="3987230"/>
            <a:ext cx="5905078" cy="1371600"/>
          </a:xfrm>
          <a:prstGeom prst="rect">
            <a:avLst/>
          </a:prstGeom>
          <a:solidFill>
            <a:srgbClr val="DC5A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 descr="그리기, 옅은이(가) 표시된 사진&#10;&#10;자동 생성된 설명">
            <a:extLst>
              <a:ext uri="{FF2B5EF4-FFF2-40B4-BE49-F238E27FC236}">
                <a16:creationId xmlns:a16="http://schemas.microsoft.com/office/drawing/2014/main" xmlns="" id="{FA850F86-F86A-4CE6-B384-DA98891B4E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420" y="6028189"/>
            <a:ext cx="2176461" cy="463336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1DB14ADF-F3D6-441F-84FF-435F83A81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0222" y="6028267"/>
            <a:ext cx="2176092" cy="463258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79A10309-2B64-4F30-AB2A-E5F6A1C30C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 flipH="1">
            <a:off x="5190418" y="1051670"/>
            <a:ext cx="3308379" cy="2192489"/>
          </a:xfrm>
          <a:prstGeom prst="rect">
            <a:avLst/>
          </a:prstGeom>
        </p:spPr>
      </p:pic>
      <p:pic>
        <p:nvPicPr>
          <p:cNvPr id="46" name="그림 45" descr="음식, 조각, 앉아있는, 건물이(가) 표시된 사진&#10;&#10;자동 생성된 설명">
            <a:extLst>
              <a:ext uri="{FF2B5EF4-FFF2-40B4-BE49-F238E27FC236}">
                <a16:creationId xmlns:a16="http://schemas.microsoft.com/office/drawing/2014/main" xmlns="" id="{C6AC8E5C-50F7-41FE-BEAB-42DF73C667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608" y="1764598"/>
            <a:ext cx="1922633" cy="1601202"/>
          </a:xfrm>
          <a:prstGeom prst="rect">
            <a:avLst/>
          </a:prstGeom>
        </p:spPr>
      </p:pic>
      <p:pic>
        <p:nvPicPr>
          <p:cNvPr id="12" name="그림 11" descr="앉아있는, 장난감, 작은, 곰인형이(가) 표시된 사진&#10;&#10;자동 생성된 설명">
            <a:extLst>
              <a:ext uri="{FF2B5EF4-FFF2-40B4-BE49-F238E27FC236}">
                <a16:creationId xmlns:a16="http://schemas.microsoft.com/office/drawing/2014/main" xmlns="" id="{D1581B75-F79B-434C-A7E0-1E0583347A3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23" t="7213" r="12393"/>
          <a:stretch/>
        </p:blipFill>
        <p:spPr>
          <a:xfrm>
            <a:off x="7501466" y="540955"/>
            <a:ext cx="5350933" cy="6488295"/>
          </a:xfrm>
          <a:prstGeom prst="rect">
            <a:avLst/>
          </a:prstGeom>
        </p:spPr>
      </p:pic>
      <p:pic>
        <p:nvPicPr>
          <p:cNvPr id="4" name="그림 3" descr="화면, 건물, 시계, 음식이(가) 표시된 사진&#10;&#10;자동 생성된 설명">
            <a:extLst>
              <a:ext uri="{FF2B5EF4-FFF2-40B4-BE49-F238E27FC236}">
                <a16:creationId xmlns:a16="http://schemas.microsoft.com/office/drawing/2014/main" xmlns="" id="{387519AD-2653-4136-B188-CCC45788338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633" y="3119192"/>
            <a:ext cx="9087574" cy="238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1258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경험을 떠올리며 이야기 읽기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 descr="표지판, 그리기, 플레이트, 주차이(가) 표시된 사진&#10;&#10;자동 생성된 설명">
            <a:extLst>
              <a:ext uri="{FF2B5EF4-FFF2-40B4-BE49-F238E27FC236}">
                <a16:creationId xmlns:a16="http://schemas.microsoft.com/office/drawing/2014/main" xmlns="" id="{F33DFB2A-8E3F-4A66-96FD-7BFAA729CE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8997" y="476753"/>
            <a:ext cx="2274005" cy="1030313"/>
          </a:xfrm>
          <a:prstGeom prst="rect">
            <a:avLst/>
          </a:prstGeom>
        </p:spPr>
      </p:pic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:a16="http://schemas.microsoft.com/office/drawing/2014/main" xmlns="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:a16="http://schemas.microsoft.com/office/drawing/2014/main" xmlns="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29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xmlns="" id="{5FB4C20F-C21F-4687-B02A-0E4BB3487D22}"/>
              </a:ext>
            </a:extLst>
          </p:cNvPr>
          <p:cNvSpPr/>
          <p:nvPr/>
        </p:nvSpPr>
        <p:spPr>
          <a:xfrm>
            <a:off x="558800" y="12276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419994 w 11074400"/>
              <a:gd name="connsiteY2" fmla="*/ 0 h 4402667"/>
              <a:gd name="connsiteX3" fmla="*/ 2106195 w 11074400"/>
              <a:gd name="connsiteY3" fmla="*/ 0 h 4402667"/>
              <a:gd name="connsiteX4" fmla="*/ 2696328 w 11074400"/>
              <a:gd name="connsiteY4" fmla="*/ 0 h 4402667"/>
              <a:gd name="connsiteX5" fmla="*/ 3190393 w 11074400"/>
              <a:gd name="connsiteY5" fmla="*/ 0 h 4402667"/>
              <a:gd name="connsiteX6" fmla="*/ 4068730 w 11074400"/>
              <a:gd name="connsiteY6" fmla="*/ 0 h 4402667"/>
              <a:gd name="connsiteX7" fmla="*/ 4562795 w 11074400"/>
              <a:gd name="connsiteY7" fmla="*/ 0 h 4402667"/>
              <a:gd name="connsiteX8" fmla="*/ 4960791 w 11074400"/>
              <a:gd name="connsiteY8" fmla="*/ 0 h 4402667"/>
              <a:gd name="connsiteX9" fmla="*/ 5646992 w 11074400"/>
              <a:gd name="connsiteY9" fmla="*/ 0 h 4402667"/>
              <a:gd name="connsiteX10" fmla="*/ 6525329 w 11074400"/>
              <a:gd name="connsiteY10" fmla="*/ 0 h 4402667"/>
              <a:gd name="connsiteX11" fmla="*/ 7403667 w 11074400"/>
              <a:gd name="connsiteY11" fmla="*/ 0 h 4402667"/>
              <a:gd name="connsiteX12" fmla="*/ 8185936 w 11074400"/>
              <a:gd name="connsiteY12" fmla="*/ 0 h 4402667"/>
              <a:gd name="connsiteX13" fmla="*/ 8776069 w 11074400"/>
              <a:gd name="connsiteY13" fmla="*/ 0 h 4402667"/>
              <a:gd name="connsiteX14" fmla="*/ 9366202 w 11074400"/>
              <a:gd name="connsiteY14" fmla="*/ 0 h 4402667"/>
              <a:gd name="connsiteX15" fmla="*/ 10340607 w 11074400"/>
              <a:gd name="connsiteY15" fmla="*/ 0 h 4402667"/>
              <a:gd name="connsiteX16" fmla="*/ 11074400 w 11074400"/>
              <a:gd name="connsiteY16" fmla="*/ 733793 h 4402667"/>
              <a:gd name="connsiteX17" fmla="*/ 11074400 w 11074400"/>
              <a:gd name="connsiteY17" fmla="*/ 1320809 h 4402667"/>
              <a:gd name="connsiteX18" fmla="*/ 11074400 w 11074400"/>
              <a:gd name="connsiteY18" fmla="*/ 1907825 h 4402667"/>
              <a:gd name="connsiteX19" fmla="*/ 11074400 w 11074400"/>
              <a:gd name="connsiteY19" fmla="*/ 2524192 h 4402667"/>
              <a:gd name="connsiteX20" fmla="*/ 11074400 w 11074400"/>
              <a:gd name="connsiteY20" fmla="*/ 3081858 h 4402667"/>
              <a:gd name="connsiteX21" fmla="*/ 11074400 w 11074400"/>
              <a:gd name="connsiteY21" fmla="*/ 3668874 h 4402667"/>
              <a:gd name="connsiteX22" fmla="*/ 10340607 w 11074400"/>
              <a:gd name="connsiteY22" fmla="*/ 4402667 h 4402667"/>
              <a:gd name="connsiteX23" fmla="*/ 9654406 w 11074400"/>
              <a:gd name="connsiteY23" fmla="*/ 4402667 h 4402667"/>
              <a:gd name="connsiteX24" fmla="*/ 8872137 w 11074400"/>
              <a:gd name="connsiteY24" fmla="*/ 4402667 h 4402667"/>
              <a:gd name="connsiteX25" fmla="*/ 8474140 w 11074400"/>
              <a:gd name="connsiteY25" fmla="*/ 4402667 h 4402667"/>
              <a:gd name="connsiteX26" fmla="*/ 8076144 w 11074400"/>
              <a:gd name="connsiteY26" fmla="*/ 4402667 h 4402667"/>
              <a:gd name="connsiteX27" fmla="*/ 7389943 w 11074400"/>
              <a:gd name="connsiteY27" fmla="*/ 4402667 h 4402667"/>
              <a:gd name="connsiteX28" fmla="*/ 6511605 w 11074400"/>
              <a:gd name="connsiteY28" fmla="*/ 4402667 h 4402667"/>
              <a:gd name="connsiteX29" fmla="*/ 6017541 w 11074400"/>
              <a:gd name="connsiteY29" fmla="*/ 4402667 h 4402667"/>
              <a:gd name="connsiteX30" fmla="*/ 5619544 w 11074400"/>
              <a:gd name="connsiteY30" fmla="*/ 4402667 h 4402667"/>
              <a:gd name="connsiteX31" fmla="*/ 4933343 w 11074400"/>
              <a:gd name="connsiteY31" fmla="*/ 4402667 h 4402667"/>
              <a:gd name="connsiteX32" fmla="*/ 4535347 w 11074400"/>
              <a:gd name="connsiteY32" fmla="*/ 4402667 h 4402667"/>
              <a:gd name="connsiteX33" fmla="*/ 3657009 w 11074400"/>
              <a:gd name="connsiteY33" fmla="*/ 4402667 h 4402667"/>
              <a:gd name="connsiteX34" fmla="*/ 3066876 w 11074400"/>
              <a:gd name="connsiteY34" fmla="*/ 4402667 h 4402667"/>
              <a:gd name="connsiteX35" fmla="*/ 2572812 w 11074400"/>
              <a:gd name="connsiteY35" fmla="*/ 4402667 h 4402667"/>
              <a:gd name="connsiteX36" fmla="*/ 1982679 w 11074400"/>
              <a:gd name="connsiteY36" fmla="*/ 4402667 h 4402667"/>
              <a:gd name="connsiteX37" fmla="*/ 1392546 w 11074400"/>
              <a:gd name="connsiteY37" fmla="*/ 4402667 h 4402667"/>
              <a:gd name="connsiteX38" fmla="*/ 733793 w 11074400"/>
              <a:gd name="connsiteY38" fmla="*/ 4402667 h 4402667"/>
              <a:gd name="connsiteX39" fmla="*/ 0 w 11074400"/>
              <a:gd name="connsiteY39" fmla="*/ 3668874 h 4402667"/>
              <a:gd name="connsiteX40" fmla="*/ 0 w 11074400"/>
              <a:gd name="connsiteY40" fmla="*/ 3169910 h 4402667"/>
              <a:gd name="connsiteX41" fmla="*/ 0 w 11074400"/>
              <a:gd name="connsiteY41" fmla="*/ 2612245 h 4402667"/>
              <a:gd name="connsiteX42" fmla="*/ 0 w 11074400"/>
              <a:gd name="connsiteY42" fmla="*/ 1995878 h 4402667"/>
              <a:gd name="connsiteX43" fmla="*/ 0 w 11074400"/>
              <a:gd name="connsiteY43" fmla="*/ 1379511 h 4402667"/>
              <a:gd name="connsiteX44" fmla="*/ 0 w 11074400"/>
              <a:gd name="connsiteY44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18123" y="304876"/>
                  <a:pt x="364421" y="-92519"/>
                  <a:pt x="733793" y="0"/>
                </a:cubicBezTo>
                <a:cubicBezTo>
                  <a:pt x="932217" y="-14188"/>
                  <a:pt x="1168878" y="31236"/>
                  <a:pt x="1419994" y="0"/>
                </a:cubicBezTo>
                <a:cubicBezTo>
                  <a:pt x="1671110" y="-31236"/>
                  <a:pt x="1909336" y="-28350"/>
                  <a:pt x="2106195" y="0"/>
                </a:cubicBezTo>
                <a:cubicBezTo>
                  <a:pt x="2303054" y="28350"/>
                  <a:pt x="2437147" y="-4074"/>
                  <a:pt x="2696328" y="0"/>
                </a:cubicBezTo>
                <a:cubicBezTo>
                  <a:pt x="2955509" y="4074"/>
                  <a:pt x="3086488" y="5329"/>
                  <a:pt x="3190393" y="0"/>
                </a:cubicBezTo>
                <a:cubicBezTo>
                  <a:pt x="3294298" y="-5329"/>
                  <a:pt x="3677681" y="-17216"/>
                  <a:pt x="4068730" y="0"/>
                </a:cubicBezTo>
                <a:cubicBezTo>
                  <a:pt x="4459779" y="17216"/>
                  <a:pt x="4341152" y="-15213"/>
                  <a:pt x="4562795" y="0"/>
                </a:cubicBezTo>
                <a:cubicBezTo>
                  <a:pt x="4784438" y="15213"/>
                  <a:pt x="4778275" y="-9544"/>
                  <a:pt x="4960791" y="0"/>
                </a:cubicBezTo>
                <a:cubicBezTo>
                  <a:pt x="5143307" y="9544"/>
                  <a:pt x="5487490" y="17063"/>
                  <a:pt x="5646992" y="0"/>
                </a:cubicBezTo>
                <a:cubicBezTo>
                  <a:pt x="5806494" y="-17063"/>
                  <a:pt x="6143913" y="-35540"/>
                  <a:pt x="6525329" y="0"/>
                </a:cubicBezTo>
                <a:cubicBezTo>
                  <a:pt x="6906745" y="35540"/>
                  <a:pt x="7020503" y="32269"/>
                  <a:pt x="7403667" y="0"/>
                </a:cubicBezTo>
                <a:cubicBezTo>
                  <a:pt x="7786831" y="-32269"/>
                  <a:pt x="7979196" y="-16323"/>
                  <a:pt x="8185936" y="0"/>
                </a:cubicBezTo>
                <a:cubicBezTo>
                  <a:pt x="8392676" y="16323"/>
                  <a:pt x="8585278" y="-16340"/>
                  <a:pt x="8776069" y="0"/>
                </a:cubicBezTo>
                <a:cubicBezTo>
                  <a:pt x="8966860" y="16340"/>
                  <a:pt x="9080107" y="2724"/>
                  <a:pt x="9366202" y="0"/>
                </a:cubicBezTo>
                <a:cubicBezTo>
                  <a:pt x="9652297" y="-2724"/>
                  <a:pt x="9912180" y="-11860"/>
                  <a:pt x="10340607" y="0"/>
                </a:cubicBezTo>
                <a:cubicBezTo>
                  <a:pt x="10687566" y="82848"/>
                  <a:pt x="11083262" y="248647"/>
                  <a:pt x="11074400" y="733793"/>
                </a:cubicBezTo>
                <a:cubicBezTo>
                  <a:pt x="11066945" y="864315"/>
                  <a:pt x="11053433" y="1088880"/>
                  <a:pt x="11074400" y="1320809"/>
                </a:cubicBezTo>
                <a:cubicBezTo>
                  <a:pt x="11095367" y="1552738"/>
                  <a:pt x="11050876" y="1682739"/>
                  <a:pt x="11074400" y="1907825"/>
                </a:cubicBezTo>
                <a:cubicBezTo>
                  <a:pt x="11097924" y="2132911"/>
                  <a:pt x="11101449" y="2353848"/>
                  <a:pt x="11074400" y="2524192"/>
                </a:cubicBezTo>
                <a:cubicBezTo>
                  <a:pt x="11047351" y="2694536"/>
                  <a:pt x="11077719" y="2939758"/>
                  <a:pt x="11074400" y="3081858"/>
                </a:cubicBezTo>
                <a:cubicBezTo>
                  <a:pt x="11071081" y="3223958"/>
                  <a:pt x="11067090" y="3516359"/>
                  <a:pt x="11074400" y="3668874"/>
                </a:cubicBezTo>
                <a:cubicBezTo>
                  <a:pt x="11095858" y="4050749"/>
                  <a:pt x="10750472" y="4421568"/>
                  <a:pt x="10340607" y="4402667"/>
                </a:cubicBezTo>
                <a:cubicBezTo>
                  <a:pt x="10064391" y="4424027"/>
                  <a:pt x="9904754" y="4379776"/>
                  <a:pt x="9654406" y="4402667"/>
                </a:cubicBezTo>
                <a:cubicBezTo>
                  <a:pt x="9404058" y="4425558"/>
                  <a:pt x="9131698" y="4402250"/>
                  <a:pt x="8872137" y="4402667"/>
                </a:cubicBezTo>
                <a:cubicBezTo>
                  <a:pt x="8612576" y="4403084"/>
                  <a:pt x="8581315" y="4386160"/>
                  <a:pt x="8474140" y="4402667"/>
                </a:cubicBezTo>
                <a:cubicBezTo>
                  <a:pt x="8366965" y="4419174"/>
                  <a:pt x="8268201" y="4420852"/>
                  <a:pt x="8076144" y="4402667"/>
                </a:cubicBezTo>
                <a:cubicBezTo>
                  <a:pt x="7884087" y="4384482"/>
                  <a:pt x="7648472" y="4373418"/>
                  <a:pt x="7389943" y="4402667"/>
                </a:cubicBezTo>
                <a:cubicBezTo>
                  <a:pt x="7131414" y="4431916"/>
                  <a:pt x="6892423" y="4405326"/>
                  <a:pt x="6511605" y="4402667"/>
                </a:cubicBezTo>
                <a:cubicBezTo>
                  <a:pt x="6130787" y="4400008"/>
                  <a:pt x="6209177" y="4392335"/>
                  <a:pt x="6017541" y="4402667"/>
                </a:cubicBezTo>
                <a:cubicBezTo>
                  <a:pt x="5825905" y="4412999"/>
                  <a:pt x="5809475" y="4403673"/>
                  <a:pt x="5619544" y="4402667"/>
                </a:cubicBezTo>
                <a:cubicBezTo>
                  <a:pt x="5429613" y="4401661"/>
                  <a:pt x="5106203" y="4402540"/>
                  <a:pt x="4933343" y="4402667"/>
                </a:cubicBezTo>
                <a:cubicBezTo>
                  <a:pt x="4760483" y="4402794"/>
                  <a:pt x="4680914" y="4406079"/>
                  <a:pt x="4535347" y="4402667"/>
                </a:cubicBezTo>
                <a:cubicBezTo>
                  <a:pt x="4389780" y="4399255"/>
                  <a:pt x="3873951" y="4365043"/>
                  <a:pt x="3657009" y="4402667"/>
                </a:cubicBezTo>
                <a:cubicBezTo>
                  <a:pt x="3440067" y="4440291"/>
                  <a:pt x="3212348" y="4414166"/>
                  <a:pt x="3066876" y="4402667"/>
                </a:cubicBezTo>
                <a:cubicBezTo>
                  <a:pt x="2921404" y="4391168"/>
                  <a:pt x="2696905" y="4415499"/>
                  <a:pt x="2572812" y="4402667"/>
                </a:cubicBezTo>
                <a:cubicBezTo>
                  <a:pt x="2448719" y="4389835"/>
                  <a:pt x="2147161" y="4386618"/>
                  <a:pt x="1982679" y="4402667"/>
                </a:cubicBezTo>
                <a:cubicBezTo>
                  <a:pt x="1818197" y="4418716"/>
                  <a:pt x="1670748" y="4424186"/>
                  <a:pt x="1392546" y="4402667"/>
                </a:cubicBezTo>
                <a:cubicBezTo>
                  <a:pt x="1114344" y="4381148"/>
                  <a:pt x="991252" y="4397180"/>
                  <a:pt x="733793" y="4402667"/>
                </a:cubicBezTo>
                <a:cubicBezTo>
                  <a:pt x="284060" y="4395602"/>
                  <a:pt x="47408" y="4110378"/>
                  <a:pt x="0" y="3668874"/>
                </a:cubicBezTo>
                <a:cubicBezTo>
                  <a:pt x="4714" y="3433297"/>
                  <a:pt x="-8691" y="3302155"/>
                  <a:pt x="0" y="3169910"/>
                </a:cubicBezTo>
                <a:cubicBezTo>
                  <a:pt x="8691" y="3037665"/>
                  <a:pt x="-8390" y="2746740"/>
                  <a:pt x="0" y="2612245"/>
                </a:cubicBezTo>
                <a:cubicBezTo>
                  <a:pt x="8390" y="2477750"/>
                  <a:pt x="-24942" y="2220093"/>
                  <a:pt x="0" y="1995878"/>
                </a:cubicBezTo>
                <a:cubicBezTo>
                  <a:pt x="24942" y="1771663"/>
                  <a:pt x="-7494" y="1527997"/>
                  <a:pt x="0" y="1379511"/>
                </a:cubicBezTo>
                <a:cubicBezTo>
                  <a:pt x="7494" y="1231025"/>
                  <a:pt x="19181" y="955094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-60809" y="323381"/>
                  <a:pt x="262200" y="49918"/>
                  <a:pt x="733793" y="0"/>
                </a:cubicBezTo>
                <a:cubicBezTo>
                  <a:pt x="857746" y="-8697"/>
                  <a:pt x="1033539" y="-17703"/>
                  <a:pt x="1131790" y="0"/>
                </a:cubicBezTo>
                <a:cubicBezTo>
                  <a:pt x="1230041" y="17703"/>
                  <a:pt x="1642479" y="-3790"/>
                  <a:pt x="1817991" y="0"/>
                </a:cubicBezTo>
                <a:cubicBezTo>
                  <a:pt x="1993503" y="3790"/>
                  <a:pt x="2417393" y="18128"/>
                  <a:pt x="2696328" y="0"/>
                </a:cubicBezTo>
                <a:cubicBezTo>
                  <a:pt x="2975263" y="-18128"/>
                  <a:pt x="2931931" y="18483"/>
                  <a:pt x="3094324" y="0"/>
                </a:cubicBezTo>
                <a:cubicBezTo>
                  <a:pt x="3256717" y="-18483"/>
                  <a:pt x="3403295" y="-4977"/>
                  <a:pt x="3588389" y="0"/>
                </a:cubicBezTo>
                <a:cubicBezTo>
                  <a:pt x="3773483" y="4977"/>
                  <a:pt x="4065857" y="33567"/>
                  <a:pt x="4370658" y="0"/>
                </a:cubicBezTo>
                <a:cubicBezTo>
                  <a:pt x="4675459" y="-33567"/>
                  <a:pt x="4678659" y="2536"/>
                  <a:pt x="4768655" y="0"/>
                </a:cubicBezTo>
                <a:cubicBezTo>
                  <a:pt x="4858651" y="-2536"/>
                  <a:pt x="5134056" y="-14176"/>
                  <a:pt x="5262720" y="0"/>
                </a:cubicBezTo>
                <a:cubicBezTo>
                  <a:pt x="5391384" y="14176"/>
                  <a:pt x="5561281" y="6946"/>
                  <a:pt x="5852852" y="0"/>
                </a:cubicBezTo>
                <a:cubicBezTo>
                  <a:pt x="6144423" y="-6946"/>
                  <a:pt x="6438448" y="35689"/>
                  <a:pt x="6731190" y="0"/>
                </a:cubicBezTo>
                <a:cubicBezTo>
                  <a:pt x="7023932" y="-35689"/>
                  <a:pt x="7037273" y="-2351"/>
                  <a:pt x="7321323" y="0"/>
                </a:cubicBezTo>
                <a:cubicBezTo>
                  <a:pt x="7605373" y="2351"/>
                  <a:pt x="7956981" y="-2961"/>
                  <a:pt x="8199660" y="0"/>
                </a:cubicBezTo>
                <a:cubicBezTo>
                  <a:pt x="8442339" y="2961"/>
                  <a:pt x="8596259" y="5271"/>
                  <a:pt x="8789793" y="0"/>
                </a:cubicBezTo>
                <a:cubicBezTo>
                  <a:pt x="8983327" y="-5271"/>
                  <a:pt x="9163759" y="13570"/>
                  <a:pt x="9379926" y="0"/>
                </a:cubicBezTo>
                <a:cubicBezTo>
                  <a:pt x="9596093" y="-13570"/>
                  <a:pt x="10142553" y="-5801"/>
                  <a:pt x="10340607" y="0"/>
                </a:cubicBezTo>
                <a:cubicBezTo>
                  <a:pt x="10786801" y="-7400"/>
                  <a:pt x="11088777" y="343822"/>
                  <a:pt x="11074400" y="733793"/>
                </a:cubicBezTo>
                <a:cubicBezTo>
                  <a:pt x="11081926" y="890581"/>
                  <a:pt x="11080661" y="1112786"/>
                  <a:pt x="11074400" y="1232757"/>
                </a:cubicBezTo>
                <a:cubicBezTo>
                  <a:pt x="11068139" y="1352728"/>
                  <a:pt x="11086862" y="1573192"/>
                  <a:pt x="11074400" y="1731721"/>
                </a:cubicBezTo>
                <a:cubicBezTo>
                  <a:pt x="11061938" y="1890250"/>
                  <a:pt x="11087471" y="2075330"/>
                  <a:pt x="11074400" y="2318737"/>
                </a:cubicBezTo>
                <a:cubicBezTo>
                  <a:pt x="11061329" y="2562144"/>
                  <a:pt x="11100116" y="2827529"/>
                  <a:pt x="11074400" y="2964455"/>
                </a:cubicBezTo>
                <a:cubicBezTo>
                  <a:pt x="11048684" y="3101381"/>
                  <a:pt x="11064015" y="3452572"/>
                  <a:pt x="11074400" y="3668874"/>
                </a:cubicBezTo>
                <a:cubicBezTo>
                  <a:pt x="11082856" y="4100908"/>
                  <a:pt x="10694156" y="4405998"/>
                  <a:pt x="10340607" y="4402667"/>
                </a:cubicBezTo>
                <a:cubicBezTo>
                  <a:pt x="10038909" y="4406293"/>
                  <a:pt x="9973185" y="4372224"/>
                  <a:pt x="9654406" y="4402667"/>
                </a:cubicBezTo>
                <a:cubicBezTo>
                  <a:pt x="9335627" y="4433110"/>
                  <a:pt x="9161895" y="4388428"/>
                  <a:pt x="8776069" y="4402667"/>
                </a:cubicBezTo>
                <a:cubicBezTo>
                  <a:pt x="8390243" y="4416906"/>
                  <a:pt x="8177192" y="4395649"/>
                  <a:pt x="7993800" y="4402667"/>
                </a:cubicBezTo>
                <a:cubicBezTo>
                  <a:pt x="7810408" y="4409685"/>
                  <a:pt x="7682593" y="4416872"/>
                  <a:pt x="7595803" y="4402667"/>
                </a:cubicBezTo>
                <a:cubicBezTo>
                  <a:pt x="7509013" y="4388462"/>
                  <a:pt x="7292487" y="4389549"/>
                  <a:pt x="7101738" y="4402667"/>
                </a:cubicBezTo>
                <a:cubicBezTo>
                  <a:pt x="6910989" y="4415785"/>
                  <a:pt x="6700701" y="4390815"/>
                  <a:pt x="6415537" y="4402667"/>
                </a:cubicBezTo>
                <a:cubicBezTo>
                  <a:pt x="6130373" y="4414519"/>
                  <a:pt x="6176524" y="4420814"/>
                  <a:pt x="6017541" y="4402667"/>
                </a:cubicBezTo>
                <a:cubicBezTo>
                  <a:pt x="5858558" y="4384520"/>
                  <a:pt x="5698005" y="4387672"/>
                  <a:pt x="5427408" y="4402667"/>
                </a:cubicBezTo>
                <a:cubicBezTo>
                  <a:pt x="5156811" y="4417662"/>
                  <a:pt x="5167506" y="4387906"/>
                  <a:pt x="4933343" y="4402667"/>
                </a:cubicBezTo>
                <a:cubicBezTo>
                  <a:pt x="4699181" y="4417428"/>
                  <a:pt x="4503611" y="4403956"/>
                  <a:pt x="4343210" y="4402667"/>
                </a:cubicBezTo>
                <a:cubicBezTo>
                  <a:pt x="4182809" y="4401378"/>
                  <a:pt x="4129778" y="4406666"/>
                  <a:pt x="3945214" y="4402667"/>
                </a:cubicBezTo>
                <a:cubicBezTo>
                  <a:pt x="3760650" y="4398668"/>
                  <a:pt x="3497072" y="4395129"/>
                  <a:pt x="3066876" y="4402667"/>
                </a:cubicBezTo>
                <a:cubicBezTo>
                  <a:pt x="2636680" y="4410205"/>
                  <a:pt x="2536228" y="4409808"/>
                  <a:pt x="2188539" y="4402667"/>
                </a:cubicBezTo>
                <a:cubicBezTo>
                  <a:pt x="1840850" y="4395526"/>
                  <a:pt x="1733425" y="4407533"/>
                  <a:pt x="1406270" y="4402667"/>
                </a:cubicBezTo>
                <a:cubicBezTo>
                  <a:pt x="1079115" y="4397801"/>
                  <a:pt x="1021606" y="4423992"/>
                  <a:pt x="733793" y="4402667"/>
                </a:cubicBezTo>
                <a:cubicBezTo>
                  <a:pt x="286975" y="4383370"/>
                  <a:pt x="-3084" y="4057468"/>
                  <a:pt x="0" y="3668874"/>
                </a:cubicBezTo>
                <a:cubicBezTo>
                  <a:pt x="16451" y="3555475"/>
                  <a:pt x="-20160" y="3246374"/>
                  <a:pt x="0" y="3111209"/>
                </a:cubicBezTo>
                <a:cubicBezTo>
                  <a:pt x="20160" y="2976044"/>
                  <a:pt x="-31549" y="2787217"/>
                  <a:pt x="0" y="2465491"/>
                </a:cubicBezTo>
                <a:cubicBezTo>
                  <a:pt x="31549" y="2143765"/>
                  <a:pt x="-9412" y="2099178"/>
                  <a:pt x="0" y="1878475"/>
                </a:cubicBezTo>
                <a:cubicBezTo>
                  <a:pt x="9412" y="1657772"/>
                  <a:pt x="-544" y="1452394"/>
                  <a:pt x="0" y="1320809"/>
                </a:cubicBezTo>
                <a:cubicBezTo>
                  <a:pt x="544" y="1189224"/>
                  <a:pt x="4788" y="984208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911821509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경험을 떠올리며</a:t>
            </a:r>
            <a:endParaRPr lang="en-US" altLang="ko-KR" sz="4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이해의 선물을 </a:t>
            </a:r>
            <a:r>
              <a:rPr lang="en-US" altLang="ko-KR" sz="44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19</a:t>
            </a:r>
            <a:r>
              <a:rPr lang="ko-KR" altLang="en-US" sz="4400" b="1" dirty="0">
                <a:solidFill>
                  <a:srgbClr val="DC5A3C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쪽까지</a:t>
            </a:r>
            <a:r>
              <a:rPr lang="ko-KR" altLang="en-US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읽어봅시다</a:t>
            </a:r>
            <a:r>
              <a:rPr lang="en-US" altLang="ko-KR" sz="44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4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시계, 그리기, 꽃이(가) 표시된 사진&#10;&#10;자동 생성된 설명">
            <a:extLst>
              <a:ext uri="{FF2B5EF4-FFF2-40B4-BE49-F238E27FC236}">
                <a16:creationId xmlns:a16="http://schemas.microsoft.com/office/drawing/2014/main" xmlns="" id="{06613CB0-3235-41D6-A2E5-D4E40DD30F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97"/>
          <a:stretch/>
        </p:blipFill>
        <p:spPr>
          <a:xfrm rot="555259">
            <a:off x="8551137" y="3145693"/>
            <a:ext cx="3584847" cy="4575631"/>
          </a:xfrm>
          <a:prstGeom prst="rect">
            <a:avLst/>
          </a:prstGeom>
        </p:spPr>
      </p:pic>
      <p:pic>
        <p:nvPicPr>
          <p:cNvPr id="18" name="그림 17" descr="꽃이(가) 표시된 사진&#10;&#10;자동 생성된 설명">
            <a:extLst>
              <a:ext uri="{FF2B5EF4-FFF2-40B4-BE49-F238E27FC236}">
                <a16:creationId xmlns:a16="http://schemas.microsoft.com/office/drawing/2014/main" xmlns="" id="{BF39FD0E-9128-4AFE-955E-94BB75F576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4" r="41176" b="74877"/>
          <a:stretch/>
        </p:blipFill>
        <p:spPr>
          <a:xfrm rot="280473">
            <a:off x="-288577" y="35544"/>
            <a:ext cx="4530941" cy="2624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8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경험을 떠올리며 이야기 읽기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xmlns="" id="{8A442AC6-9113-4C30-B06B-CAB83D7C2EB7}"/>
              </a:ext>
            </a:extLst>
          </p:cNvPr>
          <p:cNvSpPr/>
          <p:nvPr/>
        </p:nvSpPr>
        <p:spPr>
          <a:xfrm>
            <a:off x="7173663" y="2480519"/>
            <a:ext cx="4125766" cy="1909554"/>
          </a:xfrm>
          <a:custGeom>
            <a:avLst/>
            <a:gdLst>
              <a:gd name="connsiteX0" fmla="*/ 0 w 4125766"/>
              <a:gd name="connsiteY0" fmla="*/ 318265 h 1909554"/>
              <a:gd name="connsiteX1" fmla="*/ 318265 w 4125766"/>
              <a:gd name="connsiteY1" fmla="*/ 0 h 1909554"/>
              <a:gd name="connsiteX2" fmla="*/ 993525 w 4125766"/>
              <a:gd name="connsiteY2" fmla="*/ 0 h 1909554"/>
              <a:gd name="connsiteX3" fmla="*/ 1627016 w 4125766"/>
              <a:gd name="connsiteY3" fmla="*/ 0 h 1909554"/>
              <a:gd name="connsiteX4" fmla="*/ 2406697 w 4125766"/>
              <a:gd name="connsiteY4" fmla="*/ 0 h 1909554"/>
              <a:gd name="connsiteX5" fmla="*/ 2406697 w 4125766"/>
              <a:gd name="connsiteY5" fmla="*/ 0 h 1909554"/>
              <a:gd name="connsiteX6" fmla="*/ 2943046 w 4125766"/>
              <a:gd name="connsiteY6" fmla="*/ 0 h 1909554"/>
              <a:gd name="connsiteX7" fmla="*/ 3438138 w 4125766"/>
              <a:gd name="connsiteY7" fmla="*/ 0 h 1909554"/>
              <a:gd name="connsiteX8" fmla="*/ 3807501 w 4125766"/>
              <a:gd name="connsiteY8" fmla="*/ 0 h 1909554"/>
              <a:gd name="connsiteX9" fmla="*/ 4125766 w 4125766"/>
              <a:gd name="connsiteY9" fmla="*/ 318265 h 1909554"/>
              <a:gd name="connsiteX10" fmla="*/ 4125766 w 4125766"/>
              <a:gd name="connsiteY10" fmla="*/ 724042 h 1909554"/>
              <a:gd name="connsiteX11" fmla="*/ 4125766 w 4125766"/>
              <a:gd name="connsiteY11" fmla="*/ 1113907 h 1909554"/>
              <a:gd name="connsiteX12" fmla="*/ 4689634 w 4125766"/>
              <a:gd name="connsiteY12" fmla="*/ 1369895 h 1909554"/>
              <a:gd name="connsiteX13" fmla="*/ 4125766 w 4125766"/>
              <a:gd name="connsiteY13" fmla="*/ 1591295 h 1909554"/>
              <a:gd name="connsiteX14" fmla="*/ 4125766 w 4125766"/>
              <a:gd name="connsiteY14" fmla="*/ 1591289 h 1909554"/>
              <a:gd name="connsiteX15" fmla="*/ 3807501 w 4125766"/>
              <a:gd name="connsiteY15" fmla="*/ 1909554 h 1909554"/>
              <a:gd name="connsiteX16" fmla="*/ 3438138 w 4125766"/>
              <a:gd name="connsiteY16" fmla="*/ 1909554 h 1909554"/>
              <a:gd name="connsiteX17" fmla="*/ 2901789 w 4125766"/>
              <a:gd name="connsiteY17" fmla="*/ 1909554 h 1909554"/>
              <a:gd name="connsiteX18" fmla="*/ 2406697 w 4125766"/>
              <a:gd name="connsiteY18" fmla="*/ 1909554 h 1909554"/>
              <a:gd name="connsiteX19" fmla="*/ 2406697 w 4125766"/>
              <a:gd name="connsiteY19" fmla="*/ 1909554 h 1909554"/>
              <a:gd name="connsiteX20" fmla="*/ 1731437 w 4125766"/>
              <a:gd name="connsiteY20" fmla="*/ 1909554 h 1909554"/>
              <a:gd name="connsiteX21" fmla="*/ 1035293 w 4125766"/>
              <a:gd name="connsiteY21" fmla="*/ 1909554 h 1909554"/>
              <a:gd name="connsiteX22" fmla="*/ 318265 w 4125766"/>
              <a:gd name="connsiteY22" fmla="*/ 1909554 h 1909554"/>
              <a:gd name="connsiteX23" fmla="*/ 0 w 4125766"/>
              <a:gd name="connsiteY23" fmla="*/ 1591289 h 1909554"/>
              <a:gd name="connsiteX24" fmla="*/ 0 w 4125766"/>
              <a:gd name="connsiteY24" fmla="*/ 1591295 h 1909554"/>
              <a:gd name="connsiteX25" fmla="*/ 0 w 4125766"/>
              <a:gd name="connsiteY25" fmla="*/ 1113907 h 1909554"/>
              <a:gd name="connsiteX26" fmla="*/ 0 w 4125766"/>
              <a:gd name="connsiteY26" fmla="*/ 1113907 h 1909554"/>
              <a:gd name="connsiteX27" fmla="*/ 0 w 4125766"/>
              <a:gd name="connsiteY27" fmla="*/ 700173 h 1909554"/>
              <a:gd name="connsiteX28" fmla="*/ 0 w 4125766"/>
              <a:gd name="connsiteY28" fmla="*/ 318265 h 19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25766" h="1909554" fill="none" extrusionOk="0">
                <a:moveTo>
                  <a:pt x="0" y="318265"/>
                </a:moveTo>
                <a:cubicBezTo>
                  <a:pt x="-24478" y="142124"/>
                  <a:pt x="167256" y="-23006"/>
                  <a:pt x="318265" y="0"/>
                </a:cubicBezTo>
                <a:cubicBezTo>
                  <a:pt x="479493" y="-1295"/>
                  <a:pt x="745839" y="12510"/>
                  <a:pt x="993525" y="0"/>
                </a:cubicBezTo>
                <a:cubicBezTo>
                  <a:pt x="1241211" y="-12510"/>
                  <a:pt x="1359676" y="-13895"/>
                  <a:pt x="1627016" y="0"/>
                </a:cubicBezTo>
                <a:cubicBezTo>
                  <a:pt x="1894356" y="13895"/>
                  <a:pt x="2197636" y="12192"/>
                  <a:pt x="2406697" y="0"/>
                </a:cubicBezTo>
                <a:lnTo>
                  <a:pt x="2406697" y="0"/>
                </a:lnTo>
                <a:cubicBezTo>
                  <a:pt x="2612985" y="21445"/>
                  <a:pt x="2813050" y="-5506"/>
                  <a:pt x="2943046" y="0"/>
                </a:cubicBezTo>
                <a:cubicBezTo>
                  <a:pt x="3073042" y="5506"/>
                  <a:pt x="3264148" y="-18746"/>
                  <a:pt x="3438138" y="0"/>
                </a:cubicBezTo>
                <a:cubicBezTo>
                  <a:pt x="3557290" y="10757"/>
                  <a:pt x="3728903" y="11865"/>
                  <a:pt x="3807501" y="0"/>
                </a:cubicBezTo>
                <a:cubicBezTo>
                  <a:pt x="3979721" y="-27377"/>
                  <a:pt x="4126052" y="155447"/>
                  <a:pt x="4125766" y="318265"/>
                </a:cubicBezTo>
                <a:cubicBezTo>
                  <a:pt x="4137915" y="505746"/>
                  <a:pt x="4125692" y="531916"/>
                  <a:pt x="4125766" y="724042"/>
                </a:cubicBezTo>
                <a:cubicBezTo>
                  <a:pt x="4125840" y="916168"/>
                  <a:pt x="4123216" y="944728"/>
                  <a:pt x="4125766" y="1113907"/>
                </a:cubicBezTo>
                <a:cubicBezTo>
                  <a:pt x="4284543" y="1189275"/>
                  <a:pt x="4510717" y="1292939"/>
                  <a:pt x="4689634" y="1369895"/>
                </a:cubicBezTo>
                <a:cubicBezTo>
                  <a:pt x="4574430" y="1439922"/>
                  <a:pt x="4341727" y="1479556"/>
                  <a:pt x="4125766" y="1591295"/>
                </a:cubicBezTo>
                <a:lnTo>
                  <a:pt x="4125766" y="1591289"/>
                </a:lnTo>
                <a:cubicBezTo>
                  <a:pt x="4105261" y="1743275"/>
                  <a:pt x="3970350" y="1884994"/>
                  <a:pt x="3807501" y="1909554"/>
                </a:cubicBezTo>
                <a:cubicBezTo>
                  <a:pt x="3635717" y="1912121"/>
                  <a:pt x="3527139" y="1906754"/>
                  <a:pt x="3438138" y="1909554"/>
                </a:cubicBezTo>
                <a:cubicBezTo>
                  <a:pt x="3189288" y="1888094"/>
                  <a:pt x="3060941" y="1917279"/>
                  <a:pt x="2901789" y="1909554"/>
                </a:cubicBezTo>
                <a:cubicBezTo>
                  <a:pt x="2742637" y="1901829"/>
                  <a:pt x="2621397" y="1917067"/>
                  <a:pt x="2406697" y="1909554"/>
                </a:cubicBezTo>
                <a:lnTo>
                  <a:pt x="2406697" y="1909554"/>
                </a:lnTo>
                <a:cubicBezTo>
                  <a:pt x="2214578" y="1882507"/>
                  <a:pt x="1945972" y="1939103"/>
                  <a:pt x="1731437" y="1909554"/>
                </a:cubicBezTo>
                <a:cubicBezTo>
                  <a:pt x="1516902" y="1880005"/>
                  <a:pt x="1308564" y="1942175"/>
                  <a:pt x="1035293" y="1909554"/>
                </a:cubicBezTo>
                <a:cubicBezTo>
                  <a:pt x="762022" y="1876933"/>
                  <a:pt x="580527" y="1897807"/>
                  <a:pt x="318265" y="1909554"/>
                </a:cubicBezTo>
                <a:cubicBezTo>
                  <a:pt x="147042" y="1896499"/>
                  <a:pt x="9701" y="1765861"/>
                  <a:pt x="0" y="1591289"/>
                </a:cubicBezTo>
                <a:lnTo>
                  <a:pt x="0" y="1591295"/>
                </a:lnTo>
                <a:cubicBezTo>
                  <a:pt x="14541" y="1418521"/>
                  <a:pt x="14113" y="1299825"/>
                  <a:pt x="0" y="1113907"/>
                </a:cubicBezTo>
                <a:lnTo>
                  <a:pt x="0" y="1113907"/>
                </a:lnTo>
                <a:cubicBezTo>
                  <a:pt x="-19056" y="951480"/>
                  <a:pt x="533" y="866023"/>
                  <a:pt x="0" y="700173"/>
                </a:cubicBezTo>
                <a:cubicBezTo>
                  <a:pt x="-533" y="534323"/>
                  <a:pt x="450" y="414371"/>
                  <a:pt x="0" y="318265"/>
                </a:cubicBezTo>
                <a:close/>
              </a:path>
              <a:path w="4125766" h="1909554" stroke="0" extrusionOk="0">
                <a:moveTo>
                  <a:pt x="0" y="318265"/>
                </a:moveTo>
                <a:cubicBezTo>
                  <a:pt x="25045" y="174881"/>
                  <a:pt x="170730" y="-11848"/>
                  <a:pt x="318265" y="0"/>
                </a:cubicBezTo>
                <a:cubicBezTo>
                  <a:pt x="627991" y="-10848"/>
                  <a:pt x="714549" y="7640"/>
                  <a:pt x="972640" y="0"/>
                </a:cubicBezTo>
                <a:cubicBezTo>
                  <a:pt x="1230731" y="-7640"/>
                  <a:pt x="1313134" y="13770"/>
                  <a:pt x="1647900" y="0"/>
                </a:cubicBezTo>
                <a:cubicBezTo>
                  <a:pt x="1982666" y="-13770"/>
                  <a:pt x="2200239" y="-1431"/>
                  <a:pt x="2406697" y="0"/>
                </a:cubicBezTo>
                <a:lnTo>
                  <a:pt x="2406697" y="0"/>
                </a:lnTo>
                <a:cubicBezTo>
                  <a:pt x="2671580" y="20334"/>
                  <a:pt x="2722130" y="13165"/>
                  <a:pt x="2943046" y="0"/>
                </a:cubicBezTo>
                <a:cubicBezTo>
                  <a:pt x="3163962" y="-13165"/>
                  <a:pt x="3199719" y="9882"/>
                  <a:pt x="3438138" y="0"/>
                </a:cubicBezTo>
                <a:cubicBezTo>
                  <a:pt x="3530040" y="15943"/>
                  <a:pt x="3667879" y="-12552"/>
                  <a:pt x="3807501" y="0"/>
                </a:cubicBezTo>
                <a:cubicBezTo>
                  <a:pt x="3963541" y="-3767"/>
                  <a:pt x="4089046" y="151578"/>
                  <a:pt x="4125766" y="318265"/>
                </a:cubicBezTo>
                <a:cubicBezTo>
                  <a:pt x="4123812" y="477409"/>
                  <a:pt x="4129790" y="586401"/>
                  <a:pt x="4125766" y="708130"/>
                </a:cubicBezTo>
                <a:cubicBezTo>
                  <a:pt x="4121742" y="829860"/>
                  <a:pt x="4142996" y="1005264"/>
                  <a:pt x="4125766" y="1113907"/>
                </a:cubicBezTo>
                <a:cubicBezTo>
                  <a:pt x="4380762" y="1259852"/>
                  <a:pt x="4574202" y="1299295"/>
                  <a:pt x="4689634" y="1369895"/>
                </a:cubicBezTo>
                <a:cubicBezTo>
                  <a:pt x="4570271" y="1434853"/>
                  <a:pt x="4392017" y="1516801"/>
                  <a:pt x="4125766" y="1591295"/>
                </a:cubicBezTo>
                <a:lnTo>
                  <a:pt x="4125766" y="1591289"/>
                </a:lnTo>
                <a:cubicBezTo>
                  <a:pt x="4138805" y="1762361"/>
                  <a:pt x="4019663" y="1912927"/>
                  <a:pt x="3807501" y="1909554"/>
                </a:cubicBezTo>
                <a:cubicBezTo>
                  <a:pt x="3652361" y="1910570"/>
                  <a:pt x="3570246" y="1894657"/>
                  <a:pt x="3438138" y="1909554"/>
                </a:cubicBezTo>
                <a:cubicBezTo>
                  <a:pt x="3296352" y="1921561"/>
                  <a:pt x="3090172" y="1913113"/>
                  <a:pt x="2943046" y="1909554"/>
                </a:cubicBezTo>
                <a:cubicBezTo>
                  <a:pt x="2795920" y="1905995"/>
                  <a:pt x="2551092" y="1887789"/>
                  <a:pt x="2406697" y="1909554"/>
                </a:cubicBezTo>
                <a:lnTo>
                  <a:pt x="2406697" y="1909554"/>
                </a:lnTo>
                <a:cubicBezTo>
                  <a:pt x="2174095" y="1932191"/>
                  <a:pt x="1990040" y="1915825"/>
                  <a:pt x="1752322" y="1909554"/>
                </a:cubicBezTo>
                <a:cubicBezTo>
                  <a:pt x="1514605" y="1903283"/>
                  <a:pt x="1321068" y="1906679"/>
                  <a:pt x="1097946" y="1909554"/>
                </a:cubicBezTo>
                <a:cubicBezTo>
                  <a:pt x="874824" y="1912429"/>
                  <a:pt x="678797" y="1936606"/>
                  <a:pt x="318265" y="1909554"/>
                </a:cubicBezTo>
                <a:cubicBezTo>
                  <a:pt x="98955" y="1905102"/>
                  <a:pt x="26267" y="1749469"/>
                  <a:pt x="0" y="1591289"/>
                </a:cubicBezTo>
                <a:lnTo>
                  <a:pt x="0" y="1591295"/>
                </a:lnTo>
                <a:cubicBezTo>
                  <a:pt x="-11841" y="1423898"/>
                  <a:pt x="16781" y="1211365"/>
                  <a:pt x="0" y="1113907"/>
                </a:cubicBezTo>
                <a:lnTo>
                  <a:pt x="0" y="1113907"/>
                </a:lnTo>
                <a:cubicBezTo>
                  <a:pt x="-2174" y="1029478"/>
                  <a:pt x="-666" y="873980"/>
                  <a:pt x="0" y="700173"/>
                </a:cubicBezTo>
                <a:cubicBezTo>
                  <a:pt x="666" y="526366"/>
                  <a:pt x="15939" y="489730"/>
                  <a:pt x="0" y="31826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63667"/>
                      <a:gd name="adj2" fmla="val 2173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제일 좋은 장난감을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사기 위해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한참 고민한 적이</a:t>
            </a:r>
            <a:endParaRPr lang="en-US" altLang="ko-KR" sz="3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있습니다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8" name="말풍선: 모서리가 둥근 사각형 7">
            <a:extLst>
              <a:ext uri="{FF2B5EF4-FFF2-40B4-BE49-F238E27FC236}">
                <a16:creationId xmlns:a16="http://schemas.microsoft.com/office/drawing/2014/main" xmlns="" id="{E54EFA59-7B78-44A5-9323-F36F90C792DE}"/>
              </a:ext>
            </a:extLst>
          </p:cNvPr>
          <p:cNvSpPr/>
          <p:nvPr/>
        </p:nvSpPr>
        <p:spPr>
          <a:xfrm>
            <a:off x="7173663" y="4572345"/>
            <a:ext cx="4125766" cy="1909554"/>
          </a:xfrm>
          <a:custGeom>
            <a:avLst/>
            <a:gdLst>
              <a:gd name="connsiteX0" fmla="*/ 0 w 4125766"/>
              <a:gd name="connsiteY0" fmla="*/ 318265 h 1909554"/>
              <a:gd name="connsiteX1" fmla="*/ 318265 w 4125766"/>
              <a:gd name="connsiteY1" fmla="*/ 0 h 1909554"/>
              <a:gd name="connsiteX2" fmla="*/ 993525 w 4125766"/>
              <a:gd name="connsiteY2" fmla="*/ 0 h 1909554"/>
              <a:gd name="connsiteX3" fmla="*/ 1627016 w 4125766"/>
              <a:gd name="connsiteY3" fmla="*/ 0 h 1909554"/>
              <a:gd name="connsiteX4" fmla="*/ 2406697 w 4125766"/>
              <a:gd name="connsiteY4" fmla="*/ 0 h 1909554"/>
              <a:gd name="connsiteX5" fmla="*/ 2406697 w 4125766"/>
              <a:gd name="connsiteY5" fmla="*/ 0 h 1909554"/>
              <a:gd name="connsiteX6" fmla="*/ 2943046 w 4125766"/>
              <a:gd name="connsiteY6" fmla="*/ 0 h 1909554"/>
              <a:gd name="connsiteX7" fmla="*/ 3438138 w 4125766"/>
              <a:gd name="connsiteY7" fmla="*/ 0 h 1909554"/>
              <a:gd name="connsiteX8" fmla="*/ 3807501 w 4125766"/>
              <a:gd name="connsiteY8" fmla="*/ 0 h 1909554"/>
              <a:gd name="connsiteX9" fmla="*/ 4125766 w 4125766"/>
              <a:gd name="connsiteY9" fmla="*/ 318265 h 1909554"/>
              <a:gd name="connsiteX10" fmla="*/ 4125766 w 4125766"/>
              <a:gd name="connsiteY10" fmla="*/ 724042 h 1909554"/>
              <a:gd name="connsiteX11" fmla="*/ 4125766 w 4125766"/>
              <a:gd name="connsiteY11" fmla="*/ 1113907 h 1909554"/>
              <a:gd name="connsiteX12" fmla="*/ 4689634 w 4125766"/>
              <a:gd name="connsiteY12" fmla="*/ 1369895 h 1909554"/>
              <a:gd name="connsiteX13" fmla="*/ 4125766 w 4125766"/>
              <a:gd name="connsiteY13" fmla="*/ 1591295 h 1909554"/>
              <a:gd name="connsiteX14" fmla="*/ 4125766 w 4125766"/>
              <a:gd name="connsiteY14" fmla="*/ 1591289 h 1909554"/>
              <a:gd name="connsiteX15" fmla="*/ 3807501 w 4125766"/>
              <a:gd name="connsiteY15" fmla="*/ 1909554 h 1909554"/>
              <a:gd name="connsiteX16" fmla="*/ 3438138 w 4125766"/>
              <a:gd name="connsiteY16" fmla="*/ 1909554 h 1909554"/>
              <a:gd name="connsiteX17" fmla="*/ 2901789 w 4125766"/>
              <a:gd name="connsiteY17" fmla="*/ 1909554 h 1909554"/>
              <a:gd name="connsiteX18" fmla="*/ 2406697 w 4125766"/>
              <a:gd name="connsiteY18" fmla="*/ 1909554 h 1909554"/>
              <a:gd name="connsiteX19" fmla="*/ 2406697 w 4125766"/>
              <a:gd name="connsiteY19" fmla="*/ 1909554 h 1909554"/>
              <a:gd name="connsiteX20" fmla="*/ 1731437 w 4125766"/>
              <a:gd name="connsiteY20" fmla="*/ 1909554 h 1909554"/>
              <a:gd name="connsiteX21" fmla="*/ 1035293 w 4125766"/>
              <a:gd name="connsiteY21" fmla="*/ 1909554 h 1909554"/>
              <a:gd name="connsiteX22" fmla="*/ 318265 w 4125766"/>
              <a:gd name="connsiteY22" fmla="*/ 1909554 h 1909554"/>
              <a:gd name="connsiteX23" fmla="*/ 0 w 4125766"/>
              <a:gd name="connsiteY23" fmla="*/ 1591289 h 1909554"/>
              <a:gd name="connsiteX24" fmla="*/ 0 w 4125766"/>
              <a:gd name="connsiteY24" fmla="*/ 1591295 h 1909554"/>
              <a:gd name="connsiteX25" fmla="*/ 0 w 4125766"/>
              <a:gd name="connsiteY25" fmla="*/ 1113907 h 1909554"/>
              <a:gd name="connsiteX26" fmla="*/ 0 w 4125766"/>
              <a:gd name="connsiteY26" fmla="*/ 1113907 h 1909554"/>
              <a:gd name="connsiteX27" fmla="*/ 0 w 4125766"/>
              <a:gd name="connsiteY27" fmla="*/ 700173 h 1909554"/>
              <a:gd name="connsiteX28" fmla="*/ 0 w 4125766"/>
              <a:gd name="connsiteY28" fmla="*/ 318265 h 19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25766" h="1909554" fill="none" extrusionOk="0">
                <a:moveTo>
                  <a:pt x="0" y="318265"/>
                </a:moveTo>
                <a:cubicBezTo>
                  <a:pt x="-24478" y="142124"/>
                  <a:pt x="167256" y="-23006"/>
                  <a:pt x="318265" y="0"/>
                </a:cubicBezTo>
                <a:cubicBezTo>
                  <a:pt x="479493" y="-1295"/>
                  <a:pt x="745839" y="12510"/>
                  <a:pt x="993525" y="0"/>
                </a:cubicBezTo>
                <a:cubicBezTo>
                  <a:pt x="1241211" y="-12510"/>
                  <a:pt x="1359676" y="-13895"/>
                  <a:pt x="1627016" y="0"/>
                </a:cubicBezTo>
                <a:cubicBezTo>
                  <a:pt x="1894356" y="13895"/>
                  <a:pt x="2197636" y="12192"/>
                  <a:pt x="2406697" y="0"/>
                </a:cubicBezTo>
                <a:lnTo>
                  <a:pt x="2406697" y="0"/>
                </a:lnTo>
                <a:cubicBezTo>
                  <a:pt x="2612985" y="21445"/>
                  <a:pt x="2813050" y="-5506"/>
                  <a:pt x="2943046" y="0"/>
                </a:cubicBezTo>
                <a:cubicBezTo>
                  <a:pt x="3073042" y="5506"/>
                  <a:pt x="3264148" y="-18746"/>
                  <a:pt x="3438138" y="0"/>
                </a:cubicBezTo>
                <a:cubicBezTo>
                  <a:pt x="3557290" y="10757"/>
                  <a:pt x="3728903" y="11865"/>
                  <a:pt x="3807501" y="0"/>
                </a:cubicBezTo>
                <a:cubicBezTo>
                  <a:pt x="3979721" y="-27377"/>
                  <a:pt x="4126052" y="155447"/>
                  <a:pt x="4125766" y="318265"/>
                </a:cubicBezTo>
                <a:cubicBezTo>
                  <a:pt x="4137915" y="505746"/>
                  <a:pt x="4125692" y="531916"/>
                  <a:pt x="4125766" y="724042"/>
                </a:cubicBezTo>
                <a:cubicBezTo>
                  <a:pt x="4125840" y="916168"/>
                  <a:pt x="4123216" y="944728"/>
                  <a:pt x="4125766" y="1113907"/>
                </a:cubicBezTo>
                <a:cubicBezTo>
                  <a:pt x="4284543" y="1189275"/>
                  <a:pt x="4510717" y="1292939"/>
                  <a:pt x="4689634" y="1369895"/>
                </a:cubicBezTo>
                <a:cubicBezTo>
                  <a:pt x="4574430" y="1439922"/>
                  <a:pt x="4341727" y="1479556"/>
                  <a:pt x="4125766" y="1591295"/>
                </a:cubicBezTo>
                <a:lnTo>
                  <a:pt x="4125766" y="1591289"/>
                </a:lnTo>
                <a:cubicBezTo>
                  <a:pt x="4105261" y="1743275"/>
                  <a:pt x="3970350" y="1884994"/>
                  <a:pt x="3807501" y="1909554"/>
                </a:cubicBezTo>
                <a:cubicBezTo>
                  <a:pt x="3635717" y="1912121"/>
                  <a:pt x="3527139" y="1906754"/>
                  <a:pt x="3438138" y="1909554"/>
                </a:cubicBezTo>
                <a:cubicBezTo>
                  <a:pt x="3189288" y="1888094"/>
                  <a:pt x="3060941" y="1917279"/>
                  <a:pt x="2901789" y="1909554"/>
                </a:cubicBezTo>
                <a:cubicBezTo>
                  <a:pt x="2742637" y="1901829"/>
                  <a:pt x="2621397" y="1917067"/>
                  <a:pt x="2406697" y="1909554"/>
                </a:cubicBezTo>
                <a:lnTo>
                  <a:pt x="2406697" y="1909554"/>
                </a:lnTo>
                <a:cubicBezTo>
                  <a:pt x="2214578" y="1882507"/>
                  <a:pt x="1945972" y="1939103"/>
                  <a:pt x="1731437" y="1909554"/>
                </a:cubicBezTo>
                <a:cubicBezTo>
                  <a:pt x="1516902" y="1880005"/>
                  <a:pt x="1308564" y="1942175"/>
                  <a:pt x="1035293" y="1909554"/>
                </a:cubicBezTo>
                <a:cubicBezTo>
                  <a:pt x="762022" y="1876933"/>
                  <a:pt x="580527" y="1897807"/>
                  <a:pt x="318265" y="1909554"/>
                </a:cubicBezTo>
                <a:cubicBezTo>
                  <a:pt x="147042" y="1896499"/>
                  <a:pt x="9701" y="1765861"/>
                  <a:pt x="0" y="1591289"/>
                </a:cubicBezTo>
                <a:lnTo>
                  <a:pt x="0" y="1591295"/>
                </a:lnTo>
                <a:cubicBezTo>
                  <a:pt x="14541" y="1418521"/>
                  <a:pt x="14113" y="1299825"/>
                  <a:pt x="0" y="1113907"/>
                </a:cubicBezTo>
                <a:lnTo>
                  <a:pt x="0" y="1113907"/>
                </a:lnTo>
                <a:cubicBezTo>
                  <a:pt x="-19056" y="951480"/>
                  <a:pt x="533" y="866023"/>
                  <a:pt x="0" y="700173"/>
                </a:cubicBezTo>
                <a:cubicBezTo>
                  <a:pt x="-533" y="534323"/>
                  <a:pt x="450" y="414371"/>
                  <a:pt x="0" y="318265"/>
                </a:cubicBezTo>
                <a:close/>
              </a:path>
              <a:path w="4125766" h="1909554" stroke="0" extrusionOk="0">
                <a:moveTo>
                  <a:pt x="0" y="318265"/>
                </a:moveTo>
                <a:cubicBezTo>
                  <a:pt x="25045" y="174881"/>
                  <a:pt x="170730" y="-11848"/>
                  <a:pt x="318265" y="0"/>
                </a:cubicBezTo>
                <a:cubicBezTo>
                  <a:pt x="627991" y="-10848"/>
                  <a:pt x="714549" y="7640"/>
                  <a:pt x="972640" y="0"/>
                </a:cubicBezTo>
                <a:cubicBezTo>
                  <a:pt x="1230731" y="-7640"/>
                  <a:pt x="1313134" y="13770"/>
                  <a:pt x="1647900" y="0"/>
                </a:cubicBezTo>
                <a:cubicBezTo>
                  <a:pt x="1982666" y="-13770"/>
                  <a:pt x="2200239" y="-1431"/>
                  <a:pt x="2406697" y="0"/>
                </a:cubicBezTo>
                <a:lnTo>
                  <a:pt x="2406697" y="0"/>
                </a:lnTo>
                <a:cubicBezTo>
                  <a:pt x="2671580" y="20334"/>
                  <a:pt x="2722130" y="13165"/>
                  <a:pt x="2943046" y="0"/>
                </a:cubicBezTo>
                <a:cubicBezTo>
                  <a:pt x="3163962" y="-13165"/>
                  <a:pt x="3199719" y="9882"/>
                  <a:pt x="3438138" y="0"/>
                </a:cubicBezTo>
                <a:cubicBezTo>
                  <a:pt x="3530040" y="15943"/>
                  <a:pt x="3667879" y="-12552"/>
                  <a:pt x="3807501" y="0"/>
                </a:cubicBezTo>
                <a:cubicBezTo>
                  <a:pt x="3963541" y="-3767"/>
                  <a:pt x="4089046" y="151578"/>
                  <a:pt x="4125766" y="318265"/>
                </a:cubicBezTo>
                <a:cubicBezTo>
                  <a:pt x="4123812" y="477409"/>
                  <a:pt x="4129790" y="586401"/>
                  <a:pt x="4125766" y="708130"/>
                </a:cubicBezTo>
                <a:cubicBezTo>
                  <a:pt x="4121742" y="829860"/>
                  <a:pt x="4142996" y="1005264"/>
                  <a:pt x="4125766" y="1113907"/>
                </a:cubicBezTo>
                <a:cubicBezTo>
                  <a:pt x="4380762" y="1259852"/>
                  <a:pt x="4574202" y="1299295"/>
                  <a:pt x="4689634" y="1369895"/>
                </a:cubicBezTo>
                <a:cubicBezTo>
                  <a:pt x="4570271" y="1434853"/>
                  <a:pt x="4392017" y="1516801"/>
                  <a:pt x="4125766" y="1591295"/>
                </a:cubicBezTo>
                <a:lnTo>
                  <a:pt x="4125766" y="1591289"/>
                </a:lnTo>
                <a:cubicBezTo>
                  <a:pt x="4138805" y="1762361"/>
                  <a:pt x="4019663" y="1912927"/>
                  <a:pt x="3807501" y="1909554"/>
                </a:cubicBezTo>
                <a:cubicBezTo>
                  <a:pt x="3652361" y="1910570"/>
                  <a:pt x="3570246" y="1894657"/>
                  <a:pt x="3438138" y="1909554"/>
                </a:cubicBezTo>
                <a:cubicBezTo>
                  <a:pt x="3296352" y="1921561"/>
                  <a:pt x="3090172" y="1913113"/>
                  <a:pt x="2943046" y="1909554"/>
                </a:cubicBezTo>
                <a:cubicBezTo>
                  <a:pt x="2795920" y="1905995"/>
                  <a:pt x="2551092" y="1887789"/>
                  <a:pt x="2406697" y="1909554"/>
                </a:cubicBezTo>
                <a:lnTo>
                  <a:pt x="2406697" y="1909554"/>
                </a:lnTo>
                <a:cubicBezTo>
                  <a:pt x="2174095" y="1932191"/>
                  <a:pt x="1990040" y="1915825"/>
                  <a:pt x="1752322" y="1909554"/>
                </a:cubicBezTo>
                <a:cubicBezTo>
                  <a:pt x="1514605" y="1903283"/>
                  <a:pt x="1321068" y="1906679"/>
                  <a:pt x="1097946" y="1909554"/>
                </a:cubicBezTo>
                <a:cubicBezTo>
                  <a:pt x="874824" y="1912429"/>
                  <a:pt x="678797" y="1936606"/>
                  <a:pt x="318265" y="1909554"/>
                </a:cubicBezTo>
                <a:cubicBezTo>
                  <a:pt x="98955" y="1905102"/>
                  <a:pt x="26267" y="1749469"/>
                  <a:pt x="0" y="1591289"/>
                </a:cubicBezTo>
                <a:lnTo>
                  <a:pt x="0" y="1591295"/>
                </a:lnTo>
                <a:cubicBezTo>
                  <a:pt x="-11841" y="1423898"/>
                  <a:pt x="16781" y="1211365"/>
                  <a:pt x="0" y="1113907"/>
                </a:cubicBezTo>
                <a:lnTo>
                  <a:pt x="0" y="1113907"/>
                </a:lnTo>
                <a:cubicBezTo>
                  <a:pt x="-2174" y="1029478"/>
                  <a:pt x="-666" y="873980"/>
                  <a:pt x="0" y="700173"/>
                </a:cubicBezTo>
                <a:cubicBezTo>
                  <a:pt x="666" y="526366"/>
                  <a:pt x="15939" y="489730"/>
                  <a:pt x="0" y="31826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63667"/>
                      <a:gd name="adj2" fmla="val 2173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돈의 개념을 이해하지 못해 실수한 적이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있습니다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463578" y="1614245"/>
            <a:ext cx="4370369" cy="2425567"/>
          </a:xfrm>
          <a:custGeom>
            <a:avLst/>
            <a:gdLst>
              <a:gd name="connsiteX0" fmla="*/ 0 w 4370369"/>
              <a:gd name="connsiteY0" fmla="*/ 404269 h 2425567"/>
              <a:gd name="connsiteX1" fmla="*/ 404269 w 4370369"/>
              <a:gd name="connsiteY1" fmla="*/ 0 h 2425567"/>
              <a:gd name="connsiteX2" fmla="*/ 876194 w 4370369"/>
              <a:gd name="connsiteY2" fmla="*/ 0 h 2425567"/>
              <a:gd name="connsiteX3" fmla="*/ 1455374 w 4370369"/>
              <a:gd name="connsiteY3" fmla="*/ 0 h 2425567"/>
              <a:gd name="connsiteX4" fmla="*/ 1970201 w 4370369"/>
              <a:gd name="connsiteY4" fmla="*/ 0 h 2425567"/>
              <a:gd name="connsiteX5" fmla="*/ 2549382 w 4370369"/>
              <a:gd name="connsiteY5" fmla="*/ 0 h 2425567"/>
              <a:gd name="connsiteX6" fmla="*/ 2549382 w 4370369"/>
              <a:gd name="connsiteY6" fmla="*/ 0 h 2425567"/>
              <a:gd name="connsiteX7" fmla="*/ 3117530 w 4370369"/>
              <a:gd name="connsiteY7" fmla="*/ 0 h 2425567"/>
              <a:gd name="connsiteX8" fmla="*/ 3641974 w 4370369"/>
              <a:gd name="connsiteY8" fmla="*/ 0 h 2425567"/>
              <a:gd name="connsiteX9" fmla="*/ 3966100 w 4370369"/>
              <a:gd name="connsiteY9" fmla="*/ 0 h 2425567"/>
              <a:gd name="connsiteX10" fmla="*/ 4370369 w 4370369"/>
              <a:gd name="connsiteY10" fmla="*/ 404269 h 2425567"/>
              <a:gd name="connsiteX11" fmla="*/ 4370369 w 4370369"/>
              <a:gd name="connsiteY11" fmla="*/ 889379 h 2425567"/>
              <a:gd name="connsiteX12" fmla="*/ 4370369 w 4370369"/>
              <a:gd name="connsiteY12" fmla="*/ 1414914 h 2425567"/>
              <a:gd name="connsiteX13" fmla="*/ 4370369 w 4370369"/>
              <a:gd name="connsiteY13" fmla="*/ 1414914 h 2425567"/>
              <a:gd name="connsiteX14" fmla="*/ 4370369 w 4370369"/>
              <a:gd name="connsiteY14" fmla="*/ 2021306 h 2425567"/>
              <a:gd name="connsiteX15" fmla="*/ 4370369 w 4370369"/>
              <a:gd name="connsiteY15" fmla="*/ 2021298 h 2425567"/>
              <a:gd name="connsiteX16" fmla="*/ 3966100 w 4370369"/>
              <a:gd name="connsiteY16" fmla="*/ 2425567 h 2425567"/>
              <a:gd name="connsiteX17" fmla="*/ 3641974 w 4370369"/>
              <a:gd name="connsiteY17" fmla="*/ 2425567 h 2425567"/>
              <a:gd name="connsiteX18" fmla="*/ 4215090 w 4370369"/>
              <a:gd name="connsiteY18" fmla="*/ 2800923 h 2425567"/>
              <a:gd name="connsiteX19" fmla="*/ 3676511 w 4370369"/>
              <a:gd name="connsiteY19" fmla="*/ 2679558 h 2425567"/>
              <a:gd name="connsiteX20" fmla="*/ 3137932 w 4370369"/>
              <a:gd name="connsiteY20" fmla="*/ 2558193 h 2425567"/>
              <a:gd name="connsiteX21" fmla="*/ 2549382 w 4370369"/>
              <a:gd name="connsiteY21" fmla="*/ 2425567 h 2425567"/>
              <a:gd name="connsiteX22" fmla="*/ 2034555 w 4370369"/>
              <a:gd name="connsiteY22" fmla="*/ 2425567 h 2425567"/>
              <a:gd name="connsiteX23" fmla="*/ 1455374 w 4370369"/>
              <a:gd name="connsiteY23" fmla="*/ 2425567 h 2425567"/>
              <a:gd name="connsiteX24" fmla="*/ 940547 w 4370369"/>
              <a:gd name="connsiteY24" fmla="*/ 2425567 h 2425567"/>
              <a:gd name="connsiteX25" fmla="*/ 404269 w 4370369"/>
              <a:gd name="connsiteY25" fmla="*/ 2425567 h 2425567"/>
              <a:gd name="connsiteX26" fmla="*/ 0 w 4370369"/>
              <a:gd name="connsiteY26" fmla="*/ 2021298 h 2425567"/>
              <a:gd name="connsiteX27" fmla="*/ 0 w 4370369"/>
              <a:gd name="connsiteY27" fmla="*/ 2021306 h 2425567"/>
              <a:gd name="connsiteX28" fmla="*/ 0 w 4370369"/>
              <a:gd name="connsiteY28" fmla="*/ 1414914 h 2425567"/>
              <a:gd name="connsiteX29" fmla="*/ 0 w 4370369"/>
              <a:gd name="connsiteY29" fmla="*/ 1414914 h 2425567"/>
              <a:gd name="connsiteX30" fmla="*/ 0 w 4370369"/>
              <a:gd name="connsiteY30" fmla="*/ 889379 h 2425567"/>
              <a:gd name="connsiteX31" fmla="*/ 0 w 4370369"/>
              <a:gd name="connsiteY31" fmla="*/ 404269 h 242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370369" h="2425567" fill="none" extrusionOk="0">
                <a:moveTo>
                  <a:pt x="0" y="404269"/>
                </a:moveTo>
                <a:cubicBezTo>
                  <a:pt x="-2506" y="203156"/>
                  <a:pt x="194310" y="29565"/>
                  <a:pt x="404269" y="0"/>
                </a:cubicBezTo>
                <a:cubicBezTo>
                  <a:pt x="582166" y="-20971"/>
                  <a:pt x="741121" y="6586"/>
                  <a:pt x="876194" y="0"/>
                </a:cubicBezTo>
                <a:cubicBezTo>
                  <a:pt x="1011268" y="-6586"/>
                  <a:pt x="1292393" y="17852"/>
                  <a:pt x="1455374" y="0"/>
                </a:cubicBezTo>
                <a:cubicBezTo>
                  <a:pt x="1618355" y="-17852"/>
                  <a:pt x="1858466" y="-5930"/>
                  <a:pt x="1970201" y="0"/>
                </a:cubicBezTo>
                <a:cubicBezTo>
                  <a:pt x="2081936" y="5930"/>
                  <a:pt x="2265329" y="-18049"/>
                  <a:pt x="2549382" y="0"/>
                </a:cubicBezTo>
                <a:lnTo>
                  <a:pt x="2549382" y="0"/>
                </a:lnTo>
                <a:cubicBezTo>
                  <a:pt x="2781753" y="-31"/>
                  <a:pt x="2958716" y="27892"/>
                  <a:pt x="3117530" y="0"/>
                </a:cubicBezTo>
                <a:cubicBezTo>
                  <a:pt x="3276344" y="-27892"/>
                  <a:pt x="3533898" y="-9572"/>
                  <a:pt x="3641974" y="0"/>
                </a:cubicBezTo>
                <a:cubicBezTo>
                  <a:pt x="3739814" y="5368"/>
                  <a:pt x="3892568" y="-5032"/>
                  <a:pt x="3966100" y="0"/>
                </a:cubicBezTo>
                <a:cubicBezTo>
                  <a:pt x="4228874" y="-29110"/>
                  <a:pt x="4406721" y="213537"/>
                  <a:pt x="4370369" y="404269"/>
                </a:cubicBezTo>
                <a:cubicBezTo>
                  <a:pt x="4367354" y="540228"/>
                  <a:pt x="4367191" y="776267"/>
                  <a:pt x="4370369" y="889379"/>
                </a:cubicBezTo>
                <a:cubicBezTo>
                  <a:pt x="4373548" y="1002491"/>
                  <a:pt x="4348781" y="1221948"/>
                  <a:pt x="4370369" y="1414914"/>
                </a:cubicBezTo>
                <a:lnTo>
                  <a:pt x="4370369" y="1414914"/>
                </a:lnTo>
                <a:cubicBezTo>
                  <a:pt x="4350282" y="1627013"/>
                  <a:pt x="4374995" y="1811485"/>
                  <a:pt x="4370369" y="2021306"/>
                </a:cubicBezTo>
                <a:lnTo>
                  <a:pt x="4370369" y="2021298"/>
                </a:lnTo>
                <a:cubicBezTo>
                  <a:pt x="4422359" y="2261269"/>
                  <a:pt x="4208493" y="2462876"/>
                  <a:pt x="3966100" y="2425567"/>
                </a:cubicBezTo>
                <a:cubicBezTo>
                  <a:pt x="3886104" y="2410527"/>
                  <a:pt x="3735470" y="2436337"/>
                  <a:pt x="3641974" y="2425567"/>
                </a:cubicBezTo>
                <a:cubicBezTo>
                  <a:pt x="3792303" y="2546893"/>
                  <a:pt x="4081484" y="2697817"/>
                  <a:pt x="4215090" y="2800923"/>
                </a:cubicBezTo>
                <a:cubicBezTo>
                  <a:pt x="4071088" y="2757439"/>
                  <a:pt x="3915448" y="2713500"/>
                  <a:pt x="3676511" y="2679558"/>
                </a:cubicBezTo>
                <a:cubicBezTo>
                  <a:pt x="3437574" y="2645616"/>
                  <a:pt x="3380187" y="2604764"/>
                  <a:pt x="3137932" y="2558193"/>
                </a:cubicBezTo>
                <a:cubicBezTo>
                  <a:pt x="2895677" y="2511622"/>
                  <a:pt x="2723199" y="2468674"/>
                  <a:pt x="2549382" y="2425567"/>
                </a:cubicBezTo>
                <a:cubicBezTo>
                  <a:pt x="2375820" y="2412666"/>
                  <a:pt x="2291683" y="2432716"/>
                  <a:pt x="2034555" y="2425567"/>
                </a:cubicBezTo>
                <a:cubicBezTo>
                  <a:pt x="1777427" y="2418418"/>
                  <a:pt x="1718918" y="2430648"/>
                  <a:pt x="1455374" y="2425567"/>
                </a:cubicBezTo>
                <a:cubicBezTo>
                  <a:pt x="1191830" y="2420486"/>
                  <a:pt x="1177825" y="2414264"/>
                  <a:pt x="940547" y="2425567"/>
                </a:cubicBezTo>
                <a:cubicBezTo>
                  <a:pt x="703269" y="2436870"/>
                  <a:pt x="618554" y="2451510"/>
                  <a:pt x="404269" y="2425567"/>
                </a:cubicBezTo>
                <a:cubicBezTo>
                  <a:pt x="185792" y="2451302"/>
                  <a:pt x="14716" y="2288215"/>
                  <a:pt x="0" y="2021298"/>
                </a:cubicBezTo>
                <a:lnTo>
                  <a:pt x="0" y="2021306"/>
                </a:lnTo>
                <a:cubicBezTo>
                  <a:pt x="4555" y="1842101"/>
                  <a:pt x="-24188" y="1673911"/>
                  <a:pt x="0" y="1414914"/>
                </a:cubicBezTo>
                <a:lnTo>
                  <a:pt x="0" y="1414914"/>
                </a:lnTo>
                <a:cubicBezTo>
                  <a:pt x="12239" y="1267443"/>
                  <a:pt x="8117" y="1144593"/>
                  <a:pt x="0" y="889379"/>
                </a:cubicBezTo>
                <a:cubicBezTo>
                  <a:pt x="-8117" y="634166"/>
                  <a:pt x="8606" y="607683"/>
                  <a:pt x="0" y="404269"/>
                </a:cubicBezTo>
                <a:close/>
              </a:path>
              <a:path w="4370369" h="2425567" stroke="0" extrusionOk="0">
                <a:moveTo>
                  <a:pt x="0" y="404269"/>
                </a:moveTo>
                <a:cubicBezTo>
                  <a:pt x="15099" y="200524"/>
                  <a:pt x="186582" y="-2343"/>
                  <a:pt x="404269" y="0"/>
                </a:cubicBezTo>
                <a:cubicBezTo>
                  <a:pt x="525605" y="13466"/>
                  <a:pt x="747206" y="-16007"/>
                  <a:pt x="897645" y="0"/>
                </a:cubicBezTo>
                <a:cubicBezTo>
                  <a:pt x="1048084" y="16007"/>
                  <a:pt x="1185736" y="8221"/>
                  <a:pt x="1412472" y="0"/>
                </a:cubicBezTo>
                <a:cubicBezTo>
                  <a:pt x="1639208" y="-8221"/>
                  <a:pt x="1734506" y="9093"/>
                  <a:pt x="1948750" y="0"/>
                </a:cubicBezTo>
                <a:cubicBezTo>
                  <a:pt x="2162994" y="-9093"/>
                  <a:pt x="2275437" y="-9368"/>
                  <a:pt x="2549382" y="0"/>
                </a:cubicBezTo>
                <a:lnTo>
                  <a:pt x="2549382" y="0"/>
                </a:lnTo>
                <a:cubicBezTo>
                  <a:pt x="2766273" y="14076"/>
                  <a:pt x="2948922" y="12914"/>
                  <a:pt x="3084752" y="0"/>
                </a:cubicBezTo>
                <a:cubicBezTo>
                  <a:pt x="3220582" y="-12914"/>
                  <a:pt x="3502515" y="25542"/>
                  <a:pt x="3641974" y="0"/>
                </a:cubicBezTo>
                <a:cubicBezTo>
                  <a:pt x="3774537" y="5808"/>
                  <a:pt x="3887299" y="13026"/>
                  <a:pt x="3966100" y="0"/>
                </a:cubicBezTo>
                <a:cubicBezTo>
                  <a:pt x="4176129" y="8318"/>
                  <a:pt x="4362417" y="173813"/>
                  <a:pt x="4370369" y="404269"/>
                </a:cubicBezTo>
                <a:cubicBezTo>
                  <a:pt x="4349959" y="608773"/>
                  <a:pt x="4376300" y="662058"/>
                  <a:pt x="4370369" y="909592"/>
                </a:cubicBezTo>
                <a:cubicBezTo>
                  <a:pt x="4364438" y="1157126"/>
                  <a:pt x="4363023" y="1292081"/>
                  <a:pt x="4370369" y="1414914"/>
                </a:cubicBezTo>
                <a:lnTo>
                  <a:pt x="4370369" y="1414914"/>
                </a:lnTo>
                <a:cubicBezTo>
                  <a:pt x="4343099" y="1651430"/>
                  <a:pt x="4359376" y="1769491"/>
                  <a:pt x="4370369" y="2021306"/>
                </a:cubicBezTo>
                <a:lnTo>
                  <a:pt x="4370369" y="2021298"/>
                </a:lnTo>
                <a:cubicBezTo>
                  <a:pt x="4321722" y="2252722"/>
                  <a:pt x="4239166" y="2407614"/>
                  <a:pt x="3966100" y="2425567"/>
                </a:cubicBezTo>
                <a:cubicBezTo>
                  <a:pt x="3891773" y="2414342"/>
                  <a:pt x="3791872" y="2439735"/>
                  <a:pt x="3641974" y="2425567"/>
                </a:cubicBezTo>
                <a:cubicBezTo>
                  <a:pt x="3785600" y="2486971"/>
                  <a:pt x="3986647" y="2618896"/>
                  <a:pt x="4215090" y="2800923"/>
                </a:cubicBezTo>
                <a:cubicBezTo>
                  <a:pt x="4037552" y="2780395"/>
                  <a:pt x="3860244" y="2741779"/>
                  <a:pt x="3709825" y="2687065"/>
                </a:cubicBezTo>
                <a:cubicBezTo>
                  <a:pt x="3559406" y="2632350"/>
                  <a:pt x="3440461" y="2629278"/>
                  <a:pt x="3187903" y="2569453"/>
                </a:cubicBezTo>
                <a:cubicBezTo>
                  <a:pt x="2935345" y="2509629"/>
                  <a:pt x="2794424" y="2504784"/>
                  <a:pt x="2549382" y="2425567"/>
                </a:cubicBezTo>
                <a:cubicBezTo>
                  <a:pt x="2280429" y="2431025"/>
                  <a:pt x="2235435" y="2408931"/>
                  <a:pt x="1991653" y="2425567"/>
                </a:cubicBezTo>
                <a:cubicBezTo>
                  <a:pt x="1747871" y="2442203"/>
                  <a:pt x="1600695" y="2406048"/>
                  <a:pt x="1433923" y="2425567"/>
                </a:cubicBezTo>
                <a:cubicBezTo>
                  <a:pt x="1267151" y="2445087"/>
                  <a:pt x="1088095" y="2445350"/>
                  <a:pt x="940547" y="2425567"/>
                </a:cubicBezTo>
                <a:cubicBezTo>
                  <a:pt x="792999" y="2405784"/>
                  <a:pt x="537260" y="2417367"/>
                  <a:pt x="404269" y="2425567"/>
                </a:cubicBezTo>
                <a:cubicBezTo>
                  <a:pt x="182385" y="2419756"/>
                  <a:pt x="21600" y="2295430"/>
                  <a:pt x="0" y="2021298"/>
                </a:cubicBezTo>
                <a:lnTo>
                  <a:pt x="0" y="2021306"/>
                </a:lnTo>
                <a:cubicBezTo>
                  <a:pt x="23948" y="1734365"/>
                  <a:pt x="-517" y="1718040"/>
                  <a:pt x="0" y="1414914"/>
                </a:cubicBezTo>
                <a:lnTo>
                  <a:pt x="0" y="1414914"/>
                </a:lnTo>
                <a:cubicBezTo>
                  <a:pt x="8578" y="1279833"/>
                  <a:pt x="20869" y="1117650"/>
                  <a:pt x="0" y="889379"/>
                </a:cubicBezTo>
                <a:cubicBezTo>
                  <a:pt x="-20869" y="661108"/>
                  <a:pt x="-15578" y="569234"/>
                  <a:pt x="0" y="40426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이야기에서 </a:t>
            </a:r>
            <a:endParaRPr kumimoji="0" lang="en-US" altLang="ko-KR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경험과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비슷한</a:t>
            </a:r>
            <a:endParaRPr lang="en-US" altLang="ko-KR" sz="3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부분이</a:t>
            </a:r>
            <a:r>
              <a:rPr lang="en-US" altLang="ko-KR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있나요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8597" y="3793284"/>
            <a:ext cx="6660851" cy="307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4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이야기 상상하기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:a16="http://schemas.microsoft.com/office/drawing/2014/main" xmlns="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:a16="http://schemas.microsoft.com/office/drawing/2014/main" xmlns="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10" name="그림 9" descr="플레이트, 표지판, 그리기, 주차이(가) 표시된 사진&#10;&#10;자동 생성된 설명">
            <a:extLst>
              <a:ext uri="{FF2B5EF4-FFF2-40B4-BE49-F238E27FC236}">
                <a16:creationId xmlns:a16="http://schemas.microsoft.com/office/drawing/2014/main" xmlns="" id="{90E0E0EC-0CB7-473F-9BFD-930A0EA451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3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1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이야기 상상하기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786633" y="1723557"/>
            <a:ext cx="4370369" cy="2752191"/>
          </a:xfrm>
          <a:custGeom>
            <a:avLst/>
            <a:gdLst>
              <a:gd name="connsiteX0" fmla="*/ 0 w 4370369"/>
              <a:gd name="connsiteY0" fmla="*/ 458708 h 2752191"/>
              <a:gd name="connsiteX1" fmla="*/ 458708 w 4370369"/>
              <a:gd name="connsiteY1" fmla="*/ 0 h 2752191"/>
              <a:gd name="connsiteX2" fmla="*/ 1197413 w 4370369"/>
              <a:gd name="connsiteY2" fmla="*/ 0 h 2752191"/>
              <a:gd name="connsiteX3" fmla="*/ 1894304 w 4370369"/>
              <a:gd name="connsiteY3" fmla="*/ 0 h 2752191"/>
              <a:gd name="connsiteX4" fmla="*/ 2549382 w 4370369"/>
              <a:gd name="connsiteY4" fmla="*/ 0 h 2752191"/>
              <a:gd name="connsiteX5" fmla="*/ 2549382 w 4370369"/>
              <a:gd name="connsiteY5" fmla="*/ 0 h 2752191"/>
              <a:gd name="connsiteX6" fmla="*/ 3106604 w 4370369"/>
              <a:gd name="connsiteY6" fmla="*/ 0 h 2752191"/>
              <a:gd name="connsiteX7" fmla="*/ 3641974 w 4370369"/>
              <a:gd name="connsiteY7" fmla="*/ 0 h 2752191"/>
              <a:gd name="connsiteX8" fmla="*/ 3911661 w 4370369"/>
              <a:gd name="connsiteY8" fmla="*/ 0 h 2752191"/>
              <a:gd name="connsiteX9" fmla="*/ 4370369 w 4370369"/>
              <a:gd name="connsiteY9" fmla="*/ 458708 h 2752191"/>
              <a:gd name="connsiteX10" fmla="*/ 4370369 w 4370369"/>
              <a:gd name="connsiteY10" fmla="*/ 1009142 h 2752191"/>
              <a:gd name="connsiteX11" fmla="*/ 4370369 w 4370369"/>
              <a:gd name="connsiteY11" fmla="*/ 1605445 h 2752191"/>
              <a:gd name="connsiteX12" fmla="*/ 4370369 w 4370369"/>
              <a:gd name="connsiteY12" fmla="*/ 1605445 h 2752191"/>
              <a:gd name="connsiteX13" fmla="*/ 4370369 w 4370369"/>
              <a:gd name="connsiteY13" fmla="*/ 2293493 h 2752191"/>
              <a:gd name="connsiteX14" fmla="*/ 4370369 w 4370369"/>
              <a:gd name="connsiteY14" fmla="*/ 2293483 h 2752191"/>
              <a:gd name="connsiteX15" fmla="*/ 3911661 w 4370369"/>
              <a:gd name="connsiteY15" fmla="*/ 2752191 h 2752191"/>
              <a:gd name="connsiteX16" fmla="*/ 3641974 w 4370369"/>
              <a:gd name="connsiteY16" fmla="*/ 2752191 h 2752191"/>
              <a:gd name="connsiteX17" fmla="*/ 3928532 w 4370369"/>
              <a:gd name="connsiteY17" fmla="*/ 2965142 h 2752191"/>
              <a:gd name="connsiteX18" fmla="*/ 4215090 w 4370369"/>
              <a:gd name="connsiteY18" fmla="*/ 3178093 h 2752191"/>
              <a:gd name="connsiteX19" fmla="*/ 3659854 w 4370369"/>
              <a:gd name="connsiteY19" fmla="*/ 3036126 h 2752191"/>
              <a:gd name="connsiteX20" fmla="*/ 3121275 w 4370369"/>
              <a:gd name="connsiteY20" fmla="*/ 2898417 h 2752191"/>
              <a:gd name="connsiteX21" fmla="*/ 2549382 w 4370369"/>
              <a:gd name="connsiteY21" fmla="*/ 2752191 h 2752191"/>
              <a:gd name="connsiteX22" fmla="*/ 1831584 w 4370369"/>
              <a:gd name="connsiteY22" fmla="*/ 2752191 h 2752191"/>
              <a:gd name="connsiteX23" fmla="*/ 1197413 w 4370369"/>
              <a:gd name="connsiteY23" fmla="*/ 2752191 h 2752191"/>
              <a:gd name="connsiteX24" fmla="*/ 458708 w 4370369"/>
              <a:gd name="connsiteY24" fmla="*/ 2752191 h 2752191"/>
              <a:gd name="connsiteX25" fmla="*/ 0 w 4370369"/>
              <a:gd name="connsiteY25" fmla="*/ 2293483 h 2752191"/>
              <a:gd name="connsiteX26" fmla="*/ 0 w 4370369"/>
              <a:gd name="connsiteY26" fmla="*/ 2293493 h 2752191"/>
              <a:gd name="connsiteX27" fmla="*/ 0 w 4370369"/>
              <a:gd name="connsiteY27" fmla="*/ 1605445 h 2752191"/>
              <a:gd name="connsiteX28" fmla="*/ 0 w 4370369"/>
              <a:gd name="connsiteY28" fmla="*/ 1605445 h 2752191"/>
              <a:gd name="connsiteX29" fmla="*/ 0 w 4370369"/>
              <a:gd name="connsiteY29" fmla="*/ 1066479 h 2752191"/>
              <a:gd name="connsiteX30" fmla="*/ 0 w 4370369"/>
              <a:gd name="connsiteY30" fmla="*/ 458708 h 275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370369" h="2752191" fill="none" extrusionOk="0">
                <a:moveTo>
                  <a:pt x="0" y="458708"/>
                </a:moveTo>
                <a:cubicBezTo>
                  <a:pt x="14552" y="188182"/>
                  <a:pt x="185773" y="5205"/>
                  <a:pt x="458708" y="0"/>
                </a:cubicBezTo>
                <a:cubicBezTo>
                  <a:pt x="624760" y="13239"/>
                  <a:pt x="1012741" y="-9954"/>
                  <a:pt x="1197413" y="0"/>
                </a:cubicBezTo>
                <a:cubicBezTo>
                  <a:pt x="1382085" y="9954"/>
                  <a:pt x="1597681" y="-30001"/>
                  <a:pt x="1894304" y="0"/>
                </a:cubicBezTo>
                <a:cubicBezTo>
                  <a:pt x="2190927" y="30001"/>
                  <a:pt x="2349959" y="25754"/>
                  <a:pt x="2549382" y="0"/>
                </a:cubicBezTo>
                <a:lnTo>
                  <a:pt x="2549382" y="0"/>
                </a:lnTo>
                <a:cubicBezTo>
                  <a:pt x="2687638" y="-10869"/>
                  <a:pt x="2982188" y="8739"/>
                  <a:pt x="3106604" y="0"/>
                </a:cubicBezTo>
                <a:cubicBezTo>
                  <a:pt x="3231020" y="-8739"/>
                  <a:pt x="3386254" y="-9081"/>
                  <a:pt x="3641974" y="0"/>
                </a:cubicBezTo>
                <a:cubicBezTo>
                  <a:pt x="3723023" y="5128"/>
                  <a:pt x="3781413" y="12246"/>
                  <a:pt x="3911661" y="0"/>
                </a:cubicBezTo>
                <a:cubicBezTo>
                  <a:pt x="4153594" y="-36448"/>
                  <a:pt x="4418796" y="190228"/>
                  <a:pt x="4370369" y="458708"/>
                </a:cubicBezTo>
                <a:cubicBezTo>
                  <a:pt x="4370532" y="624001"/>
                  <a:pt x="4391200" y="742709"/>
                  <a:pt x="4370369" y="1009142"/>
                </a:cubicBezTo>
                <a:cubicBezTo>
                  <a:pt x="4349538" y="1275575"/>
                  <a:pt x="4354385" y="1329927"/>
                  <a:pt x="4370369" y="1605445"/>
                </a:cubicBezTo>
                <a:lnTo>
                  <a:pt x="4370369" y="1605445"/>
                </a:lnTo>
                <a:cubicBezTo>
                  <a:pt x="4361048" y="1834704"/>
                  <a:pt x="4382594" y="2051895"/>
                  <a:pt x="4370369" y="2293493"/>
                </a:cubicBezTo>
                <a:cubicBezTo>
                  <a:pt x="4370369" y="2293491"/>
                  <a:pt x="4370369" y="2293485"/>
                  <a:pt x="4370369" y="2293483"/>
                </a:cubicBezTo>
                <a:cubicBezTo>
                  <a:pt x="4322848" y="2548900"/>
                  <a:pt x="4125500" y="2754048"/>
                  <a:pt x="3911661" y="2752191"/>
                </a:cubicBezTo>
                <a:cubicBezTo>
                  <a:pt x="3842095" y="2755684"/>
                  <a:pt x="3759069" y="2762461"/>
                  <a:pt x="3641974" y="2752191"/>
                </a:cubicBezTo>
                <a:cubicBezTo>
                  <a:pt x="3713744" y="2817328"/>
                  <a:pt x="3802039" y="2852156"/>
                  <a:pt x="3928532" y="2965142"/>
                </a:cubicBezTo>
                <a:cubicBezTo>
                  <a:pt x="4055025" y="3078128"/>
                  <a:pt x="4139713" y="3121226"/>
                  <a:pt x="4215090" y="3178093"/>
                </a:cubicBezTo>
                <a:cubicBezTo>
                  <a:pt x="4069849" y="3153603"/>
                  <a:pt x="3792431" y="3091154"/>
                  <a:pt x="3659854" y="3036126"/>
                </a:cubicBezTo>
                <a:cubicBezTo>
                  <a:pt x="3527277" y="2981097"/>
                  <a:pt x="3286370" y="2921224"/>
                  <a:pt x="3121275" y="2898417"/>
                </a:cubicBezTo>
                <a:cubicBezTo>
                  <a:pt x="2956180" y="2875610"/>
                  <a:pt x="2688086" y="2772361"/>
                  <a:pt x="2549382" y="2752191"/>
                </a:cubicBezTo>
                <a:cubicBezTo>
                  <a:pt x="2285436" y="2736156"/>
                  <a:pt x="1982241" y="2725452"/>
                  <a:pt x="1831584" y="2752191"/>
                </a:cubicBezTo>
                <a:cubicBezTo>
                  <a:pt x="1680927" y="2778930"/>
                  <a:pt x="1385844" y="2781294"/>
                  <a:pt x="1197413" y="2752191"/>
                </a:cubicBezTo>
                <a:cubicBezTo>
                  <a:pt x="1008982" y="2723088"/>
                  <a:pt x="646945" y="2747749"/>
                  <a:pt x="458708" y="2752191"/>
                </a:cubicBezTo>
                <a:cubicBezTo>
                  <a:pt x="157693" y="2735977"/>
                  <a:pt x="-16537" y="2568675"/>
                  <a:pt x="0" y="2293483"/>
                </a:cubicBezTo>
                <a:cubicBezTo>
                  <a:pt x="1" y="2293487"/>
                  <a:pt x="1" y="2293490"/>
                  <a:pt x="0" y="2293493"/>
                </a:cubicBezTo>
                <a:cubicBezTo>
                  <a:pt x="-7900" y="2089853"/>
                  <a:pt x="18621" y="1834313"/>
                  <a:pt x="0" y="1605445"/>
                </a:cubicBezTo>
                <a:lnTo>
                  <a:pt x="0" y="1605445"/>
                </a:lnTo>
                <a:cubicBezTo>
                  <a:pt x="7143" y="1492410"/>
                  <a:pt x="13248" y="1293744"/>
                  <a:pt x="0" y="1066479"/>
                </a:cubicBezTo>
                <a:cubicBezTo>
                  <a:pt x="-13248" y="839214"/>
                  <a:pt x="-10324" y="589033"/>
                  <a:pt x="0" y="458708"/>
                </a:cubicBezTo>
                <a:close/>
              </a:path>
              <a:path w="4370369" h="2752191" stroke="0" extrusionOk="0">
                <a:moveTo>
                  <a:pt x="0" y="458708"/>
                </a:moveTo>
                <a:cubicBezTo>
                  <a:pt x="30897" y="245329"/>
                  <a:pt x="222774" y="-7302"/>
                  <a:pt x="458708" y="0"/>
                </a:cubicBezTo>
                <a:cubicBezTo>
                  <a:pt x="767809" y="17962"/>
                  <a:pt x="943220" y="-5849"/>
                  <a:pt x="1113786" y="0"/>
                </a:cubicBezTo>
                <a:cubicBezTo>
                  <a:pt x="1284352" y="5849"/>
                  <a:pt x="1534983" y="16253"/>
                  <a:pt x="1789770" y="0"/>
                </a:cubicBezTo>
                <a:cubicBezTo>
                  <a:pt x="2044557" y="-16253"/>
                  <a:pt x="2260142" y="3453"/>
                  <a:pt x="2549382" y="0"/>
                </a:cubicBezTo>
                <a:lnTo>
                  <a:pt x="2549382" y="0"/>
                </a:lnTo>
                <a:cubicBezTo>
                  <a:pt x="2750979" y="-12320"/>
                  <a:pt x="2998757" y="-14606"/>
                  <a:pt x="3117530" y="0"/>
                </a:cubicBezTo>
                <a:cubicBezTo>
                  <a:pt x="3236303" y="14606"/>
                  <a:pt x="3419931" y="-17974"/>
                  <a:pt x="3641974" y="0"/>
                </a:cubicBezTo>
                <a:cubicBezTo>
                  <a:pt x="3713634" y="-12501"/>
                  <a:pt x="3803530" y="8125"/>
                  <a:pt x="3911661" y="0"/>
                </a:cubicBezTo>
                <a:cubicBezTo>
                  <a:pt x="4152504" y="-2385"/>
                  <a:pt x="4347554" y="211016"/>
                  <a:pt x="4370369" y="458708"/>
                </a:cubicBezTo>
                <a:cubicBezTo>
                  <a:pt x="4395874" y="727163"/>
                  <a:pt x="4374709" y="741997"/>
                  <a:pt x="4370369" y="1020609"/>
                </a:cubicBezTo>
                <a:cubicBezTo>
                  <a:pt x="4366029" y="1299221"/>
                  <a:pt x="4361218" y="1471306"/>
                  <a:pt x="4370369" y="1605445"/>
                </a:cubicBezTo>
                <a:lnTo>
                  <a:pt x="4370369" y="1605445"/>
                </a:lnTo>
                <a:cubicBezTo>
                  <a:pt x="4348679" y="1816819"/>
                  <a:pt x="4382782" y="1999101"/>
                  <a:pt x="4370369" y="2293493"/>
                </a:cubicBezTo>
                <a:cubicBezTo>
                  <a:pt x="4370369" y="2293490"/>
                  <a:pt x="4370369" y="2293486"/>
                  <a:pt x="4370369" y="2293483"/>
                </a:cubicBezTo>
                <a:cubicBezTo>
                  <a:pt x="4410862" y="2532220"/>
                  <a:pt x="4198801" y="2755324"/>
                  <a:pt x="3911661" y="2752191"/>
                </a:cubicBezTo>
                <a:cubicBezTo>
                  <a:pt x="3827415" y="2743699"/>
                  <a:pt x="3768937" y="2761834"/>
                  <a:pt x="3641974" y="2752191"/>
                </a:cubicBezTo>
                <a:cubicBezTo>
                  <a:pt x="3774222" y="2858565"/>
                  <a:pt x="3812555" y="2895233"/>
                  <a:pt x="3917070" y="2956624"/>
                </a:cubicBezTo>
                <a:cubicBezTo>
                  <a:pt x="4021585" y="3018015"/>
                  <a:pt x="4146442" y="3129059"/>
                  <a:pt x="4215090" y="3178093"/>
                </a:cubicBezTo>
                <a:cubicBezTo>
                  <a:pt x="4017863" y="3134912"/>
                  <a:pt x="3912491" y="3074669"/>
                  <a:pt x="3693168" y="3044644"/>
                </a:cubicBezTo>
                <a:cubicBezTo>
                  <a:pt x="3473846" y="3014619"/>
                  <a:pt x="3389511" y="2966264"/>
                  <a:pt x="3171246" y="2911194"/>
                </a:cubicBezTo>
                <a:cubicBezTo>
                  <a:pt x="2952980" y="2856124"/>
                  <a:pt x="2826047" y="2801329"/>
                  <a:pt x="2549382" y="2752191"/>
                </a:cubicBezTo>
                <a:cubicBezTo>
                  <a:pt x="2353875" y="2739372"/>
                  <a:pt x="1981027" y="2774492"/>
                  <a:pt x="1831584" y="2752191"/>
                </a:cubicBezTo>
                <a:cubicBezTo>
                  <a:pt x="1682141" y="2729890"/>
                  <a:pt x="1379734" y="2761564"/>
                  <a:pt x="1092879" y="2752191"/>
                </a:cubicBezTo>
                <a:cubicBezTo>
                  <a:pt x="806024" y="2742818"/>
                  <a:pt x="708917" y="2779561"/>
                  <a:pt x="458708" y="2752191"/>
                </a:cubicBezTo>
                <a:cubicBezTo>
                  <a:pt x="207774" y="2757848"/>
                  <a:pt x="-59483" y="2548075"/>
                  <a:pt x="0" y="2293483"/>
                </a:cubicBezTo>
                <a:cubicBezTo>
                  <a:pt x="1" y="2293487"/>
                  <a:pt x="1" y="2293491"/>
                  <a:pt x="0" y="2293493"/>
                </a:cubicBezTo>
                <a:cubicBezTo>
                  <a:pt x="7163" y="2075671"/>
                  <a:pt x="-2054" y="1869432"/>
                  <a:pt x="0" y="1605445"/>
                </a:cubicBezTo>
                <a:lnTo>
                  <a:pt x="0" y="1605445"/>
                </a:lnTo>
                <a:cubicBezTo>
                  <a:pt x="7818" y="1340719"/>
                  <a:pt x="-6396" y="1204798"/>
                  <a:pt x="0" y="1055011"/>
                </a:cubicBezTo>
                <a:cubicBezTo>
                  <a:pt x="6396" y="905224"/>
                  <a:pt x="6006" y="606321"/>
                  <a:pt x="0" y="45870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</a:t>
            </a:r>
            <a:r>
              <a:rPr kumimoji="0" lang="ko-KR" altLang="en-US" sz="3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위그든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씨라면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체리 씨를 보고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생각을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했을까요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ko-KR" altLang="en-US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12" name="그림 11" descr="그리기, 음식이(가) 표시된 사진&#10;&#10;자동 생성된 설명">
            <a:extLst>
              <a:ext uri="{FF2B5EF4-FFF2-40B4-BE49-F238E27FC236}">
                <a16:creationId xmlns:a16="http://schemas.microsoft.com/office/drawing/2014/main" xmlns="" id="{2ED05E81-6D5F-4A1D-B698-00D2DCE9E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3336" y="506797"/>
            <a:ext cx="2243522" cy="7254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79235" y="3310583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5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이야기 상상하기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664143" y="1723557"/>
            <a:ext cx="4543124" cy="2752191"/>
          </a:xfrm>
          <a:custGeom>
            <a:avLst/>
            <a:gdLst>
              <a:gd name="connsiteX0" fmla="*/ 0 w 4543124"/>
              <a:gd name="connsiteY0" fmla="*/ 458708 h 2752191"/>
              <a:gd name="connsiteX1" fmla="*/ 458708 w 4543124"/>
              <a:gd name="connsiteY1" fmla="*/ 0 h 2752191"/>
              <a:gd name="connsiteX2" fmla="*/ 940827 w 4543124"/>
              <a:gd name="connsiteY2" fmla="*/ 0 h 2752191"/>
              <a:gd name="connsiteX3" fmla="*/ 1510603 w 4543124"/>
              <a:gd name="connsiteY3" fmla="*/ 0 h 2752191"/>
              <a:gd name="connsiteX4" fmla="*/ 2102294 w 4543124"/>
              <a:gd name="connsiteY4" fmla="*/ 0 h 2752191"/>
              <a:gd name="connsiteX5" fmla="*/ 2650156 w 4543124"/>
              <a:gd name="connsiteY5" fmla="*/ 0 h 2752191"/>
              <a:gd name="connsiteX6" fmla="*/ 2650156 w 4543124"/>
              <a:gd name="connsiteY6" fmla="*/ 0 h 2752191"/>
              <a:gd name="connsiteX7" fmla="*/ 3183973 w 4543124"/>
              <a:gd name="connsiteY7" fmla="*/ 0 h 2752191"/>
              <a:gd name="connsiteX8" fmla="*/ 3785937 w 4543124"/>
              <a:gd name="connsiteY8" fmla="*/ 0 h 2752191"/>
              <a:gd name="connsiteX9" fmla="*/ 4084416 w 4543124"/>
              <a:gd name="connsiteY9" fmla="*/ 0 h 2752191"/>
              <a:gd name="connsiteX10" fmla="*/ 4543124 w 4543124"/>
              <a:gd name="connsiteY10" fmla="*/ 458708 h 2752191"/>
              <a:gd name="connsiteX11" fmla="*/ 4543124 w 4543124"/>
              <a:gd name="connsiteY11" fmla="*/ 1055011 h 2752191"/>
              <a:gd name="connsiteX12" fmla="*/ 4543124 w 4543124"/>
              <a:gd name="connsiteY12" fmla="*/ 1605445 h 2752191"/>
              <a:gd name="connsiteX13" fmla="*/ 4543124 w 4543124"/>
              <a:gd name="connsiteY13" fmla="*/ 1605445 h 2752191"/>
              <a:gd name="connsiteX14" fmla="*/ 4543124 w 4543124"/>
              <a:gd name="connsiteY14" fmla="*/ 2293493 h 2752191"/>
              <a:gd name="connsiteX15" fmla="*/ 4543124 w 4543124"/>
              <a:gd name="connsiteY15" fmla="*/ 2293483 h 2752191"/>
              <a:gd name="connsiteX16" fmla="*/ 4084416 w 4543124"/>
              <a:gd name="connsiteY16" fmla="*/ 2752191 h 2752191"/>
              <a:gd name="connsiteX17" fmla="*/ 3785937 w 4543124"/>
              <a:gd name="connsiteY17" fmla="*/ 2752191 h 2752191"/>
              <a:gd name="connsiteX18" fmla="*/ 4089780 w 4543124"/>
              <a:gd name="connsiteY18" fmla="*/ 2969401 h 2752191"/>
              <a:gd name="connsiteX19" fmla="*/ 4381707 w 4543124"/>
              <a:gd name="connsiteY19" fmla="*/ 3178093 h 2752191"/>
              <a:gd name="connsiteX20" fmla="*/ 3804523 w 4543124"/>
              <a:gd name="connsiteY20" fmla="*/ 3036126 h 2752191"/>
              <a:gd name="connsiteX21" fmla="*/ 3227340 w 4543124"/>
              <a:gd name="connsiteY21" fmla="*/ 2894158 h 2752191"/>
              <a:gd name="connsiteX22" fmla="*/ 2650156 w 4543124"/>
              <a:gd name="connsiteY22" fmla="*/ 2752191 h 2752191"/>
              <a:gd name="connsiteX23" fmla="*/ 2146123 w 4543124"/>
              <a:gd name="connsiteY23" fmla="*/ 2752191 h 2752191"/>
              <a:gd name="connsiteX24" fmla="*/ 1576346 w 4543124"/>
              <a:gd name="connsiteY24" fmla="*/ 2752191 h 2752191"/>
              <a:gd name="connsiteX25" fmla="*/ 984656 w 4543124"/>
              <a:gd name="connsiteY25" fmla="*/ 2752191 h 2752191"/>
              <a:gd name="connsiteX26" fmla="*/ 458708 w 4543124"/>
              <a:gd name="connsiteY26" fmla="*/ 2752191 h 2752191"/>
              <a:gd name="connsiteX27" fmla="*/ 0 w 4543124"/>
              <a:gd name="connsiteY27" fmla="*/ 2293483 h 2752191"/>
              <a:gd name="connsiteX28" fmla="*/ 0 w 4543124"/>
              <a:gd name="connsiteY28" fmla="*/ 2293493 h 2752191"/>
              <a:gd name="connsiteX29" fmla="*/ 0 w 4543124"/>
              <a:gd name="connsiteY29" fmla="*/ 1605445 h 2752191"/>
              <a:gd name="connsiteX30" fmla="*/ 0 w 4543124"/>
              <a:gd name="connsiteY30" fmla="*/ 1605445 h 2752191"/>
              <a:gd name="connsiteX31" fmla="*/ 0 w 4543124"/>
              <a:gd name="connsiteY31" fmla="*/ 1055011 h 2752191"/>
              <a:gd name="connsiteX32" fmla="*/ 0 w 4543124"/>
              <a:gd name="connsiteY32" fmla="*/ 458708 h 275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543124" h="2752191" fill="none" extrusionOk="0">
                <a:moveTo>
                  <a:pt x="0" y="458708"/>
                </a:moveTo>
                <a:cubicBezTo>
                  <a:pt x="-21369" y="205154"/>
                  <a:pt x="189346" y="10838"/>
                  <a:pt x="458708" y="0"/>
                </a:cubicBezTo>
                <a:cubicBezTo>
                  <a:pt x="571013" y="22572"/>
                  <a:pt x="799912" y="197"/>
                  <a:pt x="940827" y="0"/>
                </a:cubicBezTo>
                <a:cubicBezTo>
                  <a:pt x="1081742" y="-197"/>
                  <a:pt x="1256873" y="-8932"/>
                  <a:pt x="1510603" y="0"/>
                </a:cubicBezTo>
                <a:cubicBezTo>
                  <a:pt x="1764333" y="8932"/>
                  <a:pt x="1888608" y="12949"/>
                  <a:pt x="2102294" y="0"/>
                </a:cubicBezTo>
                <a:cubicBezTo>
                  <a:pt x="2315980" y="-12949"/>
                  <a:pt x="2405959" y="15520"/>
                  <a:pt x="2650156" y="0"/>
                </a:cubicBezTo>
                <a:lnTo>
                  <a:pt x="2650156" y="0"/>
                </a:lnTo>
                <a:cubicBezTo>
                  <a:pt x="2847387" y="-20760"/>
                  <a:pt x="3048322" y="16521"/>
                  <a:pt x="3183973" y="0"/>
                </a:cubicBezTo>
                <a:cubicBezTo>
                  <a:pt x="3319624" y="-16521"/>
                  <a:pt x="3514067" y="-29856"/>
                  <a:pt x="3785937" y="0"/>
                </a:cubicBezTo>
                <a:cubicBezTo>
                  <a:pt x="3901481" y="-8112"/>
                  <a:pt x="3972334" y="11849"/>
                  <a:pt x="4084416" y="0"/>
                </a:cubicBezTo>
                <a:cubicBezTo>
                  <a:pt x="4344972" y="-22974"/>
                  <a:pt x="4530401" y="180261"/>
                  <a:pt x="4543124" y="458708"/>
                </a:cubicBezTo>
                <a:cubicBezTo>
                  <a:pt x="4563986" y="679046"/>
                  <a:pt x="4535238" y="856150"/>
                  <a:pt x="4543124" y="1055011"/>
                </a:cubicBezTo>
                <a:cubicBezTo>
                  <a:pt x="4551010" y="1253872"/>
                  <a:pt x="4550021" y="1465733"/>
                  <a:pt x="4543124" y="1605445"/>
                </a:cubicBezTo>
                <a:lnTo>
                  <a:pt x="4543124" y="1605445"/>
                </a:lnTo>
                <a:cubicBezTo>
                  <a:pt x="4563193" y="1947597"/>
                  <a:pt x="4522005" y="1993009"/>
                  <a:pt x="4543124" y="2293493"/>
                </a:cubicBezTo>
                <a:cubicBezTo>
                  <a:pt x="4543124" y="2293489"/>
                  <a:pt x="4543124" y="2293487"/>
                  <a:pt x="4543124" y="2293483"/>
                </a:cubicBezTo>
                <a:cubicBezTo>
                  <a:pt x="4588157" y="2548985"/>
                  <a:pt x="4366866" y="2761593"/>
                  <a:pt x="4084416" y="2752191"/>
                </a:cubicBezTo>
                <a:cubicBezTo>
                  <a:pt x="3955034" y="2766471"/>
                  <a:pt x="3874136" y="2756772"/>
                  <a:pt x="3785937" y="2752191"/>
                </a:cubicBezTo>
                <a:cubicBezTo>
                  <a:pt x="3934226" y="2838801"/>
                  <a:pt x="4017887" y="2901300"/>
                  <a:pt x="4089780" y="2969401"/>
                </a:cubicBezTo>
                <a:cubicBezTo>
                  <a:pt x="4161673" y="3037503"/>
                  <a:pt x="4291870" y="3123930"/>
                  <a:pt x="4381707" y="3178093"/>
                </a:cubicBezTo>
                <a:cubicBezTo>
                  <a:pt x="4137900" y="3089937"/>
                  <a:pt x="4000788" y="3072524"/>
                  <a:pt x="3804523" y="3036126"/>
                </a:cubicBezTo>
                <a:cubicBezTo>
                  <a:pt x="3608258" y="2999727"/>
                  <a:pt x="3374755" y="2945263"/>
                  <a:pt x="3227340" y="2894158"/>
                </a:cubicBezTo>
                <a:cubicBezTo>
                  <a:pt x="3079925" y="2843053"/>
                  <a:pt x="2780639" y="2774578"/>
                  <a:pt x="2650156" y="2752191"/>
                </a:cubicBezTo>
                <a:cubicBezTo>
                  <a:pt x="2499039" y="2734937"/>
                  <a:pt x="2253516" y="2745608"/>
                  <a:pt x="2146123" y="2752191"/>
                </a:cubicBezTo>
                <a:cubicBezTo>
                  <a:pt x="2038730" y="2758774"/>
                  <a:pt x="1793131" y="2725757"/>
                  <a:pt x="1576346" y="2752191"/>
                </a:cubicBezTo>
                <a:cubicBezTo>
                  <a:pt x="1359561" y="2778625"/>
                  <a:pt x="1137731" y="2750941"/>
                  <a:pt x="984656" y="2752191"/>
                </a:cubicBezTo>
                <a:cubicBezTo>
                  <a:pt x="831581" y="2753442"/>
                  <a:pt x="680615" y="2744527"/>
                  <a:pt x="458708" y="2752191"/>
                </a:cubicBezTo>
                <a:cubicBezTo>
                  <a:pt x="205629" y="2745760"/>
                  <a:pt x="-5141" y="2570785"/>
                  <a:pt x="0" y="2293483"/>
                </a:cubicBezTo>
                <a:cubicBezTo>
                  <a:pt x="1" y="2293485"/>
                  <a:pt x="1" y="2293490"/>
                  <a:pt x="0" y="2293493"/>
                </a:cubicBezTo>
                <a:cubicBezTo>
                  <a:pt x="17796" y="2147295"/>
                  <a:pt x="7515" y="1818885"/>
                  <a:pt x="0" y="1605445"/>
                </a:cubicBezTo>
                <a:lnTo>
                  <a:pt x="0" y="1605445"/>
                </a:lnTo>
                <a:cubicBezTo>
                  <a:pt x="-13225" y="1438951"/>
                  <a:pt x="26891" y="1182945"/>
                  <a:pt x="0" y="1055011"/>
                </a:cubicBezTo>
                <a:cubicBezTo>
                  <a:pt x="-26891" y="927077"/>
                  <a:pt x="8958" y="725533"/>
                  <a:pt x="0" y="458708"/>
                </a:cubicBezTo>
                <a:close/>
              </a:path>
              <a:path w="4543124" h="2752191" stroke="0" extrusionOk="0">
                <a:moveTo>
                  <a:pt x="0" y="458708"/>
                </a:moveTo>
                <a:cubicBezTo>
                  <a:pt x="30897" y="245329"/>
                  <a:pt x="222774" y="-7302"/>
                  <a:pt x="458708" y="0"/>
                </a:cubicBezTo>
                <a:cubicBezTo>
                  <a:pt x="667290" y="-16738"/>
                  <a:pt x="720174" y="15068"/>
                  <a:pt x="962741" y="0"/>
                </a:cubicBezTo>
                <a:cubicBezTo>
                  <a:pt x="1205308" y="-15068"/>
                  <a:pt x="1356428" y="8391"/>
                  <a:pt x="1488689" y="0"/>
                </a:cubicBezTo>
                <a:cubicBezTo>
                  <a:pt x="1620950" y="-8391"/>
                  <a:pt x="1839001" y="13019"/>
                  <a:pt x="2036551" y="0"/>
                </a:cubicBezTo>
                <a:cubicBezTo>
                  <a:pt x="2234101" y="-13019"/>
                  <a:pt x="2395491" y="-27596"/>
                  <a:pt x="2650156" y="0"/>
                </a:cubicBezTo>
                <a:lnTo>
                  <a:pt x="2650156" y="0"/>
                </a:lnTo>
                <a:cubicBezTo>
                  <a:pt x="2907131" y="-15997"/>
                  <a:pt x="2952825" y="12234"/>
                  <a:pt x="3206689" y="0"/>
                </a:cubicBezTo>
                <a:cubicBezTo>
                  <a:pt x="3460553" y="-12234"/>
                  <a:pt x="3577496" y="-25509"/>
                  <a:pt x="3785937" y="0"/>
                </a:cubicBezTo>
                <a:cubicBezTo>
                  <a:pt x="3847175" y="-14531"/>
                  <a:pt x="3993293" y="-11404"/>
                  <a:pt x="4084416" y="0"/>
                </a:cubicBezTo>
                <a:cubicBezTo>
                  <a:pt x="4331378" y="4004"/>
                  <a:pt x="4533782" y="196931"/>
                  <a:pt x="4543124" y="458708"/>
                </a:cubicBezTo>
                <a:cubicBezTo>
                  <a:pt x="4544977" y="697222"/>
                  <a:pt x="4524396" y="752853"/>
                  <a:pt x="4543124" y="1032077"/>
                </a:cubicBezTo>
                <a:cubicBezTo>
                  <a:pt x="4561852" y="1311301"/>
                  <a:pt x="4536457" y="1335852"/>
                  <a:pt x="4543124" y="1605445"/>
                </a:cubicBezTo>
                <a:lnTo>
                  <a:pt x="4543124" y="1605445"/>
                </a:lnTo>
                <a:cubicBezTo>
                  <a:pt x="4515148" y="1825055"/>
                  <a:pt x="4522596" y="2089978"/>
                  <a:pt x="4543124" y="2293493"/>
                </a:cubicBezTo>
                <a:cubicBezTo>
                  <a:pt x="4543124" y="2293491"/>
                  <a:pt x="4543124" y="2293487"/>
                  <a:pt x="4543124" y="2293483"/>
                </a:cubicBezTo>
                <a:cubicBezTo>
                  <a:pt x="4516517" y="2584253"/>
                  <a:pt x="4324408" y="2695302"/>
                  <a:pt x="4084416" y="2752191"/>
                </a:cubicBezTo>
                <a:cubicBezTo>
                  <a:pt x="3947526" y="2752528"/>
                  <a:pt x="3911735" y="2742212"/>
                  <a:pt x="3785937" y="2752191"/>
                </a:cubicBezTo>
                <a:cubicBezTo>
                  <a:pt x="3915043" y="2827189"/>
                  <a:pt x="3928899" y="2848405"/>
                  <a:pt x="4065949" y="2952365"/>
                </a:cubicBezTo>
                <a:cubicBezTo>
                  <a:pt x="4202999" y="3056325"/>
                  <a:pt x="4218338" y="3076330"/>
                  <a:pt x="4381707" y="3178093"/>
                </a:cubicBezTo>
                <a:cubicBezTo>
                  <a:pt x="4257872" y="3126174"/>
                  <a:pt x="3929053" y="3086407"/>
                  <a:pt x="3804523" y="3036126"/>
                </a:cubicBezTo>
                <a:cubicBezTo>
                  <a:pt x="3679993" y="2985845"/>
                  <a:pt x="3412647" y="2940648"/>
                  <a:pt x="3261971" y="2902676"/>
                </a:cubicBezTo>
                <a:cubicBezTo>
                  <a:pt x="3111295" y="2864704"/>
                  <a:pt x="2814585" y="2817229"/>
                  <a:pt x="2650156" y="2752191"/>
                </a:cubicBezTo>
                <a:cubicBezTo>
                  <a:pt x="2530063" y="2777257"/>
                  <a:pt x="2255718" y="2741249"/>
                  <a:pt x="2146123" y="2752191"/>
                </a:cubicBezTo>
                <a:cubicBezTo>
                  <a:pt x="2036528" y="2763133"/>
                  <a:pt x="1841268" y="2732835"/>
                  <a:pt x="1620175" y="2752191"/>
                </a:cubicBezTo>
                <a:cubicBezTo>
                  <a:pt x="1399082" y="2771547"/>
                  <a:pt x="1233183" y="2774645"/>
                  <a:pt x="1094228" y="2752191"/>
                </a:cubicBezTo>
                <a:cubicBezTo>
                  <a:pt x="955273" y="2729737"/>
                  <a:pt x="670328" y="2740705"/>
                  <a:pt x="458708" y="2752191"/>
                </a:cubicBezTo>
                <a:cubicBezTo>
                  <a:pt x="160101" y="2751511"/>
                  <a:pt x="45175" y="2504851"/>
                  <a:pt x="0" y="2293483"/>
                </a:cubicBezTo>
                <a:cubicBezTo>
                  <a:pt x="1" y="2293485"/>
                  <a:pt x="1" y="2293488"/>
                  <a:pt x="0" y="2293493"/>
                </a:cubicBezTo>
                <a:cubicBezTo>
                  <a:pt x="16082" y="1991496"/>
                  <a:pt x="24867" y="1755159"/>
                  <a:pt x="0" y="1605445"/>
                </a:cubicBezTo>
                <a:lnTo>
                  <a:pt x="0" y="1605445"/>
                </a:lnTo>
                <a:cubicBezTo>
                  <a:pt x="11622" y="1418852"/>
                  <a:pt x="-17363" y="1265751"/>
                  <a:pt x="0" y="1066479"/>
                </a:cubicBezTo>
                <a:cubicBezTo>
                  <a:pt x="17363" y="867207"/>
                  <a:pt x="21834" y="583530"/>
                  <a:pt x="0" y="45870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위그든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씨와 주인공에게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어떤 일이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일어날까요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12" name="그림 11" descr="그리기, 음식이(가) 표시된 사진&#10;&#10;자동 생성된 설명">
            <a:extLst>
              <a:ext uri="{FF2B5EF4-FFF2-40B4-BE49-F238E27FC236}">
                <a16:creationId xmlns:a16="http://schemas.microsoft.com/office/drawing/2014/main" xmlns="" id="{831A9B59-10DD-4E09-B24E-179EC7FC48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6057" y="604305"/>
            <a:ext cx="2243522" cy="7254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1840" y="3310583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64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이야기 상상하기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786633" y="1723557"/>
            <a:ext cx="4420634" cy="2752191"/>
          </a:xfrm>
          <a:custGeom>
            <a:avLst/>
            <a:gdLst>
              <a:gd name="connsiteX0" fmla="*/ 0 w 4420634"/>
              <a:gd name="connsiteY0" fmla="*/ 458708 h 2752191"/>
              <a:gd name="connsiteX1" fmla="*/ 458708 w 4420634"/>
              <a:gd name="connsiteY1" fmla="*/ 0 h 2752191"/>
              <a:gd name="connsiteX2" fmla="*/ 925107 w 4420634"/>
              <a:gd name="connsiteY2" fmla="*/ 0 h 2752191"/>
              <a:gd name="connsiteX3" fmla="*/ 1476306 w 4420634"/>
              <a:gd name="connsiteY3" fmla="*/ 0 h 2752191"/>
              <a:gd name="connsiteX4" fmla="*/ 2048704 w 4420634"/>
              <a:gd name="connsiteY4" fmla="*/ 0 h 2752191"/>
              <a:gd name="connsiteX5" fmla="*/ 2578703 w 4420634"/>
              <a:gd name="connsiteY5" fmla="*/ 0 h 2752191"/>
              <a:gd name="connsiteX6" fmla="*/ 2578703 w 4420634"/>
              <a:gd name="connsiteY6" fmla="*/ 0 h 2752191"/>
              <a:gd name="connsiteX7" fmla="*/ 3098128 w 4420634"/>
              <a:gd name="connsiteY7" fmla="*/ 0 h 2752191"/>
              <a:gd name="connsiteX8" fmla="*/ 3683862 w 4420634"/>
              <a:gd name="connsiteY8" fmla="*/ 0 h 2752191"/>
              <a:gd name="connsiteX9" fmla="*/ 3961926 w 4420634"/>
              <a:gd name="connsiteY9" fmla="*/ 0 h 2752191"/>
              <a:gd name="connsiteX10" fmla="*/ 4420634 w 4420634"/>
              <a:gd name="connsiteY10" fmla="*/ 458708 h 2752191"/>
              <a:gd name="connsiteX11" fmla="*/ 4420634 w 4420634"/>
              <a:gd name="connsiteY11" fmla="*/ 1055011 h 2752191"/>
              <a:gd name="connsiteX12" fmla="*/ 4420634 w 4420634"/>
              <a:gd name="connsiteY12" fmla="*/ 1605445 h 2752191"/>
              <a:gd name="connsiteX13" fmla="*/ 4420634 w 4420634"/>
              <a:gd name="connsiteY13" fmla="*/ 1605445 h 2752191"/>
              <a:gd name="connsiteX14" fmla="*/ 4420634 w 4420634"/>
              <a:gd name="connsiteY14" fmla="*/ 2293493 h 2752191"/>
              <a:gd name="connsiteX15" fmla="*/ 4420634 w 4420634"/>
              <a:gd name="connsiteY15" fmla="*/ 2293483 h 2752191"/>
              <a:gd name="connsiteX16" fmla="*/ 3961926 w 4420634"/>
              <a:gd name="connsiteY16" fmla="*/ 2752191 h 2752191"/>
              <a:gd name="connsiteX17" fmla="*/ 3683862 w 4420634"/>
              <a:gd name="connsiteY17" fmla="*/ 2752191 h 2752191"/>
              <a:gd name="connsiteX18" fmla="*/ 3979513 w 4420634"/>
              <a:gd name="connsiteY18" fmla="*/ 2969401 h 2752191"/>
              <a:gd name="connsiteX19" fmla="*/ 4263569 w 4420634"/>
              <a:gd name="connsiteY19" fmla="*/ 3178093 h 2752191"/>
              <a:gd name="connsiteX20" fmla="*/ 3701947 w 4420634"/>
              <a:gd name="connsiteY20" fmla="*/ 3036126 h 2752191"/>
              <a:gd name="connsiteX21" fmla="*/ 3140325 w 4420634"/>
              <a:gd name="connsiteY21" fmla="*/ 2894158 h 2752191"/>
              <a:gd name="connsiteX22" fmla="*/ 2578703 w 4420634"/>
              <a:gd name="connsiteY22" fmla="*/ 2752191 h 2752191"/>
              <a:gd name="connsiteX23" fmla="*/ 2091104 w 4420634"/>
              <a:gd name="connsiteY23" fmla="*/ 2752191 h 2752191"/>
              <a:gd name="connsiteX24" fmla="*/ 1539905 w 4420634"/>
              <a:gd name="connsiteY24" fmla="*/ 2752191 h 2752191"/>
              <a:gd name="connsiteX25" fmla="*/ 967507 w 4420634"/>
              <a:gd name="connsiteY25" fmla="*/ 2752191 h 2752191"/>
              <a:gd name="connsiteX26" fmla="*/ 458708 w 4420634"/>
              <a:gd name="connsiteY26" fmla="*/ 2752191 h 2752191"/>
              <a:gd name="connsiteX27" fmla="*/ 0 w 4420634"/>
              <a:gd name="connsiteY27" fmla="*/ 2293483 h 2752191"/>
              <a:gd name="connsiteX28" fmla="*/ 0 w 4420634"/>
              <a:gd name="connsiteY28" fmla="*/ 2293493 h 2752191"/>
              <a:gd name="connsiteX29" fmla="*/ 0 w 4420634"/>
              <a:gd name="connsiteY29" fmla="*/ 1605445 h 2752191"/>
              <a:gd name="connsiteX30" fmla="*/ 0 w 4420634"/>
              <a:gd name="connsiteY30" fmla="*/ 1605445 h 2752191"/>
              <a:gd name="connsiteX31" fmla="*/ 0 w 4420634"/>
              <a:gd name="connsiteY31" fmla="*/ 1055011 h 2752191"/>
              <a:gd name="connsiteX32" fmla="*/ 0 w 4420634"/>
              <a:gd name="connsiteY32" fmla="*/ 458708 h 275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20634" h="2752191" fill="none" extrusionOk="0">
                <a:moveTo>
                  <a:pt x="0" y="458708"/>
                </a:moveTo>
                <a:cubicBezTo>
                  <a:pt x="-21369" y="205154"/>
                  <a:pt x="189346" y="10838"/>
                  <a:pt x="458708" y="0"/>
                </a:cubicBezTo>
                <a:cubicBezTo>
                  <a:pt x="677088" y="-5593"/>
                  <a:pt x="818440" y="-18695"/>
                  <a:pt x="925107" y="0"/>
                </a:cubicBezTo>
                <a:cubicBezTo>
                  <a:pt x="1031774" y="18695"/>
                  <a:pt x="1338464" y="4434"/>
                  <a:pt x="1476306" y="0"/>
                </a:cubicBezTo>
                <a:cubicBezTo>
                  <a:pt x="1614148" y="-4434"/>
                  <a:pt x="1832974" y="-25475"/>
                  <a:pt x="2048704" y="0"/>
                </a:cubicBezTo>
                <a:cubicBezTo>
                  <a:pt x="2264434" y="25475"/>
                  <a:pt x="2447949" y="10485"/>
                  <a:pt x="2578703" y="0"/>
                </a:cubicBezTo>
                <a:lnTo>
                  <a:pt x="2578703" y="0"/>
                </a:lnTo>
                <a:cubicBezTo>
                  <a:pt x="2693550" y="1003"/>
                  <a:pt x="2860445" y="-5758"/>
                  <a:pt x="3098128" y="0"/>
                </a:cubicBezTo>
                <a:cubicBezTo>
                  <a:pt x="3335812" y="5758"/>
                  <a:pt x="3465101" y="-2090"/>
                  <a:pt x="3683862" y="0"/>
                </a:cubicBezTo>
                <a:cubicBezTo>
                  <a:pt x="3741617" y="-6102"/>
                  <a:pt x="3843622" y="7651"/>
                  <a:pt x="3961926" y="0"/>
                </a:cubicBezTo>
                <a:cubicBezTo>
                  <a:pt x="4222482" y="-22974"/>
                  <a:pt x="4407911" y="180261"/>
                  <a:pt x="4420634" y="458708"/>
                </a:cubicBezTo>
                <a:cubicBezTo>
                  <a:pt x="4441496" y="679046"/>
                  <a:pt x="4412748" y="856150"/>
                  <a:pt x="4420634" y="1055011"/>
                </a:cubicBezTo>
                <a:cubicBezTo>
                  <a:pt x="4428520" y="1253872"/>
                  <a:pt x="4427531" y="1465733"/>
                  <a:pt x="4420634" y="1605445"/>
                </a:cubicBezTo>
                <a:lnTo>
                  <a:pt x="4420634" y="1605445"/>
                </a:lnTo>
                <a:cubicBezTo>
                  <a:pt x="4440703" y="1947597"/>
                  <a:pt x="4399515" y="1993009"/>
                  <a:pt x="4420634" y="2293493"/>
                </a:cubicBezTo>
                <a:cubicBezTo>
                  <a:pt x="4420634" y="2293489"/>
                  <a:pt x="4420634" y="2293487"/>
                  <a:pt x="4420634" y="2293483"/>
                </a:cubicBezTo>
                <a:cubicBezTo>
                  <a:pt x="4465667" y="2548985"/>
                  <a:pt x="4244376" y="2761593"/>
                  <a:pt x="3961926" y="2752191"/>
                </a:cubicBezTo>
                <a:cubicBezTo>
                  <a:pt x="3892859" y="2743348"/>
                  <a:pt x="3776194" y="2763529"/>
                  <a:pt x="3683862" y="2752191"/>
                </a:cubicBezTo>
                <a:cubicBezTo>
                  <a:pt x="3740747" y="2810925"/>
                  <a:pt x="3870456" y="2879997"/>
                  <a:pt x="3979513" y="2969401"/>
                </a:cubicBezTo>
                <a:cubicBezTo>
                  <a:pt x="4088569" y="3058805"/>
                  <a:pt x="4118672" y="3085318"/>
                  <a:pt x="4263569" y="3178093"/>
                </a:cubicBezTo>
                <a:cubicBezTo>
                  <a:pt x="4052842" y="3100837"/>
                  <a:pt x="3835043" y="3081770"/>
                  <a:pt x="3701947" y="3036126"/>
                </a:cubicBezTo>
                <a:cubicBezTo>
                  <a:pt x="3568851" y="2990482"/>
                  <a:pt x="3362178" y="2942907"/>
                  <a:pt x="3140325" y="2894158"/>
                </a:cubicBezTo>
                <a:cubicBezTo>
                  <a:pt x="2918472" y="2845409"/>
                  <a:pt x="2815024" y="2797756"/>
                  <a:pt x="2578703" y="2752191"/>
                </a:cubicBezTo>
                <a:cubicBezTo>
                  <a:pt x="2338510" y="2746323"/>
                  <a:pt x="2216843" y="2728841"/>
                  <a:pt x="2091104" y="2752191"/>
                </a:cubicBezTo>
                <a:cubicBezTo>
                  <a:pt x="1965365" y="2775541"/>
                  <a:pt x="1774239" y="2754011"/>
                  <a:pt x="1539905" y="2752191"/>
                </a:cubicBezTo>
                <a:cubicBezTo>
                  <a:pt x="1305571" y="2750371"/>
                  <a:pt x="1125832" y="2759429"/>
                  <a:pt x="967507" y="2752191"/>
                </a:cubicBezTo>
                <a:cubicBezTo>
                  <a:pt x="809182" y="2744953"/>
                  <a:pt x="689147" y="2751628"/>
                  <a:pt x="458708" y="2752191"/>
                </a:cubicBezTo>
                <a:cubicBezTo>
                  <a:pt x="205629" y="2745760"/>
                  <a:pt x="-5141" y="2570785"/>
                  <a:pt x="0" y="2293483"/>
                </a:cubicBezTo>
                <a:cubicBezTo>
                  <a:pt x="1" y="2293485"/>
                  <a:pt x="1" y="2293490"/>
                  <a:pt x="0" y="2293493"/>
                </a:cubicBezTo>
                <a:cubicBezTo>
                  <a:pt x="17796" y="2147295"/>
                  <a:pt x="7515" y="1818885"/>
                  <a:pt x="0" y="1605445"/>
                </a:cubicBezTo>
                <a:lnTo>
                  <a:pt x="0" y="1605445"/>
                </a:lnTo>
                <a:cubicBezTo>
                  <a:pt x="-13225" y="1438951"/>
                  <a:pt x="26891" y="1182945"/>
                  <a:pt x="0" y="1055011"/>
                </a:cubicBezTo>
                <a:cubicBezTo>
                  <a:pt x="-26891" y="927077"/>
                  <a:pt x="8958" y="725533"/>
                  <a:pt x="0" y="458708"/>
                </a:cubicBezTo>
                <a:close/>
              </a:path>
              <a:path w="4420634" h="2752191" stroke="0" extrusionOk="0">
                <a:moveTo>
                  <a:pt x="0" y="458708"/>
                </a:moveTo>
                <a:cubicBezTo>
                  <a:pt x="30897" y="245329"/>
                  <a:pt x="222774" y="-7302"/>
                  <a:pt x="458708" y="0"/>
                </a:cubicBezTo>
                <a:cubicBezTo>
                  <a:pt x="651688" y="5669"/>
                  <a:pt x="760119" y="5914"/>
                  <a:pt x="946307" y="0"/>
                </a:cubicBezTo>
                <a:cubicBezTo>
                  <a:pt x="1132495" y="-5914"/>
                  <a:pt x="1210790" y="-14300"/>
                  <a:pt x="1455106" y="0"/>
                </a:cubicBezTo>
                <a:cubicBezTo>
                  <a:pt x="1699422" y="14300"/>
                  <a:pt x="1759645" y="2829"/>
                  <a:pt x="1985104" y="0"/>
                </a:cubicBezTo>
                <a:cubicBezTo>
                  <a:pt x="2210563" y="-2829"/>
                  <a:pt x="2345868" y="-8031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764665" y="-2153"/>
                  <a:pt x="3839309" y="11817"/>
                  <a:pt x="3961926" y="0"/>
                </a:cubicBezTo>
                <a:cubicBezTo>
                  <a:pt x="4208888" y="4004"/>
                  <a:pt x="4411292" y="196931"/>
                  <a:pt x="4420634" y="458708"/>
                </a:cubicBezTo>
                <a:cubicBezTo>
                  <a:pt x="4422487" y="697222"/>
                  <a:pt x="4401906" y="752853"/>
                  <a:pt x="4420634" y="1032077"/>
                </a:cubicBezTo>
                <a:cubicBezTo>
                  <a:pt x="4439362" y="1311301"/>
                  <a:pt x="4413967" y="1335852"/>
                  <a:pt x="4420634" y="1605445"/>
                </a:cubicBezTo>
                <a:lnTo>
                  <a:pt x="4420634" y="1605445"/>
                </a:lnTo>
                <a:cubicBezTo>
                  <a:pt x="4392658" y="1825055"/>
                  <a:pt x="4400106" y="2089978"/>
                  <a:pt x="4420634" y="2293493"/>
                </a:cubicBezTo>
                <a:cubicBezTo>
                  <a:pt x="4420634" y="2293491"/>
                  <a:pt x="4420634" y="2293487"/>
                  <a:pt x="4420634" y="2293483"/>
                </a:cubicBezTo>
                <a:cubicBezTo>
                  <a:pt x="4394027" y="2584253"/>
                  <a:pt x="4201918" y="2695302"/>
                  <a:pt x="3961926" y="2752191"/>
                </a:cubicBezTo>
                <a:cubicBezTo>
                  <a:pt x="3902400" y="2747455"/>
                  <a:pt x="3801336" y="2740019"/>
                  <a:pt x="3683862" y="2752191"/>
                </a:cubicBezTo>
                <a:cubicBezTo>
                  <a:pt x="3779788" y="2826149"/>
                  <a:pt x="3882778" y="2896441"/>
                  <a:pt x="3956324" y="2952365"/>
                </a:cubicBezTo>
                <a:cubicBezTo>
                  <a:pt x="4029871" y="3008289"/>
                  <a:pt x="4121475" y="3074140"/>
                  <a:pt x="4263569" y="3178093"/>
                </a:cubicBezTo>
                <a:cubicBezTo>
                  <a:pt x="4025040" y="3097930"/>
                  <a:pt x="3859055" y="3088545"/>
                  <a:pt x="3701947" y="3036126"/>
                </a:cubicBezTo>
                <a:cubicBezTo>
                  <a:pt x="3544839" y="2983707"/>
                  <a:pt x="3344708" y="2947506"/>
                  <a:pt x="3174022" y="2902676"/>
                </a:cubicBezTo>
                <a:cubicBezTo>
                  <a:pt x="3003336" y="2857846"/>
                  <a:pt x="2709432" y="2779762"/>
                  <a:pt x="2578703" y="2752191"/>
                </a:cubicBezTo>
                <a:cubicBezTo>
                  <a:pt x="2359424" y="2735602"/>
                  <a:pt x="2316404" y="2742496"/>
                  <a:pt x="2091104" y="2752191"/>
                </a:cubicBezTo>
                <a:cubicBezTo>
                  <a:pt x="1865804" y="2761886"/>
                  <a:pt x="1781938" y="2773511"/>
                  <a:pt x="1582305" y="2752191"/>
                </a:cubicBezTo>
                <a:cubicBezTo>
                  <a:pt x="1382672" y="2730871"/>
                  <a:pt x="1201531" y="2750431"/>
                  <a:pt x="1073507" y="2752191"/>
                </a:cubicBezTo>
                <a:cubicBezTo>
                  <a:pt x="945483" y="2753951"/>
                  <a:pt x="710573" y="2759067"/>
                  <a:pt x="458708" y="2752191"/>
                </a:cubicBezTo>
                <a:cubicBezTo>
                  <a:pt x="160101" y="2751511"/>
                  <a:pt x="45175" y="2504851"/>
                  <a:pt x="0" y="2293483"/>
                </a:cubicBezTo>
                <a:cubicBezTo>
                  <a:pt x="1" y="2293485"/>
                  <a:pt x="1" y="2293488"/>
                  <a:pt x="0" y="2293493"/>
                </a:cubicBezTo>
                <a:cubicBezTo>
                  <a:pt x="16082" y="1991496"/>
                  <a:pt x="24867" y="1755159"/>
                  <a:pt x="0" y="1605445"/>
                </a:cubicBezTo>
                <a:lnTo>
                  <a:pt x="0" y="1605445"/>
                </a:lnTo>
                <a:cubicBezTo>
                  <a:pt x="11622" y="1418852"/>
                  <a:pt x="-17363" y="1265751"/>
                  <a:pt x="0" y="1066479"/>
                </a:cubicBezTo>
                <a:cubicBezTo>
                  <a:pt x="17363" y="867207"/>
                  <a:pt x="21834" y="583530"/>
                  <a:pt x="0" y="45870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뒷이야기가 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어떻게 이어질지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상상해서 </a:t>
            </a:r>
            <a:r>
              <a:rPr kumimoji="0" lang="ko-KR" alt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써 봅시다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12" name="그림 11" descr="그리기, 음식이(가) 표시된 사진&#10;&#10;자동 생성된 설명">
            <a:extLst>
              <a:ext uri="{FF2B5EF4-FFF2-40B4-BE49-F238E27FC236}">
                <a16:creationId xmlns:a16="http://schemas.microsoft.com/office/drawing/2014/main" xmlns="" id="{51D98603-CF78-451F-9D02-704ACFBC99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9420" y="539147"/>
            <a:ext cx="2243522" cy="725487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0668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1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dUpDiag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xmlns="" id="{4DF884C2-2943-4174-969C-1608E71A90F9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54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 읽기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xmlns="" id="{A92A8271-D6AC-46A4-81A7-AE839AE6AF6C}"/>
              </a:ext>
            </a:extLst>
          </p:cNvPr>
          <p:cNvSpPr/>
          <p:nvPr/>
        </p:nvSpPr>
        <p:spPr>
          <a:xfrm>
            <a:off x="13840" y="379296"/>
            <a:ext cx="12178160" cy="1127771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9" name="그림 8" descr="작은, 테이블, 검은색, 음식이(가) 표시된 사진&#10;&#10;자동 생성된 설명">
            <a:extLst>
              <a:ext uri="{FF2B5EF4-FFF2-40B4-BE49-F238E27FC236}">
                <a16:creationId xmlns:a16="http://schemas.microsoft.com/office/drawing/2014/main" xmlns="" id="{7C2480C5-38CF-4E89-906C-7E6CB3947E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01611" y="305151"/>
            <a:ext cx="1827578" cy="1271966"/>
          </a:xfrm>
          <a:prstGeom prst="rect">
            <a:avLst/>
          </a:prstGeom>
        </p:spPr>
      </p:pic>
      <p:pic>
        <p:nvPicPr>
          <p:cNvPr id="15" name="그림 14" descr="음식, 조각, 앉아있는, 건물이(가) 표시된 사진&#10;&#10;자동 생성된 설명">
            <a:extLst>
              <a:ext uri="{FF2B5EF4-FFF2-40B4-BE49-F238E27FC236}">
                <a16:creationId xmlns:a16="http://schemas.microsoft.com/office/drawing/2014/main" xmlns="" id="{5B34102D-7BB6-4F2E-B927-15068B008D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2813" y="172423"/>
            <a:ext cx="1967987" cy="1638974"/>
          </a:xfrm>
          <a:prstGeom prst="rect">
            <a:avLst/>
          </a:prstGeom>
        </p:spPr>
      </p:pic>
      <p:pic>
        <p:nvPicPr>
          <p:cNvPr id="3" name="그림 2" descr="플레이트, 그리기이(가) 표시된 사진&#10;&#10;자동 생성된 설명">
            <a:extLst>
              <a:ext uri="{FF2B5EF4-FFF2-40B4-BE49-F238E27FC236}">
                <a16:creationId xmlns:a16="http://schemas.microsoft.com/office/drawing/2014/main" xmlns="" id="{C55BF36B-E519-4C7C-9A45-2FC41E71B2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07" y="476754"/>
            <a:ext cx="2414225" cy="1030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800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 읽기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532982" y="1614245"/>
            <a:ext cx="4420634" cy="2752191"/>
          </a:xfrm>
          <a:custGeom>
            <a:avLst/>
            <a:gdLst>
              <a:gd name="connsiteX0" fmla="*/ 0 w 4420634"/>
              <a:gd name="connsiteY0" fmla="*/ 458708 h 2752191"/>
              <a:gd name="connsiteX1" fmla="*/ 458708 w 4420634"/>
              <a:gd name="connsiteY1" fmla="*/ 0 h 2752191"/>
              <a:gd name="connsiteX2" fmla="*/ 925107 w 4420634"/>
              <a:gd name="connsiteY2" fmla="*/ 0 h 2752191"/>
              <a:gd name="connsiteX3" fmla="*/ 1476306 w 4420634"/>
              <a:gd name="connsiteY3" fmla="*/ 0 h 2752191"/>
              <a:gd name="connsiteX4" fmla="*/ 2048704 w 4420634"/>
              <a:gd name="connsiteY4" fmla="*/ 0 h 2752191"/>
              <a:gd name="connsiteX5" fmla="*/ 2578703 w 4420634"/>
              <a:gd name="connsiteY5" fmla="*/ 0 h 2752191"/>
              <a:gd name="connsiteX6" fmla="*/ 2578703 w 4420634"/>
              <a:gd name="connsiteY6" fmla="*/ 0 h 2752191"/>
              <a:gd name="connsiteX7" fmla="*/ 3098128 w 4420634"/>
              <a:gd name="connsiteY7" fmla="*/ 0 h 2752191"/>
              <a:gd name="connsiteX8" fmla="*/ 3683862 w 4420634"/>
              <a:gd name="connsiteY8" fmla="*/ 0 h 2752191"/>
              <a:gd name="connsiteX9" fmla="*/ 3961926 w 4420634"/>
              <a:gd name="connsiteY9" fmla="*/ 0 h 2752191"/>
              <a:gd name="connsiteX10" fmla="*/ 4420634 w 4420634"/>
              <a:gd name="connsiteY10" fmla="*/ 458708 h 2752191"/>
              <a:gd name="connsiteX11" fmla="*/ 4420634 w 4420634"/>
              <a:gd name="connsiteY11" fmla="*/ 1055011 h 2752191"/>
              <a:gd name="connsiteX12" fmla="*/ 4420634 w 4420634"/>
              <a:gd name="connsiteY12" fmla="*/ 1605445 h 2752191"/>
              <a:gd name="connsiteX13" fmla="*/ 4420634 w 4420634"/>
              <a:gd name="connsiteY13" fmla="*/ 1605445 h 2752191"/>
              <a:gd name="connsiteX14" fmla="*/ 4420634 w 4420634"/>
              <a:gd name="connsiteY14" fmla="*/ 2293493 h 2752191"/>
              <a:gd name="connsiteX15" fmla="*/ 4420634 w 4420634"/>
              <a:gd name="connsiteY15" fmla="*/ 2293483 h 2752191"/>
              <a:gd name="connsiteX16" fmla="*/ 3961926 w 4420634"/>
              <a:gd name="connsiteY16" fmla="*/ 2752191 h 2752191"/>
              <a:gd name="connsiteX17" fmla="*/ 3683862 w 4420634"/>
              <a:gd name="connsiteY17" fmla="*/ 2752191 h 2752191"/>
              <a:gd name="connsiteX18" fmla="*/ 3979513 w 4420634"/>
              <a:gd name="connsiteY18" fmla="*/ 2969401 h 2752191"/>
              <a:gd name="connsiteX19" fmla="*/ 4263569 w 4420634"/>
              <a:gd name="connsiteY19" fmla="*/ 3178093 h 2752191"/>
              <a:gd name="connsiteX20" fmla="*/ 3701947 w 4420634"/>
              <a:gd name="connsiteY20" fmla="*/ 3036126 h 2752191"/>
              <a:gd name="connsiteX21" fmla="*/ 3140325 w 4420634"/>
              <a:gd name="connsiteY21" fmla="*/ 2894158 h 2752191"/>
              <a:gd name="connsiteX22" fmla="*/ 2578703 w 4420634"/>
              <a:gd name="connsiteY22" fmla="*/ 2752191 h 2752191"/>
              <a:gd name="connsiteX23" fmla="*/ 2091104 w 4420634"/>
              <a:gd name="connsiteY23" fmla="*/ 2752191 h 2752191"/>
              <a:gd name="connsiteX24" fmla="*/ 1539905 w 4420634"/>
              <a:gd name="connsiteY24" fmla="*/ 2752191 h 2752191"/>
              <a:gd name="connsiteX25" fmla="*/ 967507 w 4420634"/>
              <a:gd name="connsiteY25" fmla="*/ 2752191 h 2752191"/>
              <a:gd name="connsiteX26" fmla="*/ 458708 w 4420634"/>
              <a:gd name="connsiteY26" fmla="*/ 2752191 h 2752191"/>
              <a:gd name="connsiteX27" fmla="*/ 0 w 4420634"/>
              <a:gd name="connsiteY27" fmla="*/ 2293483 h 2752191"/>
              <a:gd name="connsiteX28" fmla="*/ 0 w 4420634"/>
              <a:gd name="connsiteY28" fmla="*/ 2293493 h 2752191"/>
              <a:gd name="connsiteX29" fmla="*/ 0 w 4420634"/>
              <a:gd name="connsiteY29" fmla="*/ 1605445 h 2752191"/>
              <a:gd name="connsiteX30" fmla="*/ 0 w 4420634"/>
              <a:gd name="connsiteY30" fmla="*/ 1605445 h 2752191"/>
              <a:gd name="connsiteX31" fmla="*/ 0 w 4420634"/>
              <a:gd name="connsiteY31" fmla="*/ 1055011 h 2752191"/>
              <a:gd name="connsiteX32" fmla="*/ 0 w 4420634"/>
              <a:gd name="connsiteY32" fmla="*/ 458708 h 275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420634" h="2752191" fill="none" extrusionOk="0">
                <a:moveTo>
                  <a:pt x="0" y="458708"/>
                </a:moveTo>
                <a:cubicBezTo>
                  <a:pt x="-21369" y="205154"/>
                  <a:pt x="189346" y="10838"/>
                  <a:pt x="458708" y="0"/>
                </a:cubicBezTo>
                <a:cubicBezTo>
                  <a:pt x="677088" y="-5593"/>
                  <a:pt x="818440" y="-18695"/>
                  <a:pt x="925107" y="0"/>
                </a:cubicBezTo>
                <a:cubicBezTo>
                  <a:pt x="1031774" y="18695"/>
                  <a:pt x="1338464" y="4434"/>
                  <a:pt x="1476306" y="0"/>
                </a:cubicBezTo>
                <a:cubicBezTo>
                  <a:pt x="1614148" y="-4434"/>
                  <a:pt x="1832974" y="-25475"/>
                  <a:pt x="2048704" y="0"/>
                </a:cubicBezTo>
                <a:cubicBezTo>
                  <a:pt x="2264434" y="25475"/>
                  <a:pt x="2447949" y="10485"/>
                  <a:pt x="2578703" y="0"/>
                </a:cubicBezTo>
                <a:lnTo>
                  <a:pt x="2578703" y="0"/>
                </a:lnTo>
                <a:cubicBezTo>
                  <a:pt x="2693550" y="1003"/>
                  <a:pt x="2860445" y="-5758"/>
                  <a:pt x="3098128" y="0"/>
                </a:cubicBezTo>
                <a:cubicBezTo>
                  <a:pt x="3335812" y="5758"/>
                  <a:pt x="3465101" y="-2090"/>
                  <a:pt x="3683862" y="0"/>
                </a:cubicBezTo>
                <a:cubicBezTo>
                  <a:pt x="3741617" y="-6102"/>
                  <a:pt x="3843622" y="7651"/>
                  <a:pt x="3961926" y="0"/>
                </a:cubicBezTo>
                <a:cubicBezTo>
                  <a:pt x="4222482" y="-22974"/>
                  <a:pt x="4407911" y="180261"/>
                  <a:pt x="4420634" y="458708"/>
                </a:cubicBezTo>
                <a:cubicBezTo>
                  <a:pt x="4441496" y="679046"/>
                  <a:pt x="4412748" y="856150"/>
                  <a:pt x="4420634" y="1055011"/>
                </a:cubicBezTo>
                <a:cubicBezTo>
                  <a:pt x="4428520" y="1253872"/>
                  <a:pt x="4427531" y="1465733"/>
                  <a:pt x="4420634" y="1605445"/>
                </a:cubicBezTo>
                <a:lnTo>
                  <a:pt x="4420634" y="1605445"/>
                </a:lnTo>
                <a:cubicBezTo>
                  <a:pt x="4440703" y="1947597"/>
                  <a:pt x="4399515" y="1993009"/>
                  <a:pt x="4420634" y="2293493"/>
                </a:cubicBezTo>
                <a:cubicBezTo>
                  <a:pt x="4420634" y="2293489"/>
                  <a:pt x="4420634" y="2293487"/>
                  <a:pt x="4420634" y="2293483"/>
                </a:cubicBezTo>
                <a:cubicBezTo>
                  <a:pt x="4465667" y="2548985"/>
                  <a:pt x="4244376" y="2761593"/>
                  <a:pt x="3961926" y="2752191"/>
                </a:cubicBezTo>
                <a:cubicBezTo>
                  <a:pt x="3892859" y="2743348"/>
                  <a:pt x="3776194" y="2763529"/>
                  <a:pt x="3683862" y="2752191"/>
                </a:cubicBezTo>
                <a:cubicBezTo>
                  <a:pt x="3740747" y="2810925"/>
                  <a:pt x="3870456" y="2879997"/>
                  <a:pt x="3979513" y="2969401"/>
                </a:cubicBezTo>
                <a:cubicBezTo>
                  <a:pt x="4088569" y="3058805"/>
                  <a:pt x="4118672" y="3085318"/>
                  <a:pt x="4263569" y="3178093"/>
                </a:cubicBezTo>
                <a:cubicBezTo>
                  <a:pt x="4052842" y="3100837"/>
                  <a:pt x="3835043" y="3081770"/>
                  <a:pt x="3701947" y="3036126"/>
                </a:cubicBezTo>
                <a:cubicBezTo>
                  <a:pt x="3568851" y="2990482"/>
                  <a:pt x="3362178" y="2942907"/>
                  <a:pt x="3140325" y="2894158"/>
                </a:cubicBezTo>
                <a:cubicBezTo>
                  <a:pt x="2918472" y="2845409"/>
                  <a:pt x="2815024" y="2797756"/>
                  <a:pt x="2578703" y="2752191"/>
                </a:cubicBezTo>
                <a:cubicBezTo>
                  <a:pt x="2338510" y="2746323"/>
                  <a:pt x="2216843" y="2728841"/>
                  <a:pt x="2091104" y="2752191"/>
                </a:cubicBezTo>
                <a:cubicBezTo>
                  <a:pt x="1965365" y="2775541"/>
                  <a:pt x="1774239" y="2754011"/>
                  <a:pt x="1539905" y="2752191"/>
                </a:cubicBezTo>
                <a:cubicBezTo>
                  <a:pt x="1305571" y="2750371"/>
                  <a:pt x="1125832" y="2759429"/>
                  <a:pt x="967507" y="2752191"/>
                </a:cubicBezTo>
                <a:cubicBezTo>
                  <a:pt x="809182" y="2744953"/>
                  <a:pt x="689147" y="2751628"/>
                  <a:pt x="458708" y="2752191"/>
                </a:cubicBezTo>
                <a:cubicBezTo>
                  <a:pt x="205629" y="2745760"/>
                  <a:pt x="-5141" y="2570785"/>
                  <a:pt x="0" y="2293483"/>
                </a:cubicBezTo>
                <a:cubicBezTo>
                  <a:pt x="1" y="2293485"/>
                  <a:pt x="1" y="2293490"/>
                  <a:pt x="0" y="2293493"/>
                </a:cubicBezTo>
                <a:cubicBezTo>
                  <a:pt x="17796" y="2147295"/>
                  <a:pt x="7515" y="1818885"/>
                  <a:pt x="0" y="1605445"/>
                </a:cubicBezTo>
                <a:lnTo>
                  <a:pt x="0" y="1605445"/>
                </a:lnTo>
                <a:cubicBezTo>
                  <a:pt x="-13225" y="1438951"/>
                  <a:pt x="26891" y="1182945"/>
                  <a:pt x="0" y="1055011"/>
                </a:cubicBezTo>
                <a:cubicBezTo>
                  <a:pt x="-26891" y="927077"/>
                  <a:pt x="8958" y="725533"/>
                  <a:pt x="0" y="458708"/>
                </a:cubicBezTo>
                <a:close/>
              </a:path>
              <a:path w="4420634" h="2752191" stroke="0" extrusionOk="0">
                <a:moveTo>
                  <a:pt x="0" y="458708"/>
                </a:moveTo>
                <a:cubicBezTo>
                  <a:pt x="30897" y="245329"/>
                  <a:pt x="222774" y="-7302"/>
                  <a:pt x="458708" y="0"/>
                </a:cubicBezTo>
                <a:cubicBezTo>
                  <a:pt x="651688" y="5669"/>
                  <a:pt x="760119" y="5914"/>
                  <a:pt x="946307" y="0"/>
                </a:cubicBezTo>
                <a:cubicBezTo>
                  <a:pt x="1132495" y="-5914"/>
                  <a:pt x="1210790" y="-14300"/>
                  <a:pt x="1455106" y="0"/>
                </a:cubicBezTo>
                <a:cubicBezTo>
                  <a:pt x="1699422" y="14300"/>
                  <a:pt x="1759645" y="2829"/>
                  <a:pt x="1985104" y="0"/>
                </a:cubicBezTo>
                <a:cubicBezTo>
                  <a:pt x="2210563" y="-2829"/>
                  <a:pt x="2345868" y="-8031"/>
                  <a:pt x="2578703" y="0"/>
                </a:cubicBezTo>
                <a:lnTo>
                  <a:pt x="2578703" y="0"/>
                </a:lnTo>
                <a:cubicBezTo>
                  <a:pt x="2807788" y="-13727"/>
                  <a:pt x="2883735" y="12641"/>
                  <a:pt x="3120231" y="0"/>
                </a:cubicBezTo>
                <a:cubicBezTo>
                  <a:pt x="3356727" y="-12641"/>
                  <a:pt x="3469925" y="-24061"/>
                  <a:pt x="3683862" y="0"/>
                </a:cubicBezTo>
                <a:cubicBezTo>
                  <a:pt x="3764665" y="-2153"/>
                  <a:pt x="3839309" y="11817"/>
                  <a:pt x="3961926" y="0"/>
                </a:cubicBezTo>
                <a:cubicBezTo>
                  <a:pt x="4208888" y="4004"/>
                  <a:pt x="4411292" y="196931"/>
                  <a:pt x="4420634" y="458708"/>
                </a:cubicBezTo>
                <a:cubicBezTo>
                  <a:pt x="4422487" y="697222"/>
                  <a:pt x="4401906" y="752853"/>
                  <a:pt x="4420634" y="1032077"/>
                </a:cubicBezTo>
                <a:cubicBezTo>
                  <a:pt x="4439362" y="1311301"/>
                  <a:pt x="4413967" y="1335852"/>
                  <a:pt x="4420634" y="1605445"/>
                </a:cubicBezTo>
                <a:lnTo>
                  <a:pt x="4420634" y="1605445"/>
                </a:lnTo>
                <a:cubicBezTo>
                  <a:pt x="4392658" y="1825055"/>
                  <a:pt x="4400106" y="2089978"/>
                  <a:pt x="4420634" y="2293493"/>
                </a:cubicBezTo>
                <a:cubicBezTo>
                  <a:pt x="4420634" y="2293491"/>
                  <a:pt x="4420634" y="2293487"/>
                  <a:pt x="4420634" y="2293483"/>
                </a:cubicBezTo>
                <a:cubicBezTo>
                  <a:pt x="4394027" y="2584253"/>
                  <a:pt x="4201918" y="2695302"/>
                  <a:pt x="3961926" y="2752191"/>
                </a:cubicBezTo>
                <a:cubicBezTo>
                  <a:pt x="3902400" y="2747455"/>
                  <a:pt x="3801336" y="2740019"/>
                  <a:pt x="3683862" y="2752191"/>
                </a:cubicBezTo>
                <a:cubicBezTo>
                  <a:pt x="3779788" y="2826149"/>
                  <a:pt x="3882778" y="2896441"/>
                  <a:pt x="3956324" y="2952365"/>
                </a:cubicBezTo>
                <a:cubicBezTo>
                  <a:pt x="4029871" y="3008289"/>
                  <a:pt x="4121475" y="3074140"/>
                  <a:pt x="4263569" y="3178093"/>
                </a:cubicBezTo>
                <a:cubicBezTo>
                  <a:pt x="4025040" y="3097930"/>
                  <a:pt x="3859055" y="3088545"/>
                  <a:pt x="3701947" y="3036126"/>
                </a:cubicBezTo>
                <a:cubicBezTo>
                  <a:pt x="3544839" y="2983707"/>
                  <a:pt x="3344708" y="2947506"/>
                  <a:pt x="3174022" y="2902676"/>
                </a:cubicBezTo>
                <a:cubicBezTo>
                  <a:pt x="3003336" y="2857846"/>
                  <a:pt x="2709432" y="2779762"/>
                  <a:pt x="2578703" y="2752191"/>
                </a:cubicBezTo>
                <a:cubicBezTo>
                  <a:pt x="2359424" y="2735602"/>
                  <a:pt x="2316404" y="2742496"/>
                  <a:pt x="2091104" y="2752191"/>
                </a:cubicBezTo>
                <a:cubicBezTo>
                  <a:pt x="1865804" y="2761886"/>
                  <a:pt x="1781938" y="2773511"/>
                  <a:pt x="1582305" y="2752191"/>
                </a:cubicBezTo>
                <a:cubicBezTo>
                  <a:pt x="1382672" y="2730871"/>
                  <a:pt x="1201531" y="2750431"/>
                  <a:pt x="1073507" y="2752191"/>
                </a:cubicBezTo>
                <a:cubicBezTo>
                  <a:pt x="945483" y="2753951"/>
                  <a:pt x="710573" y="2759067"/>
                  <a:pt x="458708" y="2752191"/>
                </a:cubicBezTo>
                <a:cubicBezTo>
                  <a:pt x="160101" y="2751511"/>
                  <a:pt x="45175" y="2504851"/>
                  <a:pt x="0" y="2293483"/>
                </a:cubicBezTo>
                <a:cubicBezTo>
                  <a:pt x="1" y="2293485"/>
                  <a:pt x="1" y="2293488"/>
                  <a:pt x="0" y="2293493"/>
                </a:cubicBezTo>
                <a:cubicBezTo>
                  <a:pt x="16082" y="1991496"/>
                  <a:pt x="24867" y="1755159"/>
                  <a:pt x="0" y="1605445"/>
                </a:cubicBezTo>
                <a:lnTo>
                  <a:pt x="0" y="1605445"/>
                </a:lnTo>
                <a:cubicBezTo>
                  <a:pt x="11622" y="1418852"/>
                  <a:pt x="-17363" y="1265751"/>
                  <a:pt x="0" y="1066479"/>
                </a:cubicBezTo>
                <a:cubicBezTo>
                  <a:pt x="17363" y="867207"/>
                  <a:pt x="21834" y="583530"/>
                  <a:pt x="0" y="45870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쓴 이야기를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읽어 봅시다</a:t>
            </a:r>
            <a:r>
              <a:rPr kumimoji="0" lang="en-US" altLang="ko-KR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xmlns="" id="{56B20095-C5B7-4F97-9263-1D1348F91C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01525">
            <a:off x="7477750" y="1728159"/>
            <a:ext cx="3383324" cy="4819376"/>
          </a:xfrm>
          <a:prstGeom prst="rect">
            <a:avLst/>
          </a:prstGeom>
        </p:spPr>
      </p:pic>
      <p:pic>
        <p:nvPicPr>
          <p:cNvPr id="12" name="그림 11" descr="그리기, 음식이(가) 표시된 사진&#10;&#10;자동 생성된 설명">
            <a:extLst>
              <a:ext uri="{FF2B5EF4-FFF2-40B4-BE49-F238E27FC236}">
                <a16:creationId xmlns:a16="http://schemas.microsoft.com/office/drawing/2014/main" xmlns="" id="{95F00A18-72C8-42BF-BE9B-DCB22B923F4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052" y="506797"/>
            <a:ext cx="2243522" cy="725487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3510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32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 읽기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1643415" y="1735078"/>
            <a:ext cx="4587856" cy="2752191"/>
          </a:xfrm>
          <a:custGeom>
            <a:avLst/>
            <a:gdLst>
              <a:gd name="connsiteX0" fmla="*/ 0 w 4587856"/>
              <a:gd name="connsiteY0" fmla="*/ 458708 h 2752191"/>
              <a:gd name="connsiteX1" fmla="*/ 458708 w 4587856"/>
              <a:gd name="connsiteY1" fmla="*/ 0 h 2752191"/>
              <a:gd name="connsiteX2" fmla="*/ 946567 w 4587856"/>
              <a:gd name="connsiteY2" fmla="*/ 0 h 2752191"/>
              <a:gd name="connsiteX3" fmla="*/ 1523128 w 4587856"/>
              <a:gd name="connsiteY3" fmla="*/ 0 h 2752191"/>
              <a:gd name="connsiteX4" fmla="*/ 2121864 w 4587856"/>
              <a:gd name="connsiteY4" fmla="*/ 0 h 2752191"/>
              <a:gd name="connsiteX5" fmla="*/ 2676249 w 4587856"/>
              <a:gd name="connsiteY5" fmla="*/ 0 h 2752191"/>
              <a:gd name="connsiteX6" fmla="*/ 2676249 w 4587856"/>
              <a:gd name="connsiteY6" fmla="*/ 0 h 2752191"/>
              <a:gd name="connsiteX7" fmla="*/ 3215322 w 4587856"/>
              <a:gd name="connsiteY7" fmla="*/ 0 h 2752191"/>
              <a:gd name="connsiteX8" fmla="*/ 3823213 w 4587856"/>
              <a:gd name="connsiteY8" fmla="*/ 0 h 2752191"/>
              <a:gd name="connsiteX9" fmla="*/ 4129148 w 4587856"/>
              <a:gd name="connsiteY9" fmla="*/ 0 h 2752191"/>
              <a:gd name="connsiteX10" fmla="*/ 4587856 w 4587856"/>
              <a:gd name="connsiteY10" fmla="*/ 458708 h 2752191"/>
              <a:gd name="connsiteX11" fmla="*/ 4587856 w 4587856"/>
              <a:gd name="connsiteY11" fmla="*/ 1055011 h 2752191"/>
              <a:gd name="connsiteX12" fmla="*/ 4587856 w 4587856"/>
              <a:gd name="connsiteY12" fmla="*/ 1605445 h 2752191"/>
              <a:gd name="connsiteX13" fmla="*/ 4587856 w 4587856"/>
              <a:gd name="connsiteY13" fmla="*/ 1605445 h 2752191"/>
              <a:gd name="connsiteX14" fmla="*/ 4587856 w 4587856"/>
              <a:gd name="connsiteY14" fmla="*/ 2293493 h 2752191"/>
              <a:gd name="connsiteX15" fmla="*/ 4587856 w 4587856"/>
              <a:gd name="connsiteY15" fmla="*/ 2293483 h 2752191"/>
              <a:gd name="connsiteX16" fmla="*/ 4129148 w 4587856"/>
              <a:gd name="connsiteY16" fmla="*/ 2752191 h 2752191"/>
              <a:gd name="connsiteX17" fmla="*/ 3823213 w 4587856"/>
              <a:gd name="connsiteY17" fmla="*/ 2752191 h 2752191"/>
              <a:gd name="connsiteX18" fmla="*/ 4130047 w 4587856"/>
              <a:gd name="connsiteY18" fmla="*/ 2969401 h 2752191"/>
              <a:gd name="connsiteX19" fmla="*/ 4424849 w 4587856"/>
              <a:gd name="connsiteY19" fmla="*/ 3178093 h 2752191"/>
              <a:gd name="connsiteX20" fmla="*/ 3841982 w 4587856"/>
              <a:gd name="connsiteY20" fmla="*/ 3036126 h 2752191"/>
              <a:gd name="connsiteX21" fmla="*/ 3259116 w 4587856"/>
              <a:gd name="connsiteY21" fmla="*/ 2894158 h 2752191"/>
              <a:gd name="connsiteX22" fmla="*/ 2676249 w 4587856"/>
              <a:gd name="connsiteY22" fmla="*/ 2752191 h 2752191"/>
              <a:gd name="connsiteX23" fmla="*/ 2166215 w 4587856"/>
              <a:gd name="connsiteY23" fmla="*/ 2752191 h 2752191"/>
              <a:gd name="connsiteX24" fmla="*/ 1589654 w 4587856"/>
              <a:gd name="connsiteY24" fmla="*/ 2752191 h 2752191"/>
              <a:gd name="connsiteX25" fmla="*/ 990918 w 4587856"/>
              <a:gd name="connsiteY25" fmla="*/ 2752191 h 2752191"/>
              <a:gd name="connsiteX26" fmla="*/ 458708 w 4587856"/>
              <a:gd name="connsiteY26" fmla="*/ 2752191 h 2752191"/>
              <a:gd name="connsiteX27" fmla="*/ 0 w 4587856"/>
              <a:gd name="connsiteY27" fmla="*/ 2293483 h 2752191"/>
              <a:gd name="connsiteX28" fmla="*/ 0 w 4587856"/>
              <a:gd name="connsiteY28" fmla="*/ 2293493 h 2752191"/>
              <a:gd name="connsiteX29" fmla="*/ 0 w 4587856"/>
              <a:gd name="connsiteY29" fmla="*/ 1605445 h 2752191"/>
              <a:gd name="connsiteX30" fmla="*/ 0 w 4587856"/>
              <a:gd name="connsiteY30" fmla="*/ 1605445 h 2752191"/>
              <a:gd name="connsiteX31" fmla="*/ 0 w 4587856"/>
              <a:gd name="connsiteY31" fmla="*/ 1055011 h 2752191"/>
              <a:gd name="connsiteX32" fmla="*/ 0 w 4587856"/>
              <a:gd name="connsiteY32" fmla="*/ 458708 h 275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4587856" h="2752191" fill="none" extrusionOk="0">
                <a:moveTo>
                  <a:pt x="0" y="458708"/>
                </a:moveTo>
                <a:cubicBezTo>
                  <a:pt x="-21369" y="205154"/>
                  <a:pt x="189346" y="10838"/>
                  <a:pt x="458708" y="0"/>
                </a:cubicBezTo>
                <a:cubicBezTo>
                  <a:pt x="649645" y="2703"/>
                  <a:pt x="844747" y="23132"/>
                  <a:pt x="946567" y="0"/>
                </a:cubicBezTo>
                <a:cubicBezTo>
                  <a:pt x="1048387" y="-23132"/>
                  <a:pt x="1400297" y="28366"/>
                  <a:pt x="1523128" y="0"/>
                </a:cubicBezTo>
                <a:cubicBezTo>
                  <a:pt x="1645959" y="-28366"/>
                  <a:pt x="1883443" y="-19098"/>
                  <a:pt x="2121864" y="0"/>
                </a:cubicBezTo>
                <a:cubicBezTo>
                  <a:pt x="2360285" y="19098"/>
                  <a:pt x="2496962" y="-101"/>
                  <a:pt x="2676249" y="0"/>
                </a:cubicBezTo>
                <a:lnTo>
                  <a:pt x="2676249" y="0"/>
                </a:lnTo>
                <a:cubicBezTo>
                  <a:pt x="2889920" y="15826"/>
                  <a:pt x="3055450" y="5762"/>
                  <a:pt x="3215322" y="0"/>
                </a:cubicBezTo>
                <a:cubicBezTo>
                  <a:pt x="3375194" y="-5762"/>
                  <a:pt x="3595869" y="-21434"/>
                  <a:pt x="3823213" y="0"/>
                </a:cubicBezTo>
                <a:cubicBezTo>
                  <a:pt x="3898573" y="10622"/>
                  <a:pt x="4038450" y="6157"/>
                  <a:pt x="4129148" y="0"/>
                </a:cubicBezTo>
                <a:cubicBezTo>
                  <a:pt x="4389704" y="-22974"/>
                  <a:pt x="4575133" y="180261"/>
                  <a:pt x="4587856" y="458708"/>
                </a:cubicBezTo>
                <a:cubicBezTo>
                  <a:pt x="4608718" y="679046"/>
                  <a:pt x="4579970" y="856150"/>
                  <a:pt x="4587856" y="1055011"/>
                </a:cubicBezTo>
                <a:cubicBezTo>
                  <a:pt x="4595742" y="1253872"/>
                  <a:pt x="4594753" y="1465733"/>
                  <a:pt x="4587856" y="1605445"/>
                </a:cubicBezTo>
                <a:lnTo>
                  <a:pt x="4587856" y="1605445"/>
                </a:lnTo>
                <a:cubicBezTo>
                  <a:pt x="4607925" y="1947597"/>
                  <a:pt x="4566737" y="1993009"/>
                  <a:pt x="4587856" y="2293493"/>
                </a:cubicBezTo>
                <a:cubicBezTo>
                  <a:pt x="4587856" y="2293489"/>
                  <a:pt x="4587856" y="2293487"/>
                  <a:pt x="4587856" y="2293483"/>
                </a:cubicBezTo>
                <a:cubicBezTo>
                  <a:pt x="4632889" y="2548985"/>
                  <a:pt x="4411598" y="2761593"/>
                  <a:pt x="4129148" y="2752191"/>
                </a:cubicBezTo>
                <a:cubicBezTo>
                  <a:pt x="4045142" y="2747734"/>
                  <a:pt x="3941821" y="2754574"/>
                  <a:pt x="3823213" y="2752191"/>
                </a:cubicBezTo>
                <a:cubicBezTo>
                  <a:pt x="3958100" y="2853272"/>
                  <a:pt x="4017774" y="2868369"/>
                  <a:pt x="4130047" y="2969401"/>
                </a:cubicBezTo>
                <a:cubicBezTo>
                  <a:pt x="4242320" y="3070432"/>
                  <a:pt x="4339980" y="3134714"/>
                  <a:pt x="4424849" y="3178093"/>
                </a:cubicBezTo>
                <a:cubicBezTo>
                  <a:pt x="4140758" y="3099541"/>
                  <a:pt x="4086964" y="3108862"/>
                  <a:pt x="3841982" y="3036126"/>
                </a:cubicBezTo>
                <a:cubicBezTo>
                  <a:pt x="3597000" y="2963389"/>
                  <a:pt x="3411835" y="2924029"/>
                  <a:pt x="3259116" y="2894158"/>
                </a:cubicBezTo>
                <a:cubicBezTo>
                  <a:pt x="3106397" y="2864288"/>
                  <a:pt x="2824098" y="2783335"/>
                  <a:pt x="2676249" y="2752191"/>
                </a:cubicBezTo>
                <a:cubicBezTo>
                  <a:pt x="2507201" y="2772654"/>
                  <a:pt x="2413505" y="2754204"/>
                  <a:pt x="2166215" y="2752191"/>
                </a:cubicBezTo>
                <a:cubicBezTo>
                  <a:pt x="1918925" y="2750178"/>
                  <a:pt x="1705053" y="2780680"/>
                  <a:pt x="1589654" y="2752191"/>
                </a:cubicBezTo>
                <a:cubicBezTo>
                  <a:pt x="1474255" y="2723702"/>
                  <a:pt x="1217930" y="2746405"/>
                  <a:pt x="990918" y="2752191"/>
                </a:cubicBezTo>
                <a:cubicBezTo>
                  <a:pt x="763906" y="2757977"/>
                  <a:pt x="675730" y="2738929"/>
                  <a:pt x="458708" y="2752191"/>
                </a:cubicBezTo>
                <a:cubicBezTo>
                  <a:pt x="205629" y="2745760"/>
                  <a:pt x="-5141" y="2570785"/>
                  <a:pt x="0" y="2293483"/>
                </a:cubicBezTo>
                <a:cubicBezTo>
                  <a:pt x="1" y="2293485"/>
                  <a:pt x="1" y="2293490"/>
                  <a:pt x="0" y="2293493"/>
                </a:cubicBezTo>
                <a:cubicBezTo>
                  <a:pt x="17796" y="2147295"/>
                  <a:pt x="7515" y="1818885"/>
                  <a:pt x="0" y="1605445"/>
                </a:cubicBezTo>
                <a:lnTo>
                  <a:pt x="0" y="1605445"/>
                </a:lnTo>
                <a:cubicBezTo>
                  <a:pt x="-13225" y="1438951"/>
                  <a:pt x="26891" y="1182945"/>
                  <a:pt x="0" y="1055011"/>
                </a:cubicBezTo>
                <a:cubicBezTo>
                  <a:pt x="-26891" y="927077"/>
                  <a:pt x="8958" y="725533"/>
                  <a:pt x="0" y="458708"/>
                </a:cubicBezTo>
                <a:close/>
              </a:path>
              <a:path w="4587856" h="2752191" stroke="0" extrusionOk="0">
                <a:moveTo>
                  <a:pt x="0" y="458708"/>
                </a:moveTo>
                <a:cubicBezTo>
                  <a:pt x="30897" y="245329"/>
                  <a:pt x="222774" y="-7302"/>
                  <a:pt x="458708" y="0"/>
                </a:cubicBezTo>
                <a:cubicBezTo>
                  <a:pt x="607050" y="9434"/>
                  <a:pt x="859669" y="23996"/>
                  <a:pt x="968742" y="0"/>
                </a:cubicBezTo>
                <a:cubicBezTo>
                  <a:pt x="1077815" y="-23996"/>
                  <a:pt x="1244199" y="-19689"/>
                  <a:pt x="1500952" y="0"/>
                </a:cubicBezTo>
                <a:cubicBezTo>
                  <a:pt x="1757705" y="19689"/>
                  <a:pt x="1874428" y="6222"/>
                  <a:pt x="2055338" y="0"/>
                </a:cubicBezTo>
                <a:cubicBezTo>
                  <a:pt x="2236248" y="-6222"/>
                  <a:pt x="2503300" y="1975"/>
                  <a:pt x="2676249" y="0"/>
                </a:cubicBezTo>
                <a:lnTo>
                  <a:pt x="2676249" y="0"/>
                </a:lnTo>
                <a:cubicBezTo>
                  <a:pt x="2848342" y="11802"/>
                  <a:pt x="3020351" y="19033"/>
                  <a:pt x="3238261" y="0"/>
                </a:cubicBezTo>
                <a:cubicBezTo>
                  <a:pt x="3456171" y="-19033"/>
                  <a:pt x="3660487" y="3425"/>
                  <a:pt x="3823213" y="0"/>
                </a:cubicBezTo>
                <a:cubicBezTo>
                  <a:pt x="3973677" y="-7609"/>
                  <a:pt x="4031255" y="4692"/>
                  <a:pt x="4129148" y="0"/>
                </a:cubicBezTo>
                <a:cubicBezTo>
                  <a:pt x="4376110" y="4004"/>
                  <a:pt x="4578514" y="196931"/>
                  <a:pt x="4587856" y="458708"/>
                </a:cubicBezTo>
                <a:cubicBezTo>
                  <a:pt x="4589709" y="697222"/>
                  <a:pt x="4569128" y="752853"/>
                  <a:pt x="4587856" y="1032077"/>
                </a:cubicBezTo>
                <a:cubicBezTo>
                  <a:pt x="4606584" y="1311301"/>
                  <a:pt x="4581189" y="1335852"/>
                  <a:pt x="4587856" y="1605445"/>
                </a:cubicBezTo>
                <a:lnTo>
                  <a:pt x="4587856" y="1605445"/>
                </a:lnTo>
                <a:cubicBezTo>
                  <a:pt x="4559880" y="1825055"/>
                  <a:pt x="4567328" y="2089978"/>
                  <a:pt x="4587856" y="2293493"/>
                </a:cubicBezTo>
                <a:cubicBezTo>
                  <a:pt x="4587856" y="2293491"/>
                  <a:pt x="4587856" y="2293487"/>
                  <a:pt x="4587856" y="2293483"/>
                </a:cubicBezTo>
                <a:cubicBezTo>
                  <a:pt x="4561249" y="2584253"/>
                  <a:pt x="4369140" y="2695302"/>
                  <a:pt x="4129148" y="2752191"/>
                </a:cubicBezTo>
                <a:cubicBezTo>
                  <a:pt x="4020313" y="2752843"/>
                  <a:pt x="3923054" y="2744355"/>
                  <a:pt x="3823213" y="2752191"/>
                </a:cubicBezTo>
                <a:cubicBezTo>
                  <a:pt x="3890336" y="2805885"/>
                  <a:pt x="3996542" y="2859371"/>
                  <a:pt x="4105982" y="2952365"/>
                </a:cubicBezTo>
                <a:cubicBezTo>
                  <a:pt x="4215422" y="3045359"/>
                  <a:pt x="4265678" y="3082620"/>
                  <a:pt x="4424849" y="3178093"/>
                </a:cubicBezTo>
                <a:cubicBezTo>
                  <a:pt x="4216953" y="3125631"/>
                  <a:pt x="4131413" y="3101790"/>
                  <a:pt x="3841982" y="3036126"/>
                </a:cubicBezTo>
                <a:cubicBezTo>
                  <a:pt x="3552551" y="2970461"/>
                  <a:pt x="3559084" y="2994127"/>
                  <a:pt x="3294088" y="2902676"/>
                </a:cubicBezTo>
                <a:cubicBezTo>
                  <a:pt x="3029092" y="2811225"/>
                  <a:pt x="2938849" y="2836897"/>
                  <a:pt x="2676249" y="2752191"/>
                </a:cubicBezTo>
                <a:cubicBezTo>
                  <a:pt x="2445470" y="2758176"/>
                  <a:pt x="2331207" y="2751107"/>
                  <a:pt x="2166215" y="2752191"/>
                </a:cubicBezTo>
                <a:cubicBezTo>
                  <a:pt x="2001223" y="2753275"/>
                  <a:pt x="1852449" y="2725845"/>
                  <a:pt x="1634005" y="2752191"/>
                </a:cubicBezTo>
                <a:cubicBezTo>
                  <a:pt x="1415561" y="2778538"/>
                  <a:pt x="1258045" y="2764885"/>
                  <a:pt x="1101795" y="2752191"/>
                </a:cubicBezTo>
                <a:cubicBezTo>
                  <a:pt x="945545" y="2739498"/>
                  <a:pt x="735072" y="2763366"/>
                  <a:pt x="458708" y="2752191"/>
                </a:cubicBezTo>
                <a:cubicBezTo>
                  <a:pt x="160101" y="2751511"/>
                  <a:pt x="45175" y="2504851"/>
                  <a:pt x="0" y="2293483"/>
                </a:cubicBezTo>
                <a:cubicBezTo>
                  <a:pt x="1" y="2293485"/>
                  <a:pt x="1" y="2293488"/>
                  <a:pt x="0" y="2293493"/>
                </a:cubicBezTo>
                <a:cubicBezTo>
                  <a:pt x="16082" y="1991496"/>
                  <a:pt x="24867" y="1755159"/>
                  <a:pt x="0" y="1605445"/>
                </a:cubicBezTo>
                <a:lnTo>
                  <a:pt x="0" y="1605445"/>
                </a:lnTo>
                <a:cubicBezTo>
                  <a:pt x="11622" y="1418852"/>
                  <a:pt x="-17363" y="1265751"/>
                  <a:pt x="0" y="1066479"/>
                </a:cubicBezTo>
                <a:cubicBezTo>
                  <a:pt x="17363" y="867207"/>
                  <a:pt x="21834" y="583530"/>
                  <a:pt x="0" y="458708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친구들이 상상해서 쓴 </a:t>
            </a:r>
            <a:endParaRPr kumimoji="0" lang="en-US" altLang="ko-KR" sz="31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이야기 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중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쓴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이야기와 </a:t>
            </a:r>
            <a:r>
              <a:rPr kumimoji="0" lang="ko-KR" altLang="en-US" sz="3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비슷한 점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과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다른 점</a:t>
            </a: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을 이야기해</a:t>
            </a:r>
            <a:endParaRPr lang="en-US" altLang="ko-KR" sz="31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봅시다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3601" y="3310583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31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289F0D36-CF46-4FBE-A803-AEE4D2E8E7F9}"/>
              </a:ext>
            </a:extLst>
          </p:cNvPr>
          <p:cNvSpPr/>
          <p:nvPr/>
        </p:nvSpPr>
        <p:spPr>
          <a:xfrm>
            <a:off x="292975" y="2588108"/>
            <a:ext cx="4267200" cy="1083855"/>
          </a:xfrm>
          <a:custGeom>
            <a:avLst/>
            <a:gdLst>
              <a:gd name="connsiteX0" fmla="*/ 0 w 4267200"/>
              <a:gd name="connsiteY0" fmla="*/ 0 h 1083855"/>
              <a:gd name="connsiteX1" fmla="*/ 694944 w 4267200"/>
              <a:gd name="connsiteY1" fmla="*/ 0 h 1083855"/>
              <a:gd name="connsiteX2" fmla="*/ 1219200 w 4267200"/>
              <a:gd name="connsiteY2" fmla="*/ 0 h 1083855"/>
              <a:gd name="connsiteX3" fmla="*/ 1786128 w 4267200"/>
              <a:gd name="connsiteY3" fmla="*/ 0 h 1083855"/>
              <a:gd name="connsiteX4" fmla="*/ 2353056 w 4267200"/>
              <a:gd name="connsiteY4" fmla="*/ 0 h 1083855"/>
              <a:gd name="connsiteX5" fmla="*/ 2877312 w 4267200"/>
              <a:gd name="connsiteY5" fmla="*/ 0 h 1083855"/>
              <a:gd name="connsiteX6" fmla="*/ 3529584 w 4267200"/>
              <a:gd name="connsiteY6" fmla="*/ 0 h 1083855"/>
              <a:gd name="connsiteX7" fmla="*/ 4267200 w 4267200"/>
              <a:gd name="connsiteY7" fmla="*/ 0 h 1083855"/>
              <a:gd name="connsiteX8" fmla="*/ 4267200 w 4267200"/>
              <a:gd name="connsiteY8" fmla="*/ 531089 h 1083855"/>
              <a:gd name="connsiteX9" fmla="*/ 4267200 w 4267200"/>
              <a:gd name="connsiteY9" fmla="*/ 1083855 h 1083855"/>
              <a:gd name="connsiteX10" fmla="*/ 3657600 w 4267200"/>
              <a:gd name="connsiteY10" fmla="*/ 1083855 h 1083855"/>
              <a:gd name="connsiteX11" fmla="*/ 3005328 w 4267200"/>
              <a:gd name="connsiteY11" fmla="*/ 1083855 h 1083855"/>
              <a:gd name="connsiteX12" fmla="*/ 2310384 w 4267200"/>
              <a:gd name="connsiteY12" fmla="*/ 1083855 h 1083855"/>
              <a:gd name="connsiteX13" fmla="*/ 1700784 w 4267200"/>
              <a:gd name="connsiteY13" fmla="*/ 1083855 h 1083855"/>
              <a:gd name="connsiteX14" fmla="*/ 1091184 w 4267200"/>
              <a:gd name="connsiteY14" fmla="*/ 1083855 h 1083855"/>
              <a:gd name="connsiteX15" fmla="*/ 0 w 4267200"/>
              <a:gd name="connsiteY15" fmla="*/ 1083855 h 1083855"/>
              <a:gd name="connsiteX16" fmla="*/ 0 w 4267200"/>
              <a:gd name="connsiteY16" fmla="*/ 552766 h 1083855"/>
              <a:gd name="connsiteX17" fmla="*/ 0 w 4267200"/>
              <a:gd name="connsiteY17" fmla="*/ 0 h 108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67200" h="1083855" fill="none" extrusionOk="0">
                <a:moveTo>
                  <a:pt x="0" y="0"/>
                </a:moveTo>
                <a:cubicBezTo>
                  <a:pt x="297108" y="-24682"/>
                  <a:pt x="499391" y="-32741"/>
                  <a:pt x="694944" y="0"/>
                </a:cubicBezTo>
                <a:cubicBezTo>
                  <a:pt x="890497" y="32741"/>
                  <a:pt x="1068211" y="-19994"/>
                  <a:pt x="1219200" y="0"/>
                </a:cubicBezTo>
                <a:cubicBezTo>
                  <a:pt x="1370189" y="19994"/>
                  <a:pt x="1568291" y="13753"/>
                  <a:pt x="1786128" y="0"/>
                </a:cubicBezTo>
                <a:cubicBezTo>
                  <a:pt x="2003965" y="-13753"/>
                  <a:pt x="2088318" y="21287"/>
                  <a:pt x="2353056" y="0"/>
                </a:cubicBezTo>
                <a:cubicBezTo>
                  <a:pt x="2617794" y="-21287"/>
                  <a:pt x="2753184" y="-9876"/>
                  <a:pt x="2877312" y="0"/>
                </a:cubicBezTo>
                <a:cubicBezTo>
                  <a:pt x="3001440" y="9876"/>
                  <a:pt x="3342766" y="-18087"/>
                  <a:pt x="3529584" y="0"/>
                </a:cubicBezTo>
                <a:cubicBezTo>
                  <a:pt x="3716402" y="18087"/>
                  <a:pt x="4077398" y="-980"/>
                  <a:pt x="4267200" y="0"/>
                </a:cubicBezTo>
                <a:cubicBezTo>
                  <a:pt x="4262550" y="166499"/>
                  <a:pt x="4261040" y="370525"/>
                  <a:pt x="4267200" y="531089"/>
                </a:cubicBezTo>
                <a:cubicBezTo>
                  <a:pt x="4273360" y="691653"/>
                  <a:pt x="4266276" y="885057"/>
                  <a:pt x="4267200" y="1083855"/>
                </a:cubicBezTo>
                <a:cubicBezTo>
                  <a:pt x="4093589" y="1056940"/>
                  <a:pt x="3931067" y="1098522"/>
                  <a:pt x="3657600" y="1083855"/>
                </a:cubicBezTo>
                <a:cubicBezTo>
                  <a:pt x="3384133" y="1069188"/>
                  <a:pt x="3282317" y="1111077"/>
                  <a:pt x="3005328" y="1083855"/>
                </a:cubicBezTo>
                <a:cubicBezTo>
                  <a:pt x="2728339" y="1056633"/>
                  <a:pt x="2526508" y="1070317"/>
                  <a:pt x="2310384" y="1083855"/>
                </a:cubicBezTo>
                <a:cubicBezTo>
                  <a:pt x="2094260" y="1097393"/>
                  <a:pt x="1987637" y="1079050"/>
                  <a:pt x="1700784" y="1083855"/>
                </a:cubicBezTo>
                <a:cubicBezTo>
                  <a:pt x="1413931" y="1088660"/>
                  <a:pt x="1233513" y="1070728"/>
                  <a:pt x="1091184" y="1083855"/>
                </a:cubicBezTo>
                <a:cubicBezTo>
                  <a:pt x="948855" y="1096982"/>
                  <a:pt x="490760" y="1097798"/>
                  <a:pt x="0" y="1083855"/>
                </a:cubicBezTo>
                <a:cubicBezTo>
                  <a:pt x="-25569" y="945109"/>
                  <a:pt x="-13751" y="706943"/>
                  <a:pt x="0" y="552766"/>
                </a:cubicBezTo>
                <a:cubicBezTo>
                  <a:pt x="13751" y="398589"/>
                  <a:pt x="-5091" y="193926"/>
                  <a:pt x="0" y="0"/>
                </a:cubicBezTo>
                <a:close/>
              </a:path>
              <a:path w="4267200" h="1083855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87850" y="111995"/>
                  <a:pt x="4282463" y="398356"/>
                  <a:pt x="4267200" y="541928"/>
                </a:cubicBezTo>
                <a:cubicBezTo>
                  <a:pt x="4251937" y="685500"/>
                  <a:pt x="4286696" y="883399"/>
                  <a:pt x="4267200" y="1083855"/>
                </a:cubicBezTo>
                <a:cubicBezTo>
                  <a:pt x="4091349" y="1091609"/>
                  <a:pt x="3810905" y="1060196"/>
                  <a:pt x="3614928" y="1083855"/>
                </a:cubicBezTo>
                <a:cubicBezTo>
                  <a:pt x="3418951" y="1107514"/>
                  <a:pt x="3343137" y="1107720"/>
                  <a:pt x="3133344" y="1083855"/>
                </a:cubicBezTo>
                <a:cubicBezTo>
                  <a:pt x="2923551" y="1059990"/>
                  <a:pt x="2842306" y="1088346"/>
                  <a:pt x="2566416" y="1083855"/>
                </a:cubicBezTo>
                <a:cubicBezTo>
                  <a:pt x="2290526" y="1079364"/>
                  <a:pt x="2134186" y="1097290"/>
                  <a:pt x="1956816" y="1083855"/>
                </a:cubicBezTo>
                <a:cubicBezTo>
                  <a:pt x="1779446" y="1070420"/>
                  <a:pt x="1440375" y="1095995"/>
                  <a:pt x="1261872" y="1083855"/>
                </a:cubicBezTo>
                <a:cubicBezTo>
                  <a:pt x="1083369" y="1071715"/>
                  <a:pt x="762018" y="1063341"/>
                  <a:pt x="566928" y="1083855"/>
                </a:cubicBezTo>
                <a:cubicBezTo>
                  <a:pt x="371838" y="1104369"/>
                  <a:pt x="140704" y="1086400"/>
                  <a:pt x="0" y="1083855"/>
                </a:cubicBezTo>
                <a:cubicBezTo>
                  <a:pt x="23166" y="879800"/>
                  <a:pt x="9763" y="789725"/>
                  <a:pt x="0" y="552766"/>
                </a:cubicBezTo>
                <a:cubicBezTo>
                  <a:pt x="-9763" y="315807"/>
                  <a:pt x="-14145" y="21449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경험을 떠올리며 이야기 읽기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이야기 상상하기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 읽기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F22D8071-2103-4B6A-9776-90196A85F907}"/>
              </a:ext>
            </a:extLst>
          </p:cNvPr>
          <p:cNvGrpSpPr/>
          <p:nvPr/>
        </p:nvGrpSpPr>
        <p:grpSpPr>
          <a:xfrm>
            <a:off x="-624593" y="1811332"/>
            <a:ext cx="6096000" cy="658915"/>
            <a:chOff x="-239678" y="1712875"/>
            <a:chExt cx="6096000" cy="658915"/>
          </a:xfrm>
        </p:grpSpPr>
        <p:sp>
          <p:nvSpPr>
            <p:cNvPr id="26" name="사각형: 둥근 대각선 방향 모서리 25">
              <a:extLst>
                <a:ext uri="{FF2B5EF4-FFF2-40B4-BE49-F238E27FC236}">
                  <a16:creationId xmlns:a16="http://schemas.microsoft.com/office/drawing/2014/main" xmlns="" id="{0F6CDB10-0D80-439B-B64C-627240EAC63E}"/>
                </a:ext>
              </a:extLst>
            </p:cNvPr>
            <p:cNvSpPr/>
            <p:nvPr/>
          </p:nvSpPr>
          <p:spPr>
            <a:xfrm>
              <a:off x="659843" y="1712875"/>
              <a:ext cx="4267199" cy="658915"/>
            </a:xfrm>
            <a:custGeom>
              <a:avLst/>
              <a:gdLst>
                <a:gd name="connsiteX0" fmla="*/ 109821 w 4267199"/>
                <a:gd name="connsiteY0" fmla="*/ 0 h 658915"/>
                <a:gd name="connsiteX1" fmla="*/ 844291 w 4267199"/>
                <a:gd name="connsiteY1" fmla="*/ 0 h 658915"/>
                <a:gd name="connsiteX2" fmla="*/ 1620335 w 4267199"/>
                <a:gd name="connsiteY2" fmla="*/ 0 h 658915"/>
                <a:gd name="connsiteX3" fmla="*/ 2354805 w 4267199"/>
                <a:gd name="connsiteY3" fmla="*/ 0 h 658915"/>
                <a:gd name="connsiteX4" fmla="*/ 2922980 w 4267199"/>
                <a:gd name="connsiteY4" fmla="*/ 0 h 658915"/>
                <a:gd name="connsiteX5" fmla="*/ 3574303 w 4267199"/>
                <a:gd name="connsiteY5" fmla="*/ 0 h 658915"/>
                <a:gd name="connsiteX6" fmla="*/ 4267199 w 4267199"/>
                <a:gd name="connsiteY6" fmla="*/ 0 h 658915"/>
                <a:gd name="connsiteX7" fmla="*/ 4267199 w 4267199"/>
                <a:gd name="connsiteY7" fmla="*/ 0 h 658915"/>
                <a:gd name="connsiteX8" fmla="*/ 4267199 w 4267199"/>
                <a:gd name="connsiteY8" fmla="*/ 549094 h 658915"/>
                <a:gd name="connsiteX9" fmla="*/ 4157378 w 4267199"/>
                <a:gd name="connsiteY9" fmla="*/ 658915 h 658915"/>
                <a:gd name="connsiteX10" fmla="*/ 3422908 w 4267199"/>
                <a:gd name="connsiteY10" fmla="*/ 658915 h 658915"/>
                <a:gd name="connsiteX11" fmla="*/ 2854733 w 4267199"/>
                <a:gd name="connsiteY11" fmla="*/ 658915 h 658915"/>
                <a:gd name="connsiteX12" fmla="*/ 2120263 w 4267199"/>
                <a:gd name="connsiteY12" fmla="*/ 658915 h 658915"/>
                <a:gd name="connsiteX13" fmla="*/ 1468940 w 4267199"/>
                <a:gd name="connsiteY13" fmla="*/ 658915 h 658915"/>
                <a:gd name="connsiteX14" fmla="*/ 817618 w 4267199"/>
                <a:gd name="connsiteY14" fmla="*/ 658915 h 658915"/>
                <a:gd name="connsiteX15" fmla="*/ 0 w 4267199"/>
                <a:gd name="connsiteY15" fmla="*/ 658915 h 658915"/>
                <a:gd name="connsiteX16" fmla="*/ 0 w 4267199"/>
                <a:gd name="connsiteY16" fmla="*/ 658915 h 658915"/>
                <a:gd name="connsiteX17" fmla="*/ 0 w 4267199"/>
                <a:gd name="connsiteY17" fmla="*/ 109821 h 658915"/>
                <a:gd name="connsiteX18" fmla="*/ 109821 w 4267199"/>
                <a:gd name="connsiteY18" fmla="*/ 0 h 65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67199" h="658915" fill="none" extrusionOk="0">
                  <a:moveTo>
                    <a:pt x="109821" y="0"/>
                  </a:moveTo>
                  <a:cubicBezTo>
                    <a:pt x="370642" y="-27239"/>
                    <a:pt x="555189" y="31274"/>
                    <a:pt x="844291" y="0"/>
                  </a:cubicBezTo>
                  <a:cubicBezTo>
                    <a:pt x="1133393" y="-31274"/>
                    <a:pt x="1458818" y="-20128"/>
                    <a:pt x="1620335" y="0"/>
                  </a:cubicBezTo>
                  <a:cubicBezTo>
                    <a:pt x="1781852" y="20128"/>
                    <a:pt x="2152047" y="24907"/>
                    <a:pt x="2354805" y="0"/>
                  </a:cubicBezTo>
                  <a:cubicBezTo>
                    <a:pt x="2557563" y="-24907"/>
                    <a:pt x="2685637" y="5151"/>
                    <a:pt x="2922980" y="0"/>
                  </a:cubicBezTo>
                  <a:cubicBezTo>
                    <a:pt x="3160324" y="-5151"/>
                    <a:pt x="3405586" y="-12116"/>
                    <a:pt x="3574303" y="0"/>
                  </a:cubicBezTo>
                  <a:cubicBezTo>
                    <a:pt x="3743020" y="12116"/>
                    <a:pt x="4059904" y="29885"/>
                    <a:pt x="4267199" y="0"/>
                  </a:cubicBezTo>
                  <a:lnTo>
                    <a:pt x="4267199" y="0"/>
                  </a:lnTo>
                  <a:cubicBezTo>
                    <a:pt x="4288130" y="261629"/>
                    <a:pt x="4261540" y="290492"/>
                    <a:pt x="4267199" y="549094"/>
                  </a:cubicBezTo>
                  <a:cubicBezTo>
                    <a:pt x="4270859" y="608767"/>
                    <a:pt x="4215992" y="658084"/>
                    <a:pt x="4157378" y="658915"/>
                  </a:cubicBezTo>
                  <a:cubicBezTo>
                    <a:pt x="3817415" y="639874"/>
                    <a:pt x="3631516" y="649865"/>
                    <a:pt x="3422908" y="658915"/>
                  </a:cubicBezTo>
                  <a:cubicBezTo>
                    <a:pt x="3214300" y="667966"/>
                    <a:pt x="2997578" y="668948"/>
                    <a:pt x="2854733" y="658915"/>
                  </a:cubicBezTo>
                  <a:cubicBezTo>
                    <a:pt x="2711889" y="648882"/>
                    <a:pt x="2470555" y="677928"/>
                    <a:pt x="2120263" y="658915"/>
                  </a:cubicBezTo>
                  <a:cubicBezTo>
                    <a:pt x="1769971" y="639903"/>
                    <a:pt x="1607108" y="637483"/>
                    <a:pt x="1468940" y="658915"/>
                  </a:cubicBezTo>
                  <a:cubicBezTo>
                    <a:pt x="1330772" y="680347"/>
                    <a:pt x="1049754" y="649418"/>
                    <a:pt x="817618" y="658915"/>
                  </a:cubicBezTo>
                  <a:cubicBezTo>
                    <a:pt x="585482" y="668412"/>
                    <a:pt x="230067" y="665881"/>
                    <a:pt x="0" y="658915"/>
                  </a:cubicBezTo>
                  <a:lnTo>
                    <a:pt x="0" y="658915"/>
                  </a:lnTo>
                  <a:cubicBezTo>
                    <a:pt x="21030" y="469283"/>
                    <a:pt x="-18993" y="244521"/>
                    <a:pt x="0" y="109821"/>
                  </a:cubicBezTo>
                  <a:cubicBezTo>
                    <a:pt x="2416" y="54743"/>
                    <a:pt x="40961" y="11661"/>
                    <a:pt x="109821" y="0"/>
                  </a:cubicBezTo>
                  <a:close/>
                </a:path>
                <a:path w="4267199" h="658915" stroke="0" extrusionOk="0">
                  <a:moveTo>
                    <a:pt x="109821" y="0"/>
                  </a:moveTo>
                  <a:cubicBezTo>
                    <a:pt x="224475" y="15071"/>
                    <a:pt x="519619" y="-15220"/>
                    <a:pt x="677996" y="0"/>
                  </a:cubicBezTo>
                  <a:cubicBezTo>
                    <a:pt x="836374" y="15220"/>
                    <a:pt x="1147087" y="-17799"/>
                    <a:pt x="1454040" y="0"/>
                  </a:cubicBezTo>
                  <a:cubicBezTo>
                    <a:pt x="1760993" y="17799"/>
                    <a:pt x="1892493" y="5508"/>
                    <a:pt x="2105362" y="0"/>
                  </a:cubicBezTo>
                  <a:cubicBezTo>
                    <a:pt x="2318231" y="-5508"/>
                    <a:pt x="2467032" y="-29145"/>
                    <a:pt x="2756685" y="0"/>
                  </a:cubicBezTo>
                  <a:cubicBezTo>
                    <a:pt x="3046338" y="29145"/>
                    <a:pt x="3142836" y="-20781"/>
                    <a:pt x="3366434" y="0"/>
                  </a:cubicBezTo>
                  <a:cubicBezTo>
                    <a:pt x="3590032" y="20781"/>
                    <a:pt x="3955480" y="31465"/>
                    <a:pt x="4267199" y="0"/>
                  </a:cubicBezTo>
                  <a:lnTo>
                    <a:pt x="4267199" y="0"/>
                  </a:lnTo>
                  <a:cubicBezTo>
                    <a:pt x="4255796" y="184445"/>
                    <a:pt x="4255504" y="331854"/>
                    <a:pt x="4267199" y="549094"/>
                  </a:cubicBezTo>
                  <a:cubicBezTo>
                    <a:pt x="4257817" y="604838"/>
                    <a:pt x="4225280" y="667880"/>
                    <a:pt x="4157378" y="658915"/>
                  </a:cubicBezTo>
                  <a:cubicBezTo>
                    <a:pt x="4013664" y="680781"/>
                    <a:pt x="3769885" y="667588"/>
                    <a:pt x="3464482" y="658915"/>
                  </a:cubicBezTo>
                  <a:cubicBezTo>
                    <a:pt x="3159079" y="650242"/>
                    <a:pt x="3180219" y="677021"/>
                    <a:pt x="2896307" y="658915"/>
                  </a:cubicBezTo>
                  <a:cubicBezTo>
                    <a:pt x="2612396" y="640809"/>
                    <a:pt x="2602465" y="668945"/>
                    <a:pt x="2328132" y="658915"/>
                  </a:cubicBezTo>
                  <a:cubicBezTo>
                    <a:pt x="2053800" y="648885"/>
                    <a:pt x="1808687" y="636779"/>
                    <a:pt x="1676809" y="658915"/>
                  </a:cubicBezTo>
                  <a:cubicBezTo>
                    <a:pt x="1544931" y="681051"/>
                    <a:pt x="1220618" y="680628"/>
                    <a:pt x="942339" y="658915"/>
                  </a:cubicBezTo>
                  <a:cubicBezTo>
                    <a:pt x="664060" y="637203"/>
                    <a:pt x="413967" y="612464"/>
                    <a:pt x="0" y="658915"/>
                  </a:cubicBezTo>
                  <a:lnTo>
                    <a:pt x="0" y="658915"/>
                  </a:lnTo>
                  <a:cubicBezTo>
                    <a:pt x="-24791" y="458870"/>
                    <a:pt x="4376" y="259662"/>
                    <a:pt x="0" y="109821"/>
                  </a:cubicBezTo>
                  <a:cubicBezTo>
                    <a:pt x="6737" y="53761"/>
                    <a:pt x="45500" y="8277"/>
                    <a:pt x="109821" y="0"/>
                  </a:cubicBezTo>
                  <a:close/>
                </a:path>
              </a:pathLst>
            </a:custGeom>
            <a:pattFill prst="lgGrid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19050">
              <a:solidFill>
                <a:srgbClr val="DC5A3C"/>
              </a:solidFill>
              <a:extLst>
                <a:ext uri="{C807C97D-BFC1-408E-A445-0C87EB9F89A2}">
                  <ask:lineSketchStyleProps xmlns:ask="http://schemas.microsoft.com/office/drawing/2018/sketchyshapes" xmlns="" sd="2741831862">
                    <a:prstGeom prst="round2Diag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ln>
                  <a:solidFill>
                    <a:srgbClr val="153553"/>
                  </a:solidFill>
                </a:ln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xmlns="" id="{C4E47E7D-6F9D-4E7E-A2FA-4F67AD8FD15E}"/>
                </a:ext>
              </a:extLst>
            </p:cNvPr>
            <p:cNvSpPr/>
            <p:nvPr/>
          </p:nvSpPr>
          <p:spPr>
            <a:xfrm>
              <a:off x="-239678" y="1843122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ko-KR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1-2</a:t>
              </a:r>
              <a:r>
                <a:rPr lang="ko-KR" altLang="en-US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차시 내가 생각하는 이해의 선물은</a:t>
              </a:r>
              <a:r>
                <a:rPr lang="en-US" altLang="ko-KR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?</a:t>
              </a:r>
              <a:endParaRPr lang="ko-KR" altLang="en-US" b="1" dirty="0">
                <a:ln>
                  <a:solidFill>
                    <a:srgbClr val="153553"/>
                  </a:solidFill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함초롬바탕" panose="02030604000101010101" pitchFamily="18" charset="-127"/>
                <a:ea typeface="함초롬바탕" panose="02030604000101010101" pitchFamily="18" charset="-127"/>
                <a:cs typeface="함초롬바탕" panose="02030604000101010101" pitchFamily="18" charset="-127"/>
              </a:endParaRP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14076285-11CE-45DB-82E9-1A4A409232F0}"/>
              </a:ext>
            </a:extLst>
          </p:cNvPr>
          <p:cNvGrpSpPr/>
          <p:nvPr/>
        </p:nvGrpSpPr>
        <p:grpSpPr>
          <a:xfrm>
            <a:off x="2798033" y="-220160"/>
            <a:ext cx="6595934" cy="2353260"/>
            <a:chOff x="2900040" y="-259820"/>
            <a:chExt cx="6595934" cy="2353260"/>
          </a:xfrm>
        </p:grpSpPr>
        <p:pic>
          <p:nvPicPr>
            <p:cNvPr id="4" name="그림 3" descr="시계, 빨간색이(가) 표시된 사진&#10;&#10;자동 생성된 설명">
              <a:extLst>
                <a:ext uri="{FF2B5EF4-FFF2-40B4-BE49-F238E27FC236}">
                  <a16:creationId xmlns:a16="http://schemas.microsoft.com/office/drawing/2014/main" xmlns="" id="{5BF8AD08-DFCC-4641-B328-A1A1F6A66B4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6245" y="-259820"/>
              <a:ext cx="5919729" cy="2353260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xmlns="" id="{86C81FB2-66A0-4C7E-877C-2294A7BD5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7" t="15168" r="9399" b="14370"/>
            <a:stretch/>
          </p:blipFill>
          <p:spPr>
            <a:xfrm>
              <a:off x="2900040" y="394663"/>
              <a:ext cx="1821749" cy="1207287"/>
            </a:xfrm>
            <a:prstGeom prst="rect">
              <a:avLst/>
            </a:prstGeom>
          </p:spPr>
        </p:pic>
      </p:grpSp>
      <p:sp>
        <p:nvSpPr>
          <p:cNvPr id="22" name="직사각형 21">
            <a:extLst>
              <a:ext uri="{FF2B5EF4-FFF2-40B4-BE49-F238E27FC236}">
                <a16:creationId xmlns:a16="http://schemas.microsoft.com/office/drawing/2014/main" xmlns="" id="{00344B32-53E7-41E4-ACD2-7A567880522C}"/>
              </a:ext>
            </a:extLst>
          </p:cNvPr>
          <p:cNvSpPr/>
          <p:nvPr/>
        </p:nvSpPr>
        <p:spPr>
          <a:xfrm>
            <a:off x="4929052" y="2603779"/>
            <a:ext cx="4267200" cy="1083855"/>
          </a:xfrm>
          <a:custGeom>
            <a:avLst/>
            <a:gdLst>
              <a:gd name="connsiteX0" fmla="*/ 0 w 4267200"/>
              <a:gd name="connsiteY0" fmla="*/ 0 h 1083855"/>
              <a:gd name="connsiteX1" fmla="*/ 694944 w 4267200"/>
              <a:gd name="connsiteY1" fmla="*/ 0 h 1083855"/>
              <a:gd name="connsiteX2" fmla="*/ 1219200 w 4267200"/>
              <a:gd name="connsiteY2" fmla="*/ 0 h 1083855"/>
              <a:gd name="connsiteX3" fmla="*/ 1786128 w 4267200"/>
              <a:gd name="connsiteY3" fmla="*/ 0 h 1083855"/>
              <a:gd name="connsiteX4" fmla="*/ 2353056 w 4267200"/>
              <a:gd name="connsiteY4" fmla="*/ 0 h 1083855"/>
              <a:gd name="connsiteX5" fmla="*/ 2877312 w 4267200"/>
              <a:gd name="connsiteY5" fmla="*/ 0 h 1083855"/>
              <a:gd name="connsiteX6" fmla="*/ 3529584 w 4267200"/>
              <a:gd name="connsiteY6" fmla="*/ 0 h 1083855"/>
              <a:gd name="connsiteX7" fmla="*/ 4267200 w 4267200"/>
              <a:gd name="connsiteY7" fmla="*/ 0 h 1083855"/>
              <a:gd name="connsiteX8" fmla="*/ 4267200 w 4267200"/>
              <a:gd name="connsiteY8" fmla="*/ 531089 h 1083855"/>
              <a:gd name="connsiteX9" fmla="*/ 4267200 w 4267200"/>
              <a:gd name="connsiteY9" fmla="*/ 1083855 h 1083855"/>
              <a:gd name="connsiteX10" fmla="*/ 3657600 w 4267200"/>
              <a:gd name="connsiteY10" fmla="*/ 1083855 h 1083855"/>
              <a:gd name="connsiteX11" fmla="*/ 3005328 w 4267200"/>
              <a:gd name="connsiteY11" fmla="*/ 1083855 h 1083855"/>
              <a:gd name="connsiteX12" fmla="*/ 2310384 w 4267200"/>
              <a:gd name="connsiteY12" fmla="*/ 1083855 h 1083855"/>
              <a:gd name="connsiteX13" fmla="*/ 1700784 w 4267200"/>
              <a:gd name="connsiteY13" fmla="*/ 1083855 h 1083855"/>
              <a:gd name="connsiteX14" fmla="*/ 1091184 w 4267200"/>
              <a:gd name="connsiteY14" fmla="*/ 1083855 h 1083855"/>
              <a:gd name="connsiteX15" fmla="*/ 0 w 4267200"/>
              <a:gd name="connsiteY15" fmla="*/ 1083855 h 1083855"/>
              <a:gd name="connsiteX16" fmla="*/ 0 w 4267200"/>
              <a:gd name="connsiteY16" fmla="*/ 552766 h 1083855"/>
              <a:gd name="connsiteX17" fmla="*/ 0 w 4267200"/>
              <a:gd name="connsiteY17" fmla="*/ 0 h 108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67200" h="1083855" fill="none" extrusionOk="0">
                <a:moveTo>
                  <a:pt x="0" y="0"/>
                </a:moveTo>
                <a:cubicBezTo>
                  <a:pt x="297108" y="-24682"/>
                  <a:pt x="499391" y="-32741"/>
                  <a:pt x="694944" y="0"/>
                </a:cubicBezTo>
                <a:cubicBezTo>
                  <a:pt x="890497" y="32741"/>
                  <a:pt x="1068211" y="-19994"/>
                  <a:pt x="1219200" y="0"/>
                </a:cubicBezTo>
                <a:cubicBezTo>
                  <a:pt x="1370189" y="19994"/>
                  <a:pt x="1568291" y="13753"/>
                  <a:pt x="1786128" y="0"/>
                </a:cubicBezTo>
                <a:cubicBezTo>
                  <a:pt x="2003965" y="-13753"/>
                  <a:pt x="2088318" y="21287"/>
                  <a:pt x="2353056" y="0"/>
                </a:cubicBezTo>
                <a:cubicBezTo>
                  <a:pt x="2617794" y="-21287"/>
                  <a:pt x="2753184" y="-9876"/>
                  <a:pt x="2877312" y="0"/>
                </a:cubicBezTo>
                <a:cubicBezTo>
                  <a:pt x="3001440" y="9876"/>
                  <a:pt x="3342766" y="-18087"/>
                  <a:pt x="3529584" y="0"/>
                </a:cubicBezTo>
                <a:cubicBezTo>
                  <a:pt x="3716402" y="18087"/>
                  <a:pt x="4077398" y="-980"/>
                  <a:pt x="4267200" y="0"/>
                </a:cubicBezTo>
                <a:cubicBezTo>
                  <a:pt x="4262550" y="166499"/>
                  <a:pt x="4261040" y="370525"/>
                  <a:pt x="4267200" y="531089"/>
                </a:cubicBezTo>
                <a:cubicBezTo>
                  <a:pt x="4273360" y="691653"/>
                  <a:pt x="4266276" y="885057"/>
                  <a:pt x="4267200" y="1083855"/>
                </a:cubicBezTo>
                <a:cubicBezTo>
                  <a:pt x="4093589" y="1056940"/>
                  <a:pt x="3931067" y="1098522"/>
                  <a:pt x="3657600" y="1083855"/>
                </a:cubicBezTo>
                <a:cubicBezTo>
                  <a:pt x="3384133" y="1069188"/>
                  <a:pt x="3282317" y="1111077"/>
                  <a:pt x="3005328" y="1083855"/>
                </a:cubicBezTo>
                <a:cubicBezTo>
                  <a:pt x="2728339" y="1056633"/>
                  <a:pt x="2526508" y="1070317"/>
                  <a:pt x="2310384" y="1083855"/>
                </a:cubicBezTo>
                <a:cubicBezTo>
                  <a:pt x="2094260" y="1097393"/>
                  <a:pt x="1987637" y="1079050"/>
                  <a:pt x="1700784" y="1083855"/>
                </a:cubicBezTo>
                <a:cubicBezTo>
                  <a:pt x="1413931" y="1088660"/>
                  <a:pt x="1233513" y="1070728"/>
                  <a:pt x="1091184" y="1083855"/>
                </a:cubicBezTo>
                <a:cubicBezTo>
                  <a:pt x="948855" y="1096982"/>
                  <a:pt x="490760" y="1097798"/>
                  <a:pt x="0" y="1083855"/>
                </a:cubicBezTo>
                <a:cubicBezTo>
                  <a:pt x="-25569" y="945109"/>
                  <a:pt x="-13751" y="706943"/>
                  <a:pt x="0" y="552766"/>
                </a:cubicBezTo>
                <a:cubicBezTo>
                  <a:pt x="13751" y="398589"/>
                  <a:pt x="-5091" y="193926"/>
                  <a:pt x="0" y="0"/>
                </a:cubicBezTo>
                <a:close/>
              </a:path>
              <a:path w="4267200" h="1083855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87850" y="111995"/>
                  <a:pt x="4282463" y="398356"/>
                  <a:pt x="4267200" y="541928"/>
                </a:cubicBezTo>
                <a:cubicBezTo>
                  <a:pt x="4251937" y="685500"/>
                  <a:pt x="4286696" y="883399"/>
                  <a:pt x="4267200" y="1083855"/>
                </a:cubicBezTo>
                <a:cubicBezTo>
                  <a:pt x="4091349" y="1091609"/>
                  <a:pt x="3810905" y="1060196"/>
                  <a:pt x="3614928" y="1083855"/>
                </a:cubicBezTo>
                <a:cubicBezTo>
                  <a:pt x="3418951" y="1107514"/>
                  <a:pt x="3343137" y="1107720"/>
                  <a:pt x="3133344" y="1083855"/>
                </a:cubicBezTo>
                <a:cubicBezTo>
                  <a:pt x="2923551" y="1059990"/>
                  <a:pt x="2842306" y="1088346"/>
                  <a:pt x="2566416" y="1083855"/>
                </a:cubicBezTo>
                <a:cubicBezTo>
                  <a:pt x="2290526" y="1079364"/>
                  <a:pt x="2134186" y="1097290"/>
                  <a:pt x="1956816" y="1083855"/>
                </a:cubicBezTo>
                <a:cubicBezTo>
                  <a:pt x="1779446" y="1070420"/>
                  <a:pt x="1440375" y="1095995"/>
                  <a:pt x="1261872" y="1083855"/>
                </a:cubicBezTo>
                <a:cubicBezTo>
                  <a:pt x="1083369" y="1071715"/>
                  <a:pt x="762018" y="1063341"/>
                  <a:pt x="566928" y="1083855"/>
                </a:cubicBezTo>
                <a:cubicBezTo>
                  <a:pt x="371838" y="1104369"/>
                  <a:pt x="140704" y="1086400"/>
                  <a:pt x="0" y="1083855"/>
                </a:cubicBezTo>
                <a:cubicBezTo>
                  <a:pt x="23166" y="879800"/>
                  <a:pt x="9763" y="789725"/>
                  <a:pt x="0" y="552766"/>
                </a:cubicBezTo>
                <a:cubicBezTo>
                  <a:pt x="-9763" y="315807"/>
                  <a:pt x="-14145" y="21449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인권이란 무엇일까</a:t>
            </a:r>
            <a:r>
              <a:rPr lang="en-US" altLang="ko-KR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 주변 인권 침해 사례 살펴보기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함께 실천하는 인권 보호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xmlns="" id="{511F6229-BFD9-4B49-A0DB-437462692B9C}"/>
              </a:ext>
            </a:extLst>
          </p:cNvPr>
          <p:cNvGrpSpPr/>
          <p:nvPr/>
        </p:nvGrpSpPr>
        <p:grpSpPr>
          <a:xfrm>
            <a:off x="4011484" y="1827003"/>
            <a:ext cx="6096000" cy="658915"/>
            <a:chOff x="-239678" y="1712875"/>
            <a:chExt cx="6096000" cy="658915"/>
          </a:xfrm>
        </p:grpSpPr>
        <p:sp>
          <p:nvSpPr>
            <p:cNvPr id="25" name="사각형: 둥근 대각선 방향 모서리 24">
              <a:extLst>
                <a:ext uri="{FF2B5EF4-FFF2-40B4-BE49-F238E27FC236}">
                  <a16:creationId xmlns:a16="http://schemas.microsoft.com/office/drawing/2014/main" xmlns="" id="{BB33A52A-6A5E-4C1B-BE03-E58FC68136C9}"/>
                </a:ext>
              </a:extLst>
            </p:cNvPr>
            <p:cNvSpPr/>
            <p:nvPr/>
          </p:nvSpPr>
          <p:spPr>
            <a:xfrm>
              <a:off x="659843" y="1712875"/>
              <a:ext cx="4267199" cy="658915"/>
            </a:xfrm>
            <a:custGeom>
              <a:avLst/>
              <a:gdLst>
                <a:gd name="connsiteX0" fmla="*/ 109821 w 4267199"/>
                <a:gd name="connsiteY0" fmla="*/ 0 h 658915"/>
                <a:gd name="connsiteX1" fmla="*/ 844291 w 4267199"/>
                <a:gd name="connsiteY1" fmla="*/ 0 h 658915"/>
                <a:gd name="connsiteX2" fmla="*/ 1620335 w 4267199"/>
                <a:gd name="connsiteY2" fmla="*/ 0 h 658915"/>
                <a:gd name="connsiteX3" fmla="*/ 2354805 w 4267199"/>
                <a:gd name="connsiteY3" fmla="*/ 0 h 658915"/>
                <a:gd name="connsiteX4" fmla="*/ 2922980 w 4267199"/>
                <a:gd name="connsiteY4" fmla="*/ 0 h 658915"/>
                <a:gd name="connsiteX5" fmla="*/ 3574303 w 4267199"/>
                <a:gd name="connsiteY5" fmla="*/ 0 h 658915"/>
                <a:gd name="connsiteX6" fmla="*/ 4267199 w 4267199"/>
                <a:gd name="connsiteY6" fmla="*/ 0 h 658915"/>
                <a:gd name="connsiteX7" fmla="*/ 4267199 w 4267199"/>
                <a:gd name="connsiteY7" fmla="*/ 0 h 658915"/>
                <a:gd name="connsiteX8" fmla="*/ 4267199 w 4267199"/>
                <a:gd name="connsiteY8" fmla="*/ 549094 h 658915"/>
                <a:gd name="connsiteX9" fmla="*/ 4157378 w 4267199"/>
                <a:gd name="connsiteY9" fmla="*/ 658915 h 658915"/>
                <a:gd name="connsiteX10" fmla="*/ 3422908 w 4267199"/>
                <a:gd name="connsiteY10" fmla="*/ 658915 h 658915"/>
                <a:gd name="connsiteX11" fmla="*/ 2854733 w 4267199"/>
                <a:gd name="connsiteY11" fmla="*/ 658915 h 658915"/>
                <a:gd name="connsiteX12" fmla="*/ 2120263 w 4267199"/>
                <a:gd name="connsiteY12" fmla="*/ 658915 h 658915"/>
                <a:gd name="connsiteX13" fmla="*/ 1468940 w 4267199"/>
                <a:gd name="connsiteY13" fmla="*/ 658915 h 658915"/>
                <a:gd name="connsiteX14" fmla="*/ 817618 w 4267199"/>
                <a:gd name="connsiteY14" fmla="*/ 658915 h 658915"/>
                <a:gd name="connsiteX15" fmla="*/ 0 w 4267199"/>
                <a:gd name="connsiteY15" fmla="*/ 658915 h 658915"/>
                <a:gd name="connsiteX16" fmla="*/ 0 w 4267199"/>
                <a:gd name="connsiteY16" fmla="*/ 658915 h 658915"/>
                <a:gd name="connsiteX17" fmla="*/ 0 w 4267199"/>
                <a:gd name="connsiteY17" fmla="*/ 109821 h 658915"/>
                <a:gd name="connsiteX18" fmla="*/ 109821 w 4267199"/>
                <a:gd name="connsiteY18" fmla="*/ 0 h 65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67199" h="658915" fill="none" extrusionOk="0">
                  <a:moveTo>
                    <a:pt x="109821" y="0"/>
                  </a:moveTo>
                  <a:cubicBezTo>
                    <a:pt x="370642" y="-27239"/>
                    <a:pt x="555189" y="31274"/>
                    <a:pt x="844291" y="0"/>
                  </a:cubicBezTo>
                  <a:cubicBezTo>
                    <a:pt x="1133393" y="-31274"/>
                    <a:pt x="1458818" y="-20128"/>
                    <a:pt x="1620335" y="0"/>
                  </a:cubicBezTo>
                  <a:cubicBezTo>
                    <a:pt x="1781852" y="20128"/>
                    <a:pt x="2152047" y="24907"/>
                    <a:pt x="2354805" y="0"/>
                  </a:cubicBezTo>
                  <a:cubicBezTo>
                    <a:pt x="2557563" y="-24907"/>
                    <a:pt x="2685637" y="5151"/>
                    <a:pt x="2922980" y="0"/>
                  </a:cubicBezTo>
                  <a:cubicBezTo>
                    <a:pt x="3160324" y="-5151"/>
                    <a:pt x="3405586" y="-12116"/>
                    <a:pt x="3574303" y="0"/>
                  </a:cubicBezTo>
                  <a:cubicBezTo>
                    <a:pt x="3743020" y="12116"/>
                    <a:pt x="4059904" y="29885"/>
                    <a:pt x="4267199" y="0"/>
                  </a:cubicBezTo>
                  <a:lnTo>
                    <a:pt x="4267199" y="0"/>
                  </a:lnTo>
                  <a:cubicBezTo>
                    <a:pt x="4288130" y="261629"/>
                    <a:pt x="4261540" y="290492"/>
                    <a:pt x="4267199" y="549094"/>
                  </a:cubicBezTo>
                  <a:cubicBezTo>
                    <a:pt x="4270859" y="608767"/>
                    <a:pt x="4215992" y="658084"/>
                    <a:pt x="4157378" y="658915"/>
                  </a:cubicBezTo>
                  <a:cubicBezTo>
                    <a:pt x="3817415" y="639874"/>
                    <a:pt x="3631516" y="649865"/>
                    <a:pt x="3422908" y="658915"/>
                  </a:cubicBezTo>
                  <a:cubicBezTo>
                    <a:pt x="3214300" y="667966"/>
                    <a:pt x="2997578" y="668948"/>
                    <a:pt x="2854733" y="658915"/>
                  </a:cubicBezTo>
                  <a:cubicBezTo>
                    <a:pt x="2711889" y="648882"/>
                    <a:pt x="2470555" y="677928"/>
                    <a:pt x="2120263" y="658915"/>
                  </a:cubicBezTo>
                  <a:cubicBezTo>
                    <a:pt x="1769971" y="639903"/>
                    <a:pt x="1607108" y="637483"/>
                    <a:pt x="1468940" y="658915"/>
                  </a:cubicBezTo>
                  <a:cubicBezTo>
                    <a:pt x="1330772" y="680347"/>
                    <a:pt x="1049754" y="649418"/>
                    <a:pt x="817618" y="658915"/>
                  </a:cubicBezTo>
                  <a:cubicBezTo>
                    <a:pt x="585482" y="668412"/>
                    <a:pt x="230067" y="665881"/>
                    <a:pt x="0" y="658915"/>
                  </a:cubicBezTo>
                  <a:lnTo>
                    <a:pt x="0" y="658915"/>
                  </a:lnTo>
                  <a:cubicBezTo>
                    <a:pt x="21030" y="469283"/>
                    <a:pt x="-18993" y="244521"/>
                    <a:pt x="0" y="109821"/>
                  </a:cubicBezTo>
                  <a:cubicBezTo>
                    <a:pt x="2416" y="54743"/>
                    <a:pt x="40961" y="11661"/>
                    <a:pt x="109821" y="0"/>
                  </a:cubicBezTo>
                  <a:close/>
                </a:path>
                <a:path w="4267199" h="658915" stroke="0" extrusionOk="0">
                  <a:moveTo>
                    <a:pt x="109821" y="0"/>
                  </a:moveTo>
                  <a:cubicBezTo>
                    <a:pt x="224475" y="15071"/>
                    <a:pt x="519619" y="-15220"/>
                    <a:pt x="677996" y="0"/>
                  </a:cubicBezTo>
                  <a:cubicBezTo>
                    <a:pt x="836374" y="15220"/>
                    <a:pt x="1147087" y="-17799"/>
                    <a:pt x="1454040" y="0"/>
                  </a:cubicBezTo>
                  <a:cubicBezTo>
                    <a:pt x="1760993" y="17799"/>
                    <a:pt x="1892493" y="5508"/>
                    <a:pt x="2105362" y="0"/>
                  </a:cubicBezTo>
                  <a:cubicBezTo>
                    <a:pt x="2318231" y="-5508"/>
                    <a:pt x="2467032" y="-29145"/>
                    <a:pt x="2756685" y="0"/>
                  </a:cubicBezTo>
                  <a:cubicBezTo>
                    <a:pt x="3046338" y="29145"/>
                    <a:pt x="3142836" y="-20781"/>
                    <a:pt x="3366434" y="0"/>
                  </a:cubicBezTo>
                  <a:cubicBezTo>
                    <a:pt x="3590032" y="20781"/>
                    <a:pt x="3955480" y="31465"/>
                    <a:pt x="4267199" y="0"/>
                  </a:cubicBezTo>
                  <a:lnTo>
                    <a:pt x="4267199" y="0"/>
                  </a:lnTo>
                  <a:cubicBezTo>
                    <a:pt x="4255796" y="184445"/>
                    <a:pt x="4255504" y="331854"/>
                    <a:pt x="4267199" y="549094"/>
                  </a:cubicBezTo>
                  <a:cubicBezTo>
                    <a:pt x="4257817" y="604838"/>
                    <a:pt x="4225280" y="667880"/>
                    <a:pt x="4157378" y="658915"/>
                  </a:cubicBezTo>
                  <a:cubicBezTo>
                    <a:pt x="4013664" y="680781"/>
                    <a:pt x="3769885" y="667588"/>
                    <a:pt x="3464482" y="658915"/>
                  </a:cubicBezTo>
                  <a:cubicBezTo>
                    <a:pt x="3159079" y="650242"/>
                    <a:pt x="3180219" y="677021"/>
                    <a:pt x="2896307" y="658915"/>
                  </a:cubicBezTo>
                  <a:cubicBezTo>
                    <a:pt x="2612396" y="640809"/>
                    <a:pt x="2602465" y="668945"/>
                    <a:pt x="2328132" y="658915"/>
                  </a:cubicBezTo>
                  <a:cubicBezTo>
                    <a:pt x="2053800" y="648885"/>
                    <a:pt x="1808687" y="636779"/>
                    <a:pt x="1676809" y="658915"/>
                  </a:cubicBezTo>
                  <a:cubicBezTo>
                    <a:pt x="1544931" y="681051"/>
                    <a:pt x="1220618" y="680628"/>
                    <a:pt x="942339" y="658915"/>
                  </a:cubicBezTo>
                  <a:cubicBezTo>
                    <a:pt x="664060" y="637203"/>
                    <a:pt x="413967" y="612464"/>
                    <a:pt x="0" y="658915"/>
                  </a:cubicBezTo>
                  <a:lnTo>
                    <a:pt x="0" y="658915"/>
                  </a:lnTo>
                  <a:cubicBezTo>
                    <a:pt x="-24791" y="458870"/>
                    <a:pt x="4376" y="259662"/>
                    <a:pt x="0" y="109821"/>
                  </a:cubicBezTo>
                  <a:cubicBezTo>
                    <a:pt x="6737" y="53761"/>
                    <a:pt x="45500" y="8277"/>
                    <a:pt x="109821" y="0"/>
                  </a:cubicBezTo>
                  <a:close/>
                </a:path>
              </a:pathLst>
            </a:custGeom>
            <a:pattFill prst="lgGrid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19050">
              <a:solidFill>
                <a:srgbClr val="DC5A3C"/>
              </a:solidFill>
              <a:extLst>
                <a:ext uri="{C807C97D-BFC1-408E-A445-0C87EB9F89A2}">
                  <ask:lineSketchStyleProps xmlns:ask="http://schemas.microsoft.com/office/drawing/2018/sketchyshapes" xmlns="" sd="2741831862">
                    <a:prstGeom prst="round2Diag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ln>
                  <a:solidFill>
                    <a:srgbClr val="153553"/>
                  </a:solidFill>
                </a:ln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28" name="직사각형 27">
              <a:extLst>
                <a:ext uri="{FF2B5EF4-FFF2-40B4-BE49-F238E27FC236}">
                  <a16:creationId xmlns:a16="http://schemas.microsoft.com/office/drawing/2014/main" xmlns="" id="{C235C7D1-8E78-43FF-9084-B59711C79FEB}"/>
                </a:ext>
              </a:extLst>
            </p:cNvPr>
            <p:cNvSpPr/>
            <p:nvPr/>
          </p:nvSpPr>
          <p:spPr>
            <a:xfrm>
              <a:off x="-239678" y="1843122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ko-KR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3-4</a:t>
              </a:r>
              <a:r>
                <a:rPr lang="ko-KR" altLang="en-US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차시 어린이 인권과 배려 살펴보기</a:t>
              </a:r>
            </a:p>
          </p:txBody>
        </p:sp>
      </p:grpSp>
      <p:sp>
        <p:nvSpPr>
          <p:cNvPr id="27" name="직사각형 26">
            <a:extLst>
              <a:ext uri="{FF2B5EF4-FFF2-40B4-BE49-F238E27FC236}">
                <a16:creationId xmlns:a16="http://schemas.microsoft.com/office/drawing/2014/main" xmlns="" id="{DDDA0BBF-3CD7-4F9A-BFE9-2DC0EF96C774}"/>
              </a:ext>
            </a:extLst>
          </p:cNvPr>
          <p:cNvSpPr/>
          <p:nvPr/>
        </p:nvSpPr>
        <p:spPr>
          <a:xfrm>
            <a:off x="292975" y="4874726"/>
            <a:ext cx="4267200" cy="1083855"/>
          </a:xfrm>
          <a:custGeom>
            <a:avLst/>
            <a:gdLst>
              <a:gd name="connsiteX0" fmla="*/ 0 w 4267200"/>
              <a:gd name="connsiteY0" fmla="*/ 0 h 1083855"/>
              <a:gd name="connsiteX1" fmla="*/ 694944 w 4267200"/>
              <a:gd name="connsiteY1" fmla="*/ 0 h 1083855"/>
              <a:gd name="connsiteX2" fmla="*/ 1219200 w 4267200"/>
              <a:gd name="connsiteY2" fmla="*/ 0 h 1083855"/>
              <a:gd name="connsiteX3" fmla="*/ 1786128 w 4267200"/>
              <a:gd name="connsiteY3" fmla="*/ 0 h 1083855"/>
              <a:gd name="connsiteX4" fmla="*/ 2353056 w 4267200"/>
              <a:gd name="connsiteY4" fmla="*/ 0 h 1083855"/>
              <a:gd name="connsiteX5" fmla="*/ 2877312 w 4267200"/>
              <a:gd name="connsiteY5" fmla="*/ 0 h 1083855"/>
              <a:gd name="connsiteX6" fmla="*/ 3529584 w 4267200"/>
              <a:gd name="connsiteY6" fmla="*/ 0 h 1083855"/>
              <a:gd name="connsiteX7" fmla="*/ 4267200 w 4267200"/>
              <a:gd name="connsiteY7" fmla="*/ 0 h 1083855"/>
              <a:gd name="connsiteX8" fmla="*/ 4267200 w 4267200"/>
              <a:gd name="connsiteY8" fmla="*/ 531089 h 1083855"/>
              <a:gd name="connsiteX9" fmla="*/ 4267200 w 4267200"/>
              <a:gd name="connsiteY9" fmla="*/ 1083855 h 1083855"/>
              <a:gd name="connsiteX10" fmla="*/ 3657600 w 4267200"/>
              <a:gd name="connsiteY10" fmla="*/ 1083855 h 1083855"/>
              <a:gd name="connsiteX11" fmla="*/ 3005328 w 4267200"/>
              <a:gd name="connsiteY11" fmla="*/ 1083855 h 1083855"/>
              <a:gd name="connsiteX12" fmla="*/ 2310384 w 4267200"/>
              <a:gd name="connsiteY12" fmla="*/ 1083855 h 1083855"/>
              <a:gd name="connsiteX13" fmla="*/ 1700784 w 4267200"/>
              <a:gd name="connsiteY13" fmla="*/ 1083855 h 1083855"/>
              <a:gd name="connsiteX14" fmla="*/ 1091184 w 4267200"/>
              <a:gd name="connsiteY14" fmla="*/ 1083855 h 1083855"/>
              <a:gd name="connsiteX15" fmla="*/ 0 w 4267200"/>
              <a:gd name="connsiteY15" fmla="*/ 1083855 h 1083855"/>
              <a:gd name="connsiteX16" fmla="*/ 0 w 4267200"/>
              <a:gd name="connsiteY16" fmla="*/ 552766 h 1083855"/>
              <a:gd name="connsiteX17" fmla="*/ 0 w 4267200"/>
              <a:gd name="connsiteY17" fmla="*/ 0 h 108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67200" h="1083855" fill="none" extrusionOk="0">
                <a:moveTo>
                  <a:pt x="0" y="0"/>
                </a:moveTo>
                <a:cubicBezTo>
                  <a:pt x="297108" y="-24682"/>
                  <a:pt x="499391" y="-32741"/>
                  <a:pt x="694944" y="0"/>
                </a:cubicBezTo>
                <a:cubicBezTo>
                  <a:pt x="890497" y="32741"/>
                  <a:pt x="1068211" y="-19994"/>
                  <a:pt x="1219200" y="0"/>
                </a:cubicBezTo>
                <a:cubicBezTo>
                  <a:pt x="1370189" y="19994"/>
                  <a:pt x="1568291" y="13753"/>
                  <a:pt x="1786128" y="0"/>
                </a:cubicBezTo>
                <a:cubicBezTo>
                  <a:pt x="2003965" y="-13753"/>
                  <a:pt x="2088318" y="21287"/>
                  <a:pt x="2353056" y="0"/>
                </a:cubicBezTo>
                <a:cubicBezTo>
                  <a:pt x="2617794" y="-21287"/>
                  <a:pt x="2753184" y="-9876"/>
                  <a:pt x="2877312" y="0"/>
                </a:cubicBezTo>
                <a:cubicBezTo>
                  <a:pt x="3001440" y="9876"/>
                  <a:pt x="3342766" y="-18087"/>
                  <a:pt x="3529584" y="0"/>
                </a:cubicBezTo>
                <a:cubicBezTo>
                  <a:pt x="3716402" y="18087"/>
                  <a:pt x="4077398" y="-980"/>
                  <a:pt x="4267200" y="0"/>
                </a:cubicBezTo>
                <a:cubicBezTo>
                  <a:pt x="4262550" y="166499"/>
                  <a:pt x="4261040" y="370525"/>
                  <a:pt x="4267200" y="531089"/>
                </a:cubicBezTo>
                <a:cubicBezTo>
                  <a:pt x="4273360" y="691653"/>
                  <a:pt x="4266276" y="885057"/>
                  <a:pt x="4267200" y="1083855"/>
                </a:cubicBezTo>
                <a:cubicBezTo>
                  <a:pt x="4093589" y="1056940"/>
                  <a:pt x="3931067" y="1098522"/>
                  <a:pt x="3657600" y="1083855"/>
                </a:cubicBezTo>
                <a:cubicBezTo>
                  <a:pt x="3384133" y="1069188"/>
                  <a:pt x="3282317" y="1111077"/>
                  <a:pt x="3005328" y="1083855"/>
                </a:cubicBezTo>
                <a:cubicBezTo>
                  <a:pt x="2728339" y="1056633"/>
                  <a:pt x="2526508" y="1070317"/>
                  <a:pt x="2310384" y="1083855"/>
                </a:cubicBezTo>
                <a:cubicBezTo>
                  <a:pt x="2094260" y="1097393"/>
                  <a:pt x="1987637" y="1079050"/>
                  <a:pt x="1700784" y="1083855"/>
                </a:cubicBezTo>
                <a:cubicBezTo>
                  <a:pt x="1413931" y="1088660"/>
                  <a:pt x="1233513" y="1070728"/>
                  <a:pt x="1091184" y="1083855"/>
                </a:cubicBezTo>
                <a:cubicBezTo>
                  <a:pt x="948855" y="1096982"/>
                  <a:pt x="490760" y="1097798"/>
                  <a:pt x="0" y="1083855"/>
                </a:cubicBezTo>
                <a:cubicBezTo>
                  <a:pt x="-25569" y="945109"/>
                  <a:pt x="-13751" y="706943"/>
                  <a:pt x="0" y="552766"/>
                </a:cubicBezTo>
                <a:cubicBezTo>
                  <a:pt x="13751" y="398589"/>
                  <a:pt x="-5091" y="193926"/>
                  <a:pt x="0" y="0"/>
                </a:cubicBezTo>
                <a:close/>
              </a:path>
              <a:path w="4267200" h="1083855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87850" y="111995"/>
                  <a:pt x="4282463" y="398356"/>
                  <a:pt x="4267200" y="541928"/>
                </a:cubicBezTo>
                <a:cubicBezTo>
                  <a:pt x="4251937" y="685500"/>
                  <a:pt x="4286696" y="883399"/>
                  <a:pt x="4267200" y="1083855"/>
                </a:cubicBezTo>
                <a:cubicBezTo>
                  <a:pt x="4091349" y="1091609"/>
                  <a:pt x="3810905" y="1060196"/>
                  <a:pt x="3614928" y="1083855"/>
                </a:cubicBezTo>
                <a:cubicBezTo>
                  <a:pt x="3418951" y="1107514"/>
                  <a:pt x="3343137" y="1107720"/>
                  <a:pt x="3133344" y="1083855"/>
                </a:cubicBezTo>
                <a:cubicBezTo>
                  <a:pt x="2923551" y="1059990"/>
                  <a:pt x="2842306" y="1088346"/>
                  <a:pt x="2566416" y="1083855"/>
                </a:cubicBezTo>
                <a:cubicBezTo>
                  <a:pt x="2290526" y="1079364"/>
                  <a:pt x="2134186" y="1097290"/>
                  <a:pt x="1956816" y="1083855"/>
                </a:cubicBezTo>
                <a:cubicBezTo>
                  <a:pt x="1779446" y="1070420"/>
                  <a:pt x="1440375" y="1095995"/>
                  <a:pt x="1261872" y="1083855"/>
                </a:cubicBezTo>
                <a:cubicBezTo>
                  <a:pt x="1083369" y="1071715"/>
                  <a:pt x="762018" y="1063341"/>
                  <a:pt x="566928" y="1083855"/>
                </a:cubicBezTo>
                <a:cubicBezTo>
                  <a:pt x="371838" y="1104369"/>
                  <a:pt x="140704" y="1086400"/>
                  <a:pt x="0" y="1083855"/>
                </a:cubicBezTo>
                <a:cubicBezTo>
                  <a:pt x="23166" y="879800"/>
                  <a:pt x="9763" y="789725"/>
                  <a:pt x="0" y="552766"/>
                </a:cubicBezTo>
                <a:cubicBezTo>
                  <a:pt x="-9763" y="315807"/>
                  <a:pt x="-14145" y="21449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내가 받은 배려 살펴보기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배려 나누기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이해의 사탕 바구니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xmlns="" id="{F6288830-669C-4C8D-8E30-C2E315CE992B}"/>
              </a:ext>
            </a:extLst>
          </p:cNvPr>
          <p:cNvGrpSpPr/>
          <p:nvPr/>
        </p:nvGrpSpPr>
        <p:grpSpPr>
          <a:xfrm>
            <a:off x="-624593" y="4097950"/>
            <a:ext cx="6096000" cy="658915"/>
            <a:chOff x="-239678" y="1712875"/>
            <a:chExt cx="6096000" cy="658915"/>
          </a:xfrm>
        </p:grpSpPr>
        <p:sp>
          <p:nvSpPr>
            <p:cNvPr id="30" name="사각형: 둥근 대각선 방향 모서리 29">
              <a:extLst>
                <a:ext uri="{FF2B5EF4-FFF2-40B4-BE49-F238E27FC236}">
                  <a16:creationId xmlns:a16="http://schemas.microsoft.com/office/drawing/2014/main" xmlns="" id="{633BB584-D96A-4369-BF52-6810972BF3E3}"/>
                </a:ext>
              </a:extLst>
            </p:cNvPr>
            <p:cNvSpPr/>
            <p:nvPr/>
          </p:nvSpPr>
          <p:spPr>
            <a:xfrm>
              <a:off x="659843" y="1712875"/>
              <a:ext cx="4267199" cy="658915"/>
            </a:xfrm>
            <a:custGeom>
              <a:avLst/>
              <a:gdLst>
                <a:gd name="connsiteX0" fmla="*/ 109821 w 4267199"/>
                <a:gd name="connsiteY0" fmla="*/ 0 h 658915"/>
                <a:gd name="connsiteX1" fmla="*/ 844291 w 4267199"/>
                <a:gd name="connsiteY1" fmla="*/ 0 h 658915"/>
                <a:gd name="connsiteX2" fmla="*/ 1620335 w 4267199"/>
                <a:gd name="connsiteY2" fmla="*/ 0 h 658915"/>
                <a:gd name="connsiteX3" fmla="*/ 2354805 w 4267199"/>
                <a:gd name="connsiteY3" fmla="*/ 0 h 658915"/>
                <a:gd name="connsiteX4" fmla="*/ 2922980 w 4267199"/>
                <a:gd name="connsiteY4" fmla="*/ 0 h 658915"/>
                <a:gd name="connsiteX5" fmla="*/ 3574303 w 4267199"/>
                <a:gd name="connsiteY5" fmla="*/ 0 h 658915"/>
                <a:gd name="connsiteX6" fmla="*/ 4267199 w 4267199"/>
                <a:gd name="connsiteY6" fmla="*/ 0 h 658915"/>
                <a:gd name="connsiteX7" fmla="*/ 4267199 w 4267199"/>
                <a:gd name="connsiteY7" fmla="*/ 0 h 658915"/>
                <a:gd name="connsiteX8" fmla="*/ 4267199 w 4267199"/>
                <a:gd name="connsiteY8" fmla="*/ 549094 h 658915"/>
                <a:gd name="connsiteX9" fmla="*/ 4157378 w 4267199"/>
                <a:gd name="connsiteY9" fmla="*/ 658915 h 658915"/>
                <a:gd name="connsiteX10" fmla="*/ 3422908 w 4267199"/>
                <a:gd name="connsiteY10" fmla="*/ 658915 h 658915"/>
                <a:gd name="connsiteX11" fmla="*/ 2854733 w 4267199"/>
                <a:gd name="connsiteY11" fmla="*/ 658915 h 658915"/>
                <a:gd name="connsiteX12" fmla="*/ 2120263 w 4267199"/>
                <a:gd name="connsiteY12" fmla="*/ 658915 h 658915"/>
                <a:gd name="connsiteX13" fmla="*/ 1468940 w 4267199"/>
                <a:gd name="connsiteY13" fmla="*/ 658915 h 658915"/>
                <a:gd name="connsiteX14" fmla="*/ 817618 w 4267199"/>
                <a:gd name="connsiteY14" fmla="*/ 658915 h 658915"/>
                <a:gd name="connsiteX15" fmla="*/ 0 w 4267199"/>
                <a:gd name="connsiteY15" fmla="*/ 658915 h 658915"/>
                <a:gd name="connsiteX16" fmla="*/ 0 w 4267199"/>
                <a:gd name="connsiteY16" fmla="*/ 658915 h 658915"/>
                <a:gd name="connsiteX17" fmla="*/ 0 w 4267199"/>
                <a:gd name="connsiteY17" fmla="*/ 109821 h 658915"/>
                <a:gd name="connsiteX18" fmla="*/ 109821 w 4267199"/>
                <a:gd name="connsiteY18" fmla="*/ 0 h 65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67199" h="658915" fill="none" extrusionOk="0">
                  <a:moveTo>
                    <a:pt x="109821" y="0"/>
                  </a:moveTo>
                  <a:cubicBezTo>
                    <a:pt x="370642" y="-27239"/>
                    <a:pt x="555189" y="31274"/>
                    <a:pt x="844291" y="0"/>
                  </a:cubicBezTo>
                  <a:cubicBezTo>
                    <a:pt x="1133393" y="-31274"/>
                    <a:pt x="1458818" y="-20128"/>
                    <a:pt x="1620335" y="0"/>
                  </a:cubicBezTo>
                  <a:cubicBezTo>
                    <a:pt x="1781852" y="20128"/>
                    <a:pt x="2152047" y="24907"/>
                    <a:pt x="2354805" y="0"/>
                  </a:cubicBezTo>
                  <a:cubicBezTo>
                    <a:pt x="2557563" y="-24907"/>
                    <a:pt x="2685637" y="5151"/>
                    <a:pt x="2922980" y="0"/>
                  </a:cubicBezTo>
                  <a:cubicBezTo>
                    <a:pt x="3160324" y="-5151"/>
                    <a:pt x="3405586" y="-12116"/>
                    <a:pt x="3574303" y="0"/>
                  </a:cubicBezTo>
                  <a:cubicBezTo>
                    <a:pt x="3743020" y="12116"/>
                    <a:pt x="4059904" y="29885"/>
                    <a:pt x="4267199" y="0"/>
                  </a:cubicBezTo>
                  <a:lnTo>
                    <a:pt x="4267199" y="0"/>
                  </a:lnTo>
                  <a:cubicBezTo>
                    <a:pt x="4288130" y="261629"/>
                    <a:pt x="4261540" y="290492"/>
                    <a:pt x="4267199" y="549094"/>
                  </a:cubicBezTo>
                  <a:cubicBezTo>
                    <a:pt x="4270859" y="608767"/>
                    <a:pt x="4215992" y="658084"/>
                    <a:pt x="4157378" y="658915"/>
                  </a:cubicBezTo>
                  <a:cubicBezTo>
                    <a:pt x="3817415" y="639874"/>
                    <a:pt x="3631516" y="649865"/>
                    <a:pt x="3422908" y="658915"/>
                  </a:cubicBezTo>
                  <a:cubicBezTo>
                    <a:pt x="3214300" y="667966"/>
                    <a:pt x="2997578" y="668948"/>
                    <a:pt x="2854733" y="658915"/>
                  </a:cubicBezTo>
                  <a:cubicBezTo>
                    <a:pt x="2711889" y="648882"/>
                    <a:pt x="2470555" y="677928"/>
                    <a:pt x="2120263" y="658915"/>
                  </a:cubicBezTo>
                  <a:cubicBezTo>
                    <a:pt x="1769971" y="639903"/>
                    <a:pt x="1607108" y="637483"/>
                    <a:pt x="1468940" y="658915"/>
                  </a:cubicBezTo>
                  <a:cubicBezTo>
                    <a:pt x="1330772" y="680347"/>
                    <a:pt x="1049754" y="649418"/>
                    <a:pt x="817618" y="658915"/>
                  </a:cubicBezTo>
                  <a:cubicBezTo>
                    <a:pt x="585482" y="668412"/>
                    <a:pt x="230067" y="665881"/>
                    <a:pt x="0" y="658915"/>
                  </a:cubicBezTo>
                  <a:lnTo>
                    <a:pt x="0" y="658915"/>
                  </a:lnTo>
                  <a:cubicBezTo>
                    <a:pt x="21030" y="469283"/>
                    <a:pt x="-18993" y="244521"/>
                    <a:pt x="0" y="109821"/>
                  </a:cubicBezTo>
                  <a:cubicBezTo>
                    <a:pt x="2416" y="54743"/>
                    <a:pt x="40961" y="11661"/>
                    <a:pt x="109821" y="0"/>
                  </a:cubicBezTo>
                  <a:close/>
                </a:path>
                <a:path w="4267199" h="658915" stroke="0" extrusionOk="0">
                  <a:moveTo>
                    <a:pt x="109821" y="0"/>
                  </a:moveTo>
                  <a:cubicBezTo>
                    <a:pt x="224475" y="15071"/>
                    <a:pt x="519619" y="-15220"/>
                    <a:pt x="677996" y="0"/>
                  </a:cubicBezTo>
                  <a:cubicBezTo>
                    <a:pt x="836374" y="15220"/>
                    <a:pt x="1147087" y="-17799"/>
                    <a:pt x="1454040" y="0"/>
                  </a:cubicBezTo>
                  <a:cubicBezTo>
                    <a:pt x="1760993" y="17799"/>
                    <a:pt x="1892493" y="5508"/>
                    <a:pt x="2105362" y="0"/>
                  </a:cubicBezTo>
                  <a:cubicBezTo>
                    <a:pt x="2318231" y="-5508"/>
                    <a:pt x="2467032" y="-29145"/>
                    <a:pt x="2756685" y="0"/>
                  </a:cubicBezTo>
                  <a:cubicBezTo>
                    <a:pt x="3046338" y="29145"/>
                    <a:pt x="3142836" y="-20781"/>
                    <a:pt x="3366434" y="0"/>
                  </a:cubicBezTo>
                  <a:cubicBezTo>
                    <a:pt x="3590032" y="20781"/>
                    <a:pt x="3955480" y="31465"/>
                    <a:pt x="4267199" y="0"/>
                  </a:cubicBezTo>
                  <a:lnTo>
                    <a:pt x="4267199" y="0"/>
                  </a:lnTo>
                  <a:cubicBezTo>
                    <a:pt x="4255796" y="184445"/>
                    <a:pt x="4255504" y="331854"/>
                    <a:pt x="4267199" y="549094"/>
                  </a:cubicBezTo>
                  <a:cubicBezTo>
                    <a:pt x="4257817" y="604838"/>
                    <a:pt x="4225280" y="667880"/>
                    <a:pt x="4157378" y="658915"/>
                  </a:cubicBezTo>
                  <a:cubicBezTo>
                    <a:pt x="4013664" y="680781"/>
                    <a:pt x="3769885" y="667588"/>
                    <a:pt x="3464482" y="658915"/>
                  </a:cubicBezTo>
                  <a:cubicBezTo>
                    <a:pt x="3159079" y="650242"/>
                    <a:pt x="3180219" y="677021"/>
                    <a:pt x="2896307" y="658915"/>
                  </a:cubicBezTo>
                  <a:cubicBezTo>
                    <a:pt x="2612396" y="640809"/>
                    <a:pt x="2602465" y="668945"/>
                    <a:pt x="2328132" y="658915"/>
                  </a:cubicBezTo>
                  <a:cubicBezTo>
                    <a:pt x="2053800" y="648885"/>
                    <a:pt x="1808687" y="636779"/>
                    <a:pt x="1676809" y="658915"/>
                  </a:cubicBezTo>
                  <a:cubicBezTo>
                    <a:pt x="1544931" y="681051"/>
                    <a:pt x="1220618" y="680628"/>
                    <a:pt x="942339" y="658915"/>
                  </a:cubicBezTo>
                  <a:cubicBezTo>
                    <a:pt x="664060" y="637203"/>
                    <a:pt x="413967" y="612464"/>
                    <a:pt x="0" y="658915"/>
                  </a:cubicBezTo>
                  <a:lnTo>
                    <a:pt x="0" y="658915"/>
                  </a:lnTo>
                  <a:cubicBezTo>
                    <a:pt x="-24791" y="458870"/>
                    <a:pt x="4376" y="259662"/>
                    <a:pt x="0" y="109821"/>
                  </a:cubicBezTo>
                  <a:cubicBezTo>
                    <a:pt x="6737" y="53761"/>
                    <a:pt x="45500" y="8277"/>
                    <a:pt x="109821" y="0"/>
                  </a:cubicBezTo>
                  <a:close/>
                </a:path>
              </a:pathLst>
            </a:custGeom>
            <a:pattFill prst="lgGrid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19050">
              <a:solidFill>
                <a:srgbClr val="DC5A3C"/>
              </a:solidFill>
              <a:extLst>
                <a:ext uri="{C807C97D-BFC1-408E-A445-0C87EB9F89A2}">
                  <ask:lineSketchStyleProps xmlns:ask="http://schemas.microsoft.com/office/drawing/2018/sketchyshapes" xmlns="" sd="2741831862">
                    <a:prstGeom prst="round2Diag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ln>
                  <a:solidFill>
                    <a:srgbClr val="153553"/>
                  </a:solidFill>
                </a:ln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xmlns="" id="{02A45545-971F-4033-8F56-A295EE76C30D}"/>
                </a:ext>
              </a:extLst>
            </p:cNvPr>
            <p:cNvSpPr/>
            <p:nvPr/>
          </p:nvSpPr>
          <p:spPr>
            <a:xfrm>
              <a:off x="-239678" y="1843122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ko-KR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5-6</a:t>
              </a:r>
              <a:r>
                <a:rPr lang="ko-KR" altLang="en-US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차시 배려와 이해의 사탕 바구니</a:t>
              </a:r>
            </a:p>
          </p:txBody>
        </p:sp>
      </p:grpSp>
      <p:sp>
        <p:nvSpPr>
          <p:cNvPr id="32" name="직사각형 31">
            <a:extLst>
              <a:ext uri="{FF2B5EF4-FFF2-40B4-BE49-F238E27FC236}">
                <a16:creationId xmlns:a16="http://schemas.microsoft.com/office/drawing/2014/main" xmlns="" id="{6796E937-F098-4909-AC2B-FF57E7E0F39D}"/>
              </a:ext>
            </a:extLst>
          </p:cNvPr>
          <p:cNvSpPr/>
          <p:nvPr/>
        </p:nvSpPr>
        <p:spPr>
          <a:xfrm>
            <a:off x="4929052" y="4874726"/>
            <a:ext cx="4267200" cy="1083855"/>
          </a:xfrm>
          <a:custGeom>
            <a:avLst/>
            <a:gdLst>
              <a:gd name="connsiteX0" fmla="*/ 0 w 4267200"/>
              <a:gd name="connsiteY0" fmla="*/ 0 h 1083855"/>
              <a:gd name="connsiteX1" fmla="*/ 694944 w 4267200"/>
              <a:gd name="connsiteY1" fmla="*/ 0 h 1083855"/>
              <a:gd name="connsiteX2" fmla="*/ 1219200 w 4267200"/>
              <a:gd name="connsiteY2" fmla="*/ 0 h 1083855"/>
              <a:gd name="connsiteX3" fmla="*/ 1786128 w 4267200"/>
              <a:gd name="connsiteY3" fmla="*/ 0 h 1083855"/>
              <a:gd name="connsiteX4" fmla="*/ 2353056 w 4267200"/>
              <a:gd name="connsiteY4" fmla="*/ 0 h 1083855"/>
              <a:gd name="connsiteX5" fmla="*/ 2877312 w 4267200"/>
              <a:gd name="connsiteY5" fmla="*/ 0 h 1083855"/>
              <a:gd name="connsiteX6" fmla="*/ 3529584 w 4267200"/>
              <a:gd name="connsiteY6" fmla="*/ 0 h 1083855"/>
              <a:gd name="connsiteX7" fmla="*/ 4267200 w 4267200"/>
              <a:gd name="connsiteY7" fmla="*/ 0 h 1083855"/>
              <a:gd name="connsiteX8" fmla="*/ 4267200 w 4267200"/>
              <a:gd name="connsiteY8" fmla="*/ 531089 h 1083855"/>
              <a:gd name="connsiteX9" fmla="*/ 4267200 w 4267200"/>
              <a:gd name="connsiteY9" fmla="*/ 1083855 h 1083855"/>
              <a:gd name="connsiteX10" fmla="*/ 3657600 w 4267200"/>
              <a:gd name="connsiteY10" fmla="*/ 1083855 h 1083855"/>
              <a:gd name="connsiteX11" fmla="*/ 3005328 w 4267200"/>
              <a:gd name="connsiteY11" fmla="*/ 1083855 h 1083855"/>
              <a:gd name="connsiteX12" fmla="*/ 2310384 w 4267200"/>
              <a:gd name="connsiteY12" fmla="*/ 1083855 h 1083855"/>
              <a:gd name="connsiteX13" fmla="*/ 1700784 w 4267200"/>
              <a:gd name="connsiteY13" fmla="*/ 1083855 h 1083855"/>
              <a:gd name="connsiteX14" fmla="*/ 1091184 w 4267200"/>
              <a:gd name="connsiteY14" fmla="*/ 1083855 h 1083855"/>
              <a:gd name="connsiteX15" fmla="*/ 0 w 4267200"/>
              <a:gd name="connsiteY15" fmla="*/ 1083855 h 1083855"/>
              <a:gd name="connsiteX16" fmla="*/ 0 w 4267200"/>
              <a:gd name="connsiteY16" fmla="*/ 552766 h 1083855"/>
              <a:gd name="connsiteX17" fmla="*/ 0 w 4267200"/>
              <a:gd name="connsiteY17" fmla="*/ 0 h 1083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267200" h="1083855" fill="none" extrusionOk="0">
                <a:moveTo>
                  <a:pt x="0" y="0"/>
                </a:moveTo>
                <a:cubicBezTo>
                  <a:pt x="297108" y="-24682"/>
                  <a:pt x="499391" y="-32741"/>
                  <a:pt x="694944" y="0"/>
                </a:cubicBezTo>
                <a:cubicBezTo>
                  <a:pt x="890497" y="32741"/>
                  <a:pt x="1068211" y="-19994"/>
                  <a:pt x="1219200" y="0"/>
                </a:cubicBezTo>
                <a:cubicBezTo>
                  <a:pt x="1370189" y="19994"/>
                  <a:pt x="1568291" y="13753"/>
                  <a:pt x="1786128" y="0"/>
                </a:cubicBezTo>
                <a:cubicBezTo>
                  <a:pt x="2003965" y="-13753"/>
                  <a:pt x="2088318" y="21287"/>
                  <a:pt x="2353056" y="0"/>
                </a:cubicBezTo>
                <a:cubicBezTo>
                  <a:pt x="2617794" y="-21287"/>
                  <a:pt x="2753184" y="-9876"/>
                  <a:pt x="2877312" y="0"/>
                </a:cubicBezTo>
                <a:cubicBezTo>
                  <a:pt x="3001440" y="9876"/>
                  <a:pt x="3342766" y="-18087"/>
                  <a:pt x="3529584" y="0"/>
                </a:cubicBezTo>
                <a:cubicBezTo>
                  <a:pt x="3716402" y="18087"/>
                  <a:pt x="4077398" y="-980"/>
                  <a:pt x="4267200" y="0"/>
                </a:cubicBezTo>
                <a:cubicBezTo>
                  <a:pt x="4262550" y="166499"/>
                  <a:pt x="4261040" y="370525"/>
                  <a:pt x="4267200" y="531089"/>
                </a:cubicBezTo>
                <a:cubicBezTo>
                  <a:pt x="4273360" y="691653"/>
                  <a:pt x="4266276" y="885057"/>
                  <a:pt x="4267200" y="1083855"/>
                </a:cubicBezTo>
                <a:cubicBezTo>
                  <a:pt x="4093589" y="1056940"/>
                  <a:pt x="3931067" y="1098522"/>
                  <a:pt x="3657600" y="1083855"/>
                </a:cubicBezTo>
                <a:cubicBezTo>
                  <a:pt x="3384133" y="1069188"/>
                  <a:pt x="3282317" y="1111077"/>
                  <a:pt x="3005328" y="1083855"/>
                </a:cubicBezTo>
                <a:cubicBezTo>
                  <a:pt x="2728339" y="1056633"/>
                  <a:pt x="2526508" y="1070317"/>
                  <a:pt x="2310384" y="1083855"/>
                </a:cubicBezTo>
                <a:cubicBezTo>
                  <a:pt x="2094260" y="1097393"/>
                  <a:pt x="1987637" y="1079050"/>
                  <a:pt x="1700784" y="1083855"/>
                </a:cubicBezTo>
                <a:cubicBezTo>
                  <a:pt x="1413931" y="1088660"/>
                  <a:pt x="1233513" y="1070728"/>
                  <a:pt x="1091184" y="1083855"/>
                </a:cubicBezTo>
                <a:cubicBezTo>
                  <a:pt x="948855" y="1096982"/>
                  <a:pt x="490760" y="1097798"/>
                  <a:pt x="0" y="1083855"/>
                </a:cubicBezTo>
                <a:cubicBezTo>
                  <a:pt x="-25569" y="945109"/>
                  <a:pt x="-13751" y="706943"/>
                  <a:pt x="0" y="552766"/>
                </a:cubicBezTo>
                <a:cubicBezTo>
                  <a:pt x="13751" y="398589"/>
                  <a:pt x="-5091" y="193926"/>
                  <a:pt x="0" y="0"/>
                </a:cubicBezTo>
                <a:close/>
              </a:path>
              <a:path w="4267200" h="1083855" stroke="0" extrusionOk="0">
                <a:moveTo>
                  <a:pt x="0" y="0"/>
                </a:moveTo>
                <a:cubicBezTo>
                  <a:pt x="184490" y="-23291"/>
                  <a:pt x="497918" y="-31316"/>
                  <a:pt x="652272" y="0"/>
                </a:cubicBezTo>
                <a:cubicBezTo>
                  <a:pt x="806626" y="31316"/>
                  <a:pt x="898824" y="14321"/>
                  <a:pt x="1133856" y="0"/>
                </a:cubicBezTo>
                <a:cubicBezTo>
                  <a:pt x="1368888" y="-14321"/>
                  <a:pt x="1550445" y="896"/>
                  <a:pt x="1743456" y="0"/>
                </a:cubicBezTo>
                <a:cubicBezTo>
                  <a:pt x="1936467" y="-896"/>
                  <a:pt x="2101242" y="-8145"/>
                  <a:pt x="2267712" y="0"/>
                </a:cubicBezTo>
                <a:cubicBezTo>
                  <a:pt x="2434182" y="8145"/>
                  <a:pt x="2547180" y="-7861"/>
                  <a:pt x="2791968" y="0"/>
                </a:cubicBezTo>
                <a:cubicBezTo>
                  <a:pt x="3036756" y="7861"/>
                  <a:pt x="3313508" y="25933"/>
                  <a:pt x="3486912" y="0"/>
                </a:cubicBezTo>
                <a:cubicBezTo>
                  <a:pt x="3660316" y="-25933"/>
                  <a:pt x="3940167" y="21933"/>
                  <a:pt x="4267200" y="0"/>
                </a:cubicBezTo>
                <a:cubicBezTo>
                  <a:pt x="4287850" y="111995"/>
                  <a:pt x="4282463" y="398356"/>
                  <a:pt x="4267200" y="541928"/>
                </a:cubicBezTo>
                <a:cubicBezTo>
                  <a:pt x="4251937" y="685500"/>
                  <a:pt x="4286696" y="883399"/>
                  <a:pt x="4267200" y="1083855"/>
                </a:cubicBezTo>
                <a:cubicBezTo>
                  <a:pt x="4091349" y="1091609"/>
                  <a:pt x="3810905" y="1060196"/>
                  <a:pt x="3614928" y="1083855"/>
                </a:cubicBezTo>
                <a:cubicBezTo>
                  <a:pt x="3418951" y="1107514"/>
                  <a:pt x="3343137" y="1107720"/>
                  <a:pt x="3133344" y="1083855"/>
                </a:cubicBezTo>
                <a:cubicBezTo>
                  <a:pt x="2923551" y="1059990"/>
                  <a:pt x="2842306" y="1088346"/>
                  <a:pt x="2566416" y="1083855"/>
                </a:cubicBezTo>
                <a:cubicBezTo>
                  <a:pt x="2290526" y="1079364"/>
                  <a:pt x="2134186" y="1097290"/>
                  <a:pt x="1956816" y="1083855"/>
                </a:cubicBezTo>
                <a:cubicBezTo>
                  <a:pt x="1779446" y="1070420"/>
                  <a:pt x="1440375" y="1095995"/>
                  <a:pt x="1261872" y="1083855"/>
                </a:cubicBezTo>
                <a:cubicBezTo>
                  <a:pt x="1083369" y="1071715"/>
                  <a:pt x="762018" y="1063341"/>
                  <a:pt x="566928" y="1083855"/>
                </a:cubicBezTo>
                <a:cubicBezTo>
                  <a:pt x="371838" y="1104369"/>
                  <a:pt x="140704" y="1086400"/>
                  <a:pt x="0" y="1083855"/>
                </a:cubicBezTo>
                <a:cubicBezTo>
                  <a:pt x="23166" y="879800"/>
                  <a:pt x="9763" y="789725"/>
                  <a:pt x="0" y="552766"/>
                </a:cubicBezTo>
                <a:cubicBezTo>
                  <a:pt x="-9763" y="315807"/>
                  <a:pt x="-14145" y="214498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85614157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배려와 나눔 자기 평가하기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소감 나누기</a:t>
            </a:r>
            <a:endParaRPr lang="en-US" altLang="ko-KR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514350" indent="-514350">
              <a:buFont typeface="+mj-lt"/>
              <a:buAutoNum type="arabicPeriod"/>
            </a:pPr>
            <a:r>
              <a:rPr lang="ko-KR" altLang="en-US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우리반 이해왕은</a:t>
            </a:r>
            <a:r>
              <a:rPr lang="en-US" altLang="ko-KR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ko-KR" altLang="en-US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35" name="그룹 34">
            <a:extLst>
              <a:ext uri="{FF2B5EF4-FFF2-40B4-BE49-F238E27FC236}">
                <a16:creationId xmlns:a16="http://schemas.microsoft.com/office/drawing/2014/main" xmlns="" id="{9117C840-0692-4EF3-9A3E-90EF94544592}"/>
              </a:ext>
            </a:extLst>
          </p:cNvPr>
          <p:cNvGrpSpPr/>
          <p:nvPr/>
        </p:nvGrpSpPr>
        <p:grpSpPr>
          <a:xfrm>
            <a:off x="4011484" y="4097950"/>
            <a:ext cx="6096000" cy="658915"/>
            <a:chOff x="-239678" y="1712875"/>
            <a:chExt cx="6096000" cy="658915"/>
          </a:xfrm>
        </p:grpSpPr>
        <p:sp>
          <p:nvSpPr>
            <p:cNvPr id="37" name="사각형: 둥근 대각선 방향 모서리 36">
              <a:extLst>
                <a:ext uri="{FF2B5EF4-FFF2-40B4-BE49-F238E27FC236}">
                  <a16:creationId xmlns:a16="http://schemas.microsoft.com/office/drawing/2014/main" xmlns="" id="{75A47704-D9C2-42BC-B714-395887257560}"/>
                </a:ext>
              </a:extLst>
            </p:cNvPr>
            <p:cNvSpPr/>
            <p:nvPr/>
          </p:nvSpPr>
          <p:spPr>
            <a:xfrm>
              <a:off x="659843" y="1712875"/>
              <a:ext cx="4267199" cy="658915"/>
            </a:xfrm>
            <a:custGeom>
              <a:avLst/>
              <a:gdLst>
                <a:gd name="connsiteX0" fmla="*/ 109821 w 4267199"/>
                <a:gd name="connsiteY0" fmla="*/ 0 h 658915"/>
                <a:gd name="connsiteX1" fmla="*/ 844291 w 4267199"/>
                <a:gd name="connsiteY1" fmla="*/ 0 h 658915"/>
                <a:gd name="connsiteX2" fmla="*/ 1620335 w 4267199"/>
                <a:gd name="connsiteY2" fmla="*/ 0 h 658915"/>
                <a:gd name="connsiteX3" fmla="*/ 2354805 w 4267199"/>
                <a:gd name="connsiteY3" fmla="*/ 0 h 658915"/>
                <a:gd name="connsiteX4" fmla="*/ 2922980 w 4267199"/>
                <a:gd name="connsiteY4" fmla="*/ 0 h 658915"/>
                <a:gd name="connsiteX5" fmla="*/ 3574303 w 4267199"/>
                <a:gd name="connsiteY5" fmla="*/ 0 h 658915"/>
                <a:gd name="connsiteX6" fmla="*/ 4267199 w 4267199"/>
                <a:gd name="connsiteY6" fmla="*/ 0 h 658915"/>
                <a:gd name="connsiteX7" fmla="*/ 4267199 w 4267199"/>
                <a:gd name="connsiteY7" fmla="*/ 0 h 658915"/>
                <a:gd name="connsiteX8" fmla="*/ 4267199 w 4267199"/>
                <a:gd name="connsiteY8" fmla="*/ 549094 h 658915"/>
                <a:gd name="connsiteX9" fmla="*/ 4157378 w 4267199"/>
                <a:gd name="connsiteY9" fmla="*/ 658915 h 658915"/>
                <a:gd name="connsiteX10" fmla="*/ 3422908 w 4267199"/>
                <a:gd name="connsiteY10" fmla="*/ 658915 h 658915"/>
                <a:gd name="connsiteX11" fmla="*/ 2854733 w 4267199"/>
                <a:gd name="connsiteY11" fmla="*/ 658915 h 658915"/>
                <a:gd name="connsiteX12" fmla="*/ 2120263 w 4267199"/>
                <a:gd name="connsiteY12" fmla="*/ 658915 h 658915"/>
                <a:gd name="connsiteX13" fmla="*/ 1468940 w 4267199"/>
                <a:gd name="connsiteY13" fmla="*/ 658915 h 658915"/>
                <a:gd name="connsiteX14" fmla="*/ 817618 w 4267199"/>
                <a:gd name="connsiteY14" fmla="*/ 658915 h 658915"/>
                <a:gd name="connsiteX15" fmla="*/ 0 w 4267199"/>
                <a:gd name="connsiteY15" fmla="*/ 658915 h 658915"/>
                <a:gd name="connsiteX16" fmla="*/ 0 w 4267199"/>
                <a:gd name="connsiteY16" fmla="*/ 658915 h 658915"/>
                <a:gd name="connsiteX17" fmla="*/ 0 w 4267199"/>
                <a:gd name="connsiteY17" fmla="*/ 109821 h 658915"/>
                <a:gd name="connsiteX18" fmla="*/ 109821 w 4267199"/>
                <a:gd name="connsiteY18" fmla="*/ 0 h 658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267199" h="658915" fill="none" extrusionOk="0">
                  <a:moveTo>
                    <a:pt x="109821" y="0"/>
                  </a:moveTo>
                  <a:cubicBezTo>
                    <a:pt x="370642" y="-27239"/>
                    <a:pt x="555189" y="31274"/>
                    <a:pt x="844291" y="0"/>
                  </a:cubicBezTo>
                  <a:cubicBezTo>
                    <a:pt x="1133393" y="-31274"/>
                    <a:pt x="1458818" y="-20128"/>
                    <a:pt x="1620335" y="0"/>
                  </a:cubicBezTo>
                  <a:cubicBezTo>
                    <a:pt x="1781852" y="20128"/>
                    <a:pt x="2152047" y="24907"/>
                    <a:pt x="2354805" y="0"/>
                  </a:cubicBezTo>
                  <a:cubicBezTo>
                    <a:pt x="2557563" y="-24907"/>
                    <a:pt x="2685637" y="5151"/>
                    <a:pt x="2922980" y="0"/>
                  </a:cubicBezTo>
                  <a:cubicBezTo>
                    <a:pt x="3160324" y="-5151"/>
                    <a:pt x="3405586" y="-12116"/>
                    <a:pt x="3574303" y="0"/>
                  </a:cubicBezTo>
                  <a:cubicBezTo>
                    <a:pt x="3743020" y="12116"/>
                    <a:pt x="4059904" y="29885"/>
                    <a:pt x="4267199" y="0"/>
                  </a:cubicBezTo>
                  <a:lnTo>
                    <a:pt x="4267199" y="0"/>
                  </a:lnTo>
                  <a:cubicBezTo>
                    <a:pt x="4288130" y="261629"/>
                    <a:pt x="4261540" y="290492"/>
                    <a:pt x="4267199" y="549094"/>
                  </a:cubicBezTo>
                  <a:cubicBezTo>
                    <a:pt x="4270859" y="608767"/>
                    <a:pt x="4215992" y="658084"/>
                    <a:pt x="4157378" y="658915"/>
                  </a:cubicBezTo>
                  <a:cubicBezTo>
                    <a:pt x="3817415" y="639874"/>
                    <a:pt x="3631516" y="649865"/>
                    <a:pt x="3422908" y="658915"/>
                  </a:cubicBezTo>
                  <a:cubicBezTo>
                    <a:pt x="3214300" y="667966"/>
                    <a:pt x="2997578" y="668948"/>
                    <a:pt x="2854733" y="658915"/>
                  </a:cubicBezTo>
                  <a:cubicBezTo>
                    <a:pt x="2711889" y="648882"/>
                    <a:pt x="2470555" y="677928"/>
                    <a:pt x="2120263" y="658915"/>
                  </a:cubicBezTo>
                  <a:cubicBezTo>
                    <a:pt x="1769971" y="639903"/>
                    <a:pt x="1607108" y="637483"/>
                    <a:pt x="1468940" y="658915"/>
                  </a:cubicBezTo>
                  <a:cubicBezTo>
                    <a:pt x="1330772" y="680347"/>
                    <a:pt x="1049754" y="649418"/>
                    <a:pt x="817618" y="658915"/>
                  </a:cubicBezTo>
                  <a:cubicBezTo>
                    <a:pt x="585482" y="668412"/>
                    <a:pt x="230067" y="665881"/>
                    <a:pt x="0" y="658915"/>
                  </a:cubicBezTo>
                  <a:lnTo>
                    <a:pt x="0" y="658915"/>
                  </a:lnTo>
                  <a:cubicBezTo>
                    <a:pt x="21030" y="469283"/>
                    <a:pt x="-18993" y="244521"/>
                    <a:pt x="0" y="109821"/>
                  </a:cubicBezTo>
                  <a:cubicBezTo>
                    <a:pt x="2416" y="54743"/>
                    <a:pt x="40961" y="11661"/>
                    <a:pt x="109821" y="0"/>
                  </a:cubicBezTo>
                  <a:close/>
                </a:path>
                <a:path w="4267199" h="658915" stroke="0" extrusionOk="0">
                  <a:moveTo>
                    <a:pt x="109821" y="0"/>
                  </a:moveTo>
                  <a:cubicBezTo>
                    <a:pt x="224475" y="15071"/>
                    <a:pt x="519619" y="-15220"/>
                    <a:pt x="677996" y="0"/>
                  </a:cubicBezTo>
                  <a:cubicBezTo>
                    <a:pt x="836374" y="15220"/>
                    <a:pt x="1147087" y="-17799"/>
                    <a:pt x="1454040" y="0"/>
                  </a:cubicBezTo>
                  <a:cubicBezTo>
                    <a:pt x="1760993" y="17799"/>
                    <a:pt x="1892493" y="5508"/>
                    <a:pt x="2105362" y="0"/>
                  </a:cubicBezTo>
                  <a:cubicBezTo>
                    <a:pt x="2318231" y="-5508"/>
                    <a:pt x="2467032" y="-29145"/>
                    <a:pt x="2756685" y="0"/>
                  </a:cubicBezTo>
                  <a:cubicBezTo>
                    <a:pt x="3046338" y="29145"/>
                    <a:pt x="3142836" y="-20781"/>
                    <a:pt x="3366434" y="0"/>
                  </a:cubicBezTo>
                  <a:cubicBezTo>
                    <a:pt x="3590032" y="20781"/>
                    <a:pt x="3955480" y="31465"/>
                    <a:pt x="4267199" y="0"/>
                  </a:cubicBezTo>
                  <a:lnTo>
                    <a:pt x="4267199" y="0"/>
                  </a:lnTo>
                  <a:cubicBezTo>
                    <a:pt x="4255796" y="184445"/>
                    <a:pt x="4255504" y="331854"/>
                    <a:pt x="4267199" y="549094"/>
                  </a:cubicBezTo>
                  <a:cubicBezTo>
                    <a:pt x="4257817" y="604838"/>
                    <a:pt x="4225280" y="667880"/>
                    <a:pt x="4157378" y="658915"/>
                  </a:cubicBezTo>
                  <a:cubicBezTo>
                    <a:pt x="4013664" y="680781"/>
                    <a:pt x="3769885" y="667588"/>
                    <a:pt x="3464482" y="658915"/>
                  </a:cubicBezTo>
                  <a:cubicBezTo>
                    <a:pt x="3159079" y="650242"/>
                    <a:pt x="3180219" y="677021"/>
                    <a:pt x="2896307" y="658915"/>
                  </a:cubicBezTo>
                  <a:cubicBezTo>
                    <a:pt x="2612396" y="640809"/>
                    <a:pt x="2602465" y="668945"/>
                    <a:pt x="2328132" y="658915"/>
                  </a:cubicBezTo>
                  <a:cubicBezTo>
                    <a:pt x="2053800" y="648885"/>
                    <a:pt x="1808687" y="636779"/>
                    <a:pt x="1676809" y="658915"/>
                  </a:cubicBezTo>
                  <a:cubicBezTo>
                    <a:pt x="1544931" y="681051"/>
                    <a:pt x="1220618" y="680628"/>
                    <a:pt x="942339" y="658915"/>
                  </a:cubicBezTo>
                  <a:cubicBezTo>
                    <a:pt x="664060" y="637203"/>
                    <a:pt x="413967" y="612464"/>
                    <a:pt x="0" y="658915"/>
                  </a:cubicBezTo>
                  <a:lnTo>
                    <a:pt x="0" y="658915"/>
                  </a:lnTo>
                  <a:cubicBezTo>
                    <a:pt x="-24791" y="458870"/>
                    <a:pt x="4376" y="259662"/>
                    <a:pt x="0" y="109821"/>
                  </a:cubicBezTo>
                  <a:cubicBezTo>
                    <a:pt x="6737" y="53761"/>
                    <a:pt x="45500" y="8277"/>
                    <a:pt x="109821" y="0"/>
                  </a:cubicBezTo>
                  <a:close/>
                </a:path>
              </a:pathLst>
            </a:custGeom>
            <a:pattFill prst="lgGrid">
              <a:fgClr>
                <a:schemeClr val="accent4">
                  <a:lumMod val="20000"/>
                  <a:lumOff val="80000"/>
                </a:schemeClr>
              </a:fgClr>
              <a:bgClr>
                <a:schemeClr val="bg1"/>
              </a:bgClr>
            </a:pattFill>
            <a:ln w="19050">
              <a:solidFill>
                <a:srgbClr val="DC5A3C"/>
              </a:solidFill>
              <a:extLst>
                <a:ext uri="{C807C97D-BFC1-408E-A445-0C87EB9F89A2}">
                  <ask:lineSketchStyleProps xmlns:ask="http://schemas.microsoft.com/office/drawing/2018/sketchyshapes" xmlns="" sd="2741831862">
                    <a:prstGeom prst="round2DiagRect">
                      <a:avLst/>
                    </a:prstGeom>
                    <ask:type>
                      <ask:lineSketchFreehand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 dirty="0">
                <a:ln>
                  <a:solidFill>
                    <a:srgbClr val="153553"/>
                  </a:solidFill>
                </a:ln>
                <a:latin typeface="배스킨라빈스 B" panose="02020603020101020101" pitchFamily="18" charset="-127"/>
                <a:ea typeface="배스킨라빈스 B" panose="02020603020101020101" pitchFamily="18" charset="-127"/>
              </a:endParaRPr>
            </a:p>
          </p:txBody>
        </p:sp>
        <p:sp>
          <p:nvSpPr>
            <p:cNvPr id="41" name="직사각형 40">
              <a:extLst>
                <a:ext uri="{FF2B5EF4-FFF2-40B4-BE49-F238E27FC236}">
                  <a16:creationId xmlns:a16="http://schemas.microsoft.com/office/drawing/2014/main" xmlns="" id="{E8FE3479-D194-4015-87C7-75D2299065A6}"/>
                </a:ext>
              </a:extLst>
            </p:cNvPr>
            <p:cNvSpPr/>
            <p:nvPr/>
          </p:nvSpPr>
          <p:spPr>
            <a:xfrm>
              <a:off x="-239678" y="1843122"/>
              <a:ext cx="6096000" cy="36933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en-US" altLang="ko-KR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7</a:t>
              </a:r>
              <a:r>
                <a:rPr lang="ko-KR" altLang="en-US" b="1" dirty="0">
                  <a:ln>
                    <a:solidFill>
                      <a:srgbClr val="153553"/>
                    </a:solidFill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latin typeface="함초롬바탕" panose="02030604000101010101" pitchFamily="18" charset="-127"/>
                  <a:ea typeface="함초롬바탕" panose="02030604000101010101" pitchFamily="18" charset="-127"/>
                  <a:cs typeface="함초롬바탕" panose="02030604000101010101" pitchFamily="18" charset="-127"/>
                </a:rPr>
                <a:t>차시 배려와 이해의 소감 나누기</a:t>
              </a:r>
            </a:p>
          </p:txBody>
        </p:sp>
      </p:grpSp>
      <p:pic>
        <p:nvPicPr>
          <p:cNvPr id="19" name="그림 18" descr="남자, 셔츠, 방이(가) 표시된 사진&#10;&#10;자동 생성된 설명">
            <a:extLst>
              <a:ext uri="{FF2B5EF4-FFF2-40B4-BE49-F238E27FC236}">
                <a16:creationId xmlns:a16="http://schemas.microsoft.com/office/drawing/2014/main" xmlns="" id="{686C4D5C-4144-4DAD-9075-2305DFFB4D0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426" y="2736206"/>
            <a:ext cx="8181405" cy="4315615"/>
          </a:xfrm>
          <a:prstGeom prst="rect">
            <a:avLst/>
          </a:prstGeom>
        </p:spPr>
      </p:pic>
      <p:pic>
        <p:nvPicPr>
          <p:cNvPr id="6" name="그림 5" descr="분홍색, 장치, 자주색, 쥐고있는이(가) 표시된 사진&#10;&#10;자동 생성된 설명">
            <a:extLst>
              <a:ext uri="{FF2B5EF4-FFF2-40B4-BE49-F238E27FC236}">
                <a16:creationId xmlns:a16="http://schemas.microsoft.com/office/drawing/2014/main" xmlns="" id="{880BF8EC-FD10-4BE3-8D08-6D1CFE4868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508" y="5111219"/>
            <a:ext cx="1121857" cy="112455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1901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6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손글씨 암스테르담" panose="02000503000000000000" pitchFamily="2" charset="-127"/>
              <a:ea typeface="나눔손글씨 암스테르담" panose="02000503000000000000" pitchFamily="2" charset="-127"/>
              <a:cs typeface="+mn-cs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3600" b="1" i="0" u="none" strike="noStrike" kern="1200" cap="none" spc="0" normalizeH="0" baseline="0" noProof="0" dirty="0">
                <a:ln>
                  <a:noFill/>
                </a:ln>
                <a:solidFill>
                  <a:srgbClr val="F9C271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 읽기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333067" y="1728456"/>
            <a:ext cx="4520479" cy="2354756"/>
          </a:xfrm>
          <a:custGeom>
            <a:avLst/>
            <a:gdLst>
              <a:gd name="connsiteX0" fmla="*/ 0 w 4520479"/>
              <a:gd name="connsiteY0" fmla="*/ 392467 h 2354756"/>
              <a:gd name="connsiteX1" fmla="*/ 392467 w 4520479"/>
              <a:gd name="connsiteY1" fmla="*/ 0 h 2354756"/>
              <a:gd name="connsiteX2" fmla="*/ 886252 w 4520479"/>
              <a:gd name="connsiteY2" fmla="*/ 0 h 2354756"/>
              <a:gd name="connsiteX3" fmla="*/ 1492262 w 4520479"/>
              <a:gd name="connsiteY3" fmla="*/ 0 h 2354756"/>
              <a:gd name="connsiteX4" fmla="*/ 2030937 w 4520479"/>
              <a:gd name="connsiteY4" fmla="*/ 0 h 2354756"/>
              <a:gd name="connsiteX5" fmla="*/ 2636946 w 4520479"/>
              <a:gd name="connsiteY5" fmla="*/ 0 h 2354756"/>
              <a:gd name="connsiteX6" fmla="*/ 2636946 w 4520479"/>
              <a:gd name="connsiteY6" fmla="*/ 0 h 2354756"/>
              <a:gd name="connsiteX7" fmla="*/ 3224608 w 4520479"/>
              <a:gd name="connsiteY7" fmla="*/ 0 h 2354756"/>
              <a:gd name="connsiteX8" fmla="*/ 3767066 w 4520479"/>
              <a:gd name="connsiteY8" fmla="*/ 0 h 2354756"/>
              <a:gd name="connsiteX9" fmla="*/ 4128012 w 4520479"/>
              <a:gd name="connsiteY9" fmla="*/ 0 h 2354756"/>
              <a:gd name="connsiteX10" fmla="*/ 4520479 w 4520479"/>
              <a:gd name="connsiteY10" fmla="*/ 392467 h 2354756"/>
              <a:gd name="connsiteX11" fmla="*/ 4520479 w 4520479"/>
              <a:gd name="connsiteY11" fmla="*/ 863415 h 2354756"/>
              <a:gd name="connsiteX12" fmla="*/ 4520479 w 4520479"/>
              <a:gd name="connsiteY12" fmla="*/ 1373608 h 2354756"/>
              <a:gd name="connsiteX13" fmla="*/ 4520479 w 4520479"/>
              <a:gd name="connsiteY13" fmla="*/ 1373608 h 2354756"/>
              <a:gd name="connsiteX14" fmla="*/ 4520479 w 4520479"/>
              <a:gd name="connsiteY14" fmla="*/ 1962297 h 2354756"/>
              <a:gd name="connsiteX15" fmla="*/ 4520479 w 4520479"/>
              <a:gd name="connsiteY15" fmla="*/ 1962289 h 2354756"/>
              <a:gd name="connsiteX16" fmla="*/ 4128012 w 4520479"/>
              <a:gd name="connsiteY16" fmla="*/ 2354756 h 2354756"/>
              <a:gd name="connsiteX17" fmla="*/ 3767066 w 4520479"/>
              <a:gd name="connsiteY17" fmla="*/ 2354756 h 2354756"/>
              <a:gd name="connsiteX18" fmla="*/ 4359866 w 4520479"/>
              <a:gd name="connsiteY18" fmla="*/ 2719154 h 2354756"/>
              <a:gd name="connsiteX19" fmla="*/ 3802789 w 4520479"/>
              <a:gd name="connsiteY19" fmla="*/ 2601332 h 2354756"/>
              <a:gd name="connsiteX20" fmla="*/ 3245711 w 4520479"/>
              <a:gd name="connsiteY20" fmla="*/ 2483510 h 2354756"/>
              <a:gd name="connsiteX21" fmla="*/ 2636946 w 4520479"/>
              <a:gd name="connsiteY21" fmla="*/ 2354756 h 2354756"/>
              <a:gd name="connsiteX22" fmla="*/ 2098271 w 4520479"/>
              <a:gd name="connsiteY22" fmla="*/ 2354756 h 2354756"/>
              <a:gd name="connsiteX23" fmla="*/ 1492262 w 4520479"/>
              <a:gd name="connsiteY23" fmla="*/ 2354756 h 2354756"/>
              <a:gd name="connsiteX24" fmla="*/ 953587 w 4520479"/>
              <a:gd name="connsiteY24" fmla="*/ 2354756 h 2354756"/>
              <a:gd name="connsiteX25" fmla="*/ 392467 w 4520479"/>
              <a:gd name="connsiteY25" fmla="*/ 2354756 h 2354756"/>
              <a:gd name="connsiteX26" fmla="*/ 0 w 4520479"/>
              <a:gd name="connsiteY26" fmla="*/ 1962289 h 2354756"/>
              <a:gd name="connsiteX27" fmla="*/ 0 w 4520479"/>
              <a:gd name="connsiteY27" fmla="*/ 1962297 h 2354756"/>
              <a:gd name="connsiteX28" fmla="*/ 0 w 4520479"/>
              <a:gd name="connsiteY28" fmla="*/ 1373608 h 2354756"/>
              <a:gd name="connsiteX29" fmla="*/ 0 w 4520479"/>
              <a:gd name="connsiteY29" fmla="*/ 1373608 h 2354756"/>
              <a:gd name="connsiteX30" fmla="*/ 0 w 4520479"/>
              <a:gd name="connsiteY30" fmla="*/ 863415 h 2354756"/>
              <a:gd name="connsiteX31" fmla="*/ 0 w 4520479"/>
              <a:gd name="connsiteY31" fmla="*/ 392467 h 235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520479" h="2354756" fill="none" extrusionOk="0">
                <a:moveTo>
                  <a:pt x="0" y="392467"/>
                </a:moveTo>
                <a:cubicBezTo>
                  <a:pt x="-5282" y="222420"/>
                  <a:pt x="189009" y="29527"/>
                  <a:pt x="392467" y="0"/>
                </a:cubicBezTo>
                <a:cubicBezTo>
                  <a:pt x="505265" y="13878"/>
                  <a:pt x="731787" y="-1728"/>
                  <a:pt x="886252" y="0"/>
                </a:cubicBezTo>
                <a:cubicBezTo>
                  <a:pt x="1040718" y="1728"/>
                  <a:pt x="1297911" y="9698"/>
                  <a:pt x="1492262" y="0"/>
                </a:cubicBezTo>
                <a:cubicBezTo>
                  <a:pt x="1686613" y="-9698"/>
                  <a:pt x="1772706" y="-24028"/>
                  <a:pt x="2030937" y="0"/>
                </a:cubicBezTo>
                <a:cubicBezTo>
                  <a:pt x="2289169" y="24028"/>
                  <a:pt x="2361204" y="-30095"/>
                  <a:pt x="2636946" y="0"/>
                </a:cubicBezTo>
                <a:lnTo>
                  <a:pt x="2636946" y="0"/>
                </a:lnTo>
                <a:cubicBezTo>
                  <a:pt x="2799895" y="14693"/>
                  <a:pt x="2999466" y="-21832"/>
                  <a:pt x="3224608" y="0"/>
                </a:cubicBezTo>
                <a:cubicBezTo>
                  <a:pt x="3449750" y="21832"/>
                  <a:pt x="3526082" y="-16932"/>
                  <a:pt x="3767066" y="0"/>
                </a:cubicBezTo>
                <a:cubicBezTo>
                  <a:pt x="3840285" y="6240"/>
                  <a:pt x="3993010" y="-17944"/>
                  <a:pt x="4128012" y="0"/>
                </a:cubicBezTo>
                <a:cubicBezTo>
                  <a:pt x="4374840" y="-22162"/>
                  <a:pt x="4537160" y="190644"/>
                  <a:pt x="4520479" y="392467"/>
                </a:cubicBezTo>
                <a:cubicBezTo>
                  <a:pt x="4509226" y="592343"/>
                  <a:pt x="4541803" y="741357"/>
                  <a:pt x="4520479" y="863415"/>
                </a:cubicBezTo>
                <a:cubicBezTo>
                  <a:pt x="4499155" y="985473"/>
                  <a:pt x="4516321" y="1249938"/>
                  <a:pt x="4520479" y="1373608"/>
                </a:cubicBezTo>
                <a:lnTo>
                  <a:pt x="4520479" y="1373608"/>
                </a:lnTo>
                <a:cubicBezTo>
                  <a:pt x="4512480" y="1642399"/>
                  <a:pt x="4536747" y="1669174"/>
                  <a:pt x="4520479" y="1962297"/>
                </a:cubicBezTo>
                <a:lnTo>
                  <a:pt x="4520479" y="1962289"/>
                </a:lnTo>
                <a:cubicBezTo>
                  <a:pt x="4533921" y="2183361"/>
                  <a:pt x="4367502" y="2399119"/>
                  <a:pt x="4128012" y="2354756"/>
                </a:cubicBezTo>
                <a:cubicBezTo>
                  <a:pt x="3961660" y="2346488"/>
                  <a:pt x="3874767" y="2356687"/>
                  <a:pt x="3767066" y="2354756"/>
                </a:cubicBezTo>
                <a:cubicBezTo>
                  <a:pt x="3897220" y="2437454"/>
                  <a:pt x="4105385" y="2572321"/>
                  <a:pt x="4359866" y="2719154"/>
                </a:cubicBezTo>
                <a:cubicBezTo>
                  <a:pt x="4101076" y="2647039"/>
                  <a:pt x="3970287" y="2646657"/>
                  <a:pt x="3802789" y="2601332"/>
                </a:cubicBezTo>
                <a:cubicBezTo>
                  <a:pt x="3635291" y="2556007"/>
                  <a:pt x="3449361" y="2535262"/>
                  <a:pt x="3245711" y="2483510"/>
                </a:cubicBezTo>
                <a:cubicBezTo>
                  <a:pt x="3042061" y="2431758"/>
                  <a:pt x="2856851" y="2407784"/>
                  <a:pt x="2636946" y="2354756"/>
                </a:cubicBezTo>
                <a:cubicBezTo>
                  <a:pt x="2446339" y="2335296"/>
                  <a:pt x="2285540" y="2358923"/>
                  <a:pt x="2098271" y="2354756"/>
                </a:cubicBezTo>
                <a:cubicBezTo>
                  <a:pt x="1911002" y="2350589"/>
                  <a:pt x="1713343" y="2352273"/>
                  <a:pt x="1492262" y="2354756"/>
                </a:cubicBezTo>
                <a:cubicBezTo>
                  <a:pt x="1271181" y="2357239"/>
                  <a:pt x="1161918" y="2340299"/>
                  <a:pt x="953587" y="2354756"/>
                </a:cubicBezTo>
                <a:cubicBezTo>
                  <a:pt x="745257" y="2369213"/>
                  <a:pt x="515307" y="2364547"/>
                  <a:pt x="392467" y="2354756"/>
                </a:cubicBezTo>
                <a:cubicBezTo>
                  <a:pt x="177134" y="2362383"/>
                  <a:pt x="12215" y="2215271"/>
                  <a:pt x="0" y="1962289"/>
                </a:cubicBezTo>
                <a:lnTo>
                  <a:pt x="0" y="1962297"/>
                </a:lnTo>
                <a:cubicBezTo>
                  <a:pt x="15373" y="1775851"/>
                  <a:pt x="9352" y="1586093"/>
                  <a:pt x="0" y="1373608"/>
                </a:cubicBezTo>
                <a:lnTo>
                  <a:pt x="0" y="1373608"/>
                </a:lnTo>
                <a:cubicBezTo>
                  <a:pt x="21277" y="1180075"/>
                  <a:pt x="-16810" y="1101151"/>
                  <a:pt x="0" y="863415"/>
                </a:cubicBezTo>
                <a:cubicBezTo>
                  <a:pt x="16810" y="625679"/>
                  <a:pt x="13217" y="578254"/>
                  <a:pt x="0" y="392467"/>
                </a:cubicBezTo>
                <a:close/>
              </a:path>
              <a:path w="4520479" h="2354756" stroke="0" extrusionOk="0">
                <a:moveTo>
                  <a:pt x="0" y="392467"/>
                </a:moveTo>
                <a:cubicBezTo>
                  <a:pt x="27852" y="211733"/>
                  <a:pt x="190856" y="-6353"/>
                  <a:pt x="392467" y="0"/>
                </a:cubicBezTo>
                <a:cubicBezTo>
                  <a:pt x="610221" y="-4746"/>
                  <a:pt x="753733" y="12241"/>
                  <a:pt x="908697" y="0"/>
                </a:cubicBezTo>
                <a:cubicBezTo>
                  <a:pt x="1063661" y="-12241"/>
                  <a:pt x="1317342" y="-1466"/>
                  <a:pt x="1447372" y="0"/>
                </a:cubicBezTo>
                <a:cubicBezTo>
                  <a:pt x="1577402" y="1466"/>
                  <a:pt x="1797484" y="-17341"/>
                  <a:pt x="2008492" y="0"/>
                </a:cubicBezTo>
                <a:cubicBezTo>
                  <a:pt x="2219500" y="17341"/>
                  <a:pt x="2383493" y="8040"/>
                  <a:pt x="2636946" y="0"/>
                </a:cubicBezTo>
                <a:lnTo>
                  <a:pt x="2636946" y="0"/>
                </a:lnTo>
                <a:cubicBezTo>
                  <a:pt x="2805892" y="-17082"/>
                  <a:pt x="2949164" y="-23471"/>
                  <a:pt x="3190705" y="0"/>
                </a:cubicBezTo>
                <a:cubicBezTo>
                  <a:pt x="3432246" y="23471"/>
                  <a:pt x="3644298" y="23683"/>
                  <a:pt x="3767066" y="0"/>
                </a:cubicBezTo>
                <a:cubicBezTo>
                  <a:pt x="3860476" y="11549"/>
                  <a:pt x="4052116" y="-16390"/>
                  <a:pt x="4128012" y="0"/>
                </a:cubicBezTo>
                <a:cubicBezTo>
                  <a:pt x="4314944" y="18730"/>
                  <a:pt x="4497252" y="154728"/>
                  <a:pt x="4520479" y="392467"/>
                </a:cubicBezTo>
                <a:cubicBezTo>
                  <a:pt x="4510536" y="623622"/>
                  <a:pt x="4513837" y="682375"/>
                  <a:pt x="4520479" y="883038"/>
                </a:cubicBezTo>
                <a:cubicBezTo>
                  <a:pt x="4527121" y="1083701"/>
                  <a:pt x="4544299" y="1224480"/>
                  <a:pt x="4520479" y="1373608"/>
                </a:cubicBezTo>
                <a:lnTo>
                  <a:pt x="4520479" y="1373608"/>
                </a:lnTo>
                <a:cubicBezTo>
                  <a:pt x="4499461" y="1616433"/>
                  <a:pt x="4545913" y="1799858"/>
                  <a:pt x="4520479" y="1962297"/>
                </a:cubicBezTo>
                <a:lnTo>
                  <a:pt x="4520479" y="1962289"/>
                </a:lnTo>
                <a:cubicBezTo>
                  <a:pt x="4482573" y="2185395"/>
                  <a:pt x="4369248" y="2345929"/>
                  <a:pt x="4128012" y="2354756"/>
                </a:cubicBezTo>
                <a:cubicBezTo>
                  <a:pt x="3983896" y="2363083"/>
                  <a:pt x="3885023" y="2349031"/>
                  <a:pt x="3767066" y="2354756"/>
                </a:cubicBezTo>
                <a:cubicBezTo>
                  <a:pt x="4035354" y="2520410"/>
                  <a:pt x="4161319" y="2622703"/>
                  <a:pt x="4359866" y="2719154"/>
                </a:cubicBezTo>
                <a:cubicBezTo>
                  <a:pt x="4194293" y="2668552"/>
                  <a:pt x="4083792" y="2662633"/>
                  <a:pt x="3837247" y="2608620"/>
                </a:cubicBezTo>
                <a:cubicBezTo>
                  <a:pt x="3590702" y="2554607"/>
                  <a:pt x="3424184" y="2538759"/>
                  <a:pt x="3297399" y="2494442"/>
                </a:cubicBezTo>
                <a:cubicBezTo>
                  <a:pt x="3170614" y="2450125"/>
                  <a:pt x="2845448" y="2403574"/>
                  <a:pt x="2636946" y="2354756"/>
                </a:cubicBezTo>
                <a:cubicBezTo>
                  <a:pt x="2408469" y="2367105"/>
                  <a:pt x="2264013" y="2382041"/>
                  <a:pt x="2053381" y="2354756"/>
                </a:cubicBezTo>
                <a:cubicBezTo>
                  <a:pt x="1842749" y="2327471"/>
                  <a:pt x="1735746" y="2358186"/>
                  <a:pt x="1469817" y="2354756"/>
                </a:cubicBezTo>
                <a:cubicBezTo>
                  <a:pt x="1203888" y="2351326"/>
                  <a:pt x="1159985" y="2370760"/>
                  <a:pt x="953587" y="2354756"/>
                </a:cubicBezTo>
                <a:cubicBezTo>
                  <a:pt x="747189" y="2338753"/>
                  <a:pt x="505910" y="2382714"/>
                  <a:pt x="392467" y="2354756"/>
                </a:cubicBezTo>
                <a:cubicBezTo>
                  <a:pt x="182738" y="2325337"/>
                  <a:pt x="14599" y="2213418"/>
                  <a:pt x="0" y="1962289"/>
                </a:cubicBezTo>
                <a:lnTo>
                  <a:pt x="0" y="1962297"/>
                </a:lnTo>
                <a:cubicBezTo>
                  <a:pt x="-15741" y="1730599"/>
                  <a:pt x="-1682" y="1517812"/>
                  <a:pt x="0" y="1373608"/>
                </a:cubicBezTo>
                <a:lnTo>
                  <a:pt x="0" y="1373608"/>
                </a:lnTo>
                <a:cubicBezTo>
                  <a:pt x="-2224" y="1240775"/>
                  <a:pt x="-20318" y="1058071"/>
                  <a:pt x="0" y="863415"/>
                </a:cubicBezTo>
                <a:cubicBezTo>
                  <a:pt x="20318" y="668759"/>
                  <a:pt x="-6270" y="500174"/>
                  <a:pt x="0" y="392467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46447"/>
                      <a:gd name="adj2" fmla="val 65475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상상한 이야기가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비슷하거나 </a:t>
            </a:r>
            <a:r>
              <a:rPr kumimoji="0" lang="ko-KR" altLang="en-US" sz="3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다른 까닭은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무엇일까요</a:t>
            </a:r>
            <a:r>
              <a:rPr lang="en-US" altLang="ko-KR" sz="31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kumimoji="0" lang="en-US" altLang="ko-KR" sz="3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10" name="그림 9" descr="위성이(가) 표시된 사진&#10;&#10;자동 생성된 설명">
            <a:extLst>
              <a:ext uri="{FF2B5EF4-FFF2-40B4-BE49-F238E27FC236}">
                <a16:creationId xmlns:a16="http://schemas.microsoft.com/office/drawing/2014/main" xmlns="" id="{3E215C53-018F-4DD8-B19D-C34EF73A6F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  <p:sp>
        <p:nvSpPr>
          <p:cNvPr id="12" name="말풍선: 모서리가 둥근 사각형 11">
            <a:extLst>
              <a:ext uri="{FF2B5EF4-FFF2-40B4-BE49-F238E27FC236}">
                <a16:creationId xmlns:a16="http://schemas.microsoft.com/office/drawing/2014/main" xmlns="" id="{9FAB9619-7D70-4666-8090-56CC6178EA73}"/>
              </a:ext>
            </a:extLst>
          </p:cNvPr>
          <p:cNvSpPr/>
          <p:nvPr/>
        </p:nvSpPr>
        <p:spPr>
          <a:xfrm>
            <a:off x="7230099" y="2474223"/>
            <a:ext cx="4125766" cy="1909554"/>
          </a:xfrm>
          <a:custGeom>
            <a:avLst/>
            <a:gdLst>
              <a:gd name="connsiteX0" fmla="*/ 0 w 4125766"/>
              <a:gd name="connsiteY0" fmla="*/ 318265 h 1909554"/>
              <a:gd name="connsiteX1" fmla="*/ 318265 w 4125766"/>
              <a:gd name="connsiteY1" fmla="*/ 0 h 1909554"/>
              <a:gd name="connsiteX2" fmla="*/ 993525 w 4125766"/>
              <a:gd name="connsiteY2" fmla="*/ 0 h 1909554"/>
              <a:gd name="connsiteX3" fmla="*/ 1627016 w 4125766"/>
              <a:gd name="connsiteY3" fmla="*/ 0 h 1909554"/>
              <a:gd name="connsiteX4" fmla="*/ 2406697 w 4125766"/>
              <a:gd name="connsiteY4" fmla="*/ 0 h 1909554"/>
              <a:gd name="connsiteX5" fmla="*/ 2406697 w 4125766"/>
              <a:gd name="connsiteY5" fmla="*/ 0 h 1909554"/>
              <a:gd name="connsiteX6" fmla="*/ 2943046 w 4125766"/>
              <a:gd name="connsiteY6" fmla="*/ 0 h 1909554"/>
              <a:gd name="connsiteX7" fmla="*/ 3438138 w 4125766"/>
              <a:gd name="connsiteY7" fmla="*/ 0 h 1909554"/>
              <a:gd name="connsiteX8" fmla="*/ 3807501 w 4125766"/>
              <a:gd name="connsiteY8" fmla="*/ 0 h 1909554"/>
              <a:gd name="connsiteX9" fmla="*/ 4125766 w 4125766"/>
              <a:gd name="connsiteY9" fmla="*/ 318265 h 1909554"/>
              <a:gd name="connsiteX10" fmla="*/ 4125766 w 4125766"/>
              <a:gd name="connsiteY10" fmla="*/ 724042 h 1909554"/>
              <a:gd name="connsiteX11" fmla="*/ 4125766 w 4125766"/>
              <a:gd name="connsiteY11" fmla="*/ 1113907 h 1909554"/>
              <a:gd name="connsiteX12" fmla="*/ 4689634 w 4125766"/>
              <a:gd name="connsiteY12" fmla="*/ 1369895 h 1909554"/>
              <a:gd name="connsiteX13" fmla="*/ 4125766 w 4125766"/>
              <a:gd name="connsiteY13" fmla="*/ 1591295 h 1909554"/>
              <a:gd name="connsiteX14" fmla="*/ 4125766 w 4125766"/>
              <a:gd name="connsiteY14" fmla="*/ 1591289 h 1909554"/>
              <a:gd name="connsiteX15" fmla="*/ 3807501 w 4125766"/>
              <a:gd name="connsiteY15" fmla="*/ 1909554 h 1909554"/>
              <a:gd name="connsiteX16" fmla="*/ 3438138 w 4125766"/>
              <a:gd name="connsiteY16" fmla="*/ 1909554 h 1909554"/>
              <a:gd name="connsiteX17" fmla="*/ 2901789 w 4125766"/>
              <a:gd name="connsiteY17" fmla="*/ 1909554 h 1909554"/>
              <a:gd name="connsiteX18" fmla="*/ 2406697 w 4125766"/>
              <a:gd name="connsiteY18" fmla="*/ 1909554 h 1909554"/>
              <a:gd name="connsiteX19" fmla="*/ 2406697 w 4125766"/>
              <a:gd name="connsiteY19" fmla="*/ 1909554 h 1909554"/>
              <a:gd name="connsiteX20" fmla="*/ 1731437 w 4125766"/>
              <a:gd name="connsiteY20" fmla="*/ 1909554 h 1909554"/>
              <a:gd name="connsiteX21" fmla="*/ 1035293 w 4125766"/>
              <a:gd name="connsiteY21" fmla="*/ 1909554 h 1909554"/>
              <a:gd name="connsiteX22" fmla="*/ 318265 w 4125766"/>
              <a:gd name="connsiteY22" fmla="*/ 1909554 h 1909554"/>
              <a:gd name="connsiteX23" fmla="*/ 0 w 4125766"/>
              <a:gd name="connsiteY23" fmla="*/ 1591289 h 1909554"/>
              <a:gd name="connsiteX24" fmla="*/ 0 w 4125766"/>
              <a:gd name="connsiteY24" fmla="*/ 1591295 h 1909554"/>
              <a:gd name="connsiteX25" fmla="*/ 0 w 4125766"/>
              <a:gd name="connsiteY25" fmla="*/ 1113907 h 1909554"/>
              <a:gd name="connsiteX26" fmla="*/ 0 w 4125766"/>
              <a:gd name="connsiteY26" fmla="*/ 1113907 h 1909554"/>
              <a:gd name="connsiteX27" fmla="*/ 0 w 4125766"/>
              <a:gd name="connsiteY27" fmla="*/ 700173 h 1909554"/>
              <a:gd name="connsiteX28" fmla="*/ 0 w 4125766"/>
              <a:gd name="connsiteY28" fmla="*/ 318265 h 19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25766" h="1909554" fill="none" extrusionOk="0">
                <a:moveTo>
                  <a:pt x="0" y="318265"/>
                </a:moveTo>
                <a:cubicBezTo>
                  <a:pt x="-24478" y="142124"/>
                  <a:pt x="167256" y="-23006"/>
                  <a:pt x="318265" y="0"/>
                </a:cubicBezTo>
                <a:cubicBezTo>
                  <a:pt x="479493" y="-1295"/>
                  <a:pt x="745839" y="12510"/>
                  <a:pt x="993525" y="0"/>
                </a:cubicBezTo>
                <a:cubicBezTo>
                  <a:pt x="1241211" y="-12510"/>
                  <a:pt x="1359676" y="-13895"/>
                  <a:pt x="1627016" y="0"/>
                </a:cubicBezTo>
                <a:cubicBezTo>
                  <a:pt x="1894356" y="13895"/>
                  <a:pt x="2197636" y="12192"/>
                  <a:pt x="2406697" y="0"/>
                </a:cubicBezTo>
                <a:lnTo>
                  <a:pt x="2406697" y="0"/>
                </a:lnTo>
                <a:cubicBezTo>
                  <a:pt x="2612985" y="21445"/>
                  <a:pt x="2813050" y="-5506"/>
                  <a:pt x="2943046" y="0"/>
                </a:cubicBezTo>
                <a:cubicBezTo>
                  <a:pt x="3073042" y="5506"/>
                  <a:pt x="3264148" y="-18746"/>
                  <a:pt x="3438138" y="0"/>
                </a:cubicBezTo>
                <a:cubicBezTo>
                  <a:pt x="3557290" y="10757"/>
                  <a:pt x="3728903" y="11865"/>
                  <a:pt x="3807501" y="0"/>
                </a:cubicBezTo>
                <a:cubicBezTo>
                  <a:pt x="3979721" y="-27377"/>
                  <a:pt x="4126052" y="155447"/>
                  <a:pt x="4125766" y="318265"/>
                </a:cubicBezTo>
                <a:cubicBezTo>
                  <a:pt x="4137915" y="505746"/>
                  <a:pt x="4125692" y="531916"/>
                  <a:pt x="4125766" y="724042"/>
                </a:cubicBezTo>
                <a:cubicBezTo>
                  <a:pt x="4125840" y="916168"/>
                  <a:pt x="4123216" y="944728"/>
                  <a:pt x="4125766" y="1113907"/>
                </a:cubicBezTo>
                <a:cubicBezTo>
                  <a:pt x="4284543" y="1189275"/>
                  <a:pt x="4510717" y="1292939"/>
                  <a:pt x="4689634" y="1369895"/>
                </a:cubicBezTo>
                <a:cubicBezTo>
                  <a:pt x="4574430" y="1439922"/>
                  <a:pt x="4341727" y="1479556"/>
                  <a:pt x="4125766" y="1591295"/>
                </a:cubicBezTo>
                <a:lnTo>
                  <a:pt x="4125766" y="1591289"/>
                </a:lnTo>
                <a:cubicBezTo>
                  <a:pt x="4105261" y="1743275"/>
                  <a:pt x="3970350" y="1884994"/>
                  <a:pt x="3807501" y="1909554"/>
                </a:cubicBezTo>
                <a:cubicBezTo>
                  <a:pt x="3635717" y="1912121"/>
                  <a:pt x="3527139" y="1906754"/>
                  <a:pt x="3438138" y="1909554"/>
                </a:cubicBezTo>
                <a:cubicBezTo>
                  <a:pt x="3189288" y="1888094"/>
                  <a:pt x="3060941" y="1917279"/>
                  <a:pt x="2901789" y="1909554"/>
                </a:cubicBezTo>
                <a:cubicBezTo>
                  <a:pt x="2742637" y="1901829"/>
                  <a:pt x="2621397" y="1917067"/>
                  <a:pt x="2406697" y="1909554"/>
                </a:cubicBezTo>
                <a:lnTo>
                  <a:pt x="2406697" y="1909554"/>
                </a:lnTo>
                <a:cubicBezTo>
                  <a:pt x="2214578" y="1882507"/>
                  <a:pt x="1945972" y="1939103"/>
                  <a:pt x="1731437" y="1909554"/>
                </a:cubicBezTo>
                <a:cubicBezTo>
                  <a:pt x="1516902" y="1880005"/>
                  <a:pt x="1308564" y="1942175"/>
                  <a:pt x="1035293" y="1909554"/>
                </a:cubicBezTo>
                <a:cubicBezTo>
                  <a:pt x="762022" y="1876933"/>
                  <a:pt x="580527" y="1897807"/>
                  <a:pt x="318265" y="1909554"/>
                </a:cubicBezTo>
                <a:cubicBezTo>
                  <a:pt x="147042" y="1896499"/>
                  <a:pt x="9701" y="1765861"/>
                  <a:pt x="0" y="1591289"/>
                </a:cubicBezTo>
                <a:lnTo>
                  <a:pt x="0" y="1591295"/>
                </a:lnTo>
                <a:cubicBezTo>
                  <a:pt x="14541" y="1418521"/>
                  <a:pt x="14113" y="1299825"/>
                  <a:pt x="0" y="1113907"/>
                </a:cubicBezTo>
                <a:lnTo>
                  <a:pt x="0" y="1113907"/>
                </a:lnTo>
                <a:cubicBezTo>
                  <a:pt x="-19056" y="951480"/>
                  <a:pt x="533" y="866023"/>
                  <a:pt x="0" y="700173"/>
                </a:cubicBezTo>
                <a:cubicBezTo>
                  <a:pt x="-533" y="534323"/>
                  <a:pt x="450" y="414371"/>
                  <a:pt x="0" y="318265"/>
                </a:cubicBezTo>
                <a:close/>
              </a:path>
              <a:path w="4125766" h="1909554" stroke="0" extrusionOk="0">
                <a:moveTo>
                  <a:pt x="0" y="318265"/>
                </a:moveTo>
                <a:cubicBezTo>
                  <a:pt x="25045" y="174881"/>
                  <a:pt x="170730" y="-11848"/>
                  <a:pt x="318265" y="0"/>
                </a:cubicBezTo>
                <a:cubicBezTo>
                  <a:pt x="627991" y="-10848"/>
                  <a:pt x="714549" y="7640"/>
                  <a:pt x="972640" y="0"/>
                </a:cubicBezTo>
                <a:cubicBezTo>
                  <a:pt x="1230731" y="-7640"/>
                  <a:pt x="1313134" y="13770"/>
                  <a:pt x="1647900" y="0"/>
                </a:cubicBezTo>
                <a:cubicBezTo>
                  <a:pt x="1982666" y="-13770"/>
                  <a:pt x="2200239" y="-1431"/>
                  <a:pt x="2406697" y="0"/>
                </a:cubicBezTo>
                <a:lnTo>
                  <a:pt x="2406697" y="0"/>
                </a:lnTo>
                <a:cubicBezTo>
                  <a:pt x="2671580" y="20334"/>
                  <a:pt x="2722130" y="13165"/>
                  <a:pt x="2943046" y="0"/>
                </a:cubicBezTo>
                <a:cubicBezTo>
                  <a:pt x="3163962" y="-13165"/>
                  <a:pt x="3199719" y="9882"/>
                  <a:pt x="3438138" y="0"/>
                </a:cubicBezTo>
                <a:cubicBezTo>
                  <a:pt x="3530040" y="15943"/>
                  <a:pt x="3667879" y="-12552"/>
                  <a:pt x="3807501" y="0"/>
                </a:cubicBezTo>
                <a:cubicBezTo>
                  <a:pt x="3963541" y="-3767"/>
                  <a:pt x="4089046" y="151578"/>
                  <a:pt x="4125766" y="318265"/>
                </a:cubicBezTo>
                <a:cubicBezTo>
                  <a:pt x="4123812" y="477409"/>
                  <a:pt x="4129790" y="586401"/>
                  <a:pt x="4125766" y="708130"/>
                </a:cubicBezTo>
                <a:cubicBezTo>
                  <a:pt x="4121742" y="829860"/>
                  <a:pt x="4142996" y="1005264"/>
                  <a:pt x="4125766" y="1113907"/>
                </a:cubicBezTo>
                <a:cubicBezTo>
                  <a:pt x="4380762" y="1259852"/>
                  <a:pt x="4574202" y="1299295"/>
                  <a:pt x="4689634" y="1369895"/>
                </a:cubicBezTo>
                <a:cubicBezTo>
                  <a:pt x="4570271" y="1434853"/>
                  <a:pt x="4392017" y="1516801"/>
                  <a:pt x="4125766" y="1591295"/>
                </a:cubicBezTo>
                <a:lnTo>
                  <a:pt x="4125766" y="1591289"/>
                </a:lnTo>
                <a:cubicBezTo>
                  <a:pt x="4138805" y="1762361"/>
                  <a:pt x="4019663" y="1912927"/>
                  <a:pt x="3807501" y="1909554"/>
                </a:cubicBezTo>
                <a:cubicBezTo>
                  <a:pt x="3652361" y="1910570"/>
                  <a:pt x="3570246" y="1894657"/>
                  <a:pt x="3438138" y="1909554"/>
                </a:cubicBezTo>
                <a:cubicBezTo>
                  <a:pt x="3296352" y="1921561"/>
                  <a:pt x="3090172" y="1913113"/>
                  <a:pt x="2943046" y="1909554"/>
                </a:cubicBezTo>
                <a:cubicBezTo>
                  <a:pt x="2795920" y="1905995"/>
                  <a:pt x="2551092" y="1887789"/>
                  <a:pt x="2406697" y="1909554"/>
                </a:cubicBezTo>
                <a:lnTo>
                  <a:pt x="2406697" y="1909554"/>
                </a:lnTo>
                <a:cubicBezTo>
                  <a:pt x="2174095" y="1932191"/>
                  <a:pt x="1990040" y="1915825"/>
                  <a:pt x="1752322" y="1909554"/>
                </a:cubicBezTo>
                <a:cubicBezTo>
                  <a:pt x="1514605" y="1903283"/>
                  <a:pt x="1321068" y="1906679"/>
                  <a:pt x="1097946" y="1909554"/>
                </a:cubicBezTo>
                <a:cubicBezTo>
                  <a:pt x="874824" y="1912429"/>
                  <a:pt x="678797" y="1936606"/>
                  <a:pt x="318265" y="1909554"/>
                </a:cubicBezTo>
                <a:cubicBezTo>
                  <a:pt x="98955" y="1905102"/>
                  <a:pt x="26267" y="1749469"/>
                  <a:pt x="0" y="1591289"/>
                </a:cubicBezTo>
                <a:lnTo>
                  <a:pt x="0" y="1591295"/>
                </a:lnTo>
                <a:cubicBezTo>
                  <a:pt x="-11841" y="1423898"/>
                  <a:pt x="16781" y="1211365"/>
                  <a:pt x="0" y="1113907"/>
                </a:cubicBezTo>
                <a:lnTo>
                  <a:pt x="0" y="1113907"/>
                </a:lnTo>
                <a:cubicBezTo>
                  <a:pt x="-2174" y="1029478"/>
                  <a:pt x="-666" y="873980"/>
                  <a:pt x="0" y="700173"/>
                </a:cubicBezTo>
                <a:cubicBezTo>
                  <a:pt x="666" y="526366"/>
                  <a:pt x="15939" y="489730"/>
                  <a:pt x="0" y="31826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63667"/>
                      <a:gd name="adj2" fmla="val 2173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읽는 이의 </a:t>
            </a:r>
            <a:r>
              <a:rPr lang="ko-KR" altLang="en-US" sz="30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ㄱㅎ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</a:t>
            </a: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ㅅㅅㄹ</a:t>
            </a: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에 따라 생각이 다르기 때문입니다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xmlns="" id="{F2962799-070C-4451-93FD-0E77DB97A7B4}"/>
              </a:ext>
            </a:extLst>
          </p:cNvPr>
          <p:cNvSpPr/>
          <p:nvPr/>
        </p:nvSpPr>
        <p:spPr>
          <a:xfrm>
            <a:off x="7230099" y="4631247"/>
            <a:ext cx="4125766" cy="1909554"/>
          </a:xfrm>
          <a:custGeom>
            <a:avLst/>
            <a:gdLst>
              <a:gd name="connsiteX0" fmla="*/ 0 w 4125766"/>
              <a:gd name="connsiteY0" fmla="*/ 318265 h 1909554"/>
              <a:gd name="connsiteX1" fmla="*/ 318265 w 4125766"/>
              <a:gd name="connsiteY1" fmla="*/ 0 h 1909554"/>
              <a:gd name="connsiteX2" fmla="*/ 993525 w 4125766"/>
              <a:gd name="connsiteY2" fmla="*/ 0 h 1909554"/>
              <a:gd name="connsiteX3" fmla="*/ 1627016 w 4125766"/>
              <a:gd name="connsiteY3" fmla="*/ 0 h 1909554"/>
              <a:gd name="connsiteX4" fmla="*/ 2406697 w 4125766"/>
              <a:gd name="connsiteY4" fmla="*/ 0 h 1909554"/>
              <a:gd name="connsiteX5" fmla="*/ 2406697 w 4125766"/>
              <a:gd name="connsiteY5" fmla="*/ 0 h 1909554"/>
              <a:gd name="connsiteX6" fmla="*/ 2943046 w 4125766"/>
              <a:gd name="connsiteY6" fmla="*/ 0 h 1909554"/>
              <a:gd name="connsiteX7" fmla="*/ 3438138 w 4125766"/>
              <a:gd name="connsiteY7" fmla="*/ 0 h 1909554"/>
              <a:gd name="connsiteX8" fmla="*/ 3807501 w 4125766"/>
              <a:gd name="connsiteY8" fmla="*/ 0 h 1909554"/>
              <a:gd name="connsiteX9" fmla="*/ 4125766 w 4125766"/>
              <a:gd name="connsiteY9" fmla="*/ 318265 h 1909554"/>
              <a:gd name="connsiteX10" fmla="*/ 4125766 w 4125766"/>
              <a:gd name="connsiteY10" fmla="*/ 724042 h 1909554"/>
              <a:gd name="connsiteX11" fmla="*/ 4125766 w 4125766"/>
              <a:gd name="connsiteY11" fmla="*/ 1113907 h 1909554"/>
              <a:gd name="connsiteX12" fmla="*/ 4689634 w 4125766"/>
              <a:gd name="connsiteY12" fmla="*/ 1369895 h 1909554"/>
              <a:gd name="connsiteX13" fmla="*/ 4125766 w 4125766"/>
              <a:gd name="connsiteY13" fmla="*/ 1591295 h 1909554"/>
              <a:gd name="connsiteX14" fmla="*/ 4125766 w 4125766"/>
              <a:gd name="connsiteY14" fmla="*/ 1591289 h 1909554"/>
              <a:gd name="connsiteX15" fmla="*/ 3807501 w 4125766"/>
              <a:gd name="connsiteY15" fmla="*/ 1909554 h 1909554"/>
              <a:gd name="connsiteX16" fmla="*/ 3438138 w 4125766"/>
              <a:gd name="connsiteY16" fmla="*/ 1909554 h 1909554"/>
              <a:gd name="connsiteX17" fmla="*/ 2901789 w 4125766"/>
              <a:gd name="connsiteY17" fmla="*/ 1909554 h 1909554"/>
              <a:gd name="connsiteX18" fmla="*/ 2406697 w 4125766"/>
              <a:gd name="connsiteY18" fmla="*/ 1909554 h 1909554"/>
              <a:gd name="connsiteX19" fmla="*/ 2406697 w 4125766"/>
              <a:gd name="connsiteY19" fmla="*/ 1909554 h 1909554"/>
              <a:gd name="connsiteX20" fmla="*/ 1731437 w 4125766"/>
              <a:gd name="connsiteY20" fmla="*/ 1909554 h 1909554"/>
              <a:gd name="connsiteX21" fmla="*/ 1035293 w 4125766"/>
              <a:gd name="connsiteY21" fmla="*/ 1909554 h 1909554"/>
              <a:gd name="connsiteX22" fmla="*/ 318265 w 4125766"/>
              <a:gd name="connsiteY22" fmla="*/ 1909554 h 1909554"/>
              <a:gd name="connsiteX23" fmla="*/ 0 w 4125766"/>
              <a:gd name="connsiteY23" fmla="*/ 1591289 h 1909554"/>
              <a:gd name="connsiteX24" fmla="*/ 0 w 4125766"/>
              <a:gd name="connsiteY24" fmla="*/ 1591295 h 1909554"/>
              <a:gd name="connsiteX25" fmla="*/ 0 w 4125766"/>
              <a:gd name="connsiteY25" fmla="*/ 1113907 h 1909554"/>
              <a:gd name="connsiteX26" fmla="*/ 0 w 4125766"/>
              <a:gd name="connsiteY26" fmla="*/ 1113907 h 1909554"/>
              <a:gd name="connsiteX27" fmla="*/ 0 w 4125766"/>
              <a:gd name="connsiteY27" fmla="*/ 700173 h 1909554"/>
              <a:gd name="connsiteX28" fmla="*/ 0 w 4125766"/>
              <a:gd name="connsiteY28" fmla="*/ 318265 h 1909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125766" h="1909554" fill="none" extrusionOk="0">
                <a:moveTo>
                  <a:pt x="0" y="318265"/>
                </a:moveTo>
                <a:cubicBezTo>
                  <a:pt x="-24478" y="142124"/>
                  <a:pt x="167256" y="-23006"/>
                  <a:pt x="318265" y="0"/>
                </a:cubicBezTo>
                <a:cubicBezTo>
                  <a:pt x="479493" y="-1295"/>
                  <a:pt x="745839" y="12510"/>
                  <a:pt x="993525" y="0"/>
                </a:cubicBezTo>
                <a:cubicBezTo>
                  <a:pt x="1241211" y="-12510"/>
                  <a:pt x="1359676" y="-13895"/>
                  <a:pt x="1627016" y="0"/>
                </a:cubicBezTo>
                <a:cubicBezTo>
                  <a:pt x="1894356" y="13895"/>
                  <a:pt x="2197636" y="12192"/>
                  <a:pt x="2406697" y="0"/>
                </a:cubicBezTo>
                <a:lnTo>
                  <a:pt x="2406697" y="0"/>
                </a:lnTo>
                <a:cubicBezTo>
                  <a:pt x="2612985" y="21445"/>
                  <a:pt x="2813050" y="-5506"/>
                  <a:pt x="2943046" y="0"/>
                </a:cubicBezTo>
                <a:cubicBezTo>
                  <a:pt x="3073042" y="5506"/>
                  <a:pt x="3264148" y="-18746"/>
                  <a:pt x="3438138" y="0"/>
                </a:cubicBezTo>
                <a:cubicBezTo>
                  <a:pt x="3557290" y="10757"/>
                  <a:pt x="3728903" y="11865"/>
                  <a:pt x="3807501" y="0"/>
                </a:cubicBezTo>
                <a:cubicBezTo>
                  <a:pt x="3979721" y="-27377"/>
                  <a:pt x="4126052" y="155447"/>
                  <a:pt x="4125766" y="318265"/>
                </a:cubicBezTo>
                <a:cubicBezTo>
                  <a:pt x="4137915" y="505746"/>
                  <a:pt x="4125692" y="531916"/>
                  <a:pt x="4125766" y="724042"/>
                </a:cubicBezTo>
                <a:cubicBezTo>
                  <a:pt x="4125840" y="916168"/>
                  <a:pt x="4123216" y="944728"/>
                  <a:pt x="4125766" y="1113907"/>
                </a:cubicBezTo>
                <a:cubicBezTo>
                  <a:pt x="4284543" y="1189275"/>
                  <a:pt x="4510717" y="1292939"/>
                  <a:pt x="4689634" y="1369895"/>
                </a:cubicBezTo>
                <a:cubicBezTo>
                  <a:pt x="4574430" y="1439922"/>
                  <a:pt x="4341727" y="1479556"/>
                  <a:pt x="4125766" y="1591295"/>
                </a:cubicBezTo>
                <a:lnTo>
                  <a:pt x="4125766" y="1591289"/>
                </a:lnTo>
                <a:cubicBezTo>
                  <a:pt x="4105261" y="1743275"/>
                  <a:pt x="3970350" y="1884994"/>
                  <a:pt x="3807501" y="1909554"/>
                </a:cubicBezTo>
                <a:cubicBezTo>
                  <a:pt x="3635717" y="1912121"/>
                  <a:pt x="3527139" y="1906754"/>
                  <a:pt x="3438138" y="1909554"/>
                </a:cubicBezTo>
                <a:cubicBezTo>
                  <a:pt x="3189288" y="1888094"/>
                  <a:pt x="3060941" y="1917279"/>
                  <a:pt x="2901789" y="1909554"/>
                </a:cubicBezTo>
                <a:cubicBezTo>
                  <a:pt x="2742637" y="1901829"/>
                  <a:pt x="2621397" y="1917067"/>
                  <a:pt x="2406697" y="1909554"/>
                </a:cubicBezTo>
                <a:lnTo>
                  <a:pt x="2406697" y="1909554"/>
                </a:lnTo>
                <a:cubicBezTo>
                  <a:pt x="2214578" y="1882507"/>
                  <a:pt x="1945972" y="1939103"/>
                  <a:pt x="1731437" y="1909554"/>
                </a:cubicBezTo>
                <a:cubicBezTo>
                  <a:pt x="1516902" y="1880005"/>
                  <a:pt x="1308564" y="1942175"/>
                  <a:pt x="1035293" y="1909554"/>
                </a:cubicBezTo>
                <a:cubicBezTo>
                  <a:pt x="762022" y="1876933"/>
                  <a:pt x="580527" y="1897807"/>
                  <a:pt x="318265" y="1909554"/>
                </a:cubicBezTo>
                <a:cubicBezTo>
                  <a:pt x="147042" y="1896499"/>
                  <a:pt x="9701" y="1765861"/>
                  <a:pt x="0" y="1591289"/>
                </a:cubicBezTo>
                <a:lnTo>
                  <a:pt x="0" y="1591295"/>
                </a:lnTo>
                <a:cubicBezTo>
                  <a:pt x="14541" y="1418521"/>
                  <a:pt x="14113" y="1299825"/>
                  <a:pt x="0" y="1113907"/>
                </a:cubicBezTo>
                <a:lnTo>
                  <a:pt x="0" y="1113907"/>
                </a:lnTo>
                <a:cubicBezTo>
                  <a:pt x="-19056" y="951480"/>
                  <a:pt x="533" y="866023"/>
                  <a:pt x="0" y="700173"/>
                </a:cubicBezTo>
                <a:cubicBezTo>
                  <a:pt x="-533" y="534323"/>
                  <a:pt x="450" y="414371"/>
                  <a:pt x="0" y="318265"/>
                </a:cubicBezTo>
                <a:close/>
              </a:path>
              <a:path w="4125766" h="1909554" stroke="0" extrusionOk="0">
                <a:moveTo>
                  <a:pt x="0" y="318265"/>
                </a:moveTo>
                <a:cubicBezTo>
                  <a:pt x="25045" y="174881"/>
                  <a:pt x="170730" y="-11848"/>
                  <a:pt x="318265" y="0"/>
                </a:cubicBezTo>
                <a:cubicBezTo>
                  <a:pt x="627991" y="-10848"/>
                  <a:pt x="714549" y="7640"/>
                  <a:pt x="972640" y="0"/>
                </a:cubicBezTo>
                <a:cubicBezTo>
                  <a:pt x="1230731" y="-7640"/>
                  <a:pt x="1313134" y="13770"/>
                  <a:pt x="1647900" y="0"/>
                </a:cubicBezTo>
                <a:cubicBezTo>
                  <a:pt x="1982666" y="-13770"/>
                  <a:pt x="2200239" y="-1431"/>
                  <a:pt x="2406697" y="0"/>
                </a:cubicBezTo>
                <a:lnTo>
                  <a:pt x="2406697" y="0"/>
                </a:lnTo>
                <a:cubicBezTo>
                  <a:pt x="2671580" y="20334"/>
                  <a:pt x="2722130" y="13165"/>
                  <a:pt x="2943046" y="0"/>
                </a:cubicBezTo>
                <a:cubicBezTo>
                  <a:pt x="3163962" y="-13165"/>
                  <a:pt x="3199719" y="9882"/>
                  <a:pt x="3438138" y="0"/>
                </a:cubicBezTo>
                <a:cubicBezTo>
                  <a:pt x="3530040" y="15943"/>
                  <a:pt x="3667879" y="-12552"/>
                  <a:pt x="3807501" y="0"/>
                </a:cubicBezTo>
                <a:cubicBezTo>
                  <a:pt x="3963541" y="-3767"/>
                  <a:pt x="4089046" y="151578"/>
                  <a:pt x="4125766" y="318265"/>
                </a:cubicBezTo>
                <a:cubicBezTo>
                  <a:pt x="4123812" y="477409"/>
                  <a:pt x="4129790" y="586401"/>
                  <a:pt x="4125766" y="708130"/>
                </a:cubicBezTo>
                <a:cubicBezTo>
                  <a:pt x="4121742" y="829860"/>
                  <a:pt x="4142996" y="1005264"/>
                  <a:pt x="4125766" y="1113907"/>
                </a:cubicBezTo>
                <a:cubicBezTo>
                  <a:pt x="4380762" y="1259852"/>
                  <a:pt x="4574202" y="1299295"/>
                  <a:pt x="4689634" y="1369895"/>
                </a:cubicBezTo>
                <a:cubicBezTo>
                  <a:pt x="4570271" y="1434853"/>
                  <a:pt x="4392017" y="1516801"/>
                  <a:pt x="4125766" y="1591295"/>
                </a:cubicBezTo>
                <a:lnTo>
                  <a:pt x="4125766" y="1591289"/>
                </a:lnTo>
                <a:cubicBezTo>
                  <a:pt x="4138805" y="1762361"/>
                  <a:pt x="4019663" y="1912927"/>
                  <a:pt x="3807501" y="1909554"/>
                </a:cubicBezTo>
                <a:cubicBezTo>
                  <a:pt x="3652361" y="1910570"/>
                  <a:pt x="3570246" y="1894657"/>
                  <a:pt x="3438138" y="1909554"/>
                </a:cubicBezTo>
                <a:cubicBezTo>
                  <a:pt x="3296352" y="1921561"/>
                  <a:pt x="3090172" y="1913113"/>
                  <a:pt x="2943046" y="1909554"/>
                </a:cubicBezTo>
                <a:cubicBezTo>
                  <a:pt x="2795920" y="1905995"/>
                  <a:pt x="2551092" y="1887789"/>
                  <a:pt x="2406697" y="1909554"/>
                </a:cubicBezTo>
                <a:lnTo>
                  <a:pt x="2406697" y="1909554"/>
                </a:lnTo>
                <a:cubicBezTo>
                  <a:pt x="2174095" y="1932191"/>
                  <a:pt x="1990040" y="1915825"/>
                  <a:pt x="1752322" y="1909554"/>
                </a:cubicBezTo>
                <a:cubicBezTo>
                  <a:pt x="1514605" y="1903283"/>
                  <a:pt x="1321068" y="1906679"/>
                  <a:pt x="1097946" y="1909554"/>
                </a:cubicBezTo>
                <a:cubicBezTo>
                  <a:pt x="874824" y="1912429"/>
                  <a:pt x="678797" y="1936606"/>
                  <a:pt x="318265" y="1909554"/>
                </a:cubicBezTo>
                <a:cubicBezTo>
                  <a:pt x="98955" y="1905102"/>
                  <a:pt x="26267" y="1749469"/>
                  <a:pt x="0" y="1591289"/>
                </a:cubicBezTo>
                <a:lnTo>
                  <a:pt x="0" y="1591295"/>
                </a:lnTo>
                <a:cubicBezTo>
                  <a:pt x="-11841" y="1423898"/>
                  <a:pt x="16781" y="1211365"/>
                  <a:pt x="0" y="1113907"/>
                </a:cubicBezTo>
                <a:lnTo>
                  <a:pt x="0" y="1113907"/>
                </a:lnTo>
                <a:cubicBezTo>
                  <a:pt x="-2174" y="1029478"/>
                  <a:pt x="-666" y="873980"/>
                  <a:pt x="0" y="700173"/>
                </a:cubicBezTo>
                <a:cubicBezTo>
                  <a:pt x="666" y="526366"/>
                  <a:pt x="15939" y="489730"/>
                  <a:pt x="0" y="318265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63667"/>
                      <a:gd name="adj2" fmla="val 21739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0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ㅇㅅ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0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ㄱㅇ</a:t>
            </a:r>
            <a:r>
              <a:rPr lang="ko-KR" altLang="en-US" sz="3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000" dirty="0" err="1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ㅈㅁ이</a:t>
            </a:r>
            <a:endParaRPr lang="en-US" altLang="ko-KR" sz="3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다르기 때문입니다</a:t>
            </a:r>
            <a:r>
              <a:rPr kumimoji="0" lang="en-US" altLang="ko-KR" sz="3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kumimoji="0" lang="ko-KR" altLang="en-US" sz="3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xmlns="" id="{CEB85418-0EBE-49F3-86A5-E47E9033D3CD}"/>
              </a:ext>
            </a:extLst>
          </p:cNvPr>
          <p:cNvSpPr/>
          <p:nvPr/>
        </p:nvSpPr>
        <p:spPr>
          <a:xfrm>
            <a:off x="9694259" y="2758122"/>
            <a:ext cx="882032" cy="461246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경험</a:t>
            </a:r>
            <a:r>
              <a:rPr lang="en-US" altLang="ko-KR" sz="28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,</a:t>
            </a:r>
            <a:endParaRPr lang="ko-KR" altLang="en-US" sz="2800" b="1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xmlns="" id="{53BDDD89-618B-4556-A5E4-11DFBDCD1534}"/>
              </a:ext>
            </a:extLst>
          </p:cNvPr>
          <p:cNvSpPr/>
          <p:nvPr/>
        </p:nvSpPr>
        <p:spPr>
          <a:xfrm>
            <a:off x="7419497" y="3195092"/>
            <a:ext cx="1238081" cy="461246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상상력</a:t>
            </a: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xmlns="" id="{976CFADA-7B2A-444B-88C8-1F89879E1004}"/>
              </a:ext>
            </a:extLst>
          </p:cNvPr>
          <p:cNvSpPr/>
          <p:nvPr/>
        </p:nvSpPr>
        <p:spPr>
          <a:xfrm>
            <a:off x="7731054" y="5124778"/>
            <a:ext cx="2551239" cy="461246"/>
          </a:xfrm>
          <a:prstGeom prst="rect">
            <a:avLst/>
          </a:prstGeom>
          <a:solidFill>
            <a:srgbClr val="FFF4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인상 깊은 장면</a:t>
            </a:r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4A113DBC-63E9-47E8-B27A-0565B9613E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17414" y="3324466"/>
            <a:ext cx="7685978" cy="35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60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2" grpId="0" animBg="1"/>
      <p:bldP spid="14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xmlns="" id="{BF56A789-A2DD-4220-B168-A3DE611E1120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kumimoji="0" lang="ko-KR" altLang="en-U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배달의민족 도현" panose="020B0600000101010101" pitchFamily="50" charset="-127"/>
                <a:ea typeface="배달의민족 도현" panose="020B0600000101010101" pitchFamily="50" charset="-127"/>
                <a:cs typeface="+mn-cs"/>
              </a:rPr>
              <a:t>         </a:t>
            </a:r>
            <a:r>
              <a:rPr kumimoji="0" lang="ko-KR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다음 시간에는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xmlns="" id="{F531E2A5-6C86-4009-A775-EDD5D216A3AE}"/>
              </a:ext>
            </a:extLst>
          </p:cNvPr>
          <p:cNvSpPr/>
          <p:nvPr/>
        </p:nvSpPr>
        <p:spPr>
          <a:xfrm>
            <a:off x="558800" y="1951566"/>
            <a:ext cx="11074400" cy="4402667"/>
          </a:xfrm>
          <a:custGeom>
            <a:avLst/>
            <a:gdLst>
              <a:gd name="connsiteX0" fmla="*/ 0 w 11074400"/>
              <a:gd name="connsiteY0" fmla="*/ 733793 h 4402667"/>
              <a:gd name="connsiteX1" fmla="*/ 733793 w 11074400"/>
              <a:gd name="connsiteY1" fmla="*/ 0 h 4402667"/>
              <a:gd name="connsiteX2" fmla="*/ 1612130 w 11074400"/>
              <a:gd name="connsiteY2" fmla="*/ 0 h 4402667"/>
              <a:gd name="connsiteX3" fmla="*/ 2010127 w 11074400"/>
              <a:gd name="connsiteY3" fmla="*/ 0 h 4402667"/>
              <a:gd name="connsiteX4" fmla="*/ 2408123 w 11074400"/>
              <a:gd name="connsiteY4" fmla="*/ 0 h 4402667"/>
              <a:gd name="connsiteX5" fmla="*/ 3190393 w 11074400"/>
              <a:gd name="connsiteY5" fmla="*/ 0 h 4402667"/>
              <a:gd name="connsiteX6" fmla="*/ 3876594 w 11074400"/>
              <a:gd name="connsiteY6" fmla="*/ 0 h 4402667"/>
              <a:gd name="connsiteX7" fmla="*/ 4658863 w 11074400"/>
              <a:gd name="connsiteY7" fmla="*/ 0 h 4402667"/>
              <a:gd name="connsiteX8" fmla="*/ 5248996 w 11074400"/>
              <a:gd name="connsiteY8" fmla="*/ 0 h 4402667"/>
              <a:gd name="connsiteX9" fmla="*/ 5839128 w 11074400"/>
              <a:gd name="connsiteY9" fmla="*/ 0 h 4402667"/>
              <a:gd name="connsiteX10" fmla="*/ 6525329 w 11074400"/>
              <a:gd name="connsiteY10" fmla="*/ 0 h 4402667"/>
              <a:gd name="connsiteX11" fmla="*/ 7307599 w 11074400"/>
              <a:gd name="connsiteY11" fmla="*/ 0 h 4402667"/>
              <a:gd name="connsiteX12" fmla="*/ 7705595 w 11074400"/>
              <a:gd name="connsiteY12" fmla="*/ 0 h 4402667"/>
              <a:gd name="connsiteX13" fmla="*/ 8199660 w 11074400"/>
              <a:gd name="connsiteY13" fmla="*/ 0 h 4402667"/>
              <a:gd name="connsiteX14" fmla="*/ 8597656 w 11074400"/>
              <a:gd name="connsiteY14" fmla="*/ 0 h 4402667"/>
              <a:gd name="connsiteX15" fmla="*/ 9283857 w 11074400"/>
              <a:gd name="connsiteY15" fmla="*/ 0 h 4402667"/>
              <a:gd name="connsiteX16" fmla="*/ 9681854 w 11074400"/>
              <a:gd name="connsiteY16" fmla="*/ 0 h 4402667"/>
              <a:gd name="connsiteX17" fmla="*/ 10340607 w 11074400"/>
              <a:gd name="connsiteY17" fmla="*/ 0 h 4402667"/>
              <a:gd name="connsiteX18" fmla="*/ 11074400 w 11074400"/>
              <a:gd name="connsiteY18" fmla="*/ 733793 h 4402667"/>
              <a:gd name="connsiteX19" fmla="*/ 11074400 w 11074400"/>
              <a:gd name="connsiteY19" fmla="*/ 1262108 h 4402667"/>
              <a:gd name="connsiteX20" fmla="*/ 11074400 w 11074400"/>
              <a:gd name="connsiteY20" fmla="*/ 1790422 h 4402667"/>
              <a:gd name="connsiteX21" fmla="*/ 11074400 w 11074400"/>
              <a:gd name="connsiteY21" fmla="*/ 2436140 h 4402667"/>
              <a:gd name="connsiteX22" fmla="*/ 11074400 w 11074400"/>
              <a:gd name="connsiteY22" fmla="*/ 2935104 h 4402667"/>
              <a:gd name="connsiteX23" fmla="*/ 11074400 w 11074400"/>
              <a:gd name="connsiteY23" fmla="*/ 3668874 h 4402667"/>
              <a:gd name="connsiteX24" fmla="*/ 10340607 w 11074400"/>
              <a:gd name="connsiteY24" fmla="*/ 4402667 h 4402667"/>
              <a:gd name="connsiteX25" fmla="*/ 9654406 w 11074400"/>
              <a:gd name="connsiteY25" fmla="*/ 4402667 h 4402667"/>
              <a:gd name="connsiteX26" fmla="*/ 8872137 w 11074400"/>
              <a:gd name="connsiteY26" fmla="*/ 4402667 h 4402667"/>
              <a:gd name="connsiteX27" fmla="*/ 8282004 w 11074400"/>
              <a:gd name="connsiteY27" fmla="*/ 4402667 h 4402667"/>
              <a:gd name="connsiteX28" fmla="*/ 7787939 w 11074400"/>
              <a:gd name="connsiteY28" fmla="*/ 4402667 h 4402667"/>
              <a:gd name="connsiteX29" fmla="*/ 6909602 w 11074400"/>
              <a:gd name="connsiteY29" fmla="*/ 4402667 h 4402667"/>
              <a:gd name="connsiteX30" fmla="*/ 6223401 w 11074400"/>
              <a:gd name="connsiteY30" fmla="*/ 4402667 h 4402667"/>
              <a:gd name="connsiteX31" fmla="*/ 5729336 w 11074400"/>
              <a:gd name="connsiteY31" fmla="*/ 4402667 h 4402667"/>
              <a:gd name="connsiteX32" fmla="*/ 5331340 w 11074400"/>
              <a:gd name="connsiteY32" fmla="*/ 4402667 h 4402667"/>
              <a:gd name="connsiteX33" fmla="*/ 4837275 w 11074400"/>
              <a:gd name="connsiteY33" fmla="*/ 4402667 h 4402667"/>
              <a:gd name="connsiteX34" fmla="*/ 3958938 w 11074400"/>
              <a:gd name="connsiteY34" fmla="*/ 4402667 h 4402667"/>
              <a:gd name="connsiteX35" fmla="*/ 3368805 w 11074400"/>
              <a:gd name="connsiteY35" fmla="*/ 4402667 h 4402667"/>
              <a:gd name="connsiteX36" fmla="*/ 2682604 w 11074400"/>
              <a:gd name="connsiteY36" fmla="*/ 4402667 h 4402667"/>
              <a:gd name="connsiteX37" fmla="*/ 2092471 w 11074400"/>
              <a:gd name="connsiteY37" fmla="*/ 4402667 h 4402667"/>
              <a:gd name="connsiteX38" fmla="*/ 1598406 w 11074400"/>
              <a:gd name="connsiteY38" fmla="*/ 4402667 h 4402667"/>
              <a:gd name="connsiteX39" fmla="*/ 733793 w 11074400"/>
              <a:gd name="connsiteY39" fmla="*/ 4402667 h 4402667"/>
              <a:gd name="connsiteX40" fmla="*/ 0 w 11074400"/>
              <a:gd name="connsiteY40" fmla="*/ 3668874 h 4402667"/>
              <a:gd name="connsiteX41" fmla="*/ 0 w 11074400"/>
              <a:gd name="connsiteY41" fmla="*/ 3169910 h 4402667"/>
              <a:gd name="connsiteX42" fmla="*/ 0 w 11074400"/>
              <a:gd name="connsiteY42" fmla="*/ 2553543 h 4402667"/>
              <a:gd name="connsiteX43" fmla="*/ 0 w 11074400"/>
              <a:gd name="connsiteY43" fmla="*/ 1907825 h 4402667"/>
              <a:gd name="connsiteX44" fmla="*/ 0 w 11074400"/>
              <a:gd name="connsiteY44" fmla="*/ 1291458 h 4402667"/>
              <a:gd name="connsiteX45" fmla="*/ 0 w 11074400"/>
              <a:gd name="connsiteY45" fmla="*/ 733793 h 44026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074400" h="4402667" fill="none" extrusionOk="0">
                <a:moveTo>
                  <a:pt x="0" y="733793"/>
                </a:moveTo>
                <a:cubicBezTo>
                  <a:pt x="24777" y="255030"/>
                  <a:pt x="347117" y="54758"/>
                  <a:pt x="733793" y="0"/>
                </a:cubicBezTo>
                <a:cubicBezTo>
                  <a:pt x="1025849" y="-11857"/>
                  <a:pt x="1186705" y="29655"/>
                  <a:pt x="1612130" y="0"/>
                </a:cubicBezTo>
                <a:cubicBezTo>
                  <a:pt x="2037555" y="-29655"/>
                  <a:pt x="1858961" y="6301"/>
                  <a:pt x="2010127" y="0"/>
                </a:cubicBezTo>
                <a:cubicBezTo>
                  <a:pt x="2161293" y="-6301"/>
                  <a:pt x="2265737" y="17412"/>
                  <a:pt x="2408123" y="0"/>
                </a:cubicBezTo>
                <a:cubicBezTo>
                  <a:pt x="2550509" y="-17412"/>
                  <a:pt x="2973892" y="-2099"/>
                  <a:pt x="3190393" y="0"/>
                </a:cubicBezTo>
                <a:cubicBezTo>
                  <a:pt x="3406894" y="2099"/>
                  <a:pt x="3538879" y="23754"/>
                  <a:pt x="3876594" y="0"/>
                </a:cubicBezTo>
                <a:cubicBezTo>
                  <a:pt x="4214309" y="-23754"/>
                  <a:pt x="4277699" y="-36168"/>
                  <a:pt x="4658863" y="0"/>
                </a:cubicBezTo>
                <a:cubicBezTo>
                  <a:pt x="5040027" y="36168"/>
                  <a:pt x="5036033" y="-27663"/>
                  <a:pt x="5248996" y="0"/>
                </a:cubicBezTo>
                <a:cubicBezTo>
                  <a:pt x="5461959" y="27663"/>
                  <a:pt x="5657880" y="26863"/>
                  <a:pt x="5839128" y="0"/>
                </a:cubicBezTo>
                <a:cubicBezTo>
                  <a:pt x="6020376" y="-26863"/>
                  <a:pt x="6196218" y="13238"/>
                  <a:pt x="6525329" y="0"/>
                </a:cubicBezTo>
                <a:cubicBezTo>
                  <a:pt x="6854440" y="-13238"/>
                  <a:pt x="6974384" y="35062"/>
                  <a:pt x="7307599" y="0"/>
                </a:cubicBezTo>
                <a:cubicBezTo>
                  <a:pt x="7640814" y="-35062"/>
                  <a:pt x="7593487" y="9252"/>
                  <a:pt x="7705595" y="0"/>
                </a:cubicBezTo>
                <a:cubicBezTo>
                  <a:pt x="7817703" y="-9252"/>
                  <a:pt x="8027156" y="-14129"/>
                  <a:pt x="8199660" y="0"/>
                </a:cubicBezTo>
                <a:cubicBezTo>
                  <a:pt x="8372165" y="14129"/>
                  <a:pt x="8404358" y="-18385"/>
                  <a:pt x="8597656" y="0"/>
                </a:cubicBezTo>
                <a:cubicBezTo>
                  <a:pt x="8790954" y="18385"/>
                  <a:pt x="9137205" y="14050"/>
                  <a:pt x="9283857" y="0"/>
                </a:cubicBezTo>
                <a:cubicBezTo>
                  <a:pt x="9430509" y="-14050"/>
                  <a:pt x="9493292" y="-18344"/>
                  <a:pt x="9681854" y="0"/>
                </a:cubicBezTo>
                <a:cubicBezTo>
                  <a:pt x="9870416" y="18344"/>
                  <a:pt x="10033543" y="16702"/>
                  <a:pt x="10340607" y="0"/>
                </a:cubicBezTo>
                <a:cubicBezTo>
                  <a:pt x="10755124" y="-18472"/>
                  <a:pt x="11042604" y="346832"/>
                  <a:pt x="11074400" y="733793"/>
                </a:cubicBezTo>
                <a:cubicBezTo>
                  <a:pt x="11062442" y="963696"/>
                  <a:pt x="11089491" y="1100474"/>
                  <a:pt x="11074400" y="1262108"/>
                </a:cubicBezTo>
                <a:cubicBezTo>
                  <a:pt x="11059309" y="1423742"/>
                  <a:pt x="11060659" y="1582941"/>
                  <a:pt x="11074400" y="1790422"/>
                </a:cubicBezTo>
                <a:cubicBezTo>
                  <a:pt x="11088141" y="1997903"/>
                  <a:pt x="11103610" y="2257594"/>
                  <a:pt x="11074400" y="2436140"/>
                </a:cubicBezTo>
                <a:cubicBezTo>
                  <a:pt x="11045190" y="2614686"/>
                  <a:pt x="11085560" y="2766771"/>
                  <a:pt x="11074400" y="2935104"/>
                </a:cubicBezTo>
                <a:cubicBezTo>
                  <a:pt x="11063240" y="3103437"/>
                  <a:pt x="11056115" y="3408208"/>
                  <a:pt x="11074400" y="3668874"/>
                </a:cubicBezTo>
                <a:cubicBezTo>
                  <a:pt x="11037326" y="3979856"/>
                  <a:pt x="10731097" y="4440425"/>
                  <a:pt x="10340607" y="4402667"/>
                </a:cubicBezTo>
                <a:cubicBezTo>
                  <a:pt x="10114954" y="4422372"/>
                  <a:pt x="9801498" y="4411613"/>
                  <a:pt x="9654406" y="4402667"/>
                </a:cubicBezTo>
                <a:cubicBezTo>
                  <a:pt x="9507314" y="4393721"/>
                  <a:pt x="9219126" y="4373217"/>
                  <a:pt x="8872137" y="4402667"/>
                </a:cubicBezTo>
                <a:cubicBezTo>
                  <a:pt x="8525148" y="4432117"/>
                  <a:pt x="8417053" y="4408673"/>
                  <a:pt x="8282004" y="4402667"/>
                </a:cubicBezTo>
                <a:cubicBezTo>
                  <a:pt x="8146955" y="4396661"/>
                  <a:pt x="7907149" y="4379720"/>
                  <a:pt x="7787939" y="4402667"/>
                </a:cubicBezTo>
                <a:cubicBezTo>
                  <a:pt x="7668729" y="4425614"/>
                  <a:pt x="7171485" y="4419619"/>
                  <a:pt x="6909602" y="4402667"/>
                </a:cubicBezTo>
                <a:cubicBezTo>
                  <a:pt x="6647719" y="4385715"/>
                  <a:pt x="6515786" y="4403975"/>
                  <a:pt x="6223401" y="4402667"/>
                </a:cubicBezTo>
                <a:cubicBezTo>
                  <a:pt x="5931016" y="4401359"/>
                  <a:pt x="5949419" y="4390729"/>
                  <a:pt x="5729336" y="4402667"/>
                </a:cubicBezTo>
                <a:cubicBezTo>
                  <a:pt x="5509253" y="4414605"/>
                  <a:pt x="5475513" y="4407234"/>
                  <a:pt x="5331340" y="4402667"/>
                </a:cubicBezTo>
                <a:cubicBezTo>
                  <a:pt x="5187167" y="4398100"/>
                  <a:pt x="5025159" y="4390920"/>
                  <a:pt x="4837275" y="4402667"/>
                </a:cubicBezTo>
                <a:cubicBezTo>
                  <a:pt x="4649392" y="4414414"/>
                  <a:pt x="4311878" y="4400378"/>
                  <a:pt x="3958938" y="4402667"/>
                </a:cubicBezTo>
                <a:cubicBezTo>
                  <a:pt x="3605998" y="4404956"/>
                  <a:pt x="3552308" y="4389757"/>
                  <a:pt x="3368805" y="4402667"/>
                </a:cubicBezTo>
                <a:cubicBezTo>
                  <a:pt x="3185302" y="4415577"/>
                  <a:pt x="2886469" y="4410598"/>
                  <a:pt x="2682604" y="4402667"/>
                </a:cubicBezTo>
                <a:cubicBezTo>
                  <a:pt x="2478739" y="4394736"/>
                  <a:pt x="2252192" y="4413981"/>
                  <a:pt x="2092471" y="4402667"/>
                </a:cubicBezTo>
                <a:cubicBezTo>
                  <a:pt x="1932750" y="4391353"/>
                  <a:pt x="1785887" y="4394943"/>
                  <a:pt x="1598406" y="4402667"/>
                </a:cubicBezTo>
                <a:cubicBezTo>
                  <a:pt x="1410926" y="4410391"/>
                  <a:pt x="1145960" y="4409819"/>
                  <a:pt x="733793" y="4402667"/>
                </a:cubicBezTo>
                <a:cubicBezTo>
                  <a:pt x="310147" y="4393099"/>
                  <a:pt x="64835" y="4105382"/>
                  <a:pt x="0" y="3668874"/>
                </a:cubicBezTo>
                <a:cubicBezTo>
                  <a:pt x="14740" y="3525258"/>
                  <a:pt x="23143" y="3331433"/>
                  <a:pt x="0" y="3169910"/>
                </a:cubicBezTo>
                <a:cubicBezTo>
                  <a:pt x="-23143" y="3008387"/>
                  <a:pt x="-4586" y="2711266"/>
                  <a:pt x="0" y="2553543"/>
                </a:cubicBezTo>
                <a:cubicBezTo>
                  <a:pt x="4586" y="2395820"/>
                  <a:pt x="-4027" y="2125086"/>
                  <a:pt x="0" y="1907825"/>
                </a:cubicBezTo>
                <a:cubicBezTo>
                  <a:pt x="4027" y="1690564"/>
                  <a:pt x="5728" y="1542580"/>
                  <a:pt x="0" y="1291458"/>
                </a:cubicBezTo>
                <a:cubicBezTo>
                  <a:pt x="-5728" y="1040336"/>
                  <a:pt x="12097" y="980055"/>
                  <a:pt x="0" y="733793"/>
                </a:cubicBezTo>
                <a:close/>
              </a:path>
              <a:path w="11074400" h="4402667" stroke="0" extrusionOk="0">
                <a:moveTo>
                  <a:pt x="0" y="733793"/>
                </a:moveTo>
                <a:cubicBezTo>
                  <a:pt x="31653" y="351162"/>
                  <a:pt x="341719" y="5143"/>
                  <a:pt x="733793" y="0"/>
                </a:cubicBezTo>
                <a:cubicBezTo>
                  <a:pt x="904760" y="-7782"/>
                  <a:pt x="1101600" y="-18972"/>
                  <a:pt x="1323926" y="0"/>
                </a:cubicBezTo>
                <a:cubicBezTo>
                  <a:pt x="1546252" y="18972"/>
                  <a:pt x="1610151" y="5442"/>
                  <a:pt x="1721922" y="0"/>
                </a:cubicBezTo>
                <a:cubicBezTo>
                  <a:pt x="1833693" y="-5442"/>
                  <a:pt x="2179415" y="17452"/>
                  <a:pt x="2600260" y="0"/>
                </a:cubicBezTo>
                <a:cubicBezTo>
                  <a:pt x="3021105" y="-17452"/>
                  <a:pt x="3130592" y="2073"/>
                  <a:pt x="3286461" y="0"/>
                </a:cubicBezTo>
                <a:cubicBezTo>
                  <a:pt x="3442330" y="-2073"/>
                  <a:pt x="3844859" y="-2671"/>
                  <a:pt x="4068730" y="0"/>
                </a:cubicBezTo>
                <a:cubicBezTo>
                  <a:pt x="4292601" y="2671"/>
                  <a:pt x="4602250" y="-18145"/>
                  <a:pt x="4850999" y="0"/>
                </a:cubicBezTo>
                <a:cubicBezTo>
                  <a:pt x="5099748" y="18145"/>
                  <a:pt x="5362168" y="1167"/>
                  <a:pt x="5537200" y="0"/>
                </a:cubicBezTo>
                <a:cubicBezTo>
                  <a:pt x="5712232" y="-1167"/>
                  <a:pt x="5936798" y="23250"/>
                  <a:pt x="6223401" y="0"/>
                </a:cubicBezTo>
                <a:cubicBezTo>
                  <a:pt x="6510004" y="-23250"/>
                  <a:pt x="6649138" y="33596"/>
                  <a:pt x="7005670" y="0"/>
                </a:cubicBezTo>
                <a:cubicBezTo>
                  <a:pt x="7362202" y="-33596"/>
                  <a:pt x="7469686" y="16323"/>
                  <a:pt x="7595803" y="0"/>
                </a:cubicBezTo>
                <a:cubicBezTo>
                  <a:pt x="7721920" y="-16323"/>
                  <a:pt x="8057303" y="4765"/>
                  <a:pt x="8474140" y="0"/>
                </a:cubicBezTo>
                <a:cubicBezTo>
                  <a:pt x="8890977" y="-4765"/>
                  <a:pt x="8913541" y="-27348"/>
                  <a:pt x="9064273" y="0"/>
                </a:cubicBezTo>
                <a:cubicBezTo>
                  <a:pt x="9215005" y="27348"/>
                  <a:pt x="9906517" y="1972"/>
                  <a:pt x="10340607" y="0"/>
                </a:cubicBezTo>
                <a:cubicBezTo>
                  <a:pt x="10816799" y="26405"/>
                  <a:pt x="11044232" y="249391"/>
                  <a:pt x="11074400" y="733793"/>
                </a:cubicBezTo>
                <a:cubicBezTo>
                  <a:pt x="11059940" y="873533"/>
                  <a:pt x="11097776" y="1147526"/>
                  <a:pt x="11074400" y="1379511"/>
                </a:cubicBezTo>
                <a:cubicBezTo>
                  <a:pt x="11051024" y="1611496"/>
                  <a:pt x="11054035" y="1854749"/>
                  <a:pt x="11074400" y="1995878"/>
                </a:cubicBezTo>
                <a:cubicBezTo>
                  <a:pt x="11094765" y="2137007"/>
                  <a:pt x="11064815" y="2417795"/>
                  <a:pt x="11074400" y="2582894"/>
                </a:cubicBezTo>
                <a:cubicBezTo>
                  <a:pt x="11083985" y="2747993"/>
                  <a:pt x="11064143" y="2948350"/>
                  <a:pt x="11074400" y="3111209"/>
                </a:cubicBezTo>
                <a:cubicBezTo>
                  <a:pt x="11084657" y="3274068"/>
                  <a:pt x="11055529" y="3417849"/>
                  <a:pt x="11074400" y="3668874"/>
                </a:cubicBezTo>
                <a:cubicBezTo>
                  <a:pt x="11087818" y="4060727"/>
                  <a:pt x="10749271" y="4378182"/>
                  <a:pt x="10340607" y="4402667"/>
                </a:cubicBezTo>
                <a:cubicBezTo>
                  <a:pt x="10099925" y="4378853"/>
                  <a:pt x="9717782" y="4379229"/>
                  <a:pt x="9462270" y="4402667"/>
                </a:cubicBezTo>
                <a:cubicBezTo>
                  <a:pt x="9206758" y="4426105"/>
                  <a:pt x="9002555" y="4419644"/>
                  <a:pt x="8776069" y="4402667"/>
                </a:cubicBezTo>
                <a:cubicBezTo>
                  <a:pt x="8549583" y="4385690"/>
                  <a:pt x="8289636" y="4364647"/>
                  <a:pt x="7993800" y="4402667"/>
                </a:cubicBezTo>
                <a:cubicBezTo>
                  <a:pt x="7697964" y="4440687"/>
                  <a:pt x="7502979" y="4424455"/>
                  <a:pt x="7211530" y="4402667"/>
                </a:cubicBezTo>
                <a:cubicBezTo>
                  <a:pt x="6920081" y="4380880"/>
                  <a:pt x="6585898" y="4398974"/>
                  <a:pt x="6333193" y="4402667"/>
                </a:cubicBezTo>
                <a:cubicBezTo>
                  <a:pt x="6080488" y="4406360"/>
                  <a:pt x="5962212" y="4376938"/>
                  <a:pt x="5646992" y="4402667"/>
                </a:cubicBezTo>
                <a:cubicBezTo>
                  <a:pt x="5331772" y="4428396"/>
                  <a:pt x="5106144" y="4374213"/>
                  <a:pt x="4768655" y="4402667"/>
                </a:cubicBezTo>
                <a:cubicBezTo>
                  <a:pt x="4431166" y="4431121"/>
                  <a:pt x="4194551" y="4397170"/>
                  <a:pt x="3890318" y="4402667"/>
                </a:cubicBezTo>
                <a:cubicBezTo>
                  <a:pt x="3586085" y="4408164"/>
                  <a:pt x="3419707" y="4369397"/>
                  <a:pt x="3011980" y="4402667"/>
                </a:cubicBezTo>
                <a:cubicBezTo>
                  <a:pt x="2604253" y="4435937"/>
                  <a:pt x="2498580" y="4426320"/>
                  <a:pt x="2325779" y="4402667"/>
                </a:cubicBezTo>
                <a:cubicBezTo>
                  <a:pt x="2152978" y="4379014"/>
                  <a:pt x="1856502" y="4440773"/>
                  <a:pt x="1543510" y="4402667"/>
                </a:cubicBezTo>
                <a:cubicBezTo>
                  <a:pt x="1230518" y="4364561"/>
                  <a:pt x="1088454" y="4412620"/>
                  <a:pt x="733793" y="4402667"/>
                </a:cubicBezTo>
                <a:cubicBezTo>
                  <a:pt x="327837" y="4334056"/>
                  <a:pt x="-68261" y="4114547"/>
                  <a:pt x="0" y="3668874"/>
                </a:cubicBezTo>
                <a:cubicBezTo>
                  <a:pt x="27685" y="3419680"/>
                  <a:pt x="15838" y="3342806"/>
                  <a:pt x="0" y="3111209"/>
                </a:cubicBezTo>
                <a:cubicBezTo>
                  <a:pt x="-15838" y="2879613"/>
                  <a:pt x="-12697" y="2761527"/>
                  <a:pt x="0" y="2494842"/>
                </a:cubicBezTo>
                <a:cubicBezTo>
                  <a:pt x="12697" y="2228157"/>
                  <a:pt x="18202" y="1994355"/>
                  <a:pt x="0" y="1849124"/>
                </a:cubicBezTo>
                <a:cubicBezTo>
                  <a:pt x="-18202" y="1703893"/>
                  <a:pt x="-30" y="1561851"/>
                  <a:pt x="0" y="1350160"/>
                </a:cubicBezTo>
                <a:cubicBezTo>
                  <a:pt x="30" y="1138469"/>
                  <a:pt x="-3781" y="908385"/>
                  <a:pt x="0" y="7337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38477298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인권과 배려에 대해</a:t>
            </a:r>
            <a:endParaRPr kumimoji="0" lang="en-US" altLang="ko-KR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800" dirty="0" smtClean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살펴보아요</a:t>
            </a:r>
            <a:r>
              <a:rPr lang="en-US" altLang="ko-KR" sz="48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!</a:t>
            </a:r>
            <a:endParaRPr kumimoji="0" lang="ko-KR" altLang="en-US" sz="4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5" name="그림 4" descr="위성이(가) 표시된 사진&#10;&#10;자동 생성된 설명">
            <a:extLst>
              <a:ext uri="{FF2B5EF4-FFF2-40B4-BE49-F238E27FC236}">
                <a16:creationId xmlns:a16="http://schemas.microsoft.com/office/drawing/2014/main" xmlns="" id="{A7F61C2A-23E9-4BDA-BD69-F58677A28C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5001" y="64411"/>
            <a:ext cx="1613542" cy="135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67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F8C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그룹 26">
            <a:extLst>
              <a:ext uri="{FF2B5EF4-FFF2-40B4-BE49-F238E27FC236}">
                <a16:creationId xmlns:a16="http://schemas.microsoft.com/office/drawing/2014/main" xmlns="" id="{0B80E634-340E-4915-B1FE-B27C33CE2C70}"/>
              </a:ext>
            </a:extLst>
          </p:cNvPr>
          <p:cNvGrpSpPr/>
          <p:nvPr/>
        </p:nvGrpSpPr>
        <p:grpSpPr>
          <a:xfrm>
            <a:off x="0" y="101903"/>
            <a:ext cx="12178160" cy="1381923"/>
            <a:chOff x="-309219" y="440940"/>
            <a:chExt cx="9914562" cy="1655889"/>
          </a:xfrm>
        </p:grpSpPr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xmlns="" id="{D284B557-FCD7-4BD0-9ADF-B09B00E8E249}"/>
                </a:ext>
              </a:extLst>
            </p:cNvPr>
            <p:cNvSpPr/>
            <p:nvPr/>
          </p:nvSpPr>
          <p:spPr>
            <a:xfrm>
              <a:off x="-309219" y="440940"/>
              <a:ext cx="9914562" cy="1655889"/>
            </a:xfrm>
            <a:prstGeom prst="rect">
              <a:avLst/>
            </a:prstGeom>
            <a:solidFill>
              <a:schemeClr val="bg1">
                <a:alpha val="5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xmlns="" id="{58916166-9329-4304-A9E4-7C728588E99C}"/>
                </a:ext>
              </a:extLst>
            </p:cNvPr>
            <p:cNvSpPr/>
            <p:nvPr/>
          </p:nvSpPr>
          <p:spPr>
            <a:xfrm>
              <a:off x="4941149" y="1144108"/>
              <a:ext cx="2873975" cy="6269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2800" b="1" dirty="0">
                  <a:ln w="635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x 5</a:t>
              </a:r>
              <a:r>
                <a:rPr lang="ko-KR" altLang="en-US" sz="2800" b="1" dirty="0">
                  <a:ln w="635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학년 </a:t>
              </a:r>
              <a:r>
                <a:rPr lang="en-US" altLang="ko-KR" sz="2800" b="1" dirty="0">
                  <a:ln w="635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</a:t>
              </a:r>
              <a:r>
                <a:rPr lang="ko-KR" altLang="en-US" sz="2800" b="1" dirty="0">
                  <a:ln w="6350"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학기 흐름도</a:t>
              </a:r>
            </a:p>
          </p:txBody>
        </p:sp>
      </p:grpSp>
      <p:pic>
        <p:nvPicPr>
          <p:cNvPr id="31" name="그림 30" descr="남자, 셔츠, 방이(가) 표시된 사진&#10;&#10;자동 생성된 설명">
            <a:extLst>
              <a:ext uri="{FF2B5EF4-FFF2-40B4-BE49-F238E27FC236}">
                <a16:creationId xmlns:a16="http://schemas.microsoft.com/office/drawing/2014/main" xmlns="" id="{CEB772B7-B5A2-4B45-AEFB-A49B9A38E9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717" y="3578900"/>
            <a:ext cx="6526084" cy="3442449"/>
          </a:xfrm>
          <a:prstGeom prst="rect">
            <a:avLst/>
          </a:prstGeom>
        </p:spPr>
      </p:pic>
      <p:pic>
        <p:nvPicPr>
          <p:cNvPr id="3" name="그림 2" descr="스크린샷이(가) 표시된 사진&#10;&#10;자동 생성된 설명">
            <a:extLst>
              <a:ext uri="{FF2B5EF4-FFF2-40B4-BE49-F238E27FC236}">
                <a16:creationId xmlns:a16="http://schemas.microsoft.com/office/drawing/2014/main" xmlns="" id="{2821F83E-F79D-4335-9191-F5FA33888B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3" t="9203" r="6478" b="9027"/>
          <a:stretch/>
        </p:blipFill>
        <p:spPr>
          <a:xfrm>
            <a:off x="744468" y="1476918"/>
            <a:ext cx="8399533" cy="5381082"/>
          </a:xfrm>
          <a:prstGeom prst="rect">
            <a:avLst/>
          </a:prstGeom>
        </p:spPr>
      </p:pic>
      <p:grpSp>
        <p:nvGrpSpPr>
          <p:cNvPr id="10" name="그룹 9">
            <a:extLst>
              <a:ext uri="{FF2B5EF4-FFF2-40B4-BE49-F238E27FC236}">
                <a16:creationId xmlns:a16="http://schemas.microsoft.com/office/drawing/2014/main" xmlns="" id="{4EBF1FA9-8C20-4856-BACB-3373C47A79C9}"/>
              </a:ext>
            </a:extLst>
          </p:cNvPr>
          <p:cNvGrpSpPr/>
          <p:nvPr/>
        </p:nvGrpSpPr>
        <p:grpSpPr>
          <a:xfrm>
            <a:off x="744468" y="-230431"/>
            <a:ext cx="5736367" cy="2046589"/>
            <a:chOff x="2900040" y="-259820"/>
            <a:chExt cx="6595934" cy="2353260"/>
          </a:xfrm>
        </p:grpSpPr>
        <p:pic>
          <p:nvPicPr>
            <p:cNvPr id="11" name="그림 10" descr="시계, 빨간색이(가) 표시된 사진&#10;&#10;자동 생성된 설명">
              <a:extLst>
                <a:ext uri="{FF2B5EF4-FFF2-40B4-BE49-F238E27FC236}">
                  <a16:creationId xmlns:a16="http://schemas.microsoft.com/office/drawing/2014/main" xmlns="" id="{AE1B487D-B821-4AC4-9618-9804F22AD7E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6245" y="-259820"/>
              <a:ext cx="5919729" cy="2353260"/>
            </a:xfrm>
            <a:prstGeom prst="rect">
              <a:avLst/>
            </a:prstGeom>
          </p:spPr>
        </p:pic>
        <p:pic>
          <p:nvPicPr>
            <p:cNvPr id="12" name="그림 11">
              <a:extLst>
                <a:ext uri="{FF2B5EF4-FFF2-40B4-BE49-F238E27FC236}">
                  <a16:creationId xmlns:a16="http://schemas.microsoft.com/office/drawing/2014/main" xmlns="" id="{64D882D0-CB8C-480F-8D99-27DE62FFE8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27" t="15168" r="9399" b="14370"/>
            <a:stretch/>
          </p:blipFill>
          <p:spPr>
            <a:xfrm>
              <a:off x="2900040" y="394663"/>
              <a:ext cx="1821749" cy="12072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3895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_x1137123536">
            <a:extLst>
              <a:ext uri="{FF2B5EF4-FFF2-40B4-BE49-F238E27FC236}">
                <a16:creationId xmlns:a16="http://schemas.microsoft.com/office/drawing/2014/main" xmlns="" id="{664DD58D-8641-4AD3-B1CC-BD8F95781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xmlns="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12" name="_x1137129008">
            <a:extLst>
              <a:ext uri="{FF2B5EF4-FFF2-40B4-BE49-F238E27FC236}">
                <a16:creationId xmlns:a16="http://schemas.microsoft.com/office/drawing/2014/main" xmlns="" id="{5013064D-0756-4CB0-9BD5-6061E08DB1EE}"/>
              </a:ext>
            </a:extLst>
          </p:cNvPr>
          <p:cNvGrpSpPr>
            <a:grpSpLocks/>
          </p:cNvGrpSpPr>
          <p:nvPr/>
        </p:nvGrpSpPr>
        <p:grpSpPr bwMode="auto">
          <a:xfrm>
            <a:off x="586032" y="1690687"/>
            <a:ext cx="11019933" cy="4901408"/>
            <a:chOff x="0" y="0"/>
            <a:chExt cx="64233" cy="37092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13" name="_x1137129224">
              <a:extLst>
                <a:ext uri="{FF2B5EF4-FFF2-40B4-BE49-F238E27FC236}">
                  <a16:creationId xmlns:a16="http://schemas.microsoft.com/office/drawing/2014/main" xmlns="" id="{92785996-8E19-419E-8B7A-62329146D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64233" cy="37092"/>
            </a:xfrm>
            <a:prstGeom prst="roundRect">
              <a:avLst>
                <a:gd name="adj" fmla="val 722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_x1137129728">
              <a:extLst>
                <a:ext uri="{FF2B5EF4-FFF2-40B4-BE49-F238E27FC236}">
                  <a16:creationId xmlns:a16="http://schemas.microsoft.com/office/drawing/2014/main" xmlns="" id="{8039AFCB-D89C-45B2-8358-B7D4313F0F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4" y="5924"/>
              <a:ext cx="16381" cy="55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관련 교과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grpSp>
          <p:nvGrpSpPr>
            <p:cNvPr id="15" name="_x1137129368">
              <a:extLst>
                <a:ext uri="{FF2B5EF4-FFF2-40B4-BE49-F238E27FC236}">
                  <a16:creationId xmlns:a16="http://schemas.microsoft.com/office/drawing/2014/main" xmlns="" id="{B2528C68-7684-4C7E-B365-4281EDB095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54" y="15592"/>
              <a:ext cx="57963" cy="17924"/>
              <a:chOff x="1463" y="2561"/>
              <a:chExt cx="57963" cy="17924"/>
            </a:xfrm>
            <a:grpFill/>
          </p:grpSpPr>
          <p:sp>
            <p:nvSpPr>
              <p:cNvPr id="16" name="_x1137130016">
                <a:extLst>
                  <a:ext uri="{FF2B5EF4-FFF2-40B4-BE49-F238E27FC236}">
                    <a16:creationId xmlns:a16="http://schemas.microsoft.com/office/drawing/2014/main" xmlns="" id="{48B4304A-96B5-4369-9042-263FEAF2B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4" y="8242"/>
                <a:ext cx="57242" cy="122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fontAlgn="base"/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[5</a:t>
                </a:r>
                <a:r>
                  <a:rPr lang="ko-KR" altLang="en-US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국</a:t>
                </a:r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02-01]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읽기는 배경지식을 활용하여 의미를 구성하는 과정임을 이해하고 글을 읽는다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.</a:t>
                </a:r>
                <a:endPara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  <a:p>
                <a:pPr fontAlgn="base"/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[5</a:t>
                </a:r>
                <a:r>
                  <a:rPr lang="ko-KR" altLang="en-US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국</a:t>
                </a:r>
                <a:r>
                  <a:rPr lang="en-US" altLang="ko-KR" sz="2400" b="1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05-02] </a:t>
                </a:r>
                <a:r>
                  <a:rPr lang="ko-KR" altLang="en-US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작품 속 세계와 현실 세계를 비교하며 작품을 감상한다</a:t>
                </a:r>
                <a:r>
                  <a:rPr lang="en-US" altLang="ko-KR" sz="2400" dirty="0"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.</a:t>
                </a:r>
                <a:endPara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  <p:sp>
            <p:nvSpPr>
              <p:cNvPr id="17" name="_x1137139016">
                <a:extLst>
                  <a:ext uri="{FF2B5EF4-FFF2-40B4-BE49-F238E27FC236}">
                    <a16:creationId xmlns:a16="http://schemas.microsoft.com/office/drawing/2014/main" xmlns="" id="{998E427B-6DD9-4255-BD89-C078D8434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3" y="2561"/>
                <a:ext cx="20942" cy="448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[</a:t>
                </a:r>
                <a:r>
                  <a:rPr kumimoji="0" lang="ko-KR" altLang="en-US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관련 성취기준</a:t>
                </a:r>
                <a:r>
                  <a:rPr kumimoji="0" lang="en-US" altLang="ko-KR" sz="3000" b="1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highlight>
                      <a:srgbClr val="F9C271"/>
                    </a:highlight>
                    <a:latin typeface="함초롬돋움" panose="020B0604000101010101" pitchFamily="50" charset="-127"/>
                    <a:ea typeface="함초롬돋움" panose="020B0604000101010101" pitchFamily="50" charset="-127"/>
                    <a:cs typeface="함초롬돋움" panose="020B0604000101010101" pitchFamily="50" charset="-127"/>
                  </a:rPr>
                  <a:t>]</a:t>
                </a:r>
                <a:endPara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endParaRPr>
              </a:p>
            </p:txBody>
          </p:sp>
        </p:grpSp>
      </p:grp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  <p:pic>
        <p:nvPicPr>
          <p:cNvPr id="4" name="그림 3" descr="셔츠이(가) 표시된 사진&#10;&#10;자동 생성된 설명">
            <a:extLst>
              <a:ext uri="{FF2B5EF4-FFF2-40B4-BE49-F238E27FC236}">
                <a16:creationId xmlns:a16="http://schemas.microsoft.com/office/drawing/2014/main" xmlns="" id="{3E879DDD-A40A-478F-B745-3B7D74BC85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277" y="1886656"/>
            <a:ext cx="1626337" cy="130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78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_x1137123536">
            <a:extLst>
              <a:ext uri="{FF2B5EF4-FFF2-40B4-BE49-F238E27FC236}">
                <a16:creationId xmlns:a16="http://schemas.microsoft.com/office/drawing/2014/main" xmlns="" id="{30EADBBD-3B29-4B75-8514-EE4ADE32D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xmlns="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kumimoji="0" lang="en-US" altLang="ko-KR" sz="44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</a:t>
            </a:r>
            <a:endParaRPr kumimoji="0" lang="en-US" altLang="ko-KR" sz="1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6CFF2A2-72A8-41EE-8B08-9B55B49A13A6}"/>
              </a:ext>
            </a:extLst>
          </p:cNvPr>
          <p:cNvGrpSpPr/>
          <p:nvPr/>
        </p:nvGrpSpPr>
        <p:grpSpPr>
          <a:xfrm>
            <a:off x="586032" y="1690687"/>
            <a:ext cx="13069925" cy="4901408"/>
            <a:chOff x="586032" y="1690687"/>
            <a:chExt cx="13069925" cy="4901408"/>
          </a:xfrm>
        </p:grpSpPr>
        <p:sp>
          <p:nvSpPr>
            <p:cNvPr id="25" name="_x1137129224">
              <a:extLst>
                <a:ext uri="{FF2B5EF4-FFF2-40B4-BE49-F238E27FC236}">
                  <a16:creationId xmlns:a16="http://schemas.microsoft.com/office/drawing/2014/main" xmlns="" id="{C0F05164-1BF6-42B2-9C23-6487D605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032" y="1690687"/>
              <a:ext cx="11019933" cy="4901408"/>
            </a:xfrm>
            <a:prstGeom prst="roundRect">
              <a:avLst>
                <a:gd name="adj" fmla="val 722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_x1137130016">
              <a:extLst>
                <a:ext uri="{FF2B5EF4-FFF2-40B4-BE49-F238E27FC236}">
                  <a16:creationId xmlns:a16="http://schemas.microsoft.com/office/drawing/2014/main" xmlns="" id="{92F146F1-D566-45C9-AFA3-AA26CC0F5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5413" y="2450844"/>
              <a:ext cx="9820544" cy="1617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/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함초롬돋움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함초롬바탕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1" name="_x1137129728">
              <a:extLst>
                <a:ext uri="{FF2B5EF4-FFF2-40B4-BE49-F238E27FC236}">
                  <a16:creationId xmlns:a16="http://schemas.microsoft.com/office/drawing/2014/main" xmlns="" id="{15E9979A-B326-43C8-8FFA-18BE80542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2473496"/>
              <a:ext cx="2605338" cy="5912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사용한 글꼴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</a:p>
          </p:txBody>
        </p:sp>
        <p:sp>
          <p:nvSpPr>
            <p:cNvPr id="32" name="_x1137139016">
              <a:extLst>
                <a:ext uri="{FF2B5EF4-FFF2-40B4-BE49-F238E27FC236}">
                  <a16:creationId xmlns:a16="http://schemas.microsoft.com/office/drawing/2014/main" xmlns="" id="{01F20859-CC12-4AEA-926F-80D4153A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149269"/>
              <a:ext cx="3592848" cy="59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lang="ko-KR" altLang="en-US" sz="3000" b="1" dirty="0">
                  <a:solidFill>
                    <a:srgbClr val="000000"/>
                  </a:solidFill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차시 안내</a:t>
              </a:r>
              <a:r>
                <a:rPr kumimoji="0" lang="en-US" altLang="ko-KR" sz="30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  <a:endParaRPr kumimoji="0" lang="en-US" altLang="ko-KR" sz="3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9C271"/>
                </a:highlight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3" name="_x1137130016">
              <a:extLst>
                <a:ext uri="{FF2B5EF4-FFF2-40B4-BE49-F238E27FC236}">
                  <a16:creationId xmlns:a16="http://schemas.microsoft.com/office/drawing/2014/main" xmlns="" id="{DDF1003D-A217-4629-8EFA-1DBD56AE8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3716951"/>
              <a:ext cx="9820544" cy="257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이번 차시는 자신의 경험을 떠올리며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 err="1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뒷내용을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상상하여 이어 쓰는 활동으로 구성되어 있습니다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먼저 책의 표지를 살펴보며 이야기의 내용을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유추해 보고 이야기의 중간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(19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쪽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)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까지만 함께 읽습니다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비슷한 자신의 경험을 떠올리며 뒷이야기를 상상하여 쓰고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친구들과 함께 살펴보는 </a:t>
              </a:r>
              <a:endParaRPr lang="en-US" altLang="ko-KR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fontAlgn="base">
                <a:lnSpc>
                  <a:spcPct val="130000"/>
                </a:lnSpc>
              </a:pPr>
              <a:r>
                <a:rPr lang="ko-KR" altLang="en-US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활동이 이어집니다</a:t>
              </a:r>
              <a:r>
                <a:rPr lang="en-US" altLang="ko-KR" sz="2400" dirty="0"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lang="ko-KR" altLang="en-US" sz="2400" dirty="0"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5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3">
            <a:extLst>
              <a:ext uri="{FF2B5EF4-FFF2-40B4-BE49-F238E27FC236}">
                <a16:creationId xmlns:a16="http://schemas.microsoft.com/office/drawing/2014/main" xmlns="" id="{80C87D25-B126-4F8A-AD2E-5D77CE906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xmlns="" id="{E859D267-C40E-4402-8620-2BAF008B1E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7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9" name="Rectangle 19">
            <a:extLst>
              <a:ext uri="{FF2B5EF4-FFF2-40B4-BE49-F238E27FC236}">
                <a16:creationId xmlns:a16="http://schemas.microsoft.com/office/drawing/2014/main" xmlns="" id="{94335FFF-8D77-4661-ACFD-5EE155E5E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914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0" name="Rectangle 20">
            <a:extLst>
              <a:ext uri="{FF2B5EF4-FFF2-40B4-BE49-F238E27FC236}">
                <a16:creationId xmlns:a16="http://schemas.microsoft.com/office/drawing/2014/main" xmlns="" id="{0E6E10A7-389F-4876-ABDF-825B826AD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3716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146" name="_x1137139520" descr="cif00003">
            <a:extLst>
              <a:ext uri="{FF2B5EF4-FFF2-40B4-BE49-F238E27FC236}">
                <a16:creationId xmlns:a16="http://schemas.microsoft.com/office/drawing/2014/main" xmlns="" id="{1A1346F2-54A7-4416-8F29-08676EE1E3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838" y="1828800"/>
            <a:ext cx="1174750" cy="162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1">
            <a:extLst>
              <a:ext uri="{FF2B5EF4-FFF2-40B4-BE49-F238E27FC236}">
                <a16:creationId xmlns:a16="http://schemas.microsoft.com/office/drawing/2014/main" xmlns="" id="{E3080DB5-39AE-40CD-A86B-ADBBF82C44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828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23" name="_x1137123536">
            <a:extLst>
              <a:ext uri="{FF2B5EF4-FFF2-40B4-BE49-F238E27FC236}">
                <a16:creationId xmlns:a16="http://schemas.microsoft.com/office/drawing/2014/main" xmlns="" id="{30EADBBD-3B29-4B75-8514-EE4ADE32DF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033" y="265905"/>
            <a:ext cx="11019934" cy="1109663"/>
          </a:xfrm>
          <a:custGeom>
            <a:avLst/>
            <a:gdLst>
              <a:gd name="connsiteX0" fmla="*/ 0 w 11019934"/>
              <a:gd name="connsiteY0" fmla="*/ 459267 h 1109663"/>
              <a:gd name="connsiteX1" fmla="*/ 459267 w 11019934"/>
              <a:gd name="connsiteY1" fmla="*/ 0 h 1109663"/>
              <a:gd name="connsiteX2" fmla="*/ 10560667 w 11019934"/>
              <a:gd name="connsiteY2" fmla="*/ 0 h 1109663"/>
              <a:gd name="connsiteX3" fmla="*/ 11019934 w 11019934"/>
              <a:gd name="connsiteY3" fmla="*/ 459267 h 1109663"/>
              <a:gd name="connsiteX4" fmla="*/ 11019934 w 11019934"/>
              <a:gd name="connsiteY4" fmla="*/ 650396 h 1109663"/>
              <a:gd name="connsiteX5" fmla="*/ 10560667 w 11019934"/>
              <a:gd name="connsiteY5" fmla="*/ 1109663 h 1109663"/>
              <a:gd name="connsiteX6" fmla="*/ 459267 w 11019934"/>
              <a:gd name="connsiteY6" fmla="*/ 1109663 h 1109663"/>
              <a:gd name="connsiteX7" fmla="*/ 0 w 11019934"/>
              <a:gd name="connsiteY7" fmla="*/ 650396 h 1109663"/>
              <a:gd name="connsiteX8" fmla="*/ 0 w 11019934"/>
              <a:gd name="connsiteY8" fmla="*/ 459267 h 110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19934" h="1109663" fill="none" extrusionOk="0">
                <a:moveTo>
                  <a:pt x="0" y="459267"/>
                </a:moveTo>
                <a:cubicBezTo>
                  <a:pt x="11024" y="197647"/>
                  <a:pt x="202405" y="-10736"/>
                  <a:pt x="459267" y="0"/>
                </a:cubicBezTo>
                <a:cubicBezTo>
                  <a:pt x="4138481" y="94980"/>
                  <a:pt x="9036999" y="-163928"/>
                  <a:pt x="10560667" y="0"/>
                </a:cubicBezTo>
                <a:cubicBezTo>
                  <a:pt x="10810445" y="-11904"/>
                  <a:pt x="11006586" y="198585"/>
                  <a:pt x="11019934" y="459267"/>
                </a:cubicBezTo>
                <a:cubicBezTo>
                  <a:pt x="11003934" y="496192"/>
                  <a:pt x="11004569" y="622272"/>
                  <a:pt x="11019934" y="650396"/>
                </a:cubicBezTo>
                <a:cubicBezTo>
                  <a:pt x="11011192" y="910618"/>
                  <a:pt x="10781495" y="1099322"/>
                  <a:pt x="10560667" y="1109663"/>
                </a:cubicBezTo>
                <a:cubicBezTo>
                  <a:pt x="5998912" y="1101343"/>
                  <a:pt x="3760946" y="960749"/>
                  <a:pt x="459267" y="1109663"/>
                </a:cubicBezTo>
                <a:cubicBezTo>
                  <a:pt x="214609" y="1085982"/>
                  <a:pt x="-730" y="907793"/>
                  <a:pt x="0" y="650396"/>
                </a:cubicBezTo>
                <a:cubicBezTo>
                  <a:pt x="-5435" y="567323"/>
                  <a:pt x="5963" y="505647"/>
                  <a:pt x="0" y="459267"/>
                </a:cubicBezTo>
                <a:close/>
              </a:path>
              <a:path w="11019934" h="1109663" stroke="0" extrusionOk="0">
                <a:moveTo>
                  <a:pt x="0" y="459267"/>
                </a:moveTo>
                <a:cubicBezTo>
                  <a:pt x="23816" y="191423"/>
                  <a:pt x="210301" y="12897"/>
                  <a:pt x="459267" y="0"/>
                </a:cubicBezTo>
                <a:cubicBezTo>
                  <a:pt x="1859602" y="92237"/>
                  <a:pt x="6832175" y="75170"/>
                  <a:pt x="10560667" y="0"/>
                </a:cubicBezTo>
                <a:cubicBezTo>
                  <a:pt x="10854966" y="13091"/>
                  <a:pt x="11020762" y="228036"/>
                  <a:pt x="11019934" y="459267"/>
                </a:cubicBezTo>
                <a:cubicBezTo>
                  <a:pt x="11013256" y="505201"/>
                  <a:pt x="11031834" y="629287"/>
                  <a:pt x="11019934" y="650396"/>
                </a:cubicBezTo>
                <a:cubicBezTo>
                  <a:pt x="11041194" y="893703"/>
                  <a:pt x="10843093" y="1107856"/>
                  <a:pt x="10560667" y="1109663"/>
                </a:cubicBezTo>
                <a:cubicBezTo>
                  <a:pt x="7204985" y="977363"/>
                  <a:pt x="4370901" y="1018212"/>
                  <a:pt x="459267" y="1109663"/>
                </a:cubicBezTo>
                <a:cubicBezTo>
                  <a:pt x="237783" y="1116185"/>
                  <a:pt x="23416" y="909706"/>
                  <a:pt x="0" y="650396"/>
                </a:cubicBezTo>
                <a:cubicBezTo>
                  <a:pt x="9543" y="557226"/>
                  <a:pt x="4936" y="493160"/>
                  <a:pt x="0" y="45926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  <a:alpha val="36000"/>
            </a:schemeClr>
          </a:solidFill>
          <a:ln w="19050">
            <a:solidFill>
              <a:srgbClr val="DC5A3C"/>
            </a:solidFill>
            <a:prstDash val="solid"/>
            <a:round/>
            <a:headEnd/>
            <a:tailEnd/>
            <a:extLst>
              <a:ext uri="{C807C97D-BFC1-408E-A445-0C87EB9F89A2}">
                <ask:lineSketchStyleProps xmlns:ask="http://schemas.microsoft.com/office/drawing/2018/sketchyshapes" xmlns="" sd="2398613620">
                  <a:prstGeom prst="roundRect">
                    <a:avLst>
                      <a:gd name="adj" fmla="val 41388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  </a:t>
            </a:r>
            <a:r>
              <a:rPr kumimoji="0" lang="ko-KR" altLang="ko-KR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선생님께 드리는 안내서 </a:t>
            </a:r>
            <a:r>
              <a:rPr lang="en-US" altLang="ko-KR" sz="4400" b="1" dirty="0">
                <a:solidFill>
                  <a:srgbClr val="000000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</a:t>
            </a:r>
            <a:endParaRPr kumimoji="0" lang="en-US" altLang="ko-KR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xmlns="" id="{06CFF2A2-72A8-41EE-8B08-9B55B49A13A6}"/>
              </a:ext>
            </a:extLst>
          </p:cNvPr>
          <p:cNvGrpSpPr/>
          <p:nvPr/>
        </p:nvGrpSpPr>
        <p:grpSpPr>
          <a:xfrm>
            <a:off x="586032" y="1690687"/>
            <a:ext cx="11019933" cy="4901408"/>
            <a:chOff x="586032" y="1690687"/>
            <a:chExt cx="11019933" cy="4901408"/>
          </a:xfrm>
        </p:grpSpPr>
        <p:sp>
          <p:nvSpPr>
            <p:cNvPr id="25" name="_x1137129224">
              <a:extLst>
                <a:ext uri="{FF2B5EF4-FFF2-40B4-BE49-F238E27FC236}">
                  <a16:creationId xmlns:a16="http://schemas.microsoft.com/office/drawing/2014/main" xmlns="" id="{C0F05164-1BF6-42B2-9C23-6487D6055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032" y="1690687"/>
              <a:ext cx="11019933" cy="4901408"/>
            </a:xfrm>
            <a:prstGeom prst="roundRect">
              <a:avLst>
                <a:gd name="adj" fmla="val 722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2" name="_x1137139016">
              <a:extLst>
                <a:ext uri="{FF2B5EF4-FFF2-40B4-BE49-F238E27FC236}">
                  <a16:creationId xmlns:a16="http://schemas.microsoft.com/office/drawing/2014/main" xmlns="" id="{01F20859-CC12-4AEA-926F-80D4153A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2336469"/>
              <a:ext cx="3592848" cy="591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[</a:t>
              </a:r>
              <a:r>
                <a:rPr kumimoji="0" lang="ko-KR" altLang="en-US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차시 안내</a:t>
              </a:r>
              <a:r>
                <a:rPr kumimoji="0" lang="en-US" altLang="ko-KR" sz="3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highlight>
                    <a:srgbClr val="F9C271"/>
                  </a:highlight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]</a:t>
              </a:r>
              <a:endParaRPr kumimoji="0" lang="en-US" altLang="ko-KR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9C271"/>
                </a:highlight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  <p:sp>
          <p:nvSpPr>
            <p:cNvPr id="33" name="_x1137130016">
              <a:extLst>
                <a:ext uri="{FF2B5EF4-FFF2-40B4-BE49-F238E27FC236}">
                  <a16:creationId xmlns:a16="http://schemas.microsoft.com/office/drawing/2014/main" xmlns="" id="{DDF1003D-A217-4629-8EFA-1DBD56AE81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75" y="2904151"/>
              <a:ext cx="9820544" cy="25783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이러한 활동을 통해 학생들이 이야기의 다음 내용을 상상하며 흥미를</a:t>
              </a:r>
              <a:endParaRPr kumimoji="0" lang="en-US" altLang="ko-K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marL="0" marR="0" lvl="0" indent="0" algn="l" defTabSz="914400" rtl="0" eaLnBrk="1" fontAlgn="base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가지고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, </a:t>
              </a:r>
              <a:r>
                <a:rPr kumimoji="0" lang="ko-KR" alt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위그든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 씨의 지혜로운 배려에 대해 생각해 볼 기회를 갖게 되길 바랍니다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</a:p>
            <a:p>
              <a:pPr marL="0" marR="0" lvl="0" indent="0" algn="l" defTabSz="914400" rtl="0" eaLnBrk="1" fontAlgn="base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ko-KR" altLang="en-US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또한 본 활동은 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국어 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5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학년 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1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학기 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2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단원 </a:t>
              </a:r>
              <a:r>
                <a:rPr kumimoji="0" lang="en-US" altLang="ko-KR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‘</a:t>
              </a:r>
              <a:r>
                <a:rPr kumimoji="0" lang="ko-KR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작품을 감상해</a:t>
              </a:r>
              <a:r>
                <a:rPr lang="ko-KR" altLang="en-US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요</a:t>
              </a:r>
              <a:r>
                <a:rPr lang="en-US" altLang="ko-KR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’</a:t>
              </a:r>
              <a:r>
                <a:rPr lang="ko-KR" altLang="en-US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의 </a:t>
              </a:r>
              <a:r>
                <a:rPr lang="en-US" altLang="ko-KR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5-6</a:t>
              </a:r>
              <a:r>
                <a:rPr lang="ko-KR" altLang="en-US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차시 </a:t>
              </a:r>
              <a:endParaRPr lang="en-US" altLang="ko-KR" sz="24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  <a:p>
              <a:pPr marL="0" marR="0" lvl="0" indent="0" algn="l" defTabSz="914400" rtl="0" eaLnBrk="1" fontAlgn="base" latinLnBrk="1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ko-KR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‘</a:t>
              </a:r>
              <a:r>
                <a:rPr lang="ko-KR" altLang="en-US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경험을 떠올리며 이야기 읽기</a:t>
              </a:r>
              <a:r>
                <a:rPr lang="en-US" altLang="ko-KR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’</a:t>
              </a:r>
              <a:r>
                <a:rPr lang="ko-KR" altLang="en-US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를 대체하여 활동하시면 더욱 좋습니다</a:t>
              </a:r>
              <a:r>
                <a:rPr lang="en-US" altLang="ko-KR" sz="2400" dirty="0">
                  <a:solidFill>
                    <a:prstClr val="black"/>
                  </a:solidFill>
                  <a:latin typeface="함초롬돋움" panose="020B0604000101010101" pitchFamily="50" charset="-127"/>
                  <a:ea typeface="함초롬돋움" panose="020B0604000101010101" pitchFamily="50" charset="-127"/>
                  <a:cs typeface="함초롬돋움" panose="020B0604000101010101" pitchFamily="50" charset="-127"/>
                </a:rPr>
                <a:t>.</a:t>
              </a:r>
              <a:endParaRPr kumimoji="0" lang="ko-KR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endParaRPr>
            </a:p>
          </p:txBody>
        </p:sp>
      </p:grpSp>
      <p:pic>
        <p:nvPicPr>
          <p:cNvPr id="6147" name="_x1137139376" descr="cif00002">
            <a:extLst>
              <a:ext uri="{FF2B5EF4-FFF2-40B4-BE49-F238E27FC236}">
                <a16:creationId xmlns:a16="http://schemas.microsoft.com/office/drawing/2014/main" xmlns="" id="{81C2CA2B-50E1-4D30-ABA6-58B8BDFF3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642" y="593438"/>
            <a:ext cx="4122608" cy="2421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그림 27" descr="램프, 시계이(가) 표시된 사진&#10;&#10;자동 생성된 설명">
            <a:extLst>
              <a:ext uri="{FF2B5EF4-FFF2-40B4-BE49-F238E27FC236}">
                <a16:creationId xmlns:a16="http://schemas.microsoft.com/office/drawing/2014/main" xmlns="" id="{AA0263FB-4517-4379-82C6-FEEB2FD321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1030">
            <a:off x="567226" y="69111"/>
            <a:ext cx="1573240" cy="204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531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80">
          <a:fgClr>
            <a:schemeClr val="accent4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xmlns="" id="{E0C0C48B-7D85-4958-94DA-426B04AF3A06}"/>
              </a:ext>
            </a:extLst>
          </p:cNvPr>
          <p:cNvSpPr/>
          <p:nvPr/>
        </p:nvSpPr>
        <p:spPr>
          <a:xfrm>
            <a:off x="222420" y="1425426"/>
            <a:ext cx="11747159" cy="5253315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ko-KR" sz="6500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  <a:p>
            <a:pPr algn="ctr"/>
            <a:endParaRPr lang="en-US" altLang="ko-KR" sz="6500" dirty="0">
              <a:solidFill>
                <a:schemeClr val="tx1"/>
              </a:solidFill>
              <a:latin typeface="나눔손글씨 암스테르담" panose="02000503000000000000" pitchFamily="2" charset="-127"/>
              <a:ea typeface="나눔손글씨 암스테르담" panose="02000503000000000000" pitchFamily="2" charset="-127"/>
            </a:endParaRPr>
          </a:p>
        </p:txBody>
      </p:sp>
      <p:sp>
        <p:nvSpPr>
          <p:cNvPr id="4" name="사각형: 둥근 모서리 3">
            <a:extLst>
              <a:ext uri="{FF2B5EF4-FFF2-40B4-BE49-F238E27FC236}">
                <a16:creationId xmlns:a16="http://schemas.microsoft.com/office/drawing/2014/main" xmlns="" id="{ECCDA43B-2584-447C-840F-9EE40674FC1C}"/>
              </a:ext>
            </a:extLst>
          </p:cNvPr>
          <p:cNvSpPr/>
          <p:nvPr/>
        </p:nvSpPr>
        <p:spPr>
          <a:xfrm>
            <a:off x="57784" y="179259"/>
            <a:ext cx="12017339" cy="1053025"/>
          </a:xfrm>
          <a:custGeom>
            <a:avLst/>
            <a:gdLst>
              <a:gd name="connsiteX0" fmla="*/ 0 w 12017339"/>
              <a:gd name="connsiteY0" fmla="*/ 175508 h 1053025"/>
              <a:gd name="connsiteX1" fmla="*/ 175508 w 12017339"/>
              <a:gd name="connsiteY1" fmla="*/ 0 h 1053025"/>
              <a:gd name="connsiteX2" fmla="*/ 1095089 w 12017339"/>
              <a:gd name="connsiteY2" fmla="*/ 0 h 1053025"/>
              <a:gd name="connsiteX3" fmla="*/ 1664680 w 12017339"/>
              <a:gd name="connsiteY3" fmla="*/ 0 h 1053025"/>
              <a:gd name="connsiteX4" fmla="*/ 2117608 w 12017339"/>
              <a:gd name="connsiteY4" fmla="*/ 0 h 1053025"/>
              <a:gd name="connsiteX5" fmla="*/ 2920525 w 12017339"/>
              <a:gd name="connsiteY5" fmla="*/ 0 h 1053025"/>
              <a:gd name="connsiteX6" fmla="*/ 3606779 w 12017339"/>
              <a:gd name="connsiteY6" fmla="*/ 0 h 1053025"/>
              <a:gd name="connsiteX7" fmla="*/ 4293034 w 12017339"/>
              <a:gd name="connsiteY7" fmla="*/ 0 h 1053025"/>
              <a:gd name="connsiteX8" fmla="*/ 4979288 w 12017339"/>
              <a:gd name="connsiteY8" fmla="*/ 0 h 1053025"/>
              <a:gd name="connsiteX9" fmla="*/ 5665542 w 12017339"/>
              <a:gd name="connsiteY9" fmla="*/ 0 h 1053025"/>
              <a:gd name="connsiteX10" fmla="*/ 6118470 w 12017339"/>
              <a:gd name="connsiteY10" fmla="*/ 0 h 1053025"/>
              <a:gd name="connsiteX11" fmla="*/ 6454735 w 12017339"/>
              <a:gd name="connsiteY11" fmla="*/ 0 h 1053025"/>
              <a:gd name="connsiteX12" fmla="*/ 7024326 w 12017339"/>
              <a:gd name="connsiteY12" fmla="*/ 0 h 1053025"/>
              <a:gd name="connsiteX13" fmla="*/ 7477254 w 12017339"/>
              <a:gd name="connsiteY13" fmla="*/ 0 h 1053025"/>
              <a:gd name="connsiteX14" fmla="*/ 8046845 w 12017339"/>
              <a:gd name="connsiteY14" fmla="*/ 0 h 1053025"/>
              <a:gd name="connsiteX15" fmla="*/ 8383109 w 12017339"/>
              <a:gd name="connsiteY15" fmla="*/ 0 h 1053025"/>
              <a:gd name="connsiteX16" fmla="*/ 9069364 w 12017339"/>
              <a:gd name="connsiteY16" fmla="*/ 0 h 1053025"/>
              <a:gd name="connsiteX17" fmla="*/ 9872281 w 12017339"/>
              <a:gd name="connsiteY17" fmla="*/ 0 h 1053025"/>
              <a:gd name="connsiteX18" fmla="*/ 10325209 w 12017339"/>
              <a:gd name="connsiteY18" fmla="*/ 0 h 1053025"/>
              <a:gd name="connsiteX19" fmla="*/ 11128127 w 12017339"/>
              <a:gd name="connsiteY19" fmla="*/ 0 h 1053025"/>
              <a:gd name="connsiteX20" fmla="*/ 11841831 w 12017339"/>
              <a:gd name="connsiteY20" fmla="*/ 0 h 1053025"/>
              <a:gd name="connsiteX21" fmla="*/ 12017339 w 12017339"/>
              <a:gd name="connsiteY21" fmla="*/ 175508 h 1053025"/>
              <a:gd name="connsiteX22" fmla="*/ 12017339 w 12017339"/>
              <a:gd name="connsiteY22" fmla="*/ 505452 h 1053025"/>
              <a:gd name="connsiteX23" fmla="*/ 12017339 w 12017339"/>
              <a:gd name="connsiteY23" fmla="*/ 877517 h 1053025"/>
              <a:gd name="connsiteX24" fmla="*/ 11841831 w 12017339"/>
              <a:gd name="connsiteY24" fmla="*/ 1053025 h 1053025"/>
              <a:gd name="connsiteX25" fmla="*/ 11038913 w 12017339"/>
              <a:gd name="connsiteY25" fmla="*/ 1053025 h 1053025"/>
              <a:gd name="connsiteX26" fmla="*/ 10235996 w 12017339"/>
              <a:gd name="connsiteY26" fmla="*/ 1053025 h 1053025"/>
              <a:gd name="connsiteX27" fmla="*/ 9433078 w 12017339"/>
              <a:gd name="connsiteY27" fmla="*/ 1053025 h 1053025"/>
              <a:gd name="connsiteX28" fmla="*/ 8630161 w 12017339"/>
              <a:gd name="connsiteY28" fmla="*/ 1053025 h 1053025"/>
              <a:gd name="connsiteX29" fmla="*/ 7710580 w 12017339"/>
              <a:gd name="connsiteY29" fmla="*/ 1053025 h 1053025"/>
              <a:gd name="connsiteX30" fmla="*/ 7257652 w 12017339"/>
              <a:gd name="connsiteY30" fmla="*/ 1053025 h 1053025"/>
              <a:gd name="connsiteX31" fmla="*/ 6921388 w 12017339"/>
              <a:gd name="connsiteY31" fmla="*/ 1053025 h 1053025"/>
              <a:gd name="connsiteX32" fmla="*/ 6235133 w 12017339"/>
              <a:gd name="connsiteY32" fmla="*/ 1053025 h 1053025"/>
              <a:gd name="connsiteX33" fmla="*/ 5782206 w 12017339"/>
              <a:gd name="connsiteY33" fmla="*/ 1053025 h 1053025"/>
              <a:gd name="connsiteX34" fmla="*/ 5095951 w 12017339"/>
              <a:gd name="connsiteY34" fmla="*/ 1053025 h 1053025"/>
              <a:gd name="connsiteX35" fmla="*/ 4409697 w 12017339"/>
              <a:gd name="connsiteY35" fmla="*/ 1053025 h 1053025"/>
              <a:gd name="connsiteX36" fmla="*/ 3956769 w 12017339"/>
              <a:gd name="connsiteY36" fmla="*/ 1053025 h 1053025"/>
              <a:gd name="connsiteX37" fmla="*/ 3620505 w 12017339"/>
              <a:gd name="connsiteY37" fmla="*/ 1053025 h 1053025"/>
              <a:gd name="connsiteX38" fmla="*/ 3167577 w 12017339"/>
              <a:gd name="connsiteY38" fmla="*/ 1053025 h 1053025"/>
              <a:gd name="connsiteX39" fmla="*/ 2364659 w 12017339"/>
              <a:gd name="connsiteY39" fmla="*/ 1053025 h 1053025"/>
              <a:gd name="connsiteX40" fmla="*/ 1561742 w 12017339"/>
              <a:gd name="connsiteY40" fmla="*/ 1053025 h 1053025"/>
              <a:gd name="connsiteX41" fmla="*/ 1108814 w 12017339"/>
              <a:gd name="connsiteY41" fmla="*/ 1053025 h 1053025"/>
              <a:gd name="connsiteX42" fmla="*/ 175508 w 12017339"/>
              <a:gd name="connsiteY42" fmla="*/ 1053025 h 1053025"/>
              <a:gd name="connsiteX43" fmla="*/ 0 w 12017339"/>
              <a:gd name="connsiteY43" fmla="*/ 877517 h 1053025"/>
              <a:gd name="connsiteX44" fmla="*/ 0 w 12017339"/>
              <a:gd name="connsiteY44" fmla="*/ 519492 h 1053025"/>
              <a:gd name="connsiteX45" fmla="*/ 0 w 12017339"/>
              <a:gd name="connsiteY45" fmla="*/ 175508 h 10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017339" h="1053025" fill="none" extrusionOk="0">
                <a:moveTo>
                  <a:pt x="0" y="175508"/>
                </a:moveTo>
                <a:cubicBezTo>
                  <a:pt x="6989" y="66082"/>
                  <a:pt x="79325" y="-2677"/>
                  <a:pt x="175508" y="0"/>
                </a:cubicBezTo>
                <a:cubicBezTo>
                  <a:pt x="485314" y="26317"/>
                  <a:pt x="814426" y="-34247"/>
                  <a:pt x="1095089" y="0"/>
                </a:cubicBezTo>
                <a:cubicBezTo>
                  <a:pt x="1375752" y="34247"/>
                  <a:pt x="1421820" y="13902"/>
                  <a:pt x="1664680" y="0"/>
                </a:cubicBezTo>
                <a:cubicBezTo>
                  <a:pt x="1907540" y="-13902"/>
                  <a:pt x="1914590" y="-20478"/>
                  <a:pt x="2117608" y="0"/>
                </a:cubicBezTo>
                <a:cubicBezTo>
                  <a:pt x="2320626" y="20478"/>
                  <a:pt x="2697967" y="17073"/>
                  <a:pt x="2920525" y="0"/>
                </a:cubicBezTo>
                <a:cubicBezTo>
                  <a:pt x="3143083" y="-17073"/>
                  <a:pt x="3347692" y="-20178"/>
                  <a:pt x="3606779" y="0"/>
                </a:cubicBezTo>
                <a:cubicBezTo>
                  <a:pt x="3865866" y="20178"/>
                  <a:pt x="4052758" y="-11993"/>
                  <a:pt x="4293034" y="0"/>
                </a:cubicBezTo>
                <a:cubicBezTo>
                  <a:pt x="4533311" y="11993"/>
                  <a:pt x="4780671" y="15178"/>
                  <a:pt x="4979288" y="0"/>
                </a:cubicBezTo>
                <a:cubicBezTo>
                  <a:pt x="5177905" y="-15178"/>
                  <a:pt x="5462699" y="33230"/>
                  <a:pt x="5665542" y="0"/>
                </a:cubicBezTo>
                <a:cubicBezTo>
                  <a:pt x="5868385" y="-33230"/>
                  <a:pt x="6023634" y="19043"/>
                  <a:pt x="6118470" y="0"/>
                </a:cubicBezTo>
                <a:cubicBezTo>
                  <a:pt x="6213306" y="-19043"/>
                  <a:pt x="6322503" y="-4363"/>
                  <a:pt x="6454735" y="0"/>
                </a:cubicBezTo>
                <a:cubicBezTo>
                  <a:pt x="6586968" y="4363"/>
                  <a:pt x="6894856" y="-27733"/>
                  <a:pt x="7024326" y="0"/>
                </a:cubicBezTo>
                <a:cubicBezTo>
                  <a:pt x="7153796" y="27733"/>
                  <a:pt x="7331210" y="20516"/>
                  <a:pt x="7477254" y="0"/>
                </a:cubicBezTo>
                <a:cubicBezTo>
                  <a:pt x="7623298" y="-20516"/>
                  <a:pt x="7814900" y="-10224"/>
                  <a:pt x="8046845" y="0"/>
                </a:cubicBezTo>
                <a:cubicBezTo>
                  <a:pt x="8278790" y="10224"/>
                  <a:pt x="8226440" y="5339"/>
                  <a:pt x="8383109" y="0"/>
                </a:cubicBezTo>
                <a:cubicBezTo>
                  <a:pt x="8539778" y="-5339"/>
                  <a:pt x="8751826" y="17490"/>
                  <a:pt x="9069364" y="0"/>
                </a:cubicBezTo>
                <a:cubicBezTo>
                  <a:pt x="9386902" y="-17490"/>
                  <a:pt x="9555199" y="38523"/>
                  <a:pt x="9872281" y="0"/>
                </a:cubicBezTo>
                <a:cubicBezTo>
                  <a:pt x="10189363" y="-38523"/>
                  <a:pt x="10195246" y="7147"/>
                  <a:pt x="10325209" y="0"/>
                </a:cubicBezTo>
                <a:cubicBezTo>
                  <a:pt x="10455172" y="-7147"/>
                  <a:pt x="10900100" y="-5317"/>
                  <a:pt x="11128127" y="0"/>
                </a:cubicBezTo>
                <a:cubicBezTo>
                  <a:pt x="11356154" y="5317"/>
                  <a:pt x="11649774" y="-32376"/>
                  <a:pt x="11841831" y="0"/>
                </a:cubicBezTo>
                <a:cubicBezTo>
                  <a:pt x="11934142" y="-12508"/>
                  <a:pt x="12030450" y="88470"/>
                  <a:pt x="12017339" y="175508"/>
                </a:cubicBezTo>
                <a:cubicBezTo>
                  <a:pt x="12011305" y="285874"/>
                  <a:pt x="12005367" y="351717"/>
                  <a:pt x="12017339" y="505452"/>
                </a:cubicBezTo>
                <a:cubicBezTo>
                  <a:pt x="12029311" y="659187"/>
                  <a:pt x="12025438" y="732426"/>
                  <a:pt x="12017339" y="877517"/>
                </a:cubicBezTo>
                <a:cubicBezTo>
                  <a:pt x="12008159" y="956892"/>
                  <a:pt x="11926397" y="1051460"/>
                  <a:pt x="11841831" y="1053025"/>
                </a:cubicBezTo>
                <a:cubicBezTo>
                  <a:pt x="11553467" y="1083722"/>
                  <a:pt x="11248298" y="1036617"/>
                  <a:pt x="11038913" y="1053025"/>
                </a:cubicBezTo>
                <a:cubicBezTo>
                  <a:pt x="10829528" y="1069433"/>
                  <a:pt x="10552291" y="1033819"/>
                  <a:pt x="10235996" y="1053025"/>
                </a:cubicBezTo>
                <a:cubicBezTo>
                  <a:pt x="9919701" y="1072231"/>
                  <a:pt x="9830416" y="1015579"/>
                  <a:pt x="9433078" y="1053025"/>
                </a:cubicBezTo>
                <a:cubicBezTo>
                  <a:pt x="9035740" y="1090471"/>
                  <a:pt x="8963912" y="1066925"/>
                  <a:pt x="8630161" y="1053025"/>
                </a:cubicBezTo>
                <a:cubicBezTo>
                  <a:pt x="8296410" y="1039125"/>
                  <a:pt x="7988047" y="1057955"/>
                  <a:pt x="7710580" y="1053025"/>
                </a:cubicBezTo>
                <a:cubicBezTo>
                  <a:pt x="7433113" y="1048095"/>
                  <a:pt x="7375501" y="1044992"/>
                  <a:pt x="7257652" y="1053025"/>
                </a:cubicBezTo>
                <a:cubicBezTo>
                  <a:pt x="7139803" y="1061058"/>
                  <a:pt x="7081172" y="1047846"/>
                  <a:pt x="6921388" y="1053025"/>
                </a:cubicBezTo>
                <a:cubicBezTo>
                  <a:pt x="6761604" y="1058204"/>
                  <a:pt x="6454925" y="1040948"/>
                  <a:pt x="6235133" y="1053025"/>
                </a:cubicBezTo>
                <a:cubicBezTo>
                  <a:pt x="6015341" y="1065102"/>
                  <a:pt x="5949524" y="1034380"/>
                  <a:pt x="5782206" y="1053025"/>
                </a:cubicBezTo>
                <a:cubicBezTo>
                  <a:pt x="5614888" y="1071670"/>
                  <a:pt x="5237860" y="1028001"/>
                  <a:pt x="5095951" y="1053025"/>
                </a:cubicBezTo>
                <a:cubicBezTo>
                  <a:pt x="4954042" y="1078049"/>
                  <a:pt x="4716521" y="1056662"/>
                  <a:pt x="4409697" y="1053025"/>
                </a:cubicBezTo>
                <a:cubicBezTo>
                  <a:pt x="4102873" y="1049388"/>
                  <a:pt x="4119816" y="1063301"/>
                  <a:pt x="3956769" y="1053025"/>
                </a:cubicBezTo>
                <a:cubicBezTo>
                  <a:pt x="3793722" y="1042749"/>
                  <a:pt x="3749166" y="1067841"/>
                  <a:pt x="3620505" y="1053025"/>
                </a:cubicBezTo>
                <a:cubicBezTo>
                  <a:pt x="3491844" y="1038209"/>
                  <a:pt x="3294259" y="1060772"/>
                  <a:pt x="3167577" y="1053025"/>
                </a:cubicBezTo>
                <a:cubicBezTo>
                  <a:pt x="3040895" y="1045278"/>
                  <a:pt x="2659063" y="1056239"/>
                  <a:pt x="2364659" y="1053025"/>
                </a:cubicBezTo>
                <a:cubicBezTo>
                  <a:pt x="2070255" y="1049811"/>
                  <a:pt x="1829243" y="1044538"/>
                  <a:pt x="1561742" y="1053025"/>
                </a:cubicBezTo>
                <a:cubicBezTo>
                  <a:pt x="1294241" y="1061512"/>
                  <a:pt x="1315594" y="1042959"/>
                  <a:pt x="1108814" y="1053025"/>
                </a:cubicBezTo>
                <a:cubicBezTo>
                  <a:pt x="902034" y="1063091"/>
                  <a:pt x="558018" y="1037845"/>
                  <a:pt x="175508" y="1053025"/>
                </a:cubicBezTo>
                <a:cubicBezTo>
                  <a:pt x="79639" y="1050313"/>
                  <a:pt x="5347" y="980339"/>
                  <a:pt x="0" y="877517"/>
                </a:cubicBezTo>
                <a:cubicBezTo>
                  <a:pt x="3304" y="729535"/>
                  <a:pt x="-17179" y="661089"/>
                  <a:pt x="0" y="519492"/>
                </a:cubicBezTo>
                <a:cubicBezTo>
                  <a:pt x="17179" y="377895"/>
                  <a:pt x="-15116" y="280009"/>
                  <a:pt x="0" y="175508"/>
                </a:cubicBezTo>
                <a:close/>
              </a:path>
              <a:path w="12017339" h="1053025" stroke="0" extrusionOk="0">
                <a:moveTo>
                  <a:pt x="0" y="175508"/>
                </a:moveTo>
                <a:cubicBezTo>
                  <a:pt x="-9630" y="75194"/>
                  <a:pt x="55749" y="-3925"/>
                  <a:pt x="175508" y="0"/>
                </a:cubicBezTo>
                <a:cubicBezTo>
                  <a:pt x="566169" y="-28624"/>
                  <a:pt x="798264" y="40505"/>
                  <a:pt x="1095089" y="0"/>
                </a:cubicBezTo>
                <a:cubicBezTo>
                  <a:pt x="1391914" y="-40505"/>
                  <a:pt x="1712789" y="33665"/>
                  <a:pt x="1898006" y="0"/>
                </a:cubicBezTo>
                <a:cubicBezTo>
                  <a:pt x="2083223" y="-33665"/>
                  <a:pt x="2416493" y="-21785"/>
                  <a:pt x="2817587" y="0"/>
                </a:cubicBezTo>
                <a:cubicBezTo>
                  <a:pt x="3218681" y="21785"/>
                  <a:pt x="3045357" y="3285"/>
                  <a:pt x="3270515" y="0"/>
                </a:cubicBezTo>
                <a:cubicBezTo>
                  <a:pt x="3495673" y="-3285"/>
                  <a:pt x="3645931" y="-19292"/>
                  <a:pt x="3956769" y="0"/>
                </a:cubicBezTo>
                <a:cubicBezTo>
                  <a:pt x="4267607" y="19292"/>
                  <a:pt x="4152420" y="4788"/>
                  <a:pt x="4293034" y="0"/>
                </a:cubicBezTo>
                <a:cubicBezTo>
                  <a:pt x="4433649" y="-4788"/>
                  <a:pt x="4787649" y="-7057"/>
                  <a:pt x="5212615" y="0"/>
                </a:cubicBezTo>
                <a:cubicBezTo>
                  <a:pt x="5637581" y="7057"/>
                  <a:pt x="5464367" y="-215"/>
                  <a:pt x="5548879" y="0"/>
                </a:cubicBezTo>
                <a:cubicBezTo>
                  <a:pt x="5633391" y="215"/>
                  <a:pt x="6116120" y="-30573"/>
                  <a:pt x="6468460" y="0"/>
                </a:cubicBezTo>
                <a:cubicBezTo>
                  <a:pt x="6820800" y="30573"/>
                  <a:pt x="6710669" y="-10296"/>
                  <a:pt x="6804724" y="0"/>
                </a:cubicBezTo>
                <a:cubicBezTo>
                  <a:pt x="6898779" y="10296"/>
                  <a:pt x="7499261" y="-19918"/>
                  <a:pt x="7724305" y="0"/>
                </a:cubicBezTo>
                <a:cubicBezTo>
                  <a:pt x="7949349" y="19918"/>
                  <a:pt x="8120676" y="21586"/>
                  <a:pt x="8410560" y="0"/>
                </a:cubicBezTo>
                <a:cubicBezTo>
                  <a:pt x="8700445" y="-21586"/>
                  <a:pt x="9041236" y="-25870"/>
                  <a:pt x="9213477" y="0"/>
                </a:cubicBezTo>
                <a:cubicBezTo>
                  <a:pt x="9385718" y="25870"/>
                  <a:pt x="9480063" y="-3124"/>
                  <a:pt x="9549742" y="0"/>
                </a:cubicBezTo>
                <a:cubicBezTo>
                  <a:pt x="9619422" y="3124"/>
                  <a:pt x="10044423" y="26299"/>
                  <a:pt x="10352659" y="0"/>
                </a:cubicBezTo>
                <a:cubicBezTo>
                  <a:pt x="10660895" y="-26299"/>
                  <a:pt x="10575008" y="14561"/>
                  <a:pt x="10688924" y="0"/>
                </a:cubicBezTo>
                <a:cubicBezTo>
                  <a:pt x="10802840" y="-14561"/>
                  <a:pt x="11569101" y="17653"/>
                  <a:pt x="11841831" y="0"/>
                </a:cubicBezTo>
                <a:cubicBezTo>
                  <a:pt x="11917186" y="8008"/>
                  <a:pt x="12016679" y="62766"/>
                  <a:pt x="12017339" y="175508"/>
                </a:cubicBezTo>
                <a:cubicBezTo>
                  <a:pt x="12003952" y="341906"/>
                  <a:pt x="12003989" y="374615"/>
                  <a:pt x="12017339" y="512472"/>
                </a:cubicBezTo>
                <a:cubicBezTo>
                  <a:pt x="12030689" y="650329"/>
                  <a:pt x="12021389" y="795041"/>
                  <a:pt x="12017339" y="877517"/>
                </a:cubicBezTo>
                <a:cubicBezTo>
                  <a:pt x="12010615" y="961690"/>
                  <a:pt x="11938887" y="1040675"/>
                  <a:pt x="11841831" y="1053025"/>
                </a:cubicBezTo>
                <a:cubicBezTo>
                  <a:pt x="11516827" y="1029837"/>
                  <a:pt x="11299700" y="1072034"/>
                  <a:pt x="11155577" y="1053025"/>
                </a:cubicBezTo>
                <a:cubicBezTo>
                  <a:pt x="11011454" y="1034016"/>
                  <a:pt x="10689364" y="1087636"/>
                  <a:pt x="10352659" y="1053025"/>
                </a:cubicBezTo>
                <a:cubicBezTo>
                  <a:pt x="10015954" y="1018414"/>
                  <a:pt x="9927288" y="1090372"/>
                  <a:pt x="9549742" y="1053025"/>
                </a:cubicBezTo>
                <a:cubicBezTo>
                  <a:pt x="9172196" y="1015678"/>
                  <a:pt x="9331023" y="1051410"/>
                  <a:pt x="9213477" y="1053025"/>
                </a:cubicBezTo>
                <a:cubicBezTo>
                  <a:pt x="9095932" y="1054640"/>
                  <a:pt x="8886729" y="1037304"/>
                  <a:pt x="8760549" y="1053025"/>
                </a:cubicBezTo>
                <a:cubicBezTo>
                  <a:pt x="8634369" y="1068746"/>
                  <a:pt x="8557576" y="1041970"/>
                  <a:pt x="8424285" y="1053025"/>
                </a:cubicBezTo>
                <a:cubicBezTo>
                  <a:pt x="8290994" y="1064080"/>
                  <a:pt x="7986411" y="1041561"/>
                  <a:pt x="7854694" y="1053025"/>
                </a:cubicBezTo>
                <a:cubicBezTo>
                  <a:pt x="7722977" y="1064489"/>
                  <a:pt x="7544350" y="1037880"/>
                  <a:pt x="7401766" y="1053025"/>
                </a:cubicBezTo>
                <a:cubicBezTo>
                  <a:pt x="7259182" y="1068170"/>
                  <a:pt x="6852919" y="1046044"/>
                  <a:pt x="6598848" y="1053025"/>
                </a:cubicBezTo>
                <a:cubicBezTo>
                  <a:pt x="6344777" y="1060006"/>
                  <a:pt x="6244082" y="1064662"/>
                  <a:pt x="6145920" y="1053025"/>
                </a:cubicBezTo>
                <a:cubicBezTo>
                  <a:pt x="6047758" y="1041388"/>
                  <a:pt x="5666756" y="1076622"/>
                  <a:pt x="5226340" y="1053025"/>
                </a:cubicBezTo>
                <a:cubicBezTo>
                  <a:pt x="4785924" y="1029428"/>
                  <a:pt x="4576756" y="1077633"/>
                  <a:pt x="4306759" y="1053025"/>
                </a:cubicBezTo>
                <a:cubicBezTo>
                  <a:pt x="4036762" y="1028417"/>
                  <a:pt x="4072216" y="1059164"/>
                  <a:pt x="3970494" y="1053025"/>
                </a:cubicBezTo>
                <a:cubicBezTo>
                  <a:pt x="3868773" y="1046886"/>
                  <a:pt x="3529473" y="1056681"/>
                  <a:pt x="3400903" y="1053025"/>
                </a:cubicBezTo>
                <a:cubicBezTo>
                  <a:pt x="3272333" y="1049369"/>
                  <a:pt x="3072413" y="1064884"/>
                  <a:pt x="2831312" y="1053025"/>
                </a:cubicBezTo>
                <a:cubicBezTo>
                  <a:pt x="2590211" y="1041166"/>
                  <a:pt x="2662022" y="1050947"/>
                  <a:pt x="2495048" y="1053025"/>
                </a:cubicBezTo>
                <a:cubicBezTo>
                  <a:pt x="2328074" y="1055103"/>
                  <a:pt x="1924203" y="1031056"/>
                  <a:pt x="1575467" y="1053025"/>
                </a:cubicBezTo>
                <a:cubicBezTo>
                  <a:pt x="1226731" y="1074994"/>
                  <a:pt x="1050858" y="1057469"/>
                  <a:pt x="889212" y="1053025"/>
                </a:cubicBezTo>
                <a:cubicBezTo>
                  <a:pt x="727567" y="1048581"/>
                  <a:pt x="395512" y="1030422"/>
                  <a:pt x="175508" y="1053025"/>
                </a:cubicBezTo>
                <a:cubicBezTo>
                  <a:pt x="92523" y="1055553"/>
                  <a:pt x="2257" y="987109"/>
                  <a:pt x="0" y="877517"/>
                </a:cubicBezTo>
                <a:cubicBezTo>
                  <a:pt x="17731" y="787340"/>
                  <a:pt x="14037" y="664119"/>
                  <a:pt x="0" y="512472"/>
                </a:cubicBezTo>
                <a:cubicBezTo>
                  <a:pt x="-14037" y="360825"/>
                  <a:pt x="2874" y="282703"/>
                  <a:pt x="0" y="175508"/>
                </a:cubicBezTo>
                <a:close/>
              </a:path>
            </a:pathLst>
          </a:custGeom>
          <a:solidFill>
            <a:schemeClr val="bg1">
              <a:alpha val="57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829985222">
                  <a:prstGeom prst="round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</a:t>
            </a:r>
            <a:r>
              <a:rPr lang="ko-KR" altLang="en-US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       책의 표지를 살펴봅시다</a:t>
            </a:r>
            <a:r>
              <a:rPr lang="en-US" altLang="ko-KR" sz="3600" b="1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1400" b="1" dirty="0"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8E8549E6-29EF-4CAC-9B48-34EB223E4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254" y="271002"/>
            <a:ext cx="1577169" cy="1154424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C153F7C0-D410-48F9-9195-8C8E6B1D03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2116">
            <a:off x="946258" y="1832396"/>
            <a:ext cx="4796254" cy="45678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1" name="말풍선: 모서리가 둥근 사각형 10">
            <a:extLst>
              <a:ext uri="{FF2B5EF4-FFF2-40B4-BE49-F238E27FC236}">
                <a16:creationId xmlns:a16="http://schemas.microsoft.com/office/drawing/2014/main" xmlns="" id="{675634CF-8279-4E1B-B94B-819882DA7524}"/>
              </a:ext>
            </a:extLst>
          </p:cNvPr>
          <p:cNvSpPr/>
          <p:nvPr/>
        </p:nvSpPr>
        <p:spPr>
          <a:xfrm>
            <a:off x="6869951" y="2459163"/>
            <a:ext cx="4618720" cy="1657164"/>
          </a:xfrm>
          <a:custGeom>
            <a:avLst/>
            <a:gdLst>
              <a:gd name="connsiteX0" fmla="*/ 0 w 4618720"/>
              <a:gd name="connsiteY0" fmla="*/ 276200 h 1657164"/>
              <a:gd name="connsiteX1" fmla="*/ 276200 w 4618720"/>
              <a:gd name="connsiteY1" fmla="*/ 0 h 1657164"/>
              <a:gd name="connsiteX2" fmla="*/ 769787 w 4618720"/>
              <a:gd name="connsiteY2" fmla="*/ 0 h 1657164"/>
              <a:gd name="connsiteX3" fmla="*/ 769787 w 4618720"/>
              <a:gd name="connsiteY3" fmla="*/ 0 h 1657164"/>
              <a:gd name="connsiteX4" fmla="*/ 1370221 w 4618720"/>
              <a:gd name="connsiteY4" fmla="*/ 0 h 1657164"/>
              <a:gd name="connsiteX5" fmla="*/ 1924467 w 4618720"/>
              <a:gd name="connsiteY5" fmla="*/ 0 h 1657164"/>
              <a:gd name="connsiteX6" fmla="*/ 2456439 w 4618720"/>
              <a:gd name="connsiteY6" fmla="*/ 0 h 1657164"/>
              <a:gd name="connsiteX7" fmla="*/ 3012591 w 4618720"/>
              <a:gd name="connsiteY7" fmla="*/ 0 h 1657164"/>
              <a:gd name="connsiteX8" fmla="*/ 3641285 w 4618720"/>
              <a:gd name="connsiteY8" fmla="*/ 0 h 1657164"/>
              <a:gd name="connsiteX9" fmla="*/ 4342520 w 4618720"/>
              <a:gd name="connsiteY9" fmla="*/ 0 h 1657164"/>
              <a:gd name="connsiteX10" fmla="*/ 4618720 w 4618720"/>
              <a:gd name="connsiteY10" fmla="*/ 276200 h 1657164"/>
              <a:gd name="connsiteX11" fmla="*/ 4618720 w 4618720"/>
              <a:gd name="connsiteY11" fmla="*/ 966679 h 1657164"/>
              <a:gd name="connsiteX12" fmla="*/ 4618720 w 4618720"/>
              <a:gd name="connsiteY12" fmla="*/ 966679 h 1657164"/>
              <a:gd name="connsiteX13" fmla="*/ 4618720 w 4618720"/>
              <a:gd name="connsiteY13" fmla="*/ 1380970 h 1657164"/>
              <a:gd name="connsiteX14" fmla="*/ 4618720 w 4618720"/>
              <a:gd name="connsiteY14" fmla="*/ 1380964 h 1657164"/>
              <a:gd name="connsiteX15" fmla="*/ 4342520 w 4618720"/>
              <a:gd name="connsiteY15" fmla="*/ 1657164 h 1657164"/>
              <a:gd name="connsiteX16" fmla="*/ 3689646 w 4618720"/>
              <a:gd name="connsiteY16" fmla="*/ 1657164 h 1657164"/>
              <a:gd name="connsiteX17" fmla="*/ 3060952 w 4618720"/>
              <a:gd name="connsiteY17" fmla="*/ 1657164 h 1657164"/>
              <a:gd name="connsiteX18" fmla="*/ 2528980 w 4618720"/>
              <a:gd name="connsiteY18" fmla="*/ 1657164 h 1657164"/>
              <a:gd name="connsiteX19" fmla="*/ 1924467 w 4618720"/>
              <a:gd name="connsiteY19" fmla="*/ 1657164 h 1657164"/>
              <a:gd name="connsiteX20" fmla="*/ 1381767 w 4618720"/>
              <a:gd name="connsiteY20" fmla="*/ 1657164 h 1657164"/>
              <a:gd name="connsiteX21" fmla="*/ 769787 w 4618720"/>
              <a:gd name="connsiteY21" fmla="*/ 1657164 h 1657164"/>
              <a:gd name="connsiteX22" fmla="*/ 769787 w 4618720"/>
              <a:gd name="connsiteY22" fmla="*/ 1657164 h 1657164"/>
              <a:gd name="connsiteX23" fmla="*/ 276200 w 4618720"/>
              <a:gd name="connsiteY23" fmla="*/ 1657164 h 1657164"/>
              <a:gd name="connsiteX24" fmla="*/ 0 w 4618720"/>
              <a:gd name="connsiteY24" fmla="*/ 1380964 h 1657164"/>
              <a:gd name="connsiteX25" fmla="*/ 0 w 4618720"/>
              <a:gd name="connsiteY25" fmla="*/ 1380970 h 1657164"/>
              <a:gd name="connsiteX26" fmla="*/ -412560 w 4618720"/>
              <a:gd name="connsiteY26" fmla="*/ 1340349 h 1657164"/>
              <a:gd name="connsiteX27" fmla="*/ -877788 w 4618720"/>
              <a:gd name="connsiteY27" fmla="*/ 1294543 h 1657164"/>
              <a:gd name="connsiteX28" fmla="*/ -430116 w 4618720"/>
              <a:gd name="connsiteY28" fmla="*/ 1127332 h 1657164"/>
              <a:gd name="connsiteX29" fmla="*/ 0 w 4618720"/>
              <a:gd name="connsiteY29" fmla="*/ 966679 h 1657164"/>
              <a:gd name="connsiteX30" fmla="*/ 0 w 4618720"/>
              <a:gd name="connsiteY30" fmla="*/ 276200 h 165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618720" h="1657164" fill="none" extrusionOk="0">
                <a:moveTo>
                  <a:pt x="0" y="276200"/>
                </a:moveTo>
                <a:cubicBezTo>
                  <a:pt x="-1879" y="90327"/>
                  <a:pt x="89403" y="-6467"/>
                  <a:pt x="276200" y="0"/>
                </a:cubicBezTo>
                <a:cubicBezTo>
                  <a:pt x="518135" y="-7255"/>
                  <a:pt x="578597" y="-11228"/>
                  <a:pt x="769787" y="0"/>
                </a:cubicBezTo>
                <a:lnTo>
                  <a:pt x="769787" y="0"/>
                </a:lnTo>
                <a:cubicBezTo>
                  <a:pt x="1060756" y="17399"/>
                  <a:pt x="1117431" y="-10463"/>
                  <a:pt x="1370221" y="0"/>
                </a:cubicBezTo>
                <a:cubicBezTo>
                  <a:pt x="1623011" y="10463"/>
                  <a:pt x="1726726" y="4740"/>
                  <a:pt x="1924467" y="0"/>
                </a:cubicBezTo>
                <a:cubicBezTo>
                  <a:pt x="2113675" y="7238"/>
                  <a:pt x="2196135" y="-13866"/>
                  <a:pt x="2456439" y="0"/>
                </a:cubicBezTo>
                <a:cubicBezTo>
                  <a:pt x="2716743" y="13866"/>
                  <a:pt x="2851991" y="-19467"/>
                  <a:pt x="3012591" y="0"/>
                </a:cubicBezTo>
                <a:cubicBezTo>
                  <a:pt x="3173191" y="19467"/>
                  <a:pt x="3431046" y="26346"/>
                  <a:pt x="3641285" y="0"/>
                </a:cubicBezTo>
                <a:cubicBezTo>
                  <a:pt x="3851524" y="-26346"/>
                  <a:pt x="4200917" y="5524"/>
                  <a:pt x="4342520" y="0"/>
                </a:cubicBezTo>
                <a:cubicBezTo>
                  <a:pt x="4502063" y="118"/>
                  <a:pt x="4620672" y="128239"/>
                  <a:pt x="4618720" y="276200"/>
                </a:cubicBezTo>
                <a:cubicBezTo>
                  <a:pt x="4624831" y="561790"/>
                  <a:pt x="4623229" y="739105"/>
                  <a:pt x="4618720" y="966679"/>
                </a:cubicBezTo>
                <a:lnTo>
                  <a:pt x="4618720" y="966679"/>
                </a:lnTo>
                <a:cubicBezTo>
                  <a:pt x="4605090" y="1102272"/>
                  <a:pt x="4628201" y="1202895"/>
                  <a:pt x="4618720" y="1380970"/>
                </a:cubicBezTo>
                <a:lnTo>
                  <a:pt x="4618720" y="1380964"/>
                </a:lnTo>
                <a:cubicBezTo>
                  <a:pt x="4620692" y="1562483"/>
                  <a:pt x="4506143" y="1621897"/>
                  <a:pt x="4342520" y="1657164"/>
                </a:cubicBezTo>
                <a:cubicBezTo>
                  <a:pt x="4043298" y="1646511"/>
                  <a:pt x="3921918" y="1635405"/>
                  <a:pt x="3689646" y="1657164"/>
                </a:cubicBezTo>
                <a:cubicBezTo>
                  <a:pt x="3457374" y="1678923"/>
                  <a:pt x="3279592" y="1683123"/>
                  <a:pt x="3060952" y="1657164"/>
                </a:cubicBezTo>
                <a:cubicBezTo>
                  <a:pt x="2842312" y="1631205"/>
                  <a:pt x="2691098" y="1672454"/>
                  <a:pt x="2528980" y="1657164"/>
                </a:cubicBezTo>
                <a:cubicBezTo>
                  <a:pt x="2366862" y="1641874"/>
                  <a:pt x="2161226" y="1668136"/>
                  <a:pt x="1924467" y="1657164"/>
                </a:cubicBezTo>
                <a:cubicBezTo>
                  <a:pt x="1664521" y="1645555"/>
                  <a:pt x="1517437" y="1681024"/>
                  <a:pt x="1381767" y="1657164"/>
                </a:cubicBezTo>
                <a:cubicBezTo>
                  <a:pt x="1246097" y="1633304"/>
                  <a:pt x="984580" y="1646459"/>
                  <a:pt x="769787" y="1657164"/>
                </a:cubicBezTo>
                <a:lnTo>
                  <a:pt x="769787" y="1657164"/>
                </a:lnTo>
                <a:cubicBezTo>
                  <a:pt x="661726" y="1676637"/>
                  <a:pt x="469329" y="1633951"/>
                  <a:pt x="276200" y="1657164"/>
                </a:cubicBezTo>
                <a:cubicBezTo>
                  <a:pt x="129636" y="1690974"/>
                  <a:pt x="12230" y="1537730"/>
                  <a:pt x="0" y="1380964"/>
                </a:cubicBezTo>
                <a:lnTo>
                  <a:pt x="0" y="1380970"/>
                </a:lnTo>
                <a:cubicBezTo>
                  <a:pt x="-84500" y="1388191"/>
                  <a:pt x="-273273" y="1370283"/>
                  <a:pt x="-412560" y="1340349"/>
                </a:cubicBezTo>
                <a:cubicBezTo>
                  <a:pt x="-551847" y="1310415"/>
                  <a:pt x="-672528" y="1298316"/>
                  <a:pt x="-877788" y="1294543"/>
                </a:cubicBezTo>
                <a:cubicBezTo>
                  <a:pt x="-694461" y="1236277"/>
                  <a:pt x="-647648" y="1210582"/>
                  <a:pt x="-430116" y="1127332"/>
                </a:cubicBezTo>
                <a:cubicBezTo>
                  <a:pt x="-212584" y="1044082"/>
                  <a:pt x="-85557" y="1020461"/>
                  <a:pt x="0" y="966679"/>
                </a:cubicBezTo>
                <a:cubicBezTo>
                  <a:pt x="16631" y="720170"/>
                  <a:pt x="-10705" y="459231"/>
                  <a:pt x="0" y="276200"/>
                </a:cubicBezTo>
                <a:close/>
              </a:path>
              <a:path w="4618720" h="1657164" stroke="0" extrusionOk="0">
                <a:moveTo>
                  <a:pt x="0" y="276200"/>
                </a:moveTo>
                <a:cubicBezTo>
                  <a:pt x="20497" y="150167"/>
                  <a:pt x="137496" y="-5805"/>
                  <a:pt x="276200" y="0"/>
                </a:cubicBezTo>
                <a:cubicBezTo>
                  <a:pt x="503337" y="2572"/>
                  <a:pt x="645847" y="24194"/>
                  <a:pt x="769787" y="0"/>
                </a:cubicBezTo>
                <a:lnTo>
                  <a:pt x="769787" y="0"/>
                </a:lnTo>
                <a:cubicBezTo>
                  <a:pt x="1022370" y="2707"/>
                  <a:pt x="1160397" y="1072"/>
                  <a:pt x="1335580" y="0"/>
                </a:cubicBezTo>
                <a:cubicBezTo>
                  <a:pt x="1510763" y="-1072"/>
                  <a:pt x="1706598" y="19032"/>
                  <a:pt x="1924467" y="0"/>
                </a:cubicBezTo>
                <a:cubicBezTo>
                  <a:pt x="2154574" y="6931"/>
                  <a:pt x="2231899" y="-4022"/>
                  <a:pt x="2456439" y="0"/>
                </a:cubicBezTo>
                <a:cubicBezTo>
                  <a:pt x="2680979" y="4022"/>
                  <a:pt x="2857775" y="284"/>
                  <a:pt x="3060952" y="0"/>
                </a:cubicBezTo>
                <a:cubicBezTo>
                  <a:pt x="3264129" y="-284"/>
                  <a:pt x="3461456" y="-10626"/>
                  <a:pt x="3592924" y="0"/>
                </a:cubicBezTo>
                <a:cubicBezTo>
                  <a:pt x="3724392" y="10626"/>
                  <a:pt x="4132790" y="6296"/>
                  <a:pt x="4342520" y="0"/>
                </a:cubicBezTo>
                <a:cubicBezTo>
                  <a:pt x="4479593" y="9715"/>
                  <a:pt x="4605592" y="111799"/>
                  <a:pt x="4618720" y="276200"/>
                </a:cubicBezTo>
                <a:cubicBezTo>
                  <a:pt x="4653003" y="495985"/>
                  <a:pt x="4601911" y="739094"/>
                  <a:pt x="4618720" y="966679"/>
                </a:cubicBezTo>
                <a:lnTo>
                  <a:pt x="4618720" y="966679"/>
                </a:lnTo>
                <a:cubicBezTo>
                  <a:pt x="4639310" y="1057972"/>
                  <a:pt x="4639281" y="1208546"/>
                  <a:pt x="4618720" y="1380970"/>
                </a:cubicBezTo>
                <a:lnTo>
                  <a:pt x="4618720" y="1380964"/>
                </a:lnTo>
                <a:cubicBezTo>
                  <a:pt x="4630344" y="1566315"/>
                  <a:pt x="4497028" y="1687411"/>
                  <a:pt x="4342520" y="1657164"/>
                </a:cubicBezTo>
                <a:cubicBezTo>
                  <a:pt x="4086006" y="1638362"/>
                  <a:pt x="4026075" y="1639668"/>
                  <a:pt x="3810548" y="1657164"/>
                </a:cubicBezTo>
                <a:cubicBezTo>
                  <a:pt x="3595021" y="1674660"/>
                  <a:pt x="3479407" y="1659022"/>
                  <a:pt x="3254396" y="1657164"/>
                </a:cubicBezTo>
                <a:cubicBezTo>
                  <a:pt x="3029385" y="1655306"/>
                  <a:pt x="2887755" y="1665397"/>
                  <a:pt x="2674063" y="1657164"/>
                </a:cubicBezTo>
                <a:cubicBezTo>
                  <a:pt x="2460371" y="1648931"/>
                  <a:pt x="2087170" y="1640987"/>
                  <a:pt x="1924467" y="1657164"/>
                </a:cubicBezTo>
                <a:cubicBezTo>
                  <a:pt x="1801609" y="1643769"/>
                  <a:pt x="1527850" y="1685320"/>
                  <a:pt x="1335580" y="1657164"/>
                </a:cubicBezTo>
                <a:cubicBezTo>
                  <a:pt x="1143310" y="1629008"/>
                  <a:pt x="1017119" y="1667044"/>
                  <a:pt x="769787" y="1657164"/>
                </a:cubicBezTo>
                <a:lnTo>
                  <a:pt x="769787" y="1657164"/>
                </a:lnTo>
                <a:cubicBezTo>
                  <a:pt x="654369" y="1680516"/>
                  <a:pt x="396987" y="1661861"/>
                  <a:pt x="276200" y="1657164"/>
                </a:cubicBezTo>
                <a:cubicBezTo>
                  <a:pt x="137183" y="1637611"/>
                  <a:pt x="-36239" y="1529800"/>
                  <a:pt x="0" y="1380964"/>
                </a:cubicBezTo>
                <a:lnTo>
                  <a:pt x="0" y="1380970"/>
                </a:lnTo>
                <a:cubicBezTo>
                  <a:pt x="-177375" y="1380308"/>
                  <a:pt x="-263528" y="1361578"/>
                  <a:pt x="-412560" y="1340349"/>
                </a:cubicBezTo>
                <a:cubicBezTo>
                  <a:pt x="-561592" y="1319121"/>
                  <a:pt x="-756872" y="1291495"/>
                  <a:pt x="-877788" y="1294543"/>
                </a:cubicBezTo>
                <a:cubicBezTo>
                  <a:pt x="-727255" y="1239031"/>
                  <a:pt x="-659873" y="1214638"/>
                  <a:pt x="-447672" y="1133890"/>
                </a:cubicBezTo>
                <a:cubicBezTo>
                  <a:pt x="-235471" y="1053141"/>
                  <a:pt x="-219035" y="1028849"/>
                  <a:pt x="0" y="966679"/>
                </a:cubicBezTo>
                <a:cubicBezTo>
                  <a:pt x="23452" y="663265"/>
                  <a:pt x="3073" y="577623"/>
                  <a:pt x="0" y="2762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-69005"/>
                      <a:gd name="adj2" fmla="val 28118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책의 제목과</a:t>
            </a:r>
            <a:endParaRPr lang="en-US" altLang="ko-KR" sz="28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그림을 살펴봅시다</a:t>
            </a:r>
            <a:r>
              <a:rPr lang="en-US" altLang="ko-KR" sz="28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28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sp>
        <p:nvSpPr>
          <p:cNvPr id="13" name="말풍선: 모서리가 둥근 사각형 12">
            <a:extLst>
              <a:ext uri="{FF2B5EF4-FFF2-40B4-BE49-F238E27FC236}">
                <a16:creationId xmlns:a16="http://schemas.microsoft.com/office/drawing/2014/main" xmlns="" id="{8A442AC6-9113-4C30-B06B-CAB83D7C2EB7}"/>
              </a:ext>
            </a:extLst>
          </p:cNvPr>
          <p:cNvSpPr/>
          <p:nvPr/>
        </p:nvSpPr>
        <p:spPr>
          <a:xfrm>
            <a:off x="6869951" y="4603992"/>
            <a:ext cx="4618720" cy="1657164"/>
          </a:xfrm>
          <a:custGeom>
            <a:avLst/>
            <a:gdLst>
              <a:gd name="connsiteX0" fmla="*/ 0 w 4618720"/>
              <a:gd name="connsiteY0" fmla="*/ 276200 h 1657164"/>
              <a:gd name="connsiteX1" fmla="*/ 276200 w 4618720"/>
              <a:gd name="connsiteY1" fmla="*/ 0 h 1657164"/>
              <a:gd name="connsiteX2" fmla="*/ 769787 w 4618720"/>
              <a:gd name="connsiteY2" fmla="*/ 0 h 1657164"/>
              <a:gd name="connsiteX3" fmla="*/ 769787 w 4618720"/>
              <a:gd name="connsiteY3" fmla="*/ 0 h 1657164"/>
              <a:gd name="connsiteX4" fmla="*/ 1370221 w 4618720"/>
              <a:gd name="connsiteY4" fmla="*/ 0 h 1657164"/>
              <a:gd name="connsiteX5" fmla="*/ 1924467 w 4618720"/>
              <a:gd name="connsiteY5" fmla="*/ 0 h 1657164"/>
              <a:gd name="connsiteX6" fmla="*/ 2456439 w 4618720"/>
              <a:gd name="connsiteY6" fmla="*/ 0 h 1657164"/>
              <a:gd name="connsiteX7" fmla="*/ 3012591 w 4618720"/>
              <a:gd name="connsiteY7" fmla="*/ 0 h 1657164"/>
              <a:gd name="connsiteX8" fmla="*/ 3641285 w 4618720"/>
              <a:gd name="connsiteY8" fmla="*/ 0 h 1657164"/>
              <a:gd name="connsiteX9" fmla="*/ 4342520 w 4618720"/>
              <a:gd name="connsiteY9" fmla="*/ 0 h 1657164"/>
              <a:gd name="connsiteX10" fmla="*/ 4618720 w 4618720"/>
              <a:gd name="connsiteY10" fmla="*/ 276200 h 1657164"/>
              <a:gd name="connsiteX11" fmla="*/ 4618720 w 4618720"/>
              <a:gd name="connsiteY11" fmla="*/ 966679 h 1657164"/>
              <a:gd name="connsiteX12" fmla="*/ 4618720 w 4618720"/>
              <a:gd name="connsiteY12" fmla="*/ 966679 h 1657164"/>
              <a:gd name="connsiteX13" fmla="*/ 4618720 w 4618720"/>
              <a:gd name="connsiteY13" fmla="*/ 1380970 h 1657164"/>
              <a:gd name="connsiteX14" fmla="*/ 4618720 w 4618720"/>
              <a:gd name="connsiteY14" fmla="*/ 1380964 h 1657164"/>
              <a:gd name="connsiteX15" fmla="*/ 4342520 w 4618720"/>
              <a:gd name="connsiteY15" fmla="*/ 1657164 h 1657164"/>
              <a:gd name="connsiteX16" fmla="*/ 3689646 w 4618720"/>
              <a:gd name="connsiteY16" fmla="*/ 1657164 h 1657164"/>
              <a:gd name="connsiteX17" fmla="*/ 3060952 w 4618720"/>
              <a:gd name="connsiteY17" fmla="*/ 1657164 h 1657164"/>
              <a:gd name="connsiteX18" fmla="*/ 2528980 w 4618720"/>
              <a:gd name="connsiteY18" fmla="*/ 1657164 h 1657164"/>
              <a:gd name="connsiteX19" fmla="*/ 1924467 w 4618720"/>
              <a:gd name="connsiteY19" fmla="*/ 1657164 h 1657164"/>
              <a:gd name="connsiteX20" fmla="*/ 1381767 w 4618720"/>
              <a:gd name="connsiteY20" fmla="*/ 1657164 h 1657164"/>
              <a:gd name="connsiteX21" fmla="*/ 769787 w 4618720"/>
              <a:gd name="connsiteY21" fmla="*/ 1657164 h 1657164"/>
              <a:gd name="connsiteX22" fmla="*/ 769787 w 4618720"/>
              <a:gd name="connsiteY22" fmla="*/ 1657164 h 1657164"/>
              <a:gd name="connsiteX23" fmla="*/ 276200 w 4618720"/>
              <a:gd name="connsiteY23" fmla="*/ 1657164 h 1657164"/>
              <a:gd name="connsiteX24" fmla="*/ 0 w 4618720"/>
              <a:gd name="connsiteY24" fmla="*/ 1380964 h 1657164"/>
              <a:gd name="connsiteX25" fmla="*/ 0 w 4618720"/>
              <a:gd name="connsiteY25" fmla="*/ 1380970 h 1657164"/>
              <a:gd name="connsiteX26" fmla="*/ -389941 w 4618720"/>
              <a:gd name="connsiteY26" fmla="*/ 1186539 h 1657164"/>
              <a:gd name="connsiteX27" fmla="*/ -829661 w 4618720"/>
              <a:gd name="connsiteY27" fmla="*/ 967287 h 1657164"/>
              <a:gd name="connsiteX28" fmla="*/ -406534 w 4618720"/>
              <a:gd name="connsiteY28" fmla="*/ 966977 h 1657164"/>
              <a:gd name="connsiteX29" fmla="*/ 0 w 4618720"/>
              <a:gd name="connsiteY29" fmla="*/ 966679 h 1657164"/>
              <a:gd name="connsiteX30" fmla="*/ 0 w 4618720"/>
              <a:gd name="connsiteY30" fmla="*/ 276200 h 165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618720" h="1657164" fill="none" extrusionOk="0">
                <a:moveTo>
                  <a:pt x="0" y="276200"/>
                </a:moveTo>
                <a:cubicBezTo>
                  <a:pt x="-1879" y="90327"/>
                  <a:pt x="89403" y="-6467"/>
                  <a:pt x="276200" y="0"/>
                </a:cubicBezTo>
                <a:cubicBezTo>
                  <a:pt x="518135" y="-7255"/>
                  <a:pt x="578597" y="-11228"/>
                  <a:pt x="769787" y="0"/>
                </a:cubicBezTo>
                <a:lnTo>
                  <a:pt x="769787" y="0"/>
                </a:lnTo>
                <a:cubicBezTo>
                  <a:pt x="1060756" y="17399"/>
                  <a:pt x="1117431" y="-10463"/>
                  <a:pt x="1370221" y="0"/>
                </a:cubicBezTo>
                <a:cubicBezTo>
                  <a:pt x="1623011" y="10463"/>
                  <a:pt x="1726726" y="4740"/>
                  <a:pt x="1924467" y="0"/>
                </a:cubicBezTo>
                <a:cubicBezTo>
                  <a:pt x="2113675" y="7238"/>
                  <a:pt x="2196135" y="-13866"/>
                  <a:pt x="2456439" y="0"/>
                </a:cubicBezTo>
                <a:cubicBezTo>
                  <a:pt x="2716743" y="13866"/>
                  <a:pt x="2851991" y="-19467"/>
                  <a:pt x="3012591" y="0"/>
                </a:cubicBezTo>
                <a:cubicBezTo>
                  <a:pt x="3173191" y="19467"/>
                  <a:pt x="3431046" y="26346"/>
                  <a:pt x="3641285" y="0"/>
                </a:cubicBezTo>
                <a:cubicBezTo>
                  <a:pt x="3851524" y="-26346"/>
                  <a:pt x="4200917" y="5524"/>
                  <a:pt x="4342520" y="0"/>
                </a:cubicBezTo>
                <a:cubicBezTo>
                  <a:pt x="4502063" y="118"/>
                  <a:pt x="4620672" y="128239"/>
                  <a:pt x="4618720" y="276200"/>
                </a:cubicBezTo>
                <a:cubicBezTo>
                  <a:pt x="4624831" y="561790"/>
                  <a:pt x="4623229" y="739105"/>
                  <a:pt x="4618720" y="966679"/>
                </a:cubicBezTo>
                <a:lnTo>
                  <a:pt x="4618720" y="966679"/>
                </a:lnTo>
                <a:cubicBezTo>
                  <a:pt x="4605090" y="1102272"/>
                  <a:pt x="4628201" y="1202895"/>
                  <a:pt x="4618720" y="1380970"/>
                </a:cubicBezTo>
                <a:lnTo>
                  <a:pt x="4618720" y="1380964"/>
                </a:lnTo>
                <a:cubicBezTo>
                  <a:pt x="4620692" y="1562483"/>
                  <a:pt x="4506143" y="1621897"/>
                  <a:pt x="4342520" y="1657164"/>
                </a:cubicBezTo>
                <a:cubicBezTo>
                  <a:pt x="4043298" y="1646511"/>
                  <a:pt x="3921918" y="1635405"/>
                  <a:pt x="3689646" y="1657164"/>
                </a:cubicBezTo>
                <a:cubicBezTo>
                  <a:pt x="3457374" y="1678923"/>
                  <a:pt x="3279592" y="1683123"/>
                  <a:pt x="3060952" y="1657164"/>
                </a:cubicBezTo>
                <a:cubicBezTo>
                  <a:pt x="2842312" y="1631205"/>
                  <a:pt x="2691098" y="1672454"/>
                  <a:pt x="2528980" y="1657164"/>
                </a:cubicBezTo>
                <a:cubicBezTo>
                  <a:pt x="2366862" y="1641874"/>
                  <a:pt x="2161226" y="1668136"/>
                  <a:pt x="1924467" y="1657164"/>
                </a:cubicBezTo>
                <a:cubicBezTo>
                  <a:pt x="1664521" y="1645555"/>
                  <a:pt x="1517437" y="1681024"/>
                  <a:pt x="1381767" y="1657164"/>
                </a:cubicBezTo>
                <a:cubicBezTo>
                  <a:pt x="1246097" y="1633304"/>
                  <a:pt x="984580" y="1646459"/>
                  <a:pt x="769787" y="1657164"/>
                </a:cubicBezTo>
                <a:lnTo>
                  <a:pt x="769787" y="1657164"/>
                </a:lnTo>
                <a:cubicBezTo>
                  <a:pt x="661726" y="1676637"/>
                  <a:pt x="469329" y="1633951"/>
                  <a:pt x="276200" y="1657164"/>
                </a:cubicBezTo>
                <a:cubicBezTo>
                  <a:pt x="129636" y="1690974"/>
                  <a:pt x="12230" y="1537730"/>
                  <a:pt x="0" y="1380964"/>
                </a:cubicBezTo>
                <a:lnTo>
                  <a:pt x="0" y="1380970"/>
                </a:lnTo>
                <a:cubicBezTo>
                  <a:pt x="-134275" y="1310655"/>
                  <a:pt x="-283695" y="1241973"/>
                  <a:pt x="-389941" y="1186539"/>
                </a:cubicBezTo>
                <a:cubicBezTo>
                  <a:pt x="-496187" y="1131105"/>
                  <a:pt x="-735738" y="999277"/>
                  <a:pt x="-829661" y="967287"/>
                </a:cubicBezTo>
                <a:cubicBezTo>
                  <a:pt x="-643443" y="970061"/>
                  <a:pt x="-506265" y="964536"/>
                  <a:pt x="-406534" y="966977"/>
                </a:cubicBezTo>
                <a:cubicBezTo>
                  <a:pt x="-306803" y="969418"/>
                  <a:pt x="-115189" y="971419"/>
                  <a:pt x="0" y="966679"/>
                </a:cubicBezTo>
                <a:cubicBezTo>
                  <a:pt x="16631" y="720170"/>
                  <a:pt x="-10705" y="459231"/>
                  <a:pt x="0" y="276200"/>
                </a:cubicBezTo>
                <a:close/>
              </a:path>
              <a:path w="4618720" h="1657164" stroke="0" extrusionOk="0">
                <a:moveTo>
                  <a:pt x="0" y="276200"/>
                </a:moveTo>
                <a:cubicBezTo>
                  <a:pt x="20497" y="150167"/>
                  <a:pt x="137496" y="-5805"/>
                  <a:pt x="276200" y="0"/>
                </a:cubicBezTo>
                <a:cubicBezTo>
                  <a:pt x="503337" y="2572"/>
                  <a:pt x="645847" y="24194"/>
                  <a:pt x="769787" y="0"/>
                </a:cubicBezTo>
                <a:lnTo>
                  <a:pt x="769787" y="0"/>
                </a:lnTo>
                <a:cubicBezTo>
                  <a:pt x="1022370" y="2707"/>
                  <a:pt x="1160397" y="1072"/>
                  <a:pt x="1335580" y="0"/>
                </a:cubicBezTo>
                <a:cubicBezTo>
                  <a:pt x="1510763" y="-1072"/>
                  <a:pt x="1706598" y="19032"/>
                  <a:pt x="1924467" y="0"/>
                </a:cubicBezTo>
                <a:cubicBezTo>
                  <a:pt x="2154574" y="6931"/>
                  <a:pt x="2231899" y="-4022"/>
                  <a:pt x="2456439" y="0"/>
                </a:cubicBezTo>
                <a:cubicBezTo>
                  <a:pt x="2680979" y="4022"/>
                  <a:pt x="2857775" y="284"/>
                  <a:pt x="3060952" y="0"/>
                </a:cubicBezTo>
                <a:cubicBezTo>
                  <a:pt x="3264129" y="-284"/>
                  <a:pt x="3461456" y="-10626"/>
                  <a:pt x="3592924" y="0"/>
                </a:cubicBezTo>
                <a:cubicBezTo>
                  <a:pt x="3724392" y="10626"/>
                  <a:pt x="4132790" y="6296"/>
                  <a:pt x="4342520" y="0"/>
                </a:cubicBezTo>
                <a:cubicBezTo>
                  <a:pt x="4479593" y="9715"/>
                  <a:pt x="4605592" y="111799"/>
                  <a:pt x="4618720" y="276200"/>
                </a:cubicBezTo>
                <a:cubicBezTo>
                  <a:pt x="4653003" y="495985"/>
                  <a:pt x="4601911" y="739094"/>
                  <a:pt x="4618720" y="966679"/>
                </a:cubicBezTo>
                <a:lnTo>
                  <a:pt x="4618720" y="966679"/>
                </a:lnTo>
                <a:cubicBezTo>
                  <a:pt x="4639310" y="1057972"/>
                  <a:pt x="4639281" y="1208546"/>
                  <a:pt x="4618720" y="1380970"/>
                </a:cubicBezTo>
                <a:lnTo>
                  <a:pt x="4618720" y="1380964"/>
                </a:lnTo>
                <a:cubicBezTo>
                  <a:pt x="4630344" y="1566315"/>
                  <a:pt x="4497028" y="1687411"/>
                  <a:pt x="4342520" y="1657164"/>
                </a:cubicBezTo>
                <a:cubicBezTo>
                  <a:pt x="4086006" y="1638362"/>
                  <a:pt x="4026075" y="1639668"/>
                  <a:pt x="3810548" y="1657164"/>
                </a:cubicBezTo>
                <a:cubicBezTo>
                  <a:pt x="3595021" y="1674660"/>
                  <a:pt x="3479407" y="1659022"/>
                  <a:pt x="3254396" y="1657164"/>
                </a:cubicBezTo>
                <a:cubicBezTo>
                  <a:pt x="3029385" y="1655306"/>
                  <a:pt x="2887755" y="1665397"/>
                  <a:pt x="2674063" y="1657164"/>
                </a:cubicBezTo>
                <a:cubicBezTo>
                  <a:pt x="2460371" y="1648931"/>
                  <a:pt x="2087170" y="1640987"/>
                  <a:pt x="1924467" y="1657164"/>
                </a:cubicBezTo>
                <a:cubicBezTo>
                  <a:pt x="1801609" y="1643769"/>
                  <a:pt x="1527850" y="1685320"/>
                  <a:pt x="1335580" y="1657164"/>
                </a:cubicBezTo>
                <a:cubicBezTo>
                  <a:pt x="1143310" y="1629008"/>
                  <a:pt x="1017119" y="1667044"/>
                  <a:pt x="769787" y="1657164"/>
                </a:cubicBezTo>
                <a:lnTo>
                  <a:pt x="769787" y="1657164"/>
                </a:lnTo>
                <a:cubicBezTo>
                  <a:pt x="654369" y="1680516"/>
                  <a:pt x="396987" y="1661861"/>
                  <a:pt x="276200" y="1657164"/>
                </a:cubicBezTo>
                <a:cubicBezTo>
                  <a:pt x="137183" y="1637611"/>
                  <a:pt x="-36239" y="1529800"/>
                  <a:pt x="0" y="1380964"/>
                </a:cubicBezTo>
                <a:lnTo>
                  <a:pt x="0" y="1380970"/>
                </a:lnTo>
                <a:cubicBezTo>
                  <a:pt x="-139422" y="1311074"/>
                  <a:pt x="-302780" y="1242136"/>
                  <a:pt x="-389941" y="1186539"/>
                </a:cubicBezTo>
                <a:cubicBezTo>
                  <a:pt x="-477102" y="1130942"/>
                  <a:pt x="-679171" y="1034683"/>
                  <a:pt x="-829661" y="967287"/>
                </a:cubicBezTo>
                <a:cubicBezTo>
                  <a:pt x="-639200" y="980472"/>
                  <a:pt x="-568052" y="955046"/>
                  <a:pt x="-423127" y="966989"/>
                </a:cubicBezTo>
                <a:cubicBezTo>
                  <a:pt x="-278202" y="978932"/>
                  <a:pt x="-178802" y="951907"/>
                  <a:pt x="0" y="966679"/>
                </a:cubicBezTo>
                <a:cubicBezTo>
                  <a:pt x="23452" y="663265"/>
                  <a:pt x="3073" y="577623"/>
                  <a:pt x="0" y="27620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2302018887">
                  <a:prstGeom prst="wedgeRoundRectCallout">
                    <a:avLst>
                      <a:gd name="adj1" fmla="val -67963"/>
                      <a:gd name="adj2" fmla="val 8370"/>
                      <a:gd name="adj3" fmla="val 16667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 책은 어떤 내용을</a:t>
            </a:r>
            <a:endParaRPr lang="en-US" altLang="ko-KR" sz="28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28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담고 있을까요</a:t>
            </a:r>
            <a:r>
              <a:rPr lang="en-US" altLang="ko-KR" sz="28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?</a:t>
            </a:r>
            <a:endParaRPr lang="ko-KR" altLang="en-US" sz="28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2268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나의 경험을 떠올려</a:t>
            </a:r>
            <a:endParaRPr lang="en-US" altLang="ko-KR" sz="4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내용을 상상하여</a:t>
            </a:r>
            <a:endParaRPr lang="en-US" altLang="ko-KR" sz="440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algn="ctr"/>
            <a:r>
              <a:rPr lang="ko-KR" altLang="en-US" sz="440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쓸 </a:t>
            </a:r>
            <a:r>
              <a:rPr lang="ko-KR" altLang="en-US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수 있다</a:t>
            </a:r>
            <a:r>
              <a:rPr lang="en-US" altLang="ko-KR" sz="4400" dirty="0">
                <a:solidFill>
                  <a:schemeClr val="tx1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.</a:t>
            </a:r>
            <a:endParaRPr lang="ko-KR" altLang="en-US" sz="4400" dirty="0">
              <a:solidFill>
                <a:schemeClr val="tx1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0371567-0369-4688-A992-842A470645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  <p:pic>
        <p:nvPicPr>
          <p:cNvPr id="6" name="그림 5" descr="플레이트, 그리기, 모니터, 컴퓨터이(가) 표시된 사진&#10;&#10;자동 생성된 설명">
            <a:extLst>
              <a:ext uri="{FF2B5EF4-FFF2-40B4-BE49-F238E27FC236}">
                <a16:creationId xmlns:a16="http://schemas.microsoft.com/office/drawing/2014/main" xmlns="" id="{3BF00694-C608-43AA-9EC0-CC8972F8E8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755846"/>
            <a:ext cx="6547671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41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xmlns="" id="{2FFC36C0-F120-44C0-8E71-5A9833E62313}"/>
              </a:ext>
            </a:extLst>
          </p:cNvPr>
          <p:cNvSpPr/>
          <p:nvPr/>
        </p:nvSpPr>
        <p:spPr>
          <a:xfrm>
            <a:off x="1552859" y="2302576"/>
            <a:ext cx="9086281" cy="3458285"/>
          </a:xfrm>
          <a:custGeom>
            <a:avLst/>
            <a:gdLst>
              <a:gd name="connsiteX0" fmla="*/ 0 w 9086281"/>
              <a:gd name="connsiteY0" fmla="*/ 356930 h 3458285"/>
              <a:gd name="connsiteX1" fmla="*/ 356930 w 9086281"/>
              <a:gd name="connsiteY1" fmla="*/ 0 h 3458285"/>
              <a:gd name="connsiteX2" fmla="*/ 1138356 w 9086281"/>
              <a:gd name="connsiteY2" fmla="*/ 0 h 3458285"/>
              <a:gd name="connsiteX3" fmla="*/ 1752334 w 9086281"/>
              <a:gd name="connsiteY3" fmla="*/ 0 h 3458285"/>
              <a:gd name="connsiteX4" fmla="*/ 2366311 w 9086281"/>
              <a:gd name="connsiteY4" fmla="*/ 0 h 3458285"/>
              <a:gd name="connsiteX5" fmla="*/ 2896564 w 9086281"/>
              <a:gd name="connsiteY5" fmla="*/ 0 h 3458285"/>
              <a:gd name="connsiteX6" fmla="*/ 3426818 w 9086281"/>
              <a:gd name="connsiteY6" fmla="*/ 0 h 3458285"/>
              <a:gd name="connsiteX7" fmla="*/ 3957071 w 9086281"/>
              <a:gd name="connsiteY7" fmla="*/ 0 h 3458285"/>
              <a:gd name="connsiteX8" fmla="*/ 4403600 w 9086281"/>
              <a:gd name="connsiteY8" fmla="*/ 0 h 3458285"/>
              <a:gd name="connsiteX9" fmla="*/ 4933853 w 9086281"/>
              <a:gd name="connsiteY9" fmla="*/ 0 h 3458285"/>
              <a:gd name="connsiteX10" fmla="*/ 5547831 w 9086281"/>
              <a:gd name="connsiteY10" fmla="*/ 0 h 3458285"/>
              <a:gd name="connsiteX11" fmla="*/ 6245533 w 9086281"/>
              <a:gd name="connsiteY11" fmla="*/ 0 h 3458285"/>
              <a:gd name="connsiteX12" fmla="*/ 6775786 w 9086281"/>
              <a:gd name="connsiteY12" fmla="*/ 0 h 3458285"/>
              <a:gd name="connsiteX13" fmla="*/ 7306039 w 9086281"/>
              <a:gd name="connsiteY13" fmla="*/ 0 h 3458285"/>
              <a:gd name="connsiteX14" fmla="*/ 7752569 w 9086281"/>
              <a:gd name="connsiteY14" fmla="*/ 0 h 3458285"/>
              <a:gd name="connsiteX15" fmla="*/ 8729351 w 9086281"/>
              <a:gd name="connsiteY15" fmla="*/ 0 h 3458285"/>
              <a:gd name="connsiteX16" fmla="*/ 9086281 w 9086281"/>
              <a:gd name="connsiteY16" fmla="*/ 356930 h 3458285"/>
              <a:gd name="connsiteX17" fmla="*/ 9086281 w 9086281"/>
              <a:gd name="connsiteY17" fmla="*/ 1097925 h 3458285"/>
              <a:gd name="connsiteX18" fmla="*/ 9086281 w 9086281"/>
              <a:gd name="connsiteY18" fmla="*/ 1784031 h 3458285"/>
              <a:gd name="connsiteX19" fmla="*/ 9086281 w 9086281"/>
              <a:gd name="connsiteY19" fmla="*/ 2415249 h 3458285"/>
              <a:gd name="connsiteX20" fmla="*/ 9086281 w 9086281"/>
              <a:gd name="connsiteY20" fmla="*/ 3101355 h 3458285"/>
              <a:gd name="connsiteX21" fmla="*/ 8729351 w 9086281"/>
              <a:gd name="connsiteY21" fmla="*/ 3458285 h 3458285"/>
              <a:gd name="connsiteX22" fmla="*/ 8115373 w 9086281"/>
              <a:gd name="connsiteY22" fmla="*/ 3458285 h 3458285"/>
              <a:gd name="connsiteX23" fmla="*/ 7585120 w 9086281"/>
              <a:gd name="connsiteY23" fmla="*/ 3458285 h 3458285"/>
              <a:gd name="connsiteX24" fmla="*/ 6887418 w 9086281"/>
              <a:gd name="connsiteY24" fmla="*/ 3458285 h 3458285"/>
              <a:gd name="connsiteX25" fmla="*/ 6357165 w 9086281"/>
              <a:gd name="connsiteY25" fmla="*/ 3458285 h 3458285"/>
              <a:gd name="connsiteX26" fmla="*/ 5575739 w 9086281"/>
              <a:gd name="connsiteY26" fmla="*/ 3458285 h 3458285"/>
              <a:gd name="connsiteX27" fmla="*/ 4878037 w 9086281"/>
              <a:gd name="connsiteY27" fmla="*/ 3458285 h 3458285"/>
              <a:gd name="connsiteX28" fmla="*/ 4264060 w 9086281"/>
              <a:gd name="connsiteY28" fmla="*/ 3458285 h 3458285"/>
              <a:gd name="connsiteX29" fmla="*/ 3650082 w 9086281"/>
              <a:gd name="connsiteY29" fmla="*/ 3458285 h 3458285"/>
              <a:gd name="connsiteX30" fmla="*/ 2784932 w 9086281"/>
              <a:gd name="connsiteY30" fmla="*/ 3458285 h 3458285"/>
              <a:gd name="connsiteX31" fmla="*/ 2170955 w 9086281"/>
              <a:gd name="connsiteY31" fmla="*/ 3458285 h 3458285"/>
              <a:gd name="connsiteX32" fmla="*/ 1724425 w 9086281"/>
              <a:gd name="connsiteY32" fmla="*/ 3458285 h 3458285"/>
              <a:gd name="connsiteX33" fmla="*/ 1110448 w 9086281"/>
              <a:gd name="connsiteY33" fmla="*/ 3458285 h 3458285"/>
              <a:gd name="connsiteX34" fmla="*/ 356930 w 9086281"/>
              <a:gd name="connsiteY34" fmla="*/ 3458285 h 3458285"/>
              <a:gd name="connsiteX35" fmla="*/ 0 w 9086281"/>
              <a:gd name="connsiteY35" fmla="*/ 3101355 h 3458285"/>
              <a:gd name="connsiteX36" fmla="*/ 0 w 9086281"/>
              <a:gd name="connsiteY36" fmla="*/ 2415249 h 3458285"/>
              <a:gd name="connsiteX37" fmla="*/ 0 w 9086281"/>
              <a:gd name="connsiteY37" fmla="*/ 1729143 h 3458285"/>
              <a:gd name="connsiteX38" fmla="*/ 0 w 9086281"/>
              <a:gd name="connsiteY38" fmla="*/ 1097925 h 3458285"/>
              <a:gd name="connsiteX39" fmla="*/ 0 w 9086281"/>
              <a:gd name="connsiteY39" fmla="*/ 356930 h 3458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9086281" h="3458285" fill="none" extrusionOk="0">
                <a:moveTo>
                  <a:pt x="0" y="356930"/>
                </a:moveTo>
                <a:cubicBezTo>
                  <a:pt x="4822" y="121468"/>
                  <a:pt x="122873" y="20348"/>
                  <a:pt x="356930" y="0"/>
                </a:cubicBezTo>
                <a:cubicBezTo>
                  <a:pt x="633402" y="-16712"/>
                  <a:pt x="913914" y="26756"/>
                  <a:pt x="1138356" y="0"/>
                </a:cubicBezTo>
                <a:cubicBezTo>
                  <a:pt x="1362798" y="-26756"/>
                  <a:pt x="1537126" y="25856"/>
                  <a:pt x="1752334" y="0"/>
                </a:cubicBezTo>
                <a:cubicBezTo>
                  <a:pt x="1967542" y="-25856"/>
                  <a:pt x="2184450" y="4349"/>
                  <a:pt x="2366311" y="0"/>
                </a:cubicBezTo>
                <a:cubicBezTo>
                  <a:pt x="2548172" y="-4349"/>
                  <a:pt x="2727587" y="19995"/>
                  <a:pt x="2896564" y="0"/>
                </a:cubicBezTo>
                <a:cubicBezTo>
                  <a:pt x="3065541" y="-19995"/>
                  <a:pt x="3219710" y="19154"/>
                  <a:pt x="3426818" y="0"/>
                </a:cubicBezTo>
                <a:cubicBezTo>
                  <a:pt x="3633926" y="-19154"/>
                  <a:pt x="3699601" y="-11371"/>
                  <a:pt x="3957071" y="0"/>
                </a:cubicBezTo>
                <a:cubicBezTo>
                  <a:pt x="4214541" y="11371"/>
                  <a:pt x="4262094" y="-4669"/>
                  <a:pt x="4403600" y="0"/>
                </a:cubicBezTo>
                <a:cubicBezTo>
                  <a:pt x="4545106" y="4669"/>
                  <a:pt x="4697862" y="-6620"/>
                  <a:pt x="4933853" y="0"/>
                </a:cubicBezTo>
                <a:cubicBezTo>
                  <a:pt x="5169844" y="6620"/>
                  <a:pt x="5424649" y="29807"/>
                  <a:pt x="5547831" y="0"/>
                </a:cubicBezTo>
                <a:cubicBezTo>
                  <a:pt x="5671013" y="-29807"/>
                  <a:pt x="5977949" y="9012"/>
                  <a:pt x="6245533" y="0"/>
                </a:cubicBezTo>
                <a:cubicBezTo>
                  <a:pt x="6513117" y="-9012"/>
                  <a:pt x="6558713" y="16229"/>
                  <a:pt x="6775786" y="0"/>
                </a:cubicBezTo>
                <a:cubicBezTo>
                  <a:pt x="6992859" y="-16229"/>
                  <a:pt x="7079159" y="-9832"/>
                  <a:pt x="7306039" y="0"/>
                </a:cubicBezTo>
                <a:cubicBezTo>
                  <a:pt x="7532919" y="9832"/>
                  <a:pt x="7662645" y="-4416"/>
                  <a:pt x="7752569" y="0"/>
                </a:cubicBezTo>
                <a:cubicBezTo>
                  <a:pt x="7842493" y="4416"/>
                  <a:pt x="8390776" y="19674"/>
                  <a:pt x="8729351" y="0"/>
                </a:cubicBezTo>
                <a:cubicBezTo>
                  <a:pt x="8949579" y="26927"/>
                  <a:pt x="9053347" y="145593"/>
                  <a:pt x="9086281" y="356930"/>
                </a:cubicBezTo>
                <a:cubicBezTo>
                  <a:pt x="9093413" y="606390"/>
                  <a:pt x="9091287" y="746636"/>
                  <a:pt x="9086281" y="1097925"/>
                </a:cubicBezTo>
                <a:cubicBezTo>
                  <a:pt x="9081275" y="1449215"/>
                  <a:pt x="9115075" y="1520701"/>
                  <a:pt x="9086281" y="1784031"/>
                </a:cubicBezTo>
                <a:cubicBezTo>
                  <a:pt x="9057487" y="2047361"/>
                  <a:pt x="9077156" y="2285668"/>
                  <a:pt x="9086281" y="2415249"/>
                </a:cubicBezTo>
                <a:cubicBezTo>
                  <a:pt x="9095406" y="2544830"/>
                  <a:pt x="9076541" y="2962666"/>
                  <a:pt x="9086281" y="3101355"/>
                </a:cubicBezTo>
                <a:cubicBezTo>
                  <a:pt x="9094320" y="3319352"/>
                  <a:pt x="8897333" y="3441587"/>
                  <a:pt x="8729351" y="3458285"/>
                </a:cubicBezTo>
                <a:cubicBezTo>
                  <a:pt x="8579705" y="3454873"/>
                  <a:pt x="8360217" y="3441083"/>
                  <a:pt x="8115373" y="3458285"/>
                </a:cubicBezTo>
                <a:cubicBezTo>
                  <a:pt x="7870529" y="3475487"/>
                  <a:pt x="7743636" y="3431822"/>
                  <a:pt x="7585120" y="3458285"/>
                </a:cubicBezTo>
                <a:cubicBezTo>
                  <a:pt x="7426604" y="3484748"/>
                  <a:pt x="7172243" y="3429899"/>
                  <a:pt x="6887418" y="3458285"/>
                </a:cubicBezTo>
                <a:cubicBezTo>
                  <a:pt x="6602593" y="3486671"/>
                  <a:pt x="6519111" y="3434543"/>
                  <a:pt x="6357165" y="3458285"/>
                </a:cubicBezTo>
                <a:cubicBezTo>
                  <a:pt x="6195219" y="3482027"/>
                  <a:pt x="5779337" y="3482647"/>
                  <a:pt x="5575739" y="3458285"/>
                </a:cubicBezTo>
                <a:cubicBezTo>
                  <a:pt x="5372141" y="3433923"/>
                  <a:pt x="5079065" y="3478118"/>
                  <a:pt x="4878037" y="3458285"/>
                </a:cubicBezTo>
                <a:cubicBezTo>
                  <a:pt x="4677009" y="3438452"/>
                  <a:pt x="4540962" y="3459673"/>
                  <a:pt x="4264060" y="3458285"/>
                </a:cubicBezTo>
                <a:cubicBezTo>
                  <a:pt x="3987158" y="3456897"/>
                  <a:pt x="3787590" y="3456370"/>
                  <a:pt x="3650082" y="3458285"/>
                </a:cubicBezTo>
                <a:cubicBezTo>
                  <a:pt x="3512574" y="3460200"/>
                  <a:pt x="3207111" y="3422366"/>
                  <a:pt x="2784932" y="3458285"/>
                </a:cubicBezTo>
                <a:cubicBezTo>
                  <a:pt x="2362753" y="3494205"/>
                  <a:pt x="2464690" y="3459258"/>
                  <a:pt x="2170955" y="3458285"/>
                </a:cubicBezTo>
                <a:cubicBezTo>
                  <a:pt x="1877220" y="3457312"/>
                  <a:pt x="1860845" y="3457076"/>
                  <a:pt x="1724425" y="3458285"/>
                </a:cubicBezTo>
                <a:cubicBezTo>
                  <a:pt x="1588005" y="3459495"/>
                  <a:pt x="1342690" y="3479398"/>
                  <a:pt x="1110448" y="3458285"/>
                </a:cubicBezTo>
                <a:cubicBezTo>
                  <a:pt x="878206" y="3437172"/>
                  <a:pt x="553438" y="3463757"/>
                  <a:pt x="356930" y="3458285"/>
                </a:cubicBezTo>
                <a:cubicBezTo>
                  <a:pt x="191389" y="3460207"/>
                  <a:pt x="24625" y="3273171"/>
                  <a:pt x="0" y="3101355"/>
                </a:cubicBezTo>
                <a:cubicBezTo>
                  <a:pt x="-33493" y="2829548"/>
                  <a:pt x="-23883" y="2556668"/>
                  <a:pt x="0" y="2415249"/>
                </a:cubicBezTo>
                <a:cubicBezTo>
                  <a:pt x="23883" y="2273830"/>
                  <a:pt x="-25094" y="1968777"/>
                  <a:pt x="0" y="1729143"/>
                </a:cubicBezTo>
                <a:cubicBezTo>
                  <a:pt x="25094" y="1489509"/>
                  <a:pt x="30970" y="1403176"/>
                  <a:pt x="0" y="1097925"/>
                </a:cubicBezTo>
                <a:cubicBezTo>
                  <a:pt x="-30970" y="792674"/>
                  <a:pt x="-7925" y="531826"/>
                  <a:pt x="0" y="356930"/>
                </a:cubicBezTo>
                <a:close/>
              </a:path>
              <a:path w="9086281" h="3458285" stroke="0" extrusionOk="0">
                <a:moveTo>
                  <a:pt x="0" y="356930"/>
                </a:moveTo>
                <a:cubicBezTo>
                  <a:pt x="-8133" y="195708"/>
                  <a:pt x="132869" y="497"/>
                  <a:pt x="356930" y="0"/>
                </a:cubicBezTo>
                <a:cubicBezTo>
                  <a:pt x="497281" y="-7119"/>
                  <a:pt x="753449" y="12407"/>
                  <a:pt x="887183" y="0"/>
                </a:cubicBezTo>
                <a:cubicBezTo>
                  <a:pt x="1020917" y="-12407"/>
                  <a:pt x="1220450" y="-16483"/>
                  <a:pt x="1333712" y="0"/>
                </a:cubicBezTo>
                <a:cubicBezTo>
                  <a:pt x="1446974" y="16483"/>
                  <a:pt x="1602908" y="9515"/>
                  <a:pt x="1780242" y="0"/>
                </a:cubicBezTo>
                <a:cubicBezTo>
                  <a:pt x="1957576" y="-9515"/>
                  <a:pt x="2098260" y="-20526"/>
                  <a:pt x="2310495" y="0"/>
                </a:cubicBezTo>
                <a:cubicBezTo>
                  <a:pt x="2522730" y="20526"/>
                  <a:pt x="2894905" y="27817"/>
                  <a:pt x="3175645" y="0"/>
                </a:cubicBezTo>
                <a:cubicBezTo>
                  <a:pt x="3456385" y="-27817"/>
                  <a:pt x="3767408" y="36410"/>
                  <a:pt x="4040795" y="0"/>
                </a:cubicBezTo>
                <a:cubicBezTo>
                  <a:pt x="4314182" y="-36410"/>
                  <a:pt x="4324628" y="-14265"/>
                  <a:pt x="4487324" y="0"/>
                </a:cubicBezTo>
                <a:cubicBezTo>
                  <a:pt x="4650020" y="14265"/>
                  <a:pt x="4968407" y="-28184"/>
                  <a:pt x="5268750" y="0"/>
                </a:cubicBezTo>
                <a:cubicBezTo>
                  <a:pt x="5569093" y="28184"/>
                  <a:pt x="5753506" y="2424"/>
                  <a:pt x="5882728" y="0"/>
                </a:cubicBezTo>
                <a:cubicBezTo>
                  <a:pt x="6011950" y="-2424"/>
                  <a:pt x="6467354" y="31693"/>
                  <a:pt x="6664154" y="0"/>
                </a:cubicBezTo>
                <a:cubicBezTo>
                  <a:pt x="6860954" y="-31693"/>
                  <a:pt x="7145872" y="14508"/>
                  <a:pt x="7361856" y="0"/>
                </a:cubicBezTo>
                <a:cubicBezTo>
                  <a:pt x="7577840" y="-14508"/>
                  <a:pt x="7595616" y="12957"/>
                  <a:pt x="7808385" y="0"/>
                </a:cubicBezTo>
                <a:cubicBezTo>
                  <a:pt x="8021154" y="-12957"/>
                  <a:pt x="8290622" y="13215"/>
                  <a:pt x="8729351" y="0"/>
                </a:cubicBezTo>
                <a:cubicBezTo>
                  <a:pt x="8898564" y="-14641"/>
                  <a:pt x="9066875" y="154668"/>
                  <a:pt x="9086281" y="356930"/>
                </a:cubicBezTo>
                <a:cubicBezTo>
                  <a:pt x="9072965" y="561398"/>
                  <a:pt x="9089129" y="689215"/>
                  <a:pt x="9086281" y="988148"/>
                </a:cubicBezTo>
                <a:cubicBezTo>
                  <a:pt x="9083433" y="1287081"/>
                  <a:pt x="9108400" y="1439687"/>
                  <a:pt x="9086281" y="1591921"/>
                </a:cubicBezTo>
                <a:cubicBezTo>
                  <a:pt x="9064162" y="1744155"/>
                  <a:pt x="9120741" y="2118725"/>
                  <a:pt x="9086281" y="2332916"/>
                </a:cubicBezTo>
                <a:cubicBezTo>
                  <a:pt x="9051821" y="2547108"/>
                  <a:pt x="9091293" y="2766635"/>
                  <a:pt x="9086281" y="3101355"/>
                </a:cubicBezTo>
                <a:cubicBezTo>
                  <a:pt x="9128495" y="3280038"/>
                  <a:pt x="8939307" y="3470403"/>
                  <a:pt x="8729351" y="3458285"/>
                </a:cubicBezTo>
                <a:cubicBezTo>
                  <a:pt x="8556052" y="3458519"/>
                  <a:pt x="8501620" y="3460343"/>
                  <a:pt x="8282822" y="3458285"/>
                </a:cubicBezTo>
                <a:cubicBezTo>
                  <a:pt x="8064024" y="3456227"/>
                  <a:pt x="7907088" y="3486231"/>
                  <a:pt x="7668844" y="3458285"/>
                </a:cubicBezTo>
                <a:cubicBezTo>
                  <a:pt x="7430600" y="3430339"/>
                  <a:pt x="7215980" y="3476932"/>
                  <a:pt x="6803694" y="3458285"/>
                </a:cubicBezTo>
                <a:cubicBezTo>
                  <a:pt x="6391408" y="3439639"/>
                  <a:pt x="6307689" y="3432925"/>
                  <a:pt x="5938544" y="3458285"/>
                </a:cubicBezTo>
                <a:cubicBezTo>
                  <a:pt x="5569399" y="3483646"/>
                  <a:pt x="5619393" y="3446135"/>
                  <a:pt x="5492015" y="3458285"/>
                </a:cubicBezTo>
                <a:cubicBezTo>
                  <a:pt x="5364637" y="3470435"/>
                  <a:pt x="4857838" y="3435467"/>
                  <a:pt x="4626865" y="3458285"/>
                </a:cubicBezTo>
                <a:cubicBezTo>
                  <a:pt x="4395892" y="3481104"/>
                  <a:pt x="4003617" y="3474046"/>
                  <a:pt x="3845439" y="3458285"/>
                </a:cubicBezTo>
                <a:cubicBezTo>
                  <a:pt x="3687261" y="3442524"/>
                  <a:pt x="3326525" y="3496115"/>
                  <a:pt x="3064013" y="3458285"/>
                </a:cubicBezTo>
                <a:cubicBezTo>
                  <a:pt x="2801501" y="3420455"/>
                  <a:pt x="2695594" y="3464845"/>
                  <a:pt x="2366311" y="3458285"/>
                </a:cubicBezTo>
                <a:cubicBezTo>
                  <a:pt x="2037028" y="3451725"/>
                  <a:pt x="1756031" y="3486542"/>
                  <a:pt x="1501161" y="3458285"/>
                </a:cubicBezTo>
                <a:cubicBezTo>
                  <a:pt x="1246291" y="3430029"/>
                  <a:pt x="818565" y="3454394"/>
                  <a:pt x="356930" y="3458285"/>
                </a:cubicBezTo>
                <a:cubicBezTo>
                  <a:pt x="152881" y="3469644"/>
                  <a:pt x="46995" y="3304837"/>
                  <a:pt x="0" y="3101355"/>
                </a:cubicBezTo>
                <a:cubicBezTo>
                  <a:pt x="-15898" y="2775086"/>
                  <a:pt x="25766" y="2571038"/>
                  <a:pt x="0" y="2387805"/>
                </a:cubicBezTo>
                <a:cubicBezTo>
                  <a:pt x="-25766" y="2204572"/>
                  <a:pt x="30979" y="1985431"/>
                  <a:pt x="0" y="1729143"/>
                </a:cubicBezTo>
                <a:cubicBezTo>
                  <a:pt x="-30979" y="1472855"/>
                  <a:pt x="21686" y="1196621"/>
                  <a:pt x="0" y="1043036"/>
                </a:cubicBezTo>
                <a:cubicBezTo>
                  <a:pt x="-21686" y="889451"/>
                  <a:pt x="21586" y="545243"/>
                  <a:pt x="0" y="35693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19050">
            <a:solidFill>
              <a:srgbClr val="DC5A3C"/>
            </a:solidFill>
            <a:extLst>
              <a:ext uri="{C807C97D-BFC1-408E-A445-0C87EB9F89A2}">
                <ask:lineSketchStyleProps xmlns:ask="http://schemas.microsoft.com/office/drawing/2018/sketchyshapes" xmlns="" sd="3936736760">
                  <a:prstGeom prst="roundRect">
                    <a:avLst>
                      <a:gd name="adj" fmla="val 10321"/>
                    </a:avLst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1. </a:t>
            </a:r>
            <a:r>
              <a:rPr kumimoji="0" lang="ko-KR" altLang="en-US" sz="4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경험을 떠올리며 이야기 읽기</a:t>
            </a:r>
            <a:endParaRPr kumimoji="0" lang="en-US" altLang="ko-KR" sz="4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40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</a:t>
            </a:r>
            <a:r>
              <a:rPr lang="en-US" altLang="ko-KR" sz="4000" b="1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2. </a:t>
            </a:r>
            <a:r>
              <a:rPr lang="ko-KR" altLang="en-US" sz="4000" dirty="0">
                <a:solidFill>
                  <a:prstClr val="black"/>
                </a:solidFill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이어질 이야기 상상하기</a:t>
            </a:r>
            <a:endParaRPr lang="en-US" altLang="ko-KR" sz="4000" dirty="0">
              <a:solidFill>
                <a:prstClr val="black"/>
              </a:solidFill>
              <a:latin typeface="함초롬돋움" panose="020B0604000101010101" pitchFamily="50" charset="-127"/>
              <a:ea typeface="함초롬돋움" panose="020B0604000101010101" pitchFamily="50" charset="-127"/>
              <a:cs typeface="함초롬돋움" panose="020B0604000101010101" pitchFamily="50" charset="-127"/>
            </a:endParaRPr>
          </a:p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활동 </a:t>
            </a:r>
            <a:r>
              <a:rPr kumimoji="0" lang="en-US" altLang="ko-KR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3. </a:t>
            </a:r>
            <a:r>
              <a:rPr kumimoji="0" lang="ko-KR" altLang="en-US" sz="4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함초롬돋움" panose="020B0604000101010101" pitchFamily="50" charset="-127"/>
                <a:ea typeface="함초롬돋움" panose="020B0604000101010101" pitchFamily="50" charset="-127"/>
                <a:cs typeface="함초롬돋움" panose="020B0604000101010101" pitchFamily="50" charset="-127"/>
              </a:rPr>
              <a:t>친구들과 바꾸어 읽기</a:t>
            </a:r>
          </a:p>
        </p:txBody>
      </p:sp>
      <p:pic>
        <p:nvPicPr>
          <p:cNvPr id="4" name="그림 3" descr="플레이트, 그리기이(가) 표시된 사진&#10;&#10;자동 생성된 설명">
            <a:extLst>
              <a:ext uri="{FF2B5EF4-FFF2-40B4-BE49-F238E27FC236}">
                <a16:creationId xmlns:a16="http://schemas.microsoft.com/office/drawing/2014/main" xmlns="" id="{64851E9F-631A-4763-9105-DDADCC542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163" y="879088"/>
            <a:ext cx="6547671" cy="1322947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xmlns="" id="{F4CA552F-A98D-4AFF-BD47-815B7F7C20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7" t="15168" r="9399" b="14370"/>
          <a:stretch/>
        </p:blipFill>
        <p:spPr>
          <a:xfrm>
            <a:off x="596022" y="4361437"/>
            <a:ext cx="2946074" cy="19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46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509</Words>
  <Application>Microsoft Office PowerPoint</Application>
  <PresentationFormat>와이드스크린</PresentationFormat>
  <Paragraphs>118</Paragraphs>
  <Slides>21</Slides>
  <Notes>19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21</vt:i4>
      </vt:variant>
    </vt:vector>
  </HeadingPairs>
  <TitlesOfParts>
    <vt:vector size="29" baseType="lpstr">
      <vt:lpstr>나눔손글씨 암스테르담</vt:lpstr>
      <vt:lpstr>함초롬바탕</vt:lpstr>
      <vt:lpstr>Arial</vt:lpstr>
      <vt:lpstr>배달의민족 도현</vt:lpstr>
      <vt:lpstr>맑은 고딕</vt:lpstr>
      <vt:lpstr>배스킨라빈스 B</vt:lpstr>
      <vt:lpstr>함초롬돋움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한지현</dc:creator>
  <cp:lastModifiedBy>Windows 사용자</cp:lastModifiedBy>
  <cp:revision>205</cp:revision>
  <dcterms:created xsi:type="dcterms:W3CDTF">2019-09-22T00:13:29Z</dcterms:created>
  <dcterms:modified xsi:type="dcterms:W3CDTF">2020-04-24T08:40:14Z</dcterms:modified>
</cp:coreProperties>
</file>