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60"/>
  </p:notesMasterIdLst>
  <p:sldIdLst>
    <p:sldId id="322" r:id="rId2"/>
    <p:sldId id="323" r:id="rId3"/>
    <p:sldId id="356" r:id="rId4"/>
    <p:sldId id="324" r:id="rId5"/>
    <p:sldId id="259" r:id="rId6"/>
    <p:sldId id="326" r:id="rId7"/>
    <p:sldId id="331" r:id="rId8"/>
    <p:sldId id="260" r:id="rId9"/>
    <p:sldId id="261" r:id="rId10"/>
    <p:sldId id="262" r:id="rId11"/>
    <p:sldId id="277" r:id="rId12"/>
    <p:sldId id="333" r:id="rId13"/>
    <p:sldId id="332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280" r:id="rId37"/>
    <p:sldId id="281" r:id="rId38"/>
    <p:sldId id="268" r:id="rId39"/>
    <p:sldId id="357" r:id="rId40"/>
    <p:sldId id="282" r:id="rId41"/>
    <p:sldId id="370" r:id="rId42"/>
    <p:sldId id="285" r:id="rId43"/>
    <p:sldId id="272" r:id="rId44"/>
    <p:sldId id="273" r:id="rId45"/>
    <p:sldId id="318" r:id="rId46"/>
    <p:sldId id="358" r:id="rId47"/>
    <p:sldId id="359" r:id="rId48"/>
    <p:sldId id="360" r:id="rId49"/>
    <p:sldId id="361" r:id="rId50"/>
    <p:sldId id="362" r:id="rId51"/>
    <p:sldId id="365" r:id="rId52"/>
    <p:sldId id="364" r:id="rId53"/>
    <p:sldId id="366" r:id="rId54"/>
    <p:sldId id="319" r:id="rId55"/>
    <p:sldId id="367" r:id="rId56"/>
    <p:sldId id="276" r:id="rId57"/>
    <p:sldId id="368" r:id="rId58"/>
    <p:sldId id="369" r:id="rId59"/>
  </p:sldIdLst>
  <p:sldSz cx="9144000" cy="6858000" type="screen4x3"/>
  <p:notesSz cx="6802438" cy="9934575"/>
  <p:embeddedFontLst>
    <p:embeddedFont>
      <p:font typeface="맑은 고딕" panose="020B0503020000020004" pitchFamily="50" charset="-127"/>
      <p:regular r:id="rId61"/>
      <p:bold r:id="rId62"/>
    </p:embeddedFont>
    <p:embeddedFont>
      <p:font typeface="한컴산뜻돋움" panose="020B0600000101010101" charset="-127"/>
      <p:regular r:id="rId63"/>
      <p:bold r:id="rId64"/>
    </p:embeddedFont>
    <p:embeddedFont>
      <p:font typeface="성동고딕 B" panose="02030504000101010101" pitchFamily="18" charset="-127"/>
      <p:regular r:id="rId6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5B5"/>
    <a:srgbClr val="FFC000"/>
    <a:srgbClr val="DBF10F"/>
    <a:srgbClr val="F4910C"/>
    <a:srgbClr val="339966"/>
    <a:srgbClr val="000000"/>
    <a:srgbClr val="9ED185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9" autoAdjust="0"/>
    <p:restoredTop sz="72291" autoAdjust="0"/>
  </p:normalViewPr>
  <p:slideViewPr>
    <p:cSldViewPr>
      <p:cViewPr varScale="1">
        <p:scale>
          <a:sx n="84" d="100"/>
          <a:sy n="84" d="100"/>
        </p:scale>
        <p:origin x="2328" y="60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3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3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83F05EFA-E391-4A50-8DB1-A5C9892A2949}" type="datetime1">
              <a:rPr lang="ko-KR" altLang="en-US"/>
              <a:pPr lvl="0">
                <a:defRPr/>
              </a:pPr>
              <a:t>2019-08-09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66813" y="1241425"/>
            <a:ext cx="446881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2404AAC1-8654-49E4-8414-5221C5E61A35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400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54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서당은 </a:t>
            </a:r>
            <a:r>
              <a:rPr lang="ko-KR" altLang="en-US" baseline="0" dirty="0" err="1" smtClean="0"/>
              <a:t>지난시간에</a:t>
            </a:r>
            <a:r>
              <a:rPr lang="ko-KR" altLang="en-US" baseline="0" dirty="0" smtClean="0"/>
              <a:t> 깊게 살펴보았으므로 마을 탐험 부분에서 제외하였으나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필요시 </a:t>
            </a:r>
            <a:r>
              <a:rPr lang="ko-KR" altLang="en-US" baseline="0" dirty="0" err="1" smtClean="0"/>
              <a:t>짚어주셔도</a:t>
            </a:r>
            <a:r>
              <a:rPr lang="ko-KR" altLang="en-US" baseline="0" dirty="0" smtClean="0"/>
              <a:t> 좋습니다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4954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6848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한</a:t>
            </a:r>
            <a:r>
              <a:rPr lang="en-US" altLang="ko-KR" baseline="0" dirty="0" smtClean="0"/>
              <a:t>=</a:t>
            </a:r>
            <a:r>
              <a:rPr lang="ko-KR" altLang="en-US" baseline="0" dirty="0" smtClean="0"/>
              <a:t>크다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大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의 옛말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ko-KR" altLang="en-US" baseline="0" dirty="0" smtClean="0"/>
              <a:t>한길</a:t>
            </a:r>
            <a:r>
              <a:rPr lang="en-US" altLang="ko-KR" baseline="0" dirty="0" smtClean="0"/>
              <a:t>=</a:t>
            </a:r>
            <a:r>
              <a:rPr lang="ko-KR" altLang="en-US" baseline="0" dirty="0" smtClean="0"/>
              <a:t>큰 길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95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071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842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15761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53357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37415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5670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449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7285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3340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38313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20066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40885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3217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5334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8678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46388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14461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6660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2994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5174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6925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2668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장소에서 어떤 모습을 볼 수 있었는지 </a:t>
            </a:r>
            <a:r>
              <a:rPr lang="ko-KR" altLang="en-US" baseline="0" dirty="0" err="1" smtClean="0"/>
              <a:t>연결지어</a:t>
            </a:r>
            <a:r>
              <a:rPr lang="ko-KR" altLang="en-US" baseline="0" dirty="0" smtClean="0"/>
              <a:t> 생각하기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41886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우리 동네의 모습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동네에서 볼 수 있는 것 생각하기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99199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1. 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학습지에 우리 동네에서 갈 수 있는 장소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그 장소에서 볼 수 있는 것 을 짝지어 생각해보도록 한다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  <a:p>
            <a:pPr marL="0" indent="0">
              <a:buNone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2. 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여건이 되는 경우 직접 동네를 돌아 본 후 활동하는 것도</a:t>
            </a:r>
            <a:r>
              <a:rPr lang="ko-KR" altLang="en-US" sz="1200" baseline="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좋습니다</a:t>
            </a:r>
            <a:r>
              <a:rPr lang="en-US" altLang="ko-KR" sz="1200" baseline="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0" indent="0">
              <a:buNone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3. 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동네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지역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에 따라 예시를 수정해보세요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12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00564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1. 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학습지에 우리 동네에서 갈 수 있는 장소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그 장소에서 볼 수 있는 것 을 짝지어 생각해보도록 한다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  <a:p>
            <a:pPr marL="0" indent="0">
              <a:buNone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2. 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여건이 되는 경우 직접 동네를 돌아 본 후 활동하는 것도</a:t>
            </a:r>
            <a:r>
              <a:rPr lang="ko-KR" altLang="en-US" sz="1200" baseline="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좋습니다</a:t>
            </a:r>
            <a:r>
              <a:rPr lang="en-US" altLang="ko-KR" sz="1200" baseline="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0" indent="0">
              <a:buNone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3. 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동네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지역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에 따라 예시를 수정해보세요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12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30342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1. 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선택한 장소의 개수가 곧 그림책의 분량이 되므로 교사가 개수를 정하여 줄 수 있습니다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  <a:p>
            <a:pPr marL="0" indent="0">
              <a:buNone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-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자유로운 활동을 위하여 최소한의 개수만 안내하는 것도 좋습니다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12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15230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 lang="ko-KR" altLang="en-US"/>
            </a:pPr>
            <a:r>
              <a:rPr lang="ko-KR" altLang="en-US" dirty="0" smtClean="0"/>
              <a:t>멀티 </a:t>
            </a:r>
            <a:r>
              <a:rPr lang="ko-KR" altLang="en-US" dirty="0" err="1" smtClean="0"/>
              <a:t>보팅</a:t>
            </a:r>
            <a:r>
              <a:rPr lang="ko-KR" altLang="en-US" dirty="0" smtClean="0"/>
              <a:t> 하기</a:t>
            </a:r>
          </a:p>
          <a:p>
            <a:pPr marL="0" indent="0">
              <a:buNone/>
              <a:defRPr/>
            </a:pPr>
            <a:r>
              <a:rPr lang="en-US" altLang="ko-KR" dirty="0" smtClean="0"/>
              <a:t> -</a:t>
            </a:r>
            <a:r>
              <a:rPr lang="ko-KR" altLang="en-US" dirty="0" smtClean="0"/>
              <a:t>개별 학습지를  완료한 후 활동한다</a:t>
            </a:r>
            <a:r>
              <a:rPr lang="en-US" altLang="ko-KR" dirty="0" smtClean="0"/>
              <a:t>.</a:t>
            </a:r>
          </a:p>
          <a:p>
            <a:pPr marL="0" indent="0">
              <a:buNone/>
              <a:defRPr/>
            </a:pPr>
            <a:r>
              <a:rPr lang="en-US" altLang="ko-KR" dirty="0" smtClean="0"/>
              <a:t> -</a:t>
            </a:r>
            <a:r>
              <a:rPr lang="ko-KR" altLang="en-US" dirty="0" smtClean="0"/>
              <a:t>각자에게 여러 표</a:t>
            </a:r>
            <a:r>
              <a:rPr lang="en-US" altLang="ko-KR" dirty="0" smtClean="0"/>
              <a:t>(4</a:t>
            </a:r>
            <a:r>
              <a:rPr lang="ko-KR" altLang="en-US" dirty="0" smtClean="0"/>
              <a:t>명일 경우 </a:t>
            </a:r>
            <a:r>
              <a:rPr lang="en-US" altLang="ko-KR" dirty="0" smtClean="0"/>
              <a:t>2</a:t>
            </a:r>
            <a:r>
              <a:rPr lang="ko-KR" altLang="en-US" dirty="0" smtClean="0"/>
              <a:t>표씩</a:t>
            </a:r>
            <a:r>
              <a:rPr lang="en-US" altLang="ko-KR" dirty="0" smtClean="0"/>
              <a:t>, 5</a:t>
            </a:r>
            <a:r>
              <a:rPr lang="ko-KR" altLang="en-US" dirty="0" err="1" smtClean="0"/>
              <a:t>명일경우</a:t>
            </a:r>
            <a:r>
              <a:rPr lang="ko-KR" altLang="en-US" dirty="0" smtClean="0"/>
              <a:t> 최소</a:t>
            </a:r>
            <a:r>
              <a:rPr lang="en-US" altLang="ko-KR" dirty="0" smtClean="0"/>
              <a:t>2~</a:t>
            </a:r>
            <a:r>
              <a:rPr lang="ko-KR" altLang="en-US" dirty="0" smtClean="0"/>
              <a:t>최대</a:t>
            </a:r>
            <a:r>
              <a:rPr lang="en-US" altLang="ko-KR" dirty="0" smtClean="0"/>
              <a:t>3</a:t>
            </a:r>
            <a:r>
              <a:rPr lang="ko-KR" altLang="en-US" dirty="0" smtClean="0"/>
              <a:t>표→</a:t>
            </a:r>
            <a:r>
              <a:rPr lang="en-US" altLang="ko-KR" baseline="0" dirty="0" smtClean="0"/>
              <a:t>  n</a:t>
            </a:r>
            <a:r>
              <a:rPr lang="ko-KR" altLang="en-US" baseline="0" dirty="0" smtClean="0"/>
              <a:t>명일 경우 </a:t>
            </a:r>
            <a:r>
              <a:rPr lang="en-US" altLang="ko-KR" baseline="0" dirty="0" smtClean="0"/>
              <a:t>2~n-2</a:t>
            </a:r>
            <a:r>
              <a:rPr lang="ko-KR" altLang="en-US" baseline="0" dirty="0" smtClean="0"/>
              <a:t>표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를 부여한다</a:t>
            </a:r>
            <a:r>
              <a:rPr lang="en-US" altLang="ko-KR" baseline="0" dirty="0" smtClean="0"/>
              <a:t>. (</a:t>
            </a:r>
            <a:r>
              <a:rPr lang="ko-KR" altLang="en-US" baseline="0" dirty="0" smtClean="0"/>
              <a:t>무조건 최소</a:t>
            </a:r>
            <a:r>
              <a:rPr lang="en-US" altLang="ko-KR" baseline="0" dirty="0" smtClean="0"/>
              <a:t>2</a:t>
            </a:r>
            <a:r>
              <a:rPr lang="ko-KR" altLang="en-US" baseline="0" dirty="0" err="1" smtClean="0"/>
              <a:t>표씩은</a:t>
            </a:r>
            <a:r>
              <a:rPr lang="ko-KR" altLang="en-US" baseline="0" dirty="0" smtClean="0"/>
              <a:t> 투표할 수 있으며 최대 표는 교사가 정해도 무방하다</a:t>
            </a:r>
            <a:r>
              <a:rPr lang="en-US" altLang="ko-KR" baseline="0" dirty="0" smtClean="0"/>
              <a:t>.)</a:t>
            </a:r>
          </a:p>
          <a:p>
            <a:pPr marL="0" indent="0">
              <a:buNone/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표는 스티커를 사용해도 되고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각자의 </a:t>
            </a:r>
            <a:r>
              <a:rPr lang="ko-KR" altLang="en-US" baseline="0" dirty="0" err="1" smtClean="0"/>
              <a:t>시그니처</a:t>
            </a:r>
            <a:r>
              <a:rPr lang="ko-KR" altLang="en-US" baseline="0" dirty="0" smtClean="0"/>
              <a:t> 서명을 사용할 수 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자신의 의견을 제외하고 가장 괜찮다고 생각하는 의견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가장 창의적인 의견 등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자신만의 합당한 기준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을 통해 표를 준다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가장 많이 표를 받은 의견이 </a:t>
            </a:r>
            <a:r>
              <a:rPr lang="ko-KR" altLang="en-US" baseline="0" dirty="0" err="1" smtClean="0"/>
              <a:t>모둠의견이</a:t>
            </a:r>
            <a:r>
              <a:rPr lang="ko-KR" altLang="en-US" baseline="0" dirty="0" smtClean="0"/>
              <a:t> 된다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  <a:defRPr/>
            </a:pPr>
            <a:endParaRPr lang="en-US" altLang="ko-KR" baseline="0" dirty="0" smtClean="0"/>
          </a:p>
          <a:p>
            <a:pPr marL="0" indent="0">
              <a:buNone/>
              <a:defRPr/>
            </a:pPr>
            <a:r>
              <a:rPr lang="en-US" altLang="ko-KR" baseline="0" dirty="0" smtClean="0"/>
              <a:t>2.</a:t>
            </a:r>
            <a:r>
              <a:rPr lang="ko-KR" altLang="en-US" baseline="0" dirty="0" smtClean="0"/>
              <a:t>우리 동네 스토리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너랑 나랑 동네 한바퀴</a:t>
            </a:r>
            <a:r>
              <a:rPr lang="en-US" altLang="ko-KR" baseline="0" dirty="0" smtClean="0"/>
              <a:t>＇(</a:t>
            </a:r>
            <a:r>
              <a:rPr lang="ko-KR" altLang="en-US" baseline="0" dirty="0" smtClean="0"/>
              <a:t>활동</a:t>
            </a:r>
            <a:r>
              <a:rPr lang="en-US" altLang="ko-KR" baseline="0" dirty="0" smtClean="0"/>
              <a:t>3</a:t>
            </a:r>
            <a:r>
              <a:rPr lang="ko-KR" altLang="en-US" baseline="0" dirty="0" err="1" smtClean="0"/>
              <a:t>빅북그림책</a:t>
            </a:r>
            <a:r>
              <a:rPr lang="en-US" altLang="ko-KR" baseline="0" dirty="0" smtClean="0"/>
              <a:t>) </a:t>
            </a:r>
            <a:r>
              <a:rPr lang="ko-KR" altLang="en-US" baseline="0" dirty="0" smtClean="0"/>
              <a:t>에 들어갈 소재와 이야기를 고르는 단계입니다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  <a:defRPr/>
            </a:pP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그림책에 담고 싶은 이야기를 골라 </a:t>
            </a:r>
            <a:r>
              <a:rPr lang="ko-KR" altLang="en-US" baseline="0" dirty="0" err="1" smtClean="0"/>
              <a:t>멀티보팅을</a:t>
            </a:r>
            <a:r>
              <a:rPr lang="ko-KR" altLang="en-US" baseline="0" dirty="0" smtClean="0"/>
              <a:t> 해보며 다양한 아이디어에 대해 </a:t>
            </a:r>
            <a:r>
              <a:rPr lang="ko-KR" altLang="en-US" baseline="0" dirty="0" err="1" smtClean="0"/>
              <a:t>이야기나누고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모둠이야기를</a:t>
            </a:r>
            <a:r>
              <a:rPr lang="ko-KR" altLang="en-US" baseline="0" smtClean="0"/>
              <a:t> 구성합니다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>
                <a:solidFill>
                  <a:prstClr val="black"/>
                </a:solidFill>
              </a:rPr>
              <a:pPr/>
              <a:t>41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6239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인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조로 앉아 주세요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 카드를 섞어주세요!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모두 뒤집어서 펼쳐 놓으세요.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카드를 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보여줄거에요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카드를 먼저 찾아서 '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감정낱말'을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읽는 사람이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get 1card!</a:t>
            </a:r>
            <a:endParaRPr lang="en-US" altLang="ko-KR" sz="12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6443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939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1098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우리 교실에서 볼 수 있는 우리의 모습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그때의 감정에 대해 이야기 나누기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64804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err="1" smtClean="0"/>
              <a:t>빅북</a:t>
            </a:r>
            <a:r>
              <a:rPr lang="ko-KR" altLang="en-US" baseline="0" dirty="0" smtClean="0"/>
              <a:t> 그림책 만들기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1. 8</a:t>
            </a:r>
            <a:r>
              <a:rPr lang="ko-KR" altLang="en-US" baseline="0" dirty="0" smtClean="0"/>
              <a:t>절지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또는 </a:t>
            </a:r>
            <a:r>
              <a:rPr lang="en-US" altLang="ko-KR" baseline="0" dirty="0" smtClean="0"/>
              <a:t>4</a:t>
            </a:r>
            <a:r>
              <a:rPr lang="ko-KR" altLang="en-US" baseline="0" dirty="0" smtClean="0"/>
              <a:t>절지 등 크기는 자유롭게 조절이 가능합니다</a:t>
            </a:r>
            <a:r>
              <a:rPr lang="en-US" altLang="ko-KR" baseline="0" dirty="0" smtClean="0"/>
              <a:t>.)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동네 한바퀴 글 형식과 비슷하게 글을 적습니다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관련된 그림을 그리되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우리의 생활 모습이 잘 드러나게 그려봅니다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우리의 </a:t>
            </a:r>
            <a:r>
              <a:rPr lang="ko-KR" altLang="en-US" baseline="0" dirty="0" err="1" smtClean="0"/>
              <a:t>전통색인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오방색을</a:t>
            </a:r>
            <a:r>
              <a:rPr lang="ko-KR" altLang="en-US" baseline="0" dirty="0" smtClean="0"/>
              <a:t> 중심으로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표지도 만들어줍니다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왼쪽 또는 위쪽을 </a:t>
            </a:r>
            <a:r>
              <a:rPr lang="ko-KR" altLang="en-US" baseline="0" dirty="0" err="1" smtClean="0"/>
              <a:t>스템플러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더블집게</a:t>
            </a:r>
            <a:r>
              <a:rPr lang="ko-KR" altLang="en-US" baseline="0" dirty="0" smtClean="0"/>
              <a:t> 등으로 고정합니다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435435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err="1" smtClean="0"/>
              <a:t>빅북</a:t>
            </a:r>
            <a:r>
              <a:rPr lang="ko-KR" altLang="en-US" baseline="0" dirty="0" smtClean="0"/>
              <a:t> 그림책 만들기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1. 8</a:t>
            </a:r>
            <a:r>
              <a:rPr lang="ko-KR" altLang="en-US" baseline="0" dirty="0" smtClean="0"/>
              <a:t>절지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또는 </a:t>
            </a:r>
            <a:r>
              <a:rPr lang="en-US" altLang="ko-KR" baseline="0" dirty="0" smtClean="0"/>
              <a:t>4</a:t>
            </a:r>
            <a:r>
              <a:rPr lang="ko-KR" altLang="en-US" baseline="0" dirty="0" smtClean="0"/>
              <a:t>절지 등 크기는 자유롭게 조절이 가능합니다</a:t>
            </a:r>
            <a:r>
              <a:rPr lang="en-US" altLang="ko-KR" baseline="0" dirty="0" smtClean="0"/>
              <a:t>.)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동네 한바퀴 글 형식과 비슷하게 글을 적습니다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관련된 그림을 그리되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우리의 생활 모습이 잘 드러나게 그려봅니다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우리의 </a:t>
            </a:r>
            <a:r>
              <a:rPr lang="ko-KR" altLang="en-US" baseline="0" dirty="0" err="1" smtClean="0"/>
              <a:t>전통색인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오방색을</a:t>
            </a:r>
            <a:r>
              <a:rPr lang="ko-KR" altLang="en-US" baseline="0" dirty="0" smtClean="0"/>
              <a:t> 중심으로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표지도 만들어줍니다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왼쪽 또는 위쪽을 </a:t>
            </a:r>
            <a:r>
              <a:rPr lang="ko-KR" altLang="en-US" baseline="0" dirty="0" err="1" smtClean="0"/>
              <a:t>스템플러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더블집게</a:t>
            </a:r>
            <a:r>
              <a:rPr lang="ko-KR" altLang="en-US" baseline="0" dirty="0" smtClean="0"/>
              <a:t> 등으로 고정합니다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489449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err="1" smtClean="0"/>
              <a:t>빅북</a:t>
            </a:r>
            <a:r>
              <a:rPr lang="ko-KR" altLang="en-US" baseline="0" dirty="0" smtClean="0"/>
              <a:t> 그림책 만들기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1. 8</a:t>
            </a:r>
            <a:r>
              <a:rPr lang="ko-KR" altLang="en-US" baseline="0" dirty="0" smtClean="0"/>
              <a:t>절지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또는 </a:t>
            </a:r>
            <a:r>
              <a:rPr lang="en-US" altLang="ko-KR" baseline="0" dirty="0" smtClean="0"/>
              <a:t>4</a:t>
            </a:r>
            <a:r>
              <a:rPr lang="ko-KR" altLang="en-US" baseline="0" dirty="0" smtClean="0"/>
              <a:t>절지 등 크기는 자유롭게 조절이 가능합니다</a:t>
            </a:r>
            <a:r>
              <a:rPr lang="en-US" altLang="ko-KR" baseline="0" dirty="0" smtClean="0"/>
              <a:t>.)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동네 한바퀴 글 형식과 비슷하게 글을 적습니다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관련된 그림을 그리되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우리의 생활 모습이 잘 드러나게 그려봅니다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우리의 </a:t>
            </a:r>
            <a:r>
              <a:rPr lang="ko-KR" altLang="en-US" baseline="0" dirty="0" err="1" smtClean="0"/>
              <a:t>전통색인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오방색을</a:t>
            </a:r>
            <a:r>
              <a:rPr lang="ko-KR" altLang="en-US" baseline="0" dirty="0" smtClean="0"/>
              <a:t> 중심으로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표지도 만들어줍니다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왼쪽 또는 위쪽을 </a:t>
            </a:r>
            <a:r>
              <a:rPr lang="ko-KR" altLang="en-US" baseline="0" dirty="0" err="1" smtClean="0"/>
              <a:t>스템플러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더블집게</a:t>
            </a:r>
            <a:r>
              <a:rPr lang="ko-KR" altLang="en-US" baseline="0" dirty="0" smtClean="0"/>
              <a:t> 등으로 고정합니다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11688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err="1" smtClean="0"/>
              <a:t>빅북</a:t>
            </a:r>
            <a:r>
              <a:rPr lang="ko-KR" altLang="en-US" baseline="0" dirty="0" smtClean="0"/>
              <a:t> 그림책 만들기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1. 8</a:t>
            </a:r>
            <a:r>
              <a:rPr lang="ko-KR" altLang="en-US" baseline="0" dirty="0" smtClean="0"/>
              <a:t>절지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또는 </a:t>
            </a:r>
            <a:r>
              <a:rPr lang="en-US" altLang="ko-KR" baseline="0" dirty="0" smtClean="0"/>
              <a:t>4</a:t>
            </a:r>
            <a:r>
              <a:rPr lang="ko-KR" altLang="en-US" baseline="0" dirty="0" smtClean="0"/>
              <a:t>절지 등 크기는 자유롭게 조절이 가능합니다</a:t>
            </a:r>
            <a:r>
              <a:rPr lang="en-US" altLang="ko-KR" baseline="0" dirty="0" smtClean="0"/>
              <a:t>.)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동네 한바퀴 글 형식과 비슷하게 글을 적습니다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관련된 그림을 그리되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우리의 생활 모습이 잘 드러나게 그려봅니다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우리의 </a:t>
            </a:r>
            <a:r>
              <a:rPr lang="ko-KR" altLang="en-US" baseline="0" dirty="0" err="1" smtClean="0"/>
              <a:t>전통색인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오방색을</a:t>
            </a:r>
            <a:r>
              <a:rPr lang="ko-KR" altLang="en-US" baseline="0" dirty="0" smtClean="0"/>
              <a:t> 중심으로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표지도 만들어줍니다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왼쪽 또는 위쪽을 </a:t>
            </a:r>
            <a:r>
              <a:rPr lang="ko-KR" altLang="en-US" baseline="0" dirty="0" err="1" smtClean="0"/>
              <a:t>스템플러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더블집게</a:t>
            </a:r>
            <a:r>
              <a:rPr lang="ko-KR" altLang="en-US" baseline="0" dirty="0" smtClean="0"/>
              <a:t> 등으로 고정합니다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144786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err="1" smtClean="0"/>
              <a:t>빅북</a:t>
            </a:r>
            <a:r>
              <a:rPr lang="ko-KR" altLang="en-US" baseline="0" dirty="0" smtClean="0"/>
              <a:t> 그림책 만들기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1. 8</a:t>
            </a:r>
            <a:r>
              <a:rPr lang="ko-KR" altLang="en-US" baseline="0" dirty="0" smtClean="0"/>
              <a:t>절지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또는 </a:t>
            </a:r>
            <a:r>
              <a:rPr lang="en-US" altLang="ko-KR" baseline="0" dirty="0" smtClean="0"/>
              <a:t>4</a:t>
            </a:r>
            <a:r>
              <a:rPr lang="ko-KR" altLang="en-US" baseline="0" dirty="0" smtClean="0"/>
              <a:t>절지 등 크기는 자유롭게 조절이 가능합니다</a:t>
            </a:r>
            <a:r>
              <a:rPr lang="en-US" altLang="ko-KR" baseline="0" dirty="0" smtClean="0"/>
              <a:t>.)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동네 한바퀴 글 형식과 비슷하게 글을 적습니다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관련된 그림을 그리되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우리의 생활 모습이 잘 드러나게 그려봅니다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우리의 </a:t>
            </a:r>
            <a:r>
              <a:rPr lang="ko-KR" altLang="en-US" baseline="0" dirty="0" err="1" smtClean="0"/>
              <a:t>전통색인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오방색을</a:t>
            </a:r>
            <a:r>
              <a:rPr lang="ko-KR" altLang="en-US" baseline="0" dirty="0" smtClean="0"/>
              <a:t> 중심으로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표지도 만들어줍니다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왼쪽 또는 위쪽을 </a:t>
            </a:r>
            <a:r>
              <a:rPr lang="ko-KR" altLang="en-US" baseline="0" dirty="0" err="1" smtClean="0"/>
              <a:t>스템플러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더블집게</a:t>
            </a:r>
            <a:r>
              <a:rPr lang="ko-KR" altLang="en-US" baseline="0" dirty="0" smtClean="0"/>
              <a:t> 등으로 고정합니다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443723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err="1" smtClean="0"/>
              <a:t>빅북</a:t>
            </a:r>
            <a:r>
              <a:rPr lang="ko-KR" altLang="en-US" baseline="0" dirty="0" smtClean="0"/>
              <a:t> 그림책 만들기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1. 8</a:t>
            </a:r>
            <a:r>
              <a:rPr lang="ko-KR" altLang="en-US" baseline="0" dirty="0" smtClean="0"/>
              <a:t>절지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또는 </a:t>
            </a:r>
            <a:r>
              <a:rPr lang="en-US" altLang="ko-KR" baseline="0" dirty="0" smtClean="0"/>
              <a:t>4</a:t>
            </a:r>
            <a:r>
              <a:rPr lang="ko-KR" altLang="en-US" baseline="0" dirty="0" smtClean="0"/>
              <a:t>절지 등 크기는 자유롭게 조절이 가능합니다</a:t>
            </a:r>
            <a:r>
              <a:rPr lang="en-US" altLang="ko-KR" baseline="0" dirty="0" smtClean="0"/>
              <a:t>.)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동네 한바퀴 글 형식과 비슷하게 글을 적습니다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관련된 그림을 그리되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우리의 생활 모습이 잘 드러나게 그려봅니다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우리의 </a:t>
            </a:r>
            <a:r>
              <a:rPr lang="ko-KR" altLang="en-US" baseline="0" dirty="0" err="1" smtClean="0"/>
              <a:t>전통색인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오방색을</a:t>
            </a:r>
            <a:r>
              <a:rPr lang="ko-KR" altLang="en-US" baseline="0" dirty="0" smtClean="0"/>
              <a:t> 중심으로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표지도 만들어줍니다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왼쪽 또는 위쪽을 </a:t>
            </a:r>
            <a:r>
              <a:rPr lang="ko-KR" altLang="en-US" baseline="0" dirty="0" err="1" smtClean="0"/>
              <a:t>스템플러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더블집게</a:t>
            </a:r>
            <a:r>
              <a:rPr lang="ko-KR" altLang="en-US" baseline="0" dirty="0" smtClean="0"/>
              <a:t> 등으로 고정합니다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602613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err="1" smtClean="0"/>
              <a:t>빅북</a:t>
            </a:r>
            <a:r>
              <a:rPr lang="ko-KR" altLang="en-US" baseline="0" dirty="0" smtClean="0"/>
              <a:t> 그림책 만들기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1. 8</a:t>
            </a:r>
            <a:r>
              <a:rPr lang="ko-KR" altLang="en-US" baseline="0" dirty="0" smtClean="0"/>
              <a:t>절지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또는 </a:t>
            </a:r>
            <a:r>
              <a:rPr lang="en-US" altLang="ko-KR" baseline="0" dirty="0" smtClean="0"/>
              <a:t>4</a:t>
            </a:r>
            <a:r>
              <a:rPr lang="ko-KR" altLang="en-US" baseline="0" dirty="0" smtClean="0"/>
              <a:t>절지 등 크기는 자유롭게 조절이 가능합니다</a:t>
            </a:r>
            <a:r>
              <a:rPr lang="en-US" altLang="ko-KR" baseline="0" dirty="0" smtClean="0"/>
              <a:t>.)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동네 한바퀴 글 형식과 비슷하게 글을 적습니다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관련된 그림을 그리되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우리의 생활 모습이 잘 드러나게 그려봅니다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우리의 </a:t>
            </a:r>
            <a:r>
              <a:rPr lang="ko-KR" altLang="en-US" baseline="0" dirty="0" err="1" smtClean="0"/>
              <a:t>전통색인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오방색을</a:t>
            </a:r>
            <a:r>
              <a:rPr lang="ko-KR" altLang="en-US" baseline="0" dirty="0" smtClean="0"/>
              <a:t> 중심으로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표지도 만들어줍니다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왼쪽 또는 위쪽을 </a:t>
            </a:r>
            <a:r>
              <a:rPr lang="ko-KR" altLang="en-US" baseline="0" dirty="0" err="1" smtClean="0"/>
              <a:t>스템플러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더블집게</a:t>
            </a:r>
            <a:r>
              <a:rPr lang="ko-KR" altLang="en-US" baseline="0" dirty="0" smtClean="0"/>
              <a:t> 등으로 고정합니다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54785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err="1" smtClean="0"/>
              <a:t>빅북</a:t>
            </a:r>
            <a:r>
              <a:rPr lang="ko-KR" altLang="en-US" baseline="0" dirty="0" smtClean="0"/>
              <a:t> 그림책 만들기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1. 8</a:t>
            </a:r>
            <a:r>
              <a:rPr lang="ko-KR" altLang="en-US" baseline="0" dirty="0" smtClean="0"/>
              <a:t>절지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또는 </a:t>
            </a:r>
            <a:r>
              <a:rPr lang="en-US" altLang="ko-KR" baseline="0" dirty="0" smtClean="0"/>
              <a:t>4</a:t>
            </a:r>
            <a:r>
              <a:rPr lang="ko-KR" altLang="en-US" baseline="0" dirty="0" smtClean="0"/>
              <a:t>절지 등 크기는 자유롭게 조절이 가능합니다</a:t>
            </a:r>
            <a:r>
              <a:rPr lang="en-US" altLang="ko-KR" baseline="0" dirty="0" smtClean="0"/>
              <a:t>.)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동네 한바퀴 글 형식과 비슷하게 글을 적습니다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관련된 그림을 그리되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우리의 생활 모습이 잘 드러나게 그려봅니다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우리의 </a:t>
            </a:r>
            <a:r>
              <a:rPr lang="ko-KR" altLang="en-US" baseline="0" dirty="0" err="1" smtClean="0"/>
              <a:t>전통색인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오방색을</a:t>
            </a:r>
            <a:r>
              <a:rPr lang="ko-KR" altLang="en-US" baseline="0" dirty="0" smtClean="0"/>
              <a:t> 중심으로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표지도 만들어줍니다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왼쪽 또는 위쪽을 </a:t>
            </a:r>
            <a:r>
              <a:rPr lang="ko-KR" altLang="en-US" baseline="0" dirty="0" err="1" smtClean="0"/>
              <a:t>스템플러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더블집게</a:t>
            </a:r>
            <a:r>
              <a:rPr lang="ko-KR" altLang="en-US" baseline="0" dirty="0" smtClean="0"/>
              <a:t> 등으로 고정합니다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814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>
              <a:latin typeface="한컴산뜻돋움"/>
              <a:ea typeface="한컴산뜻돋움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889852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34971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baseline="0" dirty="0" smtClean="0"/>
              <a:t>1.</a:t>
            </a:r>
            <a:r>
              <a:rPr lang="ko-KR" altLang="en-US" baseline="0" dirty="0" smtClean="0"/>
              <a:t>학급 발표회를 열어 그림책을 소개해본다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smtClean="0"/>
              <a:t>이번 활동의 그림책 뿐만 아니라 지난 </a:t>
            </a:r>
            <a:r>
              <a:rPr lang="ko-KR" altLang="en-US" baseline="0" dirty="0" err="1" smtClean="0"/>
              <a:t>차시에서의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서당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그림 패러디 작품도 소개하며 더욱 풍성한 발표회시간을 가질 수 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258359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baseline="0" dirty="0" smtClean="0"/>
              <a:t>1. </a:t>
            </a:r>
            <a:r>
              <a:rPr lang="ko-KR" altLang="en-US" baseline="0" dirty="0" smtClean="0"/>
              <a:t>작은 종이</a:t>
            </a:r>
            <a:r>
              <a:rPr lang="en-US" altLang="ko-KR" baseline="0" dirty="0" smtClean="0"/>
              <a:t>(A4 </a:t>
            </a:r>
            <a:r>
              <a:rPr lang="ko-KR" altLang="en-US" baseline="0" dirty="0" smtClean="0"/>
              <a:t>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이면지 활용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에 이번  그림책 활동의 소감을 적고 비행기를 접어 동시에 날린다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smtClean="0"/>
              <a:t>교사가 또는 학급 발표회 진행자가 비행기 중 하나를 골라 소감을 읽어본다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발표에 어려움이 있는 학생에게 적합한 발표활동으로서 다른 교과에도 활용이 가능합니다</a:t>
            </a:r>
            <a:r>
              <a:rPr lang="en-US" altLang="ko-KR" baseline="0" dirty="0" smtClean="0"/>
              <a:t>!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853869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86762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581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58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1527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altLang="ko-KR" dirty="0" smtClean="0"/>
              <a:t>1.</a:t>
            </a:r>
            <a:r>
              <a:rPr lang="ko-KR" altLang="en-US" dirty="0" smtClean="0"/>
              <a:t>세계에서 가장 큰 책</a:t>
            </a:r>
            <a:r>
              <a:rPr lang="ko-KR" altLang="en-US" baseline="0" dirty="0" smtClean="0"/>
              <a:t> 사진을 보고 어떤 활동을 할지 유추해본다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  <a:defRPr/>
            </a:pPr>
            <a:r>
              <a:rPr lang="en-US" altLang="ko-KR" baseline="0" dirty="0" smtClean="0"/>
              <a:t>2.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동네한바퀴</a:t>
            </a:r>
            <a:r>
              <a:rPr lang="en-US" altLang="ko-KR" baseline="0" dirty="0" smtClean="0"/>
              <a:t>+</a:t>
            </a:r>
            <a:r>
              <a:rPr lang="ko-KR" altLang="en-US" baseline="0" dirty="0" smtClean="0"/>
              <a:t>우리 이야기</a:t>
            </a:r>
            <a:r>
              <a:rPr lang="en-US" altLang="ko-KR" baseline="0" dirty="0" smtClean="0"/>
              <a:t>+</a:t>
            </a:r>
            <a:r>
              <a:rPr lang="ko-KR" altLang="en-US" baseline="0" dirty="0" smtClean="0"/>
              <a:t>큰 책</a:t>
            </a:r>
            <a:r>
              <a:rPr lang="en-US" altLang="ko-KR" baseline="0" dirty="0" smtClean="0"/>
              <a:t>=</a:t>
            </a:r>
            <a:r>
              <a:rPr lang="ko-KR" altLang="en-US" baseline="0" dirty="0" smtClean="0"/>
              <a:t>우리 이야기를 담은 큰 그림책을 만들어봅시다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598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altLang="ko-KR" dirty="0" smtClean="0"/>
              <a:t>1.</a:t>
            </a:r>
            <a:r>
              <a:rPr lang="ko-KR" altLang="en-US" dirty="0" smtClean="0"/>
              <a:t>세계에서 가장 큰 책</a:t>
            </a:r>
            <a:r>
              <a:rPr lang="ko-KR" altLang="en-US" baseline="0" dirty="0" smtClean="0"/>
              <a:t> 사진을 보고 어떤 활동을 할지 유추해본다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  <a:defRPr/>
            </a:pPr>
            <a:r>
              <a:rPr lang="en-US" altLang="ko-KR" baseline="0" dirty="0" smtClean="0"/>
              <a:t>2.</a:t>
            </a:r>
            <a:r>
              <a:rPr lang="ko-KR" altLang="en-US" baseline="0" dirty="0" err="1" smtClean="0"/>
              <a:t>아재랑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공재랑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동네한바퀴</a:t>
            </a:r>
            <a:r>
              <a:rPr lang="en-US" altLang="ko-KR" baseline="0" dirty="0" smtClean="0"/>
              <a:t>+</a:t>
            </a:r>
            <a:r>
              <a:rPr lang="ko-KR" altLang="en-US" baseline="0" dirty="0" smtClean="0"/>
              <a:t>우리 이야기</a:t>
            </a:r>
            <a:r>
              <a:rPr lang="en-US" altLang="ko-KR" baseline="0" dirty="0" smtClean="0"/>
              <a:t>+</a:t>
            </a:r>
            <a:r>
              <a:rPr lang="ko-KR" altLang="en-US" baseline="0" dirty="0" smtClean="0"/>
              <a:t>큰 책</a:t>
            </a:r>
            <a:r>
              <a:rPr lang="en-US" altLang="ko-KR" baseline="0" dirty="0" smtClean="0"/>
              <a:t>=</a:t>
            </a:r>
            <a:r>
              <a:rPr lang="ko-KR" altLang="en-US" baseline="0" dirty="0" smtClean="0"/>
              <a:t>우리 이야기를 담은 큰 그림책을 만들어봅시다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034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55096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baseline="0" dirty="0" smtClean="0"/>
              <a:t>감정이란 무엇인지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감정은 </a:t>
            </a:r>
            <a:r>
              <a:rPr lang="en-US" altLang="ko-KR" baseline="0" dirty="0" smtClean="0"/>
              <a:t>(   )</a:t>
            </a:r>
            <a:r>
              <a:rPr lang="ko-KR" altLang="en-US" baseline="0" dirty="0" smtClean="0"/>
              <a:t>다</a:t>
            </a:r>
            <a:r>
              <a:rPr lang="en-US" altLang="ko-KR" baseline="0" dirty="0" smtClean="0"/>
              <a:t>’ </a:t>
            </a:r>
            <a:r>
              <a:rPr lang="ko-KR" altLang="en-US" baseline="0" dirty="0" smtClean="0"/>
              <a:t>로 </a:t>
            </a:r>
            <a:r>
              <a:rPr lang="ko-KR" altLang="en-US" baseline="0" dirty="0" err="1" smtClean="0"/>
              <a:t>정리해보기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자유롭게 감정에 대한 의견 나누기</a:t>
            </a:r>
            <a:endParaRPr lang="en-US" altLang="ko-KR" baseline="0" dirty="0" smtClean="0"/>
          </a:p>
          <a:p>
            <a:pPr marL="228600" indent="-228600">
              <a:buAutoNum type="arabicPeriod" startAt="3"/>
            </a:pPr>
            <a:r>
              <a:rPr lang="ko-KR" altLang="en-US" baseline="0" dirty="0" smtClean="0"/>
              <a:t>감정의 의미 알아보기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 - </a:t>
            </a:r>
            <a:r>
              <a:rPr lang="ko-KR" altLang="en-US" baseline="0" dirty="0" smtClean="0"/>
              <a:t>감정과 기분은 행위학적으로 의미에 차이가 있지만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초등학교 수준에서는 같은 의미로 다루어 지도합니다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537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7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8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31.png"/><Relationship Id="rId4" Type="http://schemas.microsoft.com/office/2007/relationships/hdphoto" Target="../media/hdphoto2.wdp"/><Relationship Id="rId9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27.png"/><Relationship Id="rId4" Type="http://schemas.microsoft.com/office/2007/relationships/hdphoto" Target="../media/hdphoto2.wdp"/><Relationship Id="rId9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27.png"/><Relationship Id="rId4" Type="http://schemas.microsoft.com/office/2007/relationships/hdphoto" Target="../media/hdphoto2.wdp"/><Relationship Id="rId9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4.png"/><Relationship Id="rId4" Type="http://schemas.microsoft.com/office/2007/relationships/hdphoto" Target="../media/hdphoto2.wdp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8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27.png"/><Relationship Id="rId4" Type="http://schemas.microsoft.com/office/2007/relationships/hdphoto" Target="../media/hdphoto2.wdp"/><Relationship Id="rId9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8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4.png"/><Relationship Id="rId4" Type="http://schemas.microsoft.com/office/2007/relationships/hdphoto" Target="../media/hdphoto2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microsoft.com/office/2007/relationships/hdphoto" Target="../media/hdphoto2.wdp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18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microsoft.com/office/2007/relationships/hdphoto" Target="../media/hdphoto2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2.png"/><Relationship Id="rId4" Type="http://schemas.microsoft.com/office/2007/relationships/hdphoto" Target="../media/hdphoto2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2.png"/><Relationship Id="rId4" Type="http://schemas.microsoft.com/office/2007/relationships/hdphoto" Target="../media/hdphoto2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2.png"/><Relationship Id="rId4" Type="http://schemas.microsoft.com/office/2007/relationships/hdphoto" Target="../media/hdphoto2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2.png"/><Relationship Id="rId4" Type="http://schemas.microsoft.com/office/2007/relationships/hdphoto" Target="../media/hdphoto2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62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2.wdp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62.png"/><Relationship Id="rId4" Type="http://schemas.microsoft.com/office/2007/relationships/hdphoto" Target="../media/hdphoto2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62.png"/><Relationship Id="rId4" Type="http://schemas.microsoft.com/office/2007/relationships/hdphoto" Target="../media/hdphoto2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62.png"/><Relationship Id="rId4" Type="http://schemas.microsoft.com/office/2007/relationships/hdphoto" Target="../media/hdphoto2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microsoft.com/office/2007/relationships/hdphoto" Target="../media/hdphoto2.wdp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27.png"/><Relationship Id="rId4" Type="http://schemas.microsoft.com/office/2007/relationships/hdphoto" Target="../media/hdphoto2.wdp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8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27.png"/><Relationship Id="rId10" Type="http://schemas.openxmlformats.org/officeDocument/2006/relationships/image" Target="../media/image81.png"/><Relationship Id="rId4" Type="http://schemas.microsoft.com/office/2007/relationships/hdphoto" Target="../media/hdphoto2.wdp"/><Relationship Id="rId9" Type="http://schemas.openxmlformats.org/officeDocument/2006/relationships/image" Target="../media/image8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2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1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B9CAC863-4C97-4C48-9F71-AB76E18F59F1}"/>
              </a:ext>
            </a:extLst>
          </p:cNvPr>
          <p:cNvGrpSpPr/>
          <p:nvPr/>
        </p:nvGrpSpPr>
        <p:grpSpPr>
          <a:xfrm>
            <a:off x="493160" y="1831362"/>
            <a:ext cx="8157681" cy="4710701"/>
            <a:chOff x="400799" y="1831362"/>
            <a:chExt cx="8157681" cy="4710701"/>
          </a:xfrm>
        </p:grpSpPr>
        <p:sp>
          <p:nvSpPr>
            <p:cNvPr id="7" name="사각형: 둥근 모서리 5">
              <a:extLst>
                <a:ext uri="{FF2B5EF4-FFF2-40B4-BE49-F238E27FC236}">
                  <a16:creationId xmlns:a16="http://schemas.microsoft.com/office/drawing/2014/main" xmlns="" id="{2AB7AB33-E0F5-4271-9CEB-1C5A78278B26}"/>
                </a:ext>
              </a:extLst>
            </p:cNvPr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7D366B1B-53AF-4A8C-82F6-2F5DD70781FD}"/>
                </a:ext>
              </a:extLst>
            </p:cNvPr>
            <p:cNvSpPr/>
            <p:nvPr/>
          </p:nvSpPr>
          <p:spPr>
            <a:xfrm>
              <a:off x="692138" y="2687335"/>
              <a:ext cx="1805302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관련 교과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xmlns="" id="{038BB0D9-09F9-43B4-81AB-308FBD0C3D18}"/>
                </a:ext>
              </a:extLst>
            </p:cNvPr>
            <p:cNvGrpSpPr/>
            <p:nvPr/>
          </p:nvGrpSpPr>
          <p:grpSpPr>
            <a:xfrm>
              <a:off x="692138" y="3486775"/>
              <a:ext cx="7866342" cy="2762041"/>
              <a:chOff x="626932" y="3538611"/>
              <a:chExt cx="7866342" cy="2762041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xmlns="" id="{158C9E33-DD00-4540-9D8B-9F901552EA9D}"/>
                  </a:ext>
                </a:extLst>
              </p:cNvPr>
              <p:cNvSpPr/>
              <p:nvPr/>
            </p:nvSpPr>
            <p:spPr>
              <a:xfrm>
                <a:off x="626932" y="4238549"/>
                <a:ext cx="7866342" cy="206210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fontAlgn="base"/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[6</a:t>
                </a:r>
                <a:r>
                  <a:rPr lang="ko-KR" altLang="en-US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국</a:t>
                </a:r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01-05] </a:t>
                </a:r>
                <a:r>
                  <a:rPr lang="ko-KR" altLang="en-US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매체 자료를 활용하여 내용을 효과적으로 </a:t>
                </a:r>
                <a:endPara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endParaRPr>
              </a:p>
              <a:p>
                <a:pPr fontAlgn="base"/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 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             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발표한다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.</a:t>
                </a:r>
              </a:p>
              <a:p>
                <a:pPr fontAlgn="base"/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[6</a:t>
                </a:r>
                <a:r>
                  <a:rPr lang="ko-KR" altLang="en-US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미</a:t>
                </a:r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02-06] </a:t>
                </a:r>
                <a:r>
                  <a:rPr lang="ko-KR" altLang="en-US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작품 제작의 전체 과정에서 느낀 점</a:t>
                </a:r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, </a:t>
                </a:r>
                <a:r>
                  <a:rPr lang="ko-KR" altLang="en-US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알게 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              </a:t>
                </a:r>
              </a:p>
              <a:p>
                <a:pPr fontAlgn="base"/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 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             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된 </a:t>
                </a:r>
                <a:r>
                  <a:rPr lang="ko-KR" altLang="en-US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점 등을 서로 이야기할 수 있다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.</a:t>
                </a:r>
                <a:endPara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endParaRPr>
              </a:p>
            </p:txBody>
          </p:sp>
          <p:sp>
            <p:nvSpPr>
              <p:cNvPr id="12" name="직사각형 11">
                <a:extLst>
                  <a:ext uri="{FF2B5EF4-FFF2-40B4-BE49-F238E27FC236}">
                    <a16:creationId xmlns:a16="http://schemas.microsoft.com/office/drawing/2014/main" xmlns="" id="{2D0D08BA-8FBB-41F8-ABA3-8C329CD6578B}"/>
                  </a:ext>
                </a:extLst>
              </p:cNvPr>
              <p:cNvSpPr/>
              <p:nvPr/>
            </p:nvSpPr>
            <p:spPr>
              <a:xfrm>
                <a:off x="626932" y="3538611"/>
                <a:ext cx="2446504" cy="584775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관련 성취기준</a:t>
                </a:r>
                <a:r>
                  <a:rPr kumimoji="0" lang="en-US" altLang="ko-KR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]</a:t>
                </a:r>
                <a:endPara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endParaRPr>
              </a:p>
            </p:txBody>
          </p:sp>
        </p:grp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BCE6750F-38BF-43FA-9477-BF235B8410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2073">
            <a:off x="5109220" y="1378211"/>
            <a:ext cx="3747750" cy="1948138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8" name="그림 17" descr="P20190421_161211084_3E7AA20E-8F40-41DF-8476-02839052B0F7.PNG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2510247" y="2533058"/>
            <a:ext cx="3100396" cy="890345"/>
            <a:chOff x="2510247" y="2533058"/>
            <a:chExt cx="3100396" cy="890345"/>
          </a:xfrm>
        </p:grpSpPr>
        <p:pic>
          <p:nvPicPr>
            <p:cNvPr id="1025" name="_x625988536" descr="EMB000013e07e37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64" y="2533058"/>
              <a:ext cx="934052" cy="854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_x625988392" descr="EMB000013e07e38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5743" y="2612191"/>
              <a:ext cx="1104900" cy="81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_x727791896" descr="EMB00000bb410a1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0247" y="2585845"/>
              <a:ext cx="981633" cy="7857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825357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60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1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8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그림책 다시 읽기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873" y="3926076"/>
            <a:ext cx="3755128" cy="3275458"/>
          </a:xfrm>
          <a:prstGeom prst="rect">
            <a:avLst/>
          </a:prstGeom>
        </p:spPr>
      </p:pic>
      <p:sp>
        <p:nvSpPr>
          <p:cNvPr id="4" name="모서리가 둥근 직사각형 3"/>
          <p:cNvSpPr/>
          <p:nvPr/>
        </p:nvSpPr>
        <p:spPr>
          <a:xfrm>
            <a:off x="1187624" y="1900539"/>
            <a:ext cx="6984776" cy="3385849"/>
          </a:xfrm>
          <a:prstGeom prst="roundRect">
            <a:avLst/>
          </a:prstGeom>
          <a:solidFill>
            <a:srgbClr val="DDD9C3">
              <a:alpha val="3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315778" y="2236983"/>
            <a:ext cx="6715300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dirty="0" err="1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서당에서 나와</a:t>
            </a:r>
            <a:endParaRPr lang="en-US" altLang="ko-KR" sz="3600" dirty="0" smtClean="0">
              <a:solidFill>
                <a:srgbClr val="1F497D">
                  <a:lumMod val="75000"/>
                </a:srgb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어디를 가는지</a:t>
            </a:r>
            <a:r>
              <a:rPr lang="en-US" altLang="ko-KR" sz="3600" dirty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장소의 변화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'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에 집중하며</a:t>
            </a:r>
            <a:endParaRPr lang="en-US" altLang="ko-KR" sz="3600" dirty="0" smtClean="0">
              <a:solidFill>
                <a:srgbClr val="1F497D">
                  <a:lumMod val="75000"/>
                </a:srgb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그림책을 다시 한 번 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읽어 봅시다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041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72816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650" y="2114737"/>
            <a:ext cx="506557" cy="532279"/>
          </a:xfrm>
          <a:prstGeom prst="ellipse">
            <a:avLst/>
          </a:prstGeom>
          <a:ln w="285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670" y="2106134"/>
            <a:ext cx="502232" cy="527988"/>
          </a:xfrm>
          <a:prstGeom prst="ellipse">
            <a:avLst/>
          </a:prstGeom>
          <a:ln w="285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5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89 0.00857 L -0.00989 0.0088 C -0.0026 -0.00694 -0.00607 -0.00579 0.00226 -0.01065 C 0.004 -0.0118 0.00591 -0.01273 0.00782 -0.01366 C 0.00886 -0.01435 0.01007 -0.01458 0.01112 -0.01528 C 0.01407 -0.01458 0.01719 -0.01481 0.01997 -0.01366 C 0.02414 -0.01227 0.0231 -0.00972 0.02553 -0.00625 C 0.02657 -0.00509 0.02796 -0.0044 0.029 -0.00347 C 0.03021 -0.00208 0.03108 -0.00023 0.0323 0.00116 C 0.03507 0.00417 0.0356 0.00394 0.03889 0.00556 C 0.04289 0.00185 0.04584 -0.00023 0.04896 -0.00625 C 0.04966 -0.00787 0.05018 -0.00972 0.05122 -0.01065 C 0.05244 -0.01227 0.05435 -0.0125 0.05556 -0.01366 C 0.05695 -0.01481 0.05764 -0.0169 0.05903 -0.01805 C 0.0599 -0.01898 0.06129 -0.01898 0.06233 -0.01968 C 0.06389 -0.02037 0.06528 -0.02153 0.06667 -0.02245 C 0.07119 -0.02199 0.0757 -0.02199 0.08004 -0.02106 C 0.08126 -0.02083 0.08264 -0.0206 0.08351 -0.01968 C 0.09202 -0.0081 0.08542 -0.01458 0.08907 -0.00625 C 0.09028 -0.00324 0.09098 0.00139 0.09341 0.00255 C 0.09705 0.00417 0.09671 0.00255 0.09671 0.00556 " pathEditMode="relative" rAng="0" ptsTypes="AAAAAAAAAAAAAA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" y="-15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0.00857 L -0.0099 0.0088 C -0.00261 -0.00694 -0.00608 -0.00579 0.00225 -0.01065 C 0.00399 -0.0118 0.0059 -0.01273 0.00781 -0.01366 C 0.00885 -0.01435 0.01007 -0.01458 0.01111 -0.01528 C 0.01406 -0.01458 0.01718 -0.01481 0.01996 -0.01366 C 0.02413 -0.01227 0.02309 -0.00972 0.02552 -0.00625 C 0.02656 -0.00509 0.02795 -0.0044 0.02899 -0.00347 C 0.0302 -0.00208 0.03107 -0.00023 0.03229 0.00116 C 0.03507 0.00417 0.03559 0.00394 0.03888 0.00556 C 0.04288 0.00185 0.04583 -0.00023 0.04895 -0.00625 C 0.04965 -0.00787 0.05017 -0.00972 0.05121 -0.01065 C 0.05243 -0.01227 0.05434 -0.0125 0.05555 -0.01366 C 0.05694 -0.01481 0.05763 -0.0169 0.05902 -0.01805 C 0.05989 -0.01898 0.06128 -0.01898 0.06232 -0.01967 C 0.06388 -0.02037 0.06527 -0.02153 0.06666 -0.02245 C 0.07118 -0.02199 0.07569 -0.02199 0.08003 -0.02106 C 0.08125 -0.02083 0.08263 -0.0206 0.0835 -0.01967 C 0.09201 -0.0081 0.08541 -0.01458 0.08906 -0.00625 C 0.09027 -0.00324 0.09097 0.00139 0.0934 0.00255 C 0.09704 0.00417 0.0967 0.00255 0.0967 0.00556 " pathEditMode="relative" rAng="0" ptsTypes="AAAAAAAAAAAAAAAAAAA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" y="-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1291" y="2420210"/>
            <a:ext cx="5314081" cy="4151049"/>
          </a:xfrm>
          <a:prstGeom prst="roundRect">
            <a:avLst>
              <a:gd name="adj" fmla="val 5475"/>
            </a:avLst>
          </a:prstGeom>
          <a:ln w="76200">
            <a:solidFill>
              <a:schemeClr val="bg1"/>
            </a:solidFill>
          </a:ln>
        </p:spPr>
      </p:pic>
      <p:sp>
        <p:nvSpPr>
          <p:cNvPr id="14" name="TextBox 13"/>
          <p:cNvSpPr txBox="1"/>
          <p:nvPr/>
        </p:nvSpPr>
        <p:spPr>
          <a:xfrm flipH="1">
            <a:off x="1745759" y="1427089"/>
            <a:ext cx="57643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굿하는 모습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3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1248461" y="2162740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20119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44624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-1.48148E-6 L -8.61111E-6 -1.48148E-6 C 0.00885 -0.00139 0.01631 -0.00324 0.02552 -1.48148E-6 C 0.02708 0.00046 0.03003 0.00695 0.03107 0.0088 C 0.03194 0.01412 0.03194 0.01667 0.03541 0.0206 C 0.03628 0.02153 0.03767 0.02153 0.03871 0.02222 C 0.04496 0.01551 0.04409 0.01736 0.04878 0.0088 C 0.05034 0.00602 0.05173 0.00278 0.05329 -1.48148E-6 C 0.05434 -0.00208 0.05555 -0.00393 0.05659 -0.00602 C 0.05729 -0.00741 0.05763 -0.00926 0.05868 -0.01042 C 0.05972 -0.01134 0.06093 -0.01134 0.06215 -0.01204 C 0.06527 -0.01111 0.06874 -0.01111 0.071 -0.00741 C 0.07378 -0.00278 0.07256 -0.00185 0.0743 0.00278 C 0.07482 0.0044 0.07552 0.00625 0.07656 0.00741 C 0.07777 0.0088 0.07951 0.00926 0.0809 0.01019 C 0.08333 0.00972 0.08906 0.0088 0.09097 0.00579 C 0.09253 0.00324 0.09288 -0.00023 0.09427 -0.00301 C 0.09513 -0.00486 0.09652 -0.00602 0.09756 -0.00741 C 0.0993 -0.01435 0.09843 -0.01551 0.10659 -0.00741 C 0.10746 -0.00648 0.10729 -0.00463 0.10763 -0.00301 C 0.10989 0.00533 0.10902 0.00255 0.11215 0.0088 C 0.11423 0.00787 0.11684 0.00764 0.11874 0.00579 C 0.11961 0.00509 0.12343 -0.00278 0.1243 -0.00463 C 0.1276 -0.00347 0.13107 -0.00324 0.1342 -0.00162 C 0.13576 -0.00069 0.13628 0.00162 0.13767 0.00278 C 0.13854 0.0037 0.14479 0.00556 0.14531 0.00579 C 0.14756 0.00486 0.14999 0.0044 0.15208 0.00278 C 0.15659 -0.00092 0.15486 -0.00393 0.15989 -0.00463 C 0.16354 -0.00486 0.16718 -0.00463 0.171 -0.00463 " pathEditMode="relative" ptsTypes="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745759" y="1427089"/>
            <a:ext cx="57643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집짓기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공사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0975" y="2350419"/>
            <a:ext cx="4256364" cy="3960167"/>
          </a:xfrm>
          <a:prstGeom prst="roundRect">
            <a:avLst>
              <a:gd name="adj" fmla="val 8180"/>
            </a:avLst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2836941" y="2220317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73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3.33333E-6 4.44444E-6 C 0.00295 -0.00417 0.00503 -0.01088 0.0092 -0.0125 C 0.02621 -0.01875 0.02083 -0.01111 0.02656 -0.00347 C 0.02778 -0.00208 0.02916 -0.00116 0.03055 4.44444E-6 C 0.03107 0.00301 0.03142 0.00602 0.03194 0.0088 C 0.03264 0.01296 0.03316 0.01829 0.03594 0.0213 C 0.03698 0.02245 0.03854 0.02245 0.03993 0.02315 C 0.04253 0.02245 0.04548 0.02292 0.04791 0.0213 C 0.04982 0.01991 0.05052 0.01667 0.05191 0.01412 C 0.05833 0.00231 0.05156 0.01528 0.0559 0.00347 C 0.05659 0.00162 0.05781 0.00023 0.0585 -0.00185 C 0.05955 -0.00463 0.06041 -0.00764 0.06128 -0.01065 C 0.06163 -0.01227 0.06163 -0.01458 0.0625 -0.01597 C 0.06354 -0.01736 0.06528 -0.01713 0.06649 -0.01759 C 0.06875 -0.01713 0.07135 -0.01782 0.07326 -0.01597 C 0.07534 -0.01389 0.07569 -0.00995 0.07725 -0.00718 C 0.07847 -0.00463 0.07986 -0.00231 0.08125 4.44444E-6 C 0.08298 0.00347 0.0842 0.00764 0.08646 0.01065 C 0.08784 0.0125 0.08941 0.01389 0.09045 0.01597 C 0.0993 0.03218 0.0868 0.01458 0.09722 0.02847 C 0.10069 0.02778 0.10451 0.02847 0.10781 0.02662 C 0.1092 0.02593 0.10868 0.02292 0.1092 0.0213 C 0.11007 0.01829 0.11076 0.01528 0.1118 0.0125 C 0.1125 0.01042 0.11389 0.00903 0.11458 0.00718 C 0.11562 0.00417 0.11666 -0.00255 0.11719 -0.00532 C 0.11753 -0.00718 0.11805 -0.0088 0.11857 -0.01065 C 0.1217 -0.00949 0.13003 -0.00856 0.13316 -0.00347 C 0.14028 0.00787 0.1309 -0.00023 0.13975 0.0088 C 0.14236 0.01157 0.14791 0.01597 0.14791 0.01597 C 0.15139 0.01528 0.15521 0.0162 0.1585 0.01412 C 0.16059 0.01296 0.16076 0.00903 0.1625 0.00718 C 0.16354 0.00579 0.1651 0.00602 0.16649 0.00532 C 0.16736 0.00347 0.16857 0.00185 0.16909 4.44444E-6 C 0.16996 -0.00231 0.16892 -0.00579 0.17048 -0.00718 C 0.17205 -0.00833 0.17413 -0.00579 0.17587 -0.00532 C 0.18524 0.00301 0.18055 0.00185 0.18923 0.00185 " pathEditMode="relative" ptsTypes="AA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62786" y="1653073"/>
            <a:ext cx="7218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농사짓기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새참 먹기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2936405"/>
            <a:ext cx="2520280" cy="2825768"/>
          </a:xfrm>
          <a:prstGeom prst="roundRect">
            <a:avLst>
              <a:gd name="adj" fmla="val 9997"/>
            </a:avLst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2924944"/>
            <a:ext cx="5573067" cy="2833021"/>
          </a:xfrm>
          <a:prstGeom prst="roundRect">
            <a:avLst>
              <a:gd name="adj" fmla="val 6783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79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4579086" y="2220317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6297317" y="2762467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0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2.22222E-6 0.00024 C 0.00295 -0.00416 0.00504 -0.01088 0.0092 -0.0125 C 0.02622 -0.01875 0.02084 -0.01111 0.02656 -0.00347 C 0.02778 -0.00208 0.02917 -0.00115 0.03056 -4.44444E-6 C 0.03108 0.00301 0.03143 0.00602 0.03195 0.0088 C 0.03264 0.01297 0.03316 0.01829 0.03594 0.0213 C 0.03698 0.02246 0.03854 0.02246 0.03993 0.02315 C 0.04254 0.02246 0.04549 0.02292 0.04792 0.0213 C 0.04983 0.01991 0.05052 0.01667 0.05191 0.01412 C 0.05834 0.00232 0.05156 0.01528 0.05591 0.00348 C 0.0566 0.00162 0.05781 0.00024 0.05851 -0.00185 C 0.05955 -0.00463 0.06042 -0.00763 0.06129 -0.01064 C 0.06163 -0.01226 0.06163 -0.01458 0.0625 -0.01597 C 0.06354 -0.01736 0.06528 -0.01713 0.0665 -0.01759 C 0.06875 -0.01713 0.07136 -0.01782 0.07327 -0.01597 C 0.07535 -0.01388 0.0757 -0.00995 0.07726 -0.00717 C 0.07847 -0.00463 0.07986 -0.00231 0.08125 -4.44444E-6 C 0.08299 0.00348 0.0842 0.00764 0.08646 0.01065 C 0.08785 0.0125 0.08941 0.01389 0.09045 0.01598 C 0.09931 0.03218 0.08681 0.01459 0.09722 0.02848 C 0.1007 0.02778 0.10452 0.02848 0.10781 0.02662 C 0.1092 0.02593 0.10868 0.02292 0.1092 0.0213 C 0.11007 0.01829 0.11077 0.01528 0.11181 0.0125 C 0.1125 0.01042 0.11389 0.00903 0.11459 0.00718 C 0.11563 0.00417 0.11667 -0.00254 0.11719 -0.00532 C 0.11754 -0.00717 0.11806 -0.00879 0.11858 -0.01064 C 0.1217 -0.00949 0.13004 -0.00856 0.13316 -0.00347 C 0.14028 0.00787 0.13091 -0.00023 0.13976 0.0088 C 0.14236 0.01158 0.14792 0.01598 0.14792 0.01621 C 0.15139 0.01528 0.15521 0.01621 0.15851 0.01412 C 0.16059 0.01297 0.16077 0.00903 0.1625 0.00718 C 0.16354 0.00579 0.16511 0.00602 0.1665 0.00533 C 0.16736 0.00348 0.16858 0.00186 0.1691 -4.44444E-6 C 0.16997 -0.00231 0.16893 -0.00578 0.17049 -0.00717 C 0.17205 -0.00833 0.17413 -0.00578 0.17587 -0.00532 C 0.18525 0.00301 0.18056 0.00186 0.18924 0.00186 " pathEditMode="relative" rAng="0" ptsTypes="AA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2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62786" y="1653073"/>
            <a:ext cx="7218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음식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사람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악사들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418" y="2708920"/>
            <a:ext cx="3670865" cy="3887142"/>
          </a:xfrm>
          <a:prstGeom prst="roundRect">
            <a:avLst>
              <a:gd name="adj" fmla="val 7035"/>
            </a:avLst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7861" y="2685097"/>
            <a:ext cx="3686547" cy="3894565"/>
          </a:xfrm>
          <a:prstGeom prst="roundRect">
            <a:avLst>
              <a:gd name="adj" fmla="val 6746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51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2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7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513707" y="1808251"/>
            <a:ext cx="8157681" cy="4934879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A6C055A6-174B-41EA-8105-80085EB68DB5}"/>
              </a:ext>
            </a:extLst>
          </p:cNvPr>
          <p:cNvGrpSpPr/>
          <p:nvPr/>
        </p:nvGrpSpPr>
        <p:grpSpPr>
          <a:xfrm>
            <a:off x="793642" y="2024491"/>
            <a:ext cx="4146848" cy="669520"/>
            <a:chOff x="881246" y="2137506"/>
            <a:chExt cx="4146848" cy="669520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xmlns="" id="{950C6EA1-2A45-4C99-A69A-EA66946648B8}"/>
                </a:ext>
              </a:extLst>
            </p:cNvPr>
            <p:cNvSpPr/>
            <p:nvPr/>
          </p:nvSpPr>
          <p:spPr>
            <a:xfrm>
              <a:off x="1169024" y="2171611"/>
              <a:ext cx="21259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사용한 글꼴</a:t>
              </a:r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5F5E51FD-4434-45B0-B93F-75CEA44B1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0D9D4BFD-45C1-40D9-993B-BE9F0A8C1A47}"/>
                </a:ext>
              </a:extLst>
            </p:cNvPr>
            <p:cNvSpPr/>
            <p:nvPr/>
          </p:nvSpPr>
          <p:spPr>
            <a:xfrm>
              <a:off x="3511332" y="2226044"/>
              <a:ext cx="151676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6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성동고딕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 </a:t>
              </a:r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B</a:t>
              </a:r>
              <a:endParaRPr lang="ko-KR" altLang="en-US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450126" y="2447790"/>
            <a:ext cx="8010306" cy="4295340"/>
            <a:chOff x="450126" y="2529982"/>
            <a:chExt cx="8010306" cy="4295340"/>
          </a:xfrm>
        </p:grpSpPr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180530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081420" y="3285892"/>
              <a:ext cx="7379012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이번 차시는 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‘</a:t>
              </a:r>
              <a:r>
                <a:rPr lang="ko-KR" altLang="en-US" sz="28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아재랑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ko-KR" altLang="en-US" sz="28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공재랑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동네 한바퀴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’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의 형식을 빌려 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‘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너랑 나랑 동네 한바퀴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’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그림책을 만들고 발표해보는 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차시 입니다</a:t>
              </a:r>
              <a:r>
                <a:rPr lang="en-US" altLang="ko-KR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&lt;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1&gt;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에서는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아재와 공재의 </a:t>
              </a:r>
              <a:r>
                <a:rPr lang="ko-KR" altLang="en-US" sz="28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스토리텔링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특징을 파악합니다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동네를 거닐며 볼 수 있는 특징을 중심으로 하였다는 것을 파악해보는 것이 주요 활동입니다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&lt;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2&gt;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에서는 우리 시대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(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동네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)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와 관련한 스토리텔링을 해 봅니다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가능하다면 직접 동네를 돌아본 후 스토리텔링을 하면 더욱 알찬 수업을 할 수 있습니다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(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뒷장이어서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)</a:t>
              </a:r>
              <a:endParaRPr lang="en-US" altLang="ko-KR" sz="2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23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6403399" y="2186334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6297317" y="2762467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7577601" y="371703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산마루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7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1.85185E-6 L 7.22222E-6 -1.85185E-6 C 0.00279 0.00533 0.00643 0.01482 0.01198 0.0176 C 0.01442 0.01899 0.01737 0.01875 0.01997 0.01945 C 0.02171 0.01991 0.02345 0.02061 0.02536 0.0213 C 0.02883 0.02084 0.04671 0.01736 0.05192 0.0213 C 0.05365 0.02246 0.05279 0.02593 0.0533 0.02824 C 0.05279 0.03079 0.05244 0.03311 0.05192 0.03542 C 0.05157 0.03727 0.0507 0.03889 0.0507 0.04074 C 0.0507 0.04491 0.0514 0.04908 0.05192 0.05324 C 0.05225 0.0551 0.05225 0.05741 0.0533 0.05857 C 0.0547 0.06019 0.05678 0.05973 0.05869 0.06042 C 0.06181 0.05973 0.06494 0.05949 0.06806 0.05857 C 0.07067 0.05764 0.07327 0.05602 0.07605 0.0551 C 0.08351 0.05255 0.07952 0.05371 0.08803 0.05139 C 0.09063 0.05209 0.09358 0.05139 0.09601 0.05324 C 0.09723 0.05417 0.0974 0.05672 0.0974 0.05857 C 0.0974 0.06644 0.09654 0.07408 0.09601 0.08172 C 0.09654 0.08704 0.09601 0.0926 0.0974 0.09769 C 0.09862 0.10232 0.10834 0.10278 0.10938 0.10301 C 0.11442 0.1044 0.11754 0.10625 0.12275 0.10834 C 0.12397 0.10903 0.12553 0.10926 0.12674 0.11019 L 0.13074 0.11366 C 0.13108 0.11551 0.13213 0.11713 0.13213 0.11899 C 0.13213 0.12199 0.13126 0.125 0.13074 0.12801 C 0.12848 0.13866 0.129 0.13658 0.12536 0.14399 C 0.12692 0.15579 0.12674 0.15116 0.12674 0.15834 " pathEditMode="relative" ptsTypes="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73082" y="1353542"/>
            <a:ext cx="7218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산마루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데이트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3110" y="2276559"/>
            <a:ext cx="5548287" cy="4455549"/>
          </a:xfrm>
          <a:prstGeom prst="roundRect">
            <a:avLst>
              <a:gd name="adj" fmla="val 6816"/>
            </a:avLst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44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815262" y="3340949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6297317" y="2762467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7577601" y="371703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산마루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6516216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개울가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2.96296E-6 L -7.77778E-6 -2.96296E-6 C -0.00313 0.00278 -0.0066 0.00533 -0.00938 0.0088 C -0.01181 0.01158 -0.0139 0.01991 -0.01476 0.02292 C -0.01581 0.02662 -0.01667 0.0301 -0.01737 0.03357 C -0.0191 0.0426 -0.01824 0.03843 -0.02015 0.04607 C -0.02049 0.05116 -0.02015 0.06412 -0.02275 0.07107 C -0.02344 0.07292 -0.02414 0.075 -0.02535 0.07639 C -0.02657 0.07755 -0.02813 0.07755 -0.02952 0.07824 C -0.03247 0.07755 -0.03577 0.07709 -0.03872 0.07639 C -0.04011 0.07593 -0.0415 0.075 -0.04272 0.07454 C -0.05452 0.07014 -0.04254 0.07523 -0.05209 0.07107 C -0.05522 0.07153 -0.05834 0.07199 -0.06147 0.07269 C -0.06285 0.07315 -0.06442 0.07338 -0.06546 0.07454 C -0.06772 0.07709 -0.07101 0.08496 -0.07206 0.08889 C -0.07275 0.09121 -0.07275 0.09352 -0.07344 0.09584 C -0.07414 0.09838 -0.07518 0.1007 -0.07605 0.10301 C -0.07692 0.10486 -0.07761 0.10695 -0.07883 0.10834 C -0.07969 0.10926 -0.08785 0.11181 -0.0882 0.11204 C -0.09028 0.11135 -0.09289 0.11158 -0.0948 0.11019 C -0.09619 0.10903 -0.09653 0.10648 -0.0974 0.10486 C -0.09879 0.10255 -0.10313 0.09398 -0.10539 0.09236 C -0.10799 0.09051 -0.11355 0.08889 -0.11355 0.08889 C -0.11528 0.08936 -0.11702 0.08982 -0.11876 0.09051 C -0.12813 0.09537 -0.12049 0.0926 -0.12813 0.09769 C -0.12935 0.09861 -0.13091 0.09885 -0.13212 0.09954 C -0.13299 0.1 -0.13386 0.1007 -0.13473 0.10116 " pathEditMode="relative" ptsTypes="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73082" y="1353542"/>
            <a:ext cx="7218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개울가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단오풍경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526" y="2276559"/>
            <a:ext cx="5719456" cy="4498986"/>
          </a:xfrm>
          <a:prstGeom prst="roundRect">
            <a:avLst>
              <a:gd name="adj" fmla="val 5093"/>
            </a:avLst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0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6611349" y="4016341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6297317" y="2762467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7577601" y="371703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산마루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6516216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개울가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4567254" y="4454803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48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4.72222E-6 3.33333E-6 C -0.00364 -0.00278 -0.00659 -0.00764 -0.01076 -0.0088 C -0.01892 -0.01111 -0.02413 -0.00834 -0.03073 -0.00533 C -0.03246 -0.00278 -0.03472 -0.00093 -0.03611 0.00185 C -0.03837 0.00625 -0.0401 0.01111 -0.04149 0.0162 C -0.04184 0.01782 -0.04166 0.02014 -0.04271 0.02152 C -0.04375 0.02291 -0.04548 0.02268 -0.0467 0.02338 C -0.05087 0.02199 -0.05295 0.02199 -0.05607 0.01782 C -0.05729 0.01643 -0.05781 0.01435 -0.05868 0.0125 C -0.0592 0.01018 -0.05902 0.0074 -0.06007 0.00532 C -0.06163 0.00231 -0.06927 -0.0007 -0.07066 -0.00162 C -0.07986 -0.00787 -0.06892 -0.00324 -0.08003 -0.00695 C -0.08837 -0.00556 -0.09045 -0.00903 -0.0934 3.33333E-6 C -0.09409 0.00231 -0.09392 0.00509 -0.09479 0.00717 C -0.09618 0.01111 -0.1 0.01782 -0.1 0.01782 C -0.10277 0.01736 -0.10573 0.01782 -0.10798 0.0162 C -0.11059 0.01435 -0.11093 0.00833 -0.11198 0.00532 C -0.11423 -0.00047 -0.11475 3.33333E-6 -0.11875 -0.00348 C -0.12222 -0.00278 -0.12604 -0.00348 -0.12934 -0.00162 C -0.13177 -0.00047 -0.13246 0.00648 -0.13333 0.00902 C -0.13402 0.01088 -0.13489 0.01273 -0.13611 0.01435 C -0.13871 0.01782 -0.1408 0.01828 -0.14409 0.01967 C -0.14583 0.01921 -0.14791 0.01921 -0.1493 0.01782 C -0.15069 0.01666 -0.15104 0.01412 -0.15208 0.0125 C -0.15416 0.00926 -0.15712 0.00555 -0.16007 0.0037 C -0.16128 0.00277 -0.16267 0.00254 -0.16406 0.00185 C -0.16545 0.00301 -0.16701 0.0037 -0.16805 0.00532 C -0.16892 0.00694 -0.16875 0.00902 -0.16944 0.01088 C -0.17152 0.01666 -0.17205 0.0162 -0.17604 0.01967 C -0.18055 0.01921 -0.18507 0.0199 -0.18941 0.01782 C -0.19097 0.01713 -0.19097 0.01412 -0.19201 0.0125 C -0.19323 0.01111 -0.19479 0.01041 -0.196 0.00902 C -0.20277 0.00139 -0.1967 0.00486 -0.20538 0.00185 C -0.21684 0.0037 -0.21597 -0.00116 -0.21597 0.00717 " pathEditMode="relative" ptsTypes="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733454" y="1438874"/>
            <a:ext cx="9023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강가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물고기를 먹는 아저씨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845" y="2381660"/>
            <a:ext cx="5616624" cy="4329234"/>
          </a:xfrm>
          <a:prstGeom prst="roundRect">
            <a:avLst>
              <a:gd name="adj" fmla="val 5412"/>
            </a:avLst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94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4709648" y="3996352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6297317" y="2762467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7577601" y="371703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산마루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6516216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개울가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4567254" y="4454803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2618292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대장간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9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85185E-6 L -2.77778E-6 -1.85185E-6 C -0.00243 -0.0037 -0.00642 -0.01412 -0.01215 -0.01412 C -0.0144 -0.01412 -0.01649 -0.01296 -0.01875 -0.01227 L -0.02413 -0.00162 L -0.02673 0.00371 C -0.03125 0.00301 -0.03593 0.00394 -0.0401 0.00185 C -0.04184 0.00093 -0.04513 -0.00856 -0.0467 -0.01065 C -0.05 -0.01504 -0.05173 -0.01435 -0.05607 -0.01597 C -0.05746 -0.01643 -0.05868 -0.01713 -0.06006 -0.01759 C -0.0618 -0.01713 -0.06406 -0.01759 -0.06545 -0.01597 C -0.06822 -0.0125 -0.07152 -0.00324 -0.07343 0.00185 C -0.07378 0.00486 -0.07343 0.0081 -0.07482 0.01065 C -0.07656 0.01435 -0.0809 0.01181 -0.08281 0.01065 C -0.09149 0.00486 -0.08194 0.00972 -0.09079 0.00185 C -0.09184 0.0007 -0.0934 0.00093 -0.09479 -1.85185E-6 C -0.09618 -0.00092 -0.09739 -0.00231 -0.09878 -0.00347 C -0.10312 -0.00301 -0.10798 -0.00393 -0.11215 -0.00162 C -0.11562 0.00023 -0.11805 0.01297 -0.11875 0.01597 C -0.11927 0.01783 -0.11892 0.02037 -0.12013 0.0213 L -0.12413 0.025 C -0.12621 0.02431 -0.12864 0.02431 -0.13072 0.02315 C -0.13368 0.0213 -0.13611 0.01829 -0.13871 0.01597 C -0.1401 0.01482 -0.14114 0.0132 -0.1427 0.0125 L -0.15069 0.00903 C -0.15381 0.00949 -0.15711 0.00903 -0.16006 0.01065 C -0.16857 0.01528 -0.16024 0.01597 -0.16666 0.0213 C -0.16909 0.02338 -0.17465 0.025 -0.17465 0.025 C -0.17656 0.02431 -0.17864 0.02454 -0.18003 0.02315 C -0.18315 0.02014 -0.18489 0.01528 -0.18802 0.0125 L -0.19201 0.00903 C -0.19565 0.01019 -0.1993 0.01088 -0.20277 0.0125 C -0.21076 0.01644 -0.20312 0.01505 -0.20937 0.0213 C -0.21006 0.02199 -0.21111 0.0213 -0.21197 0.0213 " pathEditMode="relative" ptsTypes="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733454" y="1438874"/>
            <a:ext cx="9095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대장간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일하는 모습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망치질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8936" y="2362204"/>
            <a:ext cx="3716635" cy="4377543"/>
          </a:xfrm>
          <a:prstGeom prst="roundRect">
            <a:avLst>
              <a:gd name="adj" fmla="val 6170"/>
            </a:avLst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99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2743260" y="3942555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6297317" y="2762467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7577601" y="371703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산마루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6516216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개울가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4567254" y="4454803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2618292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대장간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815524" y="5301208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우물가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97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1.11111E-6 2.22222E-6 L -0.01077 -0.00533 C -0.01337 -0.00671 -0.01875 -0.0088 -0.01875 -0.0088 C -0.02275 -0.00834 -0.02691 -0.00903 -0.03073 -0.00718 C -0.03334 -0.00579 -0.03507 -0.00232 -0.03733 2.22222E-6 C -0.03872 0.00116 -0.04011 0.00231 -0.04132 0.00347 C -0.04358 0.01227 -0.04167 0.00648 -0.0467 0.01597 C -0.04775 0.01782 -0.04827 0.01991 -0.04948 0.02129 C -0.05052 0.02291 -0.05209 0.02361 -0.05348 0.02477 C -0.05521 0.02662 -0.05695 0.02847 -0.05868 0.03032 C -0.06094 0.02963 -0.06337 0.02986 -0.06545 0.02847 C -0.0816 0.01643 -0.06129 0.02454 -0.07604 0.01944 C -0.07743 0.01829 -0.07865 0.0169 -0.08004 0.01597 C -0.08594 0.01204 -0.08993 0.01504 -0.0974 0.01597 C -0.1 0.01944 -0.104 0.02199 -0.10539 0.02662 C -0.10625 0.0294 -0.10868 0.03727 -0.10938 0.04097 C -0.1099 0.04375 -0.10955 0.04722 -0.11077 0.04977 C -0.11146 0.05162 -0.1132 0.05254 -0.11476 0.05324 C -0.11632 0.0544 -0.11823 0.05463 -0.11997 0.05509 C -0.1257 0.05671 -0.12882 0.05741 -0.13473 0.05856 C -0.14028 0.06157 -0.14323 0.0618 -0.1467 0.06944 C -0.14757 0.07129 -0.14757 0.07407 -0.14809 0.07639 C -0.14844 0.07824 -0.14896 0.08009 -0.14931 0.08171 C -0.14896 0.08704 -0.14896 0.09259 -0.14809 0.09768 C -0.14757 0.10046 -0.14618 0.10254 -0.14532 0.10486 C -0.14479 0.10671 -0.14445 0.10856 -0.1441 0.11018 C -0.14445 0.11204 -0.14445 0.11412 -0.14532 0.11551 C -0.14775 0.11921 -0.15365 0.12454 -0.15729 0.12616 C -0.15955 0.12708 -0.16181 0.12731 -0.16407 0.12801 C -0.17535 0.13148 -0.16268 0.1287 -0.18004 0.13148 C -0.18334 0.14491 -0.17882 0.12847 -0.18403 0.14213 C -0.18455 0.14398 -0.18525 0.14768 -0.18525 0.14768 " pathEditMode="relative" ptsTypes="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733454" y="1438874"/>
            <a:ext cx="7891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우물가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여러 사람들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316729" y="2680104"/>
            <a:ext cx="8647759" cy="3416234"/>
            <a:chOff x="656032" y="2536637"/>
            <a:chExt cx="9185708" cy="3628747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79912" y="2536637"/>
              <a:ext cx="3020911" cy="3628747"/>
            </a:xfrm>
            <a:prstGeom prst="roundRect">
              <a:avLst>
                <a:gd name="adj" fmla="val 7019"/>
              </a:avLst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6032" y="2559884"/>
              <a:ext cx="2971854" cy="3605499"/>
            </a:xfrm>
            <a:prstGeom prst="roundRect">
              <a:avLst>
                <a:gd name="adj" fmla="val 5488"/>
              </a:avLst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2849" y="2536637"/>
              <a:ext cx="2888891" cy="3628747"/>
            </a:xfrm>
            <a:prstGeom prst="roundRect">
              <a:avLst>
                <a:gd name="adj" fmla="val 8113"/>
              </a:avLst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8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3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4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1040644" y="2041419"/>
            <a:ext cx="73142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ko-KR" altLang="en-US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en-US" altLang="ko-KR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&lt;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활동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3&gt;</a:t>
            </a:r>
            <a:r>
              <a:rPr lang="ko-KR" altLang="en-US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에서는 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활동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에서 </a:t>
            </a:r>
            <a:r>
              <a:rPr lang="ko-KR" altLang="en-US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나눈 이야기를 바탕으로 빅북그림책을 만들어 봅니다</a:t>
            </a:r>
            <a:r>
              <a:rPr lang="en-US" altLang="ko-KR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. </a:t>
            </a:r>
            <a:r>
              <a:rPr lang="ko-KR" altLang="en-US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그림을 직접 그리는 것을 중심으로 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설명하였으나</a:t>
            </a:r>
            <a:r>
              <a:rPr lang="en-US" altLang="ko-KR" sz="2800" dirty="0">
                <a:solidFill>
                  <a:prstClr val="black"/>
                </a:solidFill>
                <a:latin typeface="성동고딕 B"/>
                <a:ea typeface="성동고딕 B"/>
              </a:rPr>
              <a:t> 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그림을 그리기 어려운 경우 사진이나 </a:t>
            </a:r>
            <a:r>
              <a:rPr lang="ko-KR" altLang="en-US" sz="2800" dirty="0" err="1" smtClean="0">
                <a:solidFill>
                  <a:prstClr val="black"/>
                </a:solidFill>
                <a:latin typeface="성동고딕 B"/>
                <a:ea typeface="성동고딕 B"/>
              </a:rPr>
              <a:t>그림자료를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 활용할 수 있습니다</a:t>
            </a: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. 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원활한 발표회를 위하여 </a:t>
            </a:r>
            <a:r>
              <a:rPr lang="ko-KR" altLang="en-US" sz="2800" dirty="0" err="1" smtClean="0">
                <a:solidFill>
                  <a:prstClr val="black"/>
                </a:solidFill>
                <a:latin typeface="성동고딕 B"/>
                <a:ea typeface="성동고딕 B"/>
              </a:rPr>
              <a:t>빅북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 형태로 자료를 준비하였으나 </a:t>
            </a:r>
            <a:r>
              <a:rPr lang="ko-KR" altLang="en-US" sz="2800" dirty="0" err="1" smtClean="0">
                <a:solidFill>
                  <a:prstClr val="black"/>
                </a:solidFill>
                <a:latin typeface="성동고딕 B"/>
                <a:ea typeface="성동고딕 B"/>
              </a:rPr>
              <a:t>실물화상기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 등을 이용한 발표회를 계획한다면 </a:t>
            </a:r>
            <a:r>
              <a:rPr lang="ko-KR" altLang="en-US" sz="2800" dirty="0" err="1" smtClean="0">
                <a:solidFill>
                  <a:prstClr val="black"/>
                </a:solidFill>
                <a:latin typeface="성동고딕 B"/>
                <a:ea typeface="성동고딕 B"/>
              </a:rPr>
              <a:t>빅북이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 아닌 크기</a:t>
            </a: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(A4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정도</a:t>
            </a: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)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로 활동하여도 좋습니다</a:t>
            </a: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. &lt;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활동</a:t>
            </a: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4&gt;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에서는 </a:t>
            </a:r>
            <a:r>
              <a:rPr lang="ko-KR" altLang="en-US" sz="2800" dirty="0" err="1" smtClean="0">
                <a:solidFill>
                  <a:prstClr val="black"/>
                </a:solidFill>
                <a:latin typeface="성동고딕 B"/>
                <a:ea typeface="성동고딕 B"/>
              </a:rPr>
              <a:t>모둠별로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 만든 그림책을 가지고 학급 발표회를 열어본 후 다같이 활동 소감을 말하며 그림책 활동을 마무리 합니다</a:t>
            </a: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.</a:t>
            </a:r>
            <a:endParaRPr lang="en-US" altLang="ko-KR" sz="2800" dirty="0">
              <a:solidFill>
                <a:prstClr val="black"/>
              </a:solidFill>
              <a:latin typeface="성동고딕 B"/>
              <a:ea typeface="성동고딕 B"/>
            </a:endParaRPr>
          </a:p>
        </p:txBody>
      </p:sp>
      <p:pic>
        <p:nvPicPr>
          <p:cNvPr id="23" name="그림 22" descr="P20190421_161211084_3E7AA20E-8F40-41DF-8476-02839052B0F7.PNG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33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919151" y="5021936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6297317" y="2762467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7577601" y="371703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산마루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6516216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개울가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4567254" y="4454803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2618292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대장간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815524" y="5301208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우물가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1172429" y="6200448"/>
            <a:ext cx="2661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사또의 행렬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-1.85185E-6 L -5.27778E-6 -1.85185E-6 C -0.00678 0.01412 -0.01008 0.01481 -0.00539 0.03356 C -0.00487 0.03542 -0.00261 0.03472 -0.00139 0.03542 C 0.00086 0.03472 0.00312 0.03356 0.00538 0.03356 C 0.00798 0.03356 0.01215 0.03218 0.01336 0.03542 C 0.01753 0.04653 0.01197 0.04977 0.00937 0.05671 C 0.00867 0.05833 0.0085 0.06018 0.00798 0.06204 C 0.0085 0.06667 0.00642 0.07338 0.00937 0.07616 C 0.01215 0.07917 0.01666 0.07616 0.01996 0.07454 C 0.02308 0.07315 0.02517 0.06921 0.02795 0.06736 L 0.03333 0.06389 C 0.03472 0.06435 0.03697 0.06389 0.03732 0.06551 C 0.04305 0.09606 0.03142 0.08912 0.0427 0.09398 C 0.04808 0.09352 0.05347 0.09329 0.05867 0.09213 C 0.06145 0.09167 0.06666 0.08866 0.06666 0.08866 C 0.0684 0.08935 0.07065 0.08889 0.07204 0.09051 C 0.07308 0.09167 0.07308 0.09398 0.07343 0.09583 C 0.07413 0.10231 0.07239 0.10949 0.07465 0.11528 C 0.07604 0.11852 0.08263 0.11898 0.08263 0.11898 C 0.08402 0.11829 0.08558 0.11829 0.08663 0.11713 C 0.08801 0.11574 0.08836 0.11343 0.0894 0.11181 C 0.09114 0.1088 0.09461 0.10463 0.09739 0.10278 C 0.09999 0.10139 0.10538 0.09931 0.10538 0.09931 C 0.11145 0.10208 0.11232 0.10139 0.11736 0.11181 L 0.12013 0.11713 " pathEditMode="relative" ptsTypes="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733454" y="1438874"/>
            <a:ext cx="7891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사또의 행렬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289" y="2422072"/>
            <a:ext cx="8879929" cy="4302291"/>
          </a:xfrm>
          <a:prstGeom prst="roundRect">
            <a:avLst>
              <a:gd name="adj" fmla="val 7032"/>
            </a:avLst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1993941" y="5824428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6297317" y="2762467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7577601" y="371703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산마루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6516216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개울가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4567254" y="4454803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2618292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대장간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815524" y="5301208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우물가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1172429" y="6200448"/>
            <a:ext cx="2661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사또의 행렬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1169913" y="6200448"/>
            <a:ext cx="2661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사또의 행렬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3146272" y="6202432"/>
            <a:ext cx="2661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벽돌담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06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5.55556E-7 2.22222E-6 C 0.00226 -0.00163 0.01129 -0.0088 0.01598 -0.0088 C 0.01945 -0.0088 0.02309 -0.00764 0.02657 -0.00718 C 0.02796 -0.00602 0.02934 -0.00487 0.03056 -0.00371 C 0.0408 0.00763 0.02865 -0.00348 0.03855 0.00532 C 0.05087 0.00277 0.04601 0.00717 0.05191 -0.00533 C 0.05365 -0.00903 0.05556 -0.0125 0.0573 -0.01598 L 0.0599 -0.0213 C 0.06302 -0.02061 0.0665 -0.0213 0.06927 -0.01945 C 0.07118 -0.01829 0.07205 -0.01482 0.07327 -0.0125 C 0.07605 -0.00741 0.07587 -0.00602 0.07987 -0.00186 C 0.08247 0.00069 0.08802 0.00532 0.08802 0.00532 C 0.09011 0.00462 0.09254 0.00439 0.09462 0.00347 C 0.09723 0.00208 0.10105 -0.00278 0.10261 -0.00533 C 0.10365 -0.00695 0.104 -0.00926 0.10521 -0.01065 C 0.10677 -0.01227 0.10886 -0.01297 0.11059 -0.01413 C 0.11459 -0.01366 0.11893 -0.01436 0.12257 -0.0125 C 0.12396 -0.01181 0.12327 -0.0088 0.12396 -0.00718 C 0.12466 -0.00533 0.12535 -0.00301 0.12657 -0.00186 C 0.12865 2.22222E-6 0.13108 0.00046 0.13334 0.00162 C 0.13768 0.00115 0.14237 0.00162 0.14671 2.22222E-6 C 0.15105 -0.00186 0.15035 -0.00649 0.15191 -0.01065 C 0.15261 -0.0125 0.15348 -0.01459 0.15469 -0.01598 C 0.15921 -0.022 0.15973 -0.02107 0.16528 -0.02292 C 0.16702 -0.01945 0.16962 -0.01644 0.17066 -0.0125 C 0.17101 -0.01065 0.17118 -0.0088 0.17205 -0.00718 C 0.17309 -0.0051 0.17431 -0.00301 0.17605 -0.00186 C 0.17761 -0.0007 0.17952 -0.0007 0.18125 2.22222E-6 C 0.18577 -0.0007 0.19028 -0.0007 0.19462 -0.00186 C 0.19705 -0.00255 0.19914 -0.00417 0.20139 -0.00533 C 0.20261 -0.00602 0.204 -0.00649 0.20539 -0.00718 C 0.20712 -0.0088 0.20851 -0.01181 0.21059 -0.0125 C 0.2125 -0.01297 0.21424 -0.01158 0.21598 -0.01065 C 0.21893 -0.00903 0.22049 -0.00649 0.22275 -0.00371 " pathEditMode="relative" ptsTypes="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733454" y="1438874"/>
            <a:ext cx="7891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벽돌담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사랑하는 연인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291" y="2362204"/>
            <a:ext cx="5688632" cy="4305979"/>
          </a:xfrm>
          <a:prstGeom prst="roundRect">
            <a:avLst>
              <a:gd name="adj" fmla="val 5863"/>
            </a:avLst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6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733318"/>
            <a:ext cx="7798428" cy="550023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043608" y="2708920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순이네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868873" y="5799628"/>
            <a:ext cx="966252" cy="540882"/>
            <a:chOff x="347650" y="2106134"/>
            <a:chExt cx="966252" cy="540882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50" y="2114737"/>
              <a:ext cx="506557" cy="532279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70" y="2106134"/>
              <a:ext cx="502232" cy="527988"/>
            </a:xfrm>
            <a:prstGeom prst="ellipse">
              <a:avLst/>
            </a:prstGeom>
            <a:ln w="285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9" name="TextBox 8"/>
          <p:cNvSpPr txBox="1"/>
          <p:nvPr/>
        </p:nvSpPr>
        <p:spPr>
          <a:xfrm flipH="1">
            <a:off x="2627784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한길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01695" y="2727216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논둑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6297317" y="2762467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7577601" y="371703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산마루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6516216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개울가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4567254" y="4454803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2618292" y="4474792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대장간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815524" y="5301208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우물가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1172429" y="6200448"/>
            <a:ext cx="2661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사또의 행렬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1169913" y="6200448"/>
            <a:ext cx="2661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사또의 행렬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강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3146272" y="6202432"/>
            <a:ext cx="2661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벽돌담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4835125" y="6204002"/>
            <a:ext cx="2661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집 안방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26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1.94444E-6 0.00024 C 0.00226 -0.00162 0.01128 -0.00879 0.01597 -0.00879 C 0.01944 -0.00879 0.02309 -0.00764 0.02656 -0.00717 C 0.02795 -0.00601 0.02934 -0.00486 0.03055 -0.0037 C 0.0408 0.00764 0.02864 -0.00347 0.03854 0.00533 C 0.05087 0.00278 0.04601 0.00718 0.05191 -0.00532 C 0.05364 -0.00902 0.05555 -0.0125 0.05729 -0.01597 L 0.05989 -0.02129 C 0.06302 -0.0206 0.06649 -0.02129 0.06927 -0.01944 C 0.07118 -0.01828 0.07205 -0.01481 0.07326 -0.0125 C 0.07604 -0.0074 0.07587 -0.00601 0.07986 -0.00185 C 0.08246 0.0007 0.08802 0.00533 0.08802 0.00556 C 0.0901 0.00463 0.09253 0.0044 0.09462 0.00348 C 0.09722 0.00209 0.10104 -0.00277 0.1026 -0.00532 C 0.10364 -0.00694 0.10399 -0.00926 0.10521 -0.01064 C 0.10677 -0.01226 0.10885 -0.01296 0.11059 -0.01412 C 0.11458 -0.01365 0.11892 -0.01435 0.12257 -0.0125 C 0.12396 -0.0118 0.12326 -0.00879 0.12396 -0.00717 C 0.12465 -0.00532 0.12535 -0.00301 0.12656 -0.00185 C 0.12864 -3.7037E-6 0.13107 0.00047 0.13333 0.00162 C 0.13767 0.00116 0.14236 0.00162 0.1467 -3.7037E-6 C 0.15104 -0.00185 0.15035 -0.00648 0.15191 -0.01064 C 0.1526 -0.0125 0.15347 -0.01458 0.15469 -0.01597 C 0.1592 -0.02199 0.15972 -0.02106 0.16528 -0.02291 C 0.16701 -0.01944 0.16962 -0.01643 0.17066 -0.0125 C 0.17101 -0.01064 0.17118 -0.00879 0.17205 -0.00717 C 0.17309 -0.00509 0.1743 -0.00301 0.17604 -0.00185 C 0.1776 -0.00069 0.17951 -0.00069 0.18125 -3.7037E-6 C 0.18576 -0.00069 0.19028 -0.00069 0.19462 -0.00185 C 0.19705 -0.00254 0.19913 -0.00416 0.20139 -0.00532 C 0.2026 -0.00601 0.20399 -0.00648 0.20538 -0.00717 C 0.20712 -0.00879 0.20851 -0.0118 0.21059 -0.0125 C 0.2125 -0.01296 0.21423 -0.01157 0.21597 -0.01064 C 0.21892 -0.00902 0.22048 -0.00648 0.22274 -0.0037 " pathEditMode="relative" rAng="0" ptsTypes="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8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마을 탐험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733454" y="1438874"/>
            <a:ext cx="7891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우리 집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안방 </a:t>
            </a:r>
            <a:r>
              <a:rPr lang="en-US" altLang="ko-KR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– </a:t>
            </a:r>
            <a:r>
              <a:rPr lang="ko-KR" altLang="en-US" sz="5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가족의 모습</a:t>
            </a:r>
            <a:endParaRPr lang="ko-KR" altLang="en-US" sz="5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2381660"/>
            <a:ext cx="4316363" cy="4347249"/>
          </a:xfrm>
          <a:prstGeom prst="roundRect">
            <a:avLst>
              <a:gd name="adj" fmla="val 6363"/>
            </a:avLst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26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</a:t>
            </a:r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2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8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755576" y="1656690"/>
            <a:ext cx="5632510" cy="360040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</a:t>
            </a:r>
            <a:endParaRPr lang="en-US" altLang="ko-KR" sz="60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동네 </a:t>
            </a:r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바퀴를</a:t>
            </a:r>
            <a:endParaRPr lang="en-US" altLang="ko-KR" sz="60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돌아 볼까요</a:t>
            </a:r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44420" y="1787983"/>
            <a:ext cx="3429000" cy="3429000"/>
          </a:xfrm>
          <a:prstGeom prst="rect">
            <a:avLst/>
          </a:prstGeom>
        </p:spPr>
      </p:pic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1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 동네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042753" y="1855548"/>
            <a:ext cx="7272808" cy="2330502"/>
            <a:chOff x="467544" y="1947656"/>
            <a:chExt cx="7272808" cy="3430840"/>
          </a:xfrm>
          <a:solidFill>
            <a:srgbClr val="FFC000">
              <a:alpha val="25098"/>
            </a:srgbClr>
          </a:solidFill>
        </p:grpSpPr>
        <p:sp>
          <p:nvSpPr>
            <p:cNvPr id="2" name="모서리가 둥근 직사각형 1"/>
            <p:cNvSpPr/>
            <p:nvPr/>
          </p:nvSpPr>
          <p:spPr>
            <a:xfrm>
              <a:off x="467544" y="1947656"/>
              <a:ext cx="7272808" cy="3430840"/>
            </a:xfrm>
            <a:prstGeom prst="roundRect">
              <a:avLst>
                <a:gd name="adj" fmla="val 70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836712" y="2093222"/>
              <a:ext cx="6534472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742950" lvl="0" indent="-742950" algn="ctr">
                <a:lnSpc>
                  <a:spcPct val="150000"/>
                </a:lnSpc>
              </a:pPr>
              <a:r>
                <a:rPr lang="ko-KR" altLang="en-US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우리 동네</a:t>
              </a:r>
              <a:r>
                <a:rPr lang="en-US" altLang="ko-KR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(</a:t>
              </a:r>
              <a:r>
                <a:rPr lang="ko-KR" altLang="en-US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지역</a:t>
              </a:r>
              <a:r>
                <a:rPr lang="en-US" altLang="ko-KR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)</a:t>
              </a:r>
              <a:r>
                <a:rPr lang="ko-KR" altLang="en-US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에서</a:t>
              </a:r>
              <a:endParaRPr lang="en-US" altLang="ko-KR" sz="4000" dirty="0" smtClean="0">
                <a:solidFill>
                  <a:schemeClr val="bg2">
                    <a:lumMod val="1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  <a:p>
              <a:pPr marL="742950" lvl="0" indent="-742950" algn="ctr">
                <a:lnSpc>
                  <a:spcPct val="150000"/>
                </a:lnSpc>
              </a:pPr>
              <a:r>
                <a:rPr lang="ko-KR" altLang="en-US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갈 수 있는 곳은 어디인가요</a:t>
              </a:r>
              <a:r>
                <a:rPr lang="en-US" altLang="ko-KR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?</a:t>
              </a: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B7DA687C-561C-4910-92BB-A97162DC517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6788574" y="3320429"/>
            <a:ext cx="2357524" cy="2126394"/>
          </a:xfrm>
          <a:prstGeom prst="rect">
            <a:avLst/>
          </a:prstGeom>
          <a:ln>
            <a:noFill/>
          </a:ln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0666" y="4147159"/>
            <a:ext cx="2342508" cy="26503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15911" y="410607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한강공원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785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 동네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042753" y="1882499"/>
            <a:ext cx="7272808" cy="2144566"/>
            <a:chOff x="467544" y="1947656"/>
            <a:chExt cx="7272808" cy="2144566"/>
          </a:xfrm>
          <a:solidFill>
            <a:srgbClr val="FFC000">
              <a:alpha val="25098"/>
            </a:srgbClr>
          </a:solidFill>
        </p:grpSpPr>
        <p:sp>
          <p:nvSpPr>
            <p:cNvPr id="2" name="모서리가 둥근 직사각형 1"/>
            <p:cNvSpPr/>
            <p:nvPr/>
          </p:nvSpPr>
          <p:spPr>
            <a:xfrm>
              <a:off x="467544" y="1947656"/>
              <a:ext cx="7272808" cy="2144566"/>
            </a:xfrm>
            <a:prstGeom prst="roundRect">
              <a:avLst>
                <a:gd name="adj" fmla="val 7072"/>
              </a:avLst>
            </a:prstGeom>
            <a:noFill/>
            <a:ln w="57150">
              <a:solidFill>
                <a:srgbClr val="FFC000">
                  <a:alpha val="45098"/>
                </a:srgb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652128" y="2108600"/>
              <a:ext cx="6903640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742950" lvl="0" indent="-742950" algn="ctr">
                <a:lnSpc>
                  <a:spcPct val="150000"/>
                </a:lnSpc>
              </a:pPr>
              <a:r>
                <a:rPr lang="ko-KR" altLang="en-US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그 장소에서 볼 수 있는</a:t>
              </a:r>
              <a:endParaRPr lang="en-US" altLang="ko-KR" sz="4000" dirty="0" smtClean="0">
                <a:solidFill>
                  <a:schemeClr val="bg2">
                    <a:lumMod val="1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  <a:p>
              <a:pPr marL="742950" lvl="0" indent="-742950" algn="ctr">
                <a:lnSpc>
                  <a:spcPct val="150000"/>
                </a:lnSpc>
              </a:pPr>
              <a:r>
                <a:rPr lang="ko-KR" altLang="en-US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우리 시대의 모습은</a:t>
              </a:r>
              <a:r>
                <a:rPr lang="en-US" altLang="ko-KR" sz="4000" dirty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ko-KR" altLang="en-US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어떤 것이 있나요</a:t>
              </a:r>
              <a:r>
                <a:rPr lang="en-US" altLang="ko-KR" sz="4000" dirty="0" smtClean="0">
                  <a:solidFill>
                    <a:schemeClr val="bg2">
                      <a:lumMod val="10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?</a:t>
              </a: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B7DA687C-561C-4910-92BB-A97162DC517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7031218" y="3651310"/>
            <a:ext cx="2199518" cy="1983879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3F3E7A9-0628-4A72-B213-5C4BB9EFC0C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5997" y="4446986"/>
            <a:ext cx="2048538" cy="241101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18285" y="4261790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따릉이</a:t>
            </a:r>
            <a:endParaRPr lang="en-US" altLang="ko-KR" sz="28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타기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768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 descr="P20190421_161211084_3E7AA20E-8F40-41DF-8476-02839052B0F7.PNG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4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4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xmlns="" id="{C10C8A98-6467-41A2-94F9-F062CD54E31A}"/>
              </a:ext>
            </a:extLst>
          </p:cNvPr>
          <p:cNvSpPr/>
          <p:nvPr/>
        </p:nvSpPr>
        <p:spPr>
          <a:xfrm>
            <a:off x="1268369" y="4714942"/>
            <a:ext cx="5269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dirty="0" smtClean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57" name="그림 56" descr="식물, 꽃이(가) 표시된 사진&#10;&#10;자동 생성된 설명">
            <a:extLst>
              <a:ext uri="{FF2B5EF4-FFF2-40B4-BE49-F238E27FC236}">
                <a16:creationId xmlns:a16="http://schemas.microsoft.com/office/drawing/2014/main" xmlns="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612" y="4716433"/>
            <a:ext cx="630757" cy="584775"/>
          </a:xfrm>
          <a:prstGeom prst="rect">
            <a:avLst/>
          </a:prstGeom>
        </p:spPr>
      </p:pic>
      <p:sp>
        <p:nvSpPr>
          <p:cNvPr id="63" name="직사각형 62">
            <a:extLst>
              <a:ext uri="{FF2B5EF4-FFF2-40B4-BE49-F238E27FC236}">
                <a16:creationId xmlns:a16="http://schemas.microsoft.com/office/drawing/2014/main" xmlns="" id="{B619B5D5-E48B-4AE4-9083-7CA260342328}"/>
              </a:ext>
            </a:extLst>
          </p:cNvPr>
          <p:cNvSpPr/>
          <p:nvPr/>
        </p:nvSpPr>
        <p:spPr>
          <a:xfrm>
            <a:off x="1207357" y="2092460"/>
            <a:ext cx="2125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64" name="그림 6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490386" y="1945048"/>
            <a:ext cx="1080386" cy="1080386"/>
          </a:xfrm>
          <a:prstGeom prst="rect">
            <a:avLst/>
          </a:prstGeom>
        </p:spPr>
      </p:pic>
      <p:grpSp>
        <p:nvGrpSpPr>
          <p:cNvPr id="72" name="그룹 71"/>
          <p:cNvGrpSpPr/>
          <p:nvPr/>
        </p:nvGrpSpPr>
        <p:grpSpPr>
          <a:xfrm>
            <a:off x="899592" y="2577729"/>
            <a:ext cx="3685856" cy="1194326"/>
            <a:chOff x="865596" y="4839129"/>
            <a:chExt cx="3685856" cy="1238035"/>
          </a:xfrm>
        </p:grpSpPr>
        <p:sp>
          <p:nvSpPr>
            <p:cNvPr id="73" name="모서리가 둥근 직사각형 72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pic>
          <p:nvPicPr>
            <p:cNvPr id="74" name="그림 7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75" name="직사각형 74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750283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600" dirty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학습지가 있는 활동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76" name="모서리가 둥근 직사각형 75"/>
          <p:cNvSpPr/>
          <p:nvPr/>
        </p:nvSpPr>
        <p:spPr>
          <a:xfrm>
            <a:off x="4665750" y="2763018"/>
            <a:ext cx="3801311" cy="7413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7021104" y="2876759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600" dirty="0"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146652" y="3740625"/>
            <a:ext cx="3713380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628"/>
          <a:stretch/>
        </p:blipFill>
        <p:spPr>
          <a:xfrm flipH="1">
            <a:off x="1190482" y="3682290"/>
            <a:ext cx="871119" cy="806592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3117838" y="3924758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교사의 설명</a:t>
            </a:r>
            <a:endParaRPr lang="en-US" altLang="ko-KR" sz="2600" dirty="0"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4775184" y="2796445"/>
            <a:ext cx="2165618" cy="644906"/>
            <a:chOff x="2510247" y="2516933"/>
            <a:chExt cx="3100396" cy="906470"/>
          </a:xfrm>
        </p:grpSpPr>
        <p:pic>
          <p:nvPicPr>
            <p:cNvPr id="25" name="_x625988536" descr="EMB000013e07e37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5940" y="2516933"/>
              <a:ext cx="934052" cy="854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_x625988392" descr="EMB000013e07e38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5743" y="2612191"/>
              <a:ext cx="1104900" cy="81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_x727791896" descr="EMB00000bb410a1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0247" y="2585845"/>
              <a:ext cx="981633" cy="7857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9463" y="3732251"/>
            <a:ext cx="1304922" cy="714735"/>
          </a:xfrm>
          <a:prstGeom prst="rect">
            <a:avLst/>
          </a:prstGeom>
        </p:spPr>
      </p:pic>
      <p:sp>
        <p:nvSpPr>
          <p:cNvPr id="31" name="모서리가 둥근 직사각형 30"/>
          <p:cNvSpPr/>
          <p:nvPr/>
        </p:nvSpPr>
        <p:spPr>
          <a:xfrm>
            <a:off x="4988653" y="3750927"/>
            <a:ext cx="3039731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6370266" y="3903320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600" dirty="0"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5100220" y="3761405"/>
            <a:ext cx="1188567" cy="782338"/>
            <a:chOff x="3676660" y="4147159"/>
            <a:chExt cx="4026514" cy="2650330"/>
          </a:xfrm>
        </p:grpSpPr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xmlns="" id="{6ED5125C-616D-48E2-8281-D7772936D0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60666" y="4147159"/>
              <a:ext cx="2342508" cy="2650330"/>
            </a:xfrm>
            <a:prstGeom prst="rect">
              <a:avLst/>
            </a:prstGeom>
          </p:spPr>
        </p:pic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xmlns="" id="{33F3E7A9-0628-4A72-B213-5C4BB9EFC0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76660" y="4303874"/>
              <a:ext cx="2048538" cy="2411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38426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5076056" y="5517232"/>
            <a:ext cx="1296144" cy="504056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 동네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스토리텔링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-400213" y="1776086"/>
            <a:ext cx="99349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/>
            <a:r>
              <a:rPr lang="ko-KR" altLang="en-US" sz="40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나의 생각을 정리한 후 </a:t>
            </a:r>
            <a:endParaRPr lang="en-US" altLang="ko-KR" sz="4000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ko-KR" altLang="en-US" sz="4000" dirty="0" err="1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모둠별로</a:t>
            </a:r>
            <a:r>
              <a:rPr lang="ko-KR" altLang="en-US" sz="40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 우리 동네 스토리텔링을 해 봅시다</a:t>
            </a:r>
            <a:r>
              <a:rPr lang="en-US" altLang="ko-KR" sz="40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sz="11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462369" y="3364920"/>
            <a:ext cx="8209769" cy="2831450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en-US" altLang="ko-KR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1. </a:t>
            </a: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내가 생각한 장소와 볼 수 있는 모습을 소개합니다</a:t>
            </a:r>
            <a:r>
              <a:rPr lang="en-US" altLang="ko-KR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en-US" altLang="ko-KR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2. </a:t>
            </a: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겹치는 장소</a:t>
            </a:r>
            <a:r>
              <a:rPr lang="en-US" altLang="ko-KR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비슷한 내용을 </a:t>
            </a: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묶어 봅니다</a:t>
            </a:r>
            <a:r>
              <a:rPr lang="en-US" altLang="ko-KR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en-US" altLang="ko-KR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3. </a:t>
            </a: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겹치지 않는 내용은 </a:t>
            </a:r>
            <a:r>
              <a:rPr lang="ko-KR" altLang="en-US" sz="2800" dirty="0" err="1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모둠원의</a:t>
            </a: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생각을 더하여 다듬어 봅니다</a:t>
            </a:r>
            <a:r>
              <a:rPr lang="en-US" altLang="ko-KR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  </a:t>
            </a:r>
          </a:p>
          <a:p>
            <a:pPr algn="just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en-US" altLang="ko-KR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4. </a:t>
            </a: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 동네 스토리에 담을 장소를 </a:t>
            </a:r>
            <a:r>
              <a:rPr lang="ko-KR" altLang="en-US" sz="2800" dirty="0" err="1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멀티보팅으로</a:t>
            </a:r>
            <a:r>
              <a:rPr lang="ko-KR" altLang="en-US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선정합니다</a:t>
            </a:r>
            <a:r>
              <a:rPr lang="en-US" altLang="ko-KR" sz="2800" dirty="0" smtClean="0">
                <a:solidFill>
                  <a:schemeClr val="accent3">
                    <a:lumMod val="5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sz="2800" dirty="0">
              <a:solidFill>
                <a:schemeClr val="accent3">
                  <a:lumMod val="50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멀티보팅은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어떻게 해요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rgbClr val="1F497D">
                  <a:lumMod val="75000"/>
                </a:srgb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37038" y="1581547"/>
            <a:ext cx="84604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44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친구 생각 중 우리 동네 스토리에 </a:t>
            </a:r>
            <a:endParaRPr lang="en-US" altLang="ko-KR" sz="4400" dirty="0" smtClean="0">
              <a:solidFill>
                <a:prstClr val="black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>
              <a:lnSpc>
                <a:spcPct val="150000"/>
              </a:lnSpc>
            </a:pPr>
            <a:r>
              <a:rPr lang="ko-KR" altLang="en-US" sz="44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담고 싶은 내용을 골라 스티커 붙여주기</a:t>
            </a:r>
            <a:endParaRPr lang="en-US" altLang="ko-KR" sz="4400" dirty="0" smtClean="0">
              <a:solidFill>
                <a:prstClr val="black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36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   * 하나의 생각에는 하나의 스티커</a:t>
            </a:r>
            <a:r>
              <a:rPr lang="en-US" altLang="ko-KR" sz="36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ko-KR" altLang="en-US" sz="36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   * 친구 학습지에 직접 붙여 주세요</a:t>
            </a:r>
            <a:r>
              <a:rPr lang="en-US" altLang="ko-KR" sz="36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ko-KR" altLang="en-US" sz="36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   * 다른 사람에게도 소개하고 싶은 의견을</a:t>
            </a:r>
            <a:r>
              <a:rPr lang="en-US" altLang="ko-KR" sz="36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2812478" y="1928802"/>
            <a:ext cx="4214688" cy="6136561"/>
            <a:chOff x="9541193" y="388782"/>
            <a:chExt cx="4214688" cy="6136561"/>
          </a:xfrm>
        </p:grpSpPr>
        <p:grpSp>
          <p:nvGrpSpPr>
            <p:cNvPr id="14" name="그룹 13"/>
            <p:cNvGrpSpPr/>
            <p:nvPr/>
          </p:nvGrpSpPr>
          <p:grpSpPr>
            <a:xfrm>
              <a:off x="9541193" y="388782"/>
              <a:ext cx="4214688" cy="6136561"/>
              <a:chOff x="1705680" y="1397666"/>
              <a:chExt cx="8508574" cy="4868174"/>
            </a:xfrm>
          </p:grpSpPr>
          <p:sp>
            <p:nvSpPr>
              <p:cNvPr id="15" name="자유형 14"/>
              <p:cNvSpPr/>
              <p:nvPr/>
            </p:nvSpPr>
            <p:spPr>
              <a:xfrm>
                <a:off x="1705680" y="1522314"/>
                <a:ext cx="8217834" cy="4743526"/>
              </a:xfrm>
              <a:custGeom>
                <a:avLst/>
                <a:gdLst>
                  <a:gd name="connsiteX0" fmla="*/ 666750 w 5181600"/>
                  <a:gd name="connsiteY0" fmla="*/ 0 h 5048250"/>
                  <a:gd name="connsiteX1" fmla="*/ 361950 w 5181600"/>
                  <a:gd name="connsiteY1" fmla="*/ 666750 h 5048250"/>
                  <a:gd name="connsiteX2" fmla="*/ 419100 w 5181600"/>
                  <a:gd name="connsiteY2" fmla="*/ 1600200 h 5048250"/>
                  <a:gd name="connsiteX3" fmla="*/ 304800 w 5181600"/>
                  <a:gd name="connsiteY3" fmla="*/ 2533650 h 5048250"/>
                  <a:gd name="connsiteX4" fmla="*/ 266700 w 5181600"/>
                  <a:gd name="connsiteY4" fmla="*/ 3219450 h 5048250"/>
                  <a:gd name="connsiteX5" fmla="*/ 171450 w 5181600"/>
                  <a:gd name="connsiteY5" fmla="*/ 3905250 h 5048250"/>
                  <a:gd name="connsiteX6" fmla="*/ 0 w 5181600"/>
                  <a:gd name="connsiteY6" fmla="*/ 4648200 h 5048250"/>
                  <a:gd name="connsiteX7" fmla="*/ 114300 w 5181600"/>
                  <a:gd name="connsiteY7" fmla="*/ 5048250 h 5048250"/>
                  <a:gd name="connsiteX8" fmla="*/ 285750 w 5181600"/>
                  <a:gd name="connsiteY8" fmla="*/ 5048250 h 5048250"/>
                  <a:gd name="connsiteX9" fmla="*/ 762000 w 5181600"/>
                  <a:gd name="connsiteY9" fmla="*/ 5029200 h 5048250"/>
                  <a:gd name="connsiteX10" fmla="*/ 1752600 w 5181600"/>
                  <a:gd name="connsiteY10" fmla="*/ 4838700 h 5048250"/>
                  <a:gd name="connsiteX11" fmla="*/ 2686050 w 5181600"/>
                  <a:gd name="connsiteY11" fmla="*/ 4819650 h 5048250"/>
                  <a:gd name="connsiteX12" fmla="*/ 3524250 w 5181600"/>
                  <a:gd name="connsiteY12" fmla="*/ 4648200 h 5048250"/>
                  <a:gd name="connsiteX13" fmla="*/ 4324350 w 5181600"/>
                  <a:gd name="connsiteY13" fmla="*/ 4629150 h 5048250"/>
                  <a:gd name="connsiteX14" fmla="*/ 5181600 w 5181600"/>
                  <a:gd name="connsiteY14" fmla="*/ 4438650 h 5048250"/>
                  <a:gd name="connsiteX15" fmla="*/ 5143500 w 5181600"/>
                  <a:gd name="connsiteY15" fmla="*/ 2971800 h 5048250"/>
                  <a:gd name="connsiteX16" fmla="*/ 3505200 w 5181600"/>
                  <a:gd name="connsiteY16" fmla="*/ 1828800 h 5048250"/>
                  <a:gd name="connsiteX17" fmla="*/ 2190750 w 5181600"/>
                  <a:gd name="connsiteY17" fmla="*/ 1123950 h 5048250"/>
                  <a:gd name="connsiteX18" fmla="*/ 1314450 w 5181600"/>
                  <a:gd name="connsiteY18" fmla="*/ 381000 h 5048250"/>
                  <a:gd name="connsiteX19" fmla="*/ 666750 w 5181600"/>
                  <a:gd name="connsiteY19" fmla="*/ 0 h 5048250"/>
                  <a:gd name="connsiteX0" fmla="*/ 666750 w 5181600"/>
                  <a:gd name="connsiteY0" fmla="*/ 0 h 5048250"/>
                  <a:gd name="connsiteX1" fmla="*/ 492141 w 5181600"/>
                  <a:gd name="connsiteY1" fmla="*/ 685800 h 5048250"/>
                  <a:gd name="connsiteX2" fmla="*/ 419100 w 5181600"/>
                  <a:gd name="connsiteY2" fmla="*/ 1600200 h 5048250"/>
                  <a:gd name="connsiteX3" fmla="*/ 304800 w 5181600"/>
                  <a:gd name="connsiteY3" fmla="*/ 2533650 h 5048250"/>
                  <a:gd name="connsiteX4" fmla="*/ 266700 w 5181600"/>
                  <a:gd name="connsiteY4" fmla="*/ 3219450 h 5048250"/>
                  <a:gd name="connsiteX5" fmla="*/ 171450 w 5181600"/>
                  <a:gd name="connsiteY5" fmla="*/ 3905250 h 5048250"/>
                  <a:gd name="connsiteX6" fmla="*/ 0 w 5181600"/>
                  <a:gd name="connsiteY6" fmla="*/ 4648200 h 5048250"/>
                  <a:gd name="connsiteX7" fmla="*/ 114300 w 5181600"/>
                  <a:gd name="connsiteY7" fmla="*/ 5048250 h 5048250"/>
                  <a:gd name="connsiteX8" fmla="*/ 285750 w 5181600"/>
                  <a:gd name="connsiteY8" fmla="*/ 5048250 h 5048250"/>
                  <a:gd name="connsiteX9" fmla="*/ 762000 w 5181600"/>
                  <a:gd name="connsiteY9" fmla="*/ 5029200 h 5048250"/>
                  <a:gd name="connsiteX10" fmla="*/ 1752600 w 5181600"/>
                  <a:gd name="connsiteY10" fmla="*/ 4838700 h 5048250"/>
                  <a:gd name="connsiteX11" fmla="*/ 2686050 w 5181600"/>
                  <a:gd name="connsiteY11" fmla="*/ 4819650 h 5048250"/>
                  <a:gd name="connsiteX12" fmla="*/ 3524250 w 5181600"/>
                  <a:gd name="connsiteY12" fmla="*/ 4648200 h 5048250"/>
                  <a:gd name="connsiteX13" fmla="*/ 4324350 w 5181600"/>
                  <a:gd name="connsiteY13" fmla="*/ 4629150 h 5048250"/>
                  <a:gd name="connsiteX14" fmla="*/ 5181600 w 5181600"/>
                  <a:gd name="connsiteY14" fmla="*/ 4438650 h 5048250"/>
                  <a:gd name="connsiteX15" fmla="*/ 5143500 w 5181600"/>
                  <a:gd name="connsiteY15" fmla="*/ 2971800 h 5048250"/>
                  <a:gd name="connsiteX16" fmla="*/ 3505200 w 5181600"/>
                  <a:gd name="connsiteY16" fmla="*/ 1828800 h 5048250"/>
                  <a:gd name="connsiteX17" fmla="*/ 2190750 w 5181600"/>
                  <a:gd name="connsiteY17" fmla="*/ 1123950 h 5048250"/>
                  <a:gd name="connsiteX18" fmla="*/ 1314450 w 5181600"/>
                  <a:gd name="connsiteY18" fmla="*/ 381000 h 5048250"/>
                  <a:gd name="connsiteX19" fmla="*/ 666750 w 5181600"/>
                  <a:gd name="connsiteY19" fmla="*/ 0 h 5048250"/>
                  <a:gd name="connsiteX0" fmla="*/ 666750 w 5181600"/>
                  <a:gd name="connsiteY0" fmla="*/ 0 h 5048250"/>
                  <a:gd name="connsiteX1" fmla="*/ 492141 w 5181600"/>
                  <a:gd name="connsiteY1" fmla="*/ 685800 h 5048250"/>
                  <a:gd name="connsiteX2" fmla="*/ 536272 w 5181600"/>
                  <a:gd name="connsiteY2" fmla="*/ 1600200 h 5048250"/>
                  <a:gd name="connsiteX3" fmla="*/ 304800 w 5181600"/>
                  <a:gd name="connsiteY3" fmla="*/ 2533650 h 5048250"/>
                  <a:gd name="connsiteX4" fmla="*/ 266700 w 5181600"/>
                  <a:gd name="connsiteY4" fmla="*/ 3219450 h 5048250"/>
                  <a:gd name="connsiteX5" fmla="*/ 171450 w 5181600"/>
                  <a:gd name="connsiteY5" fmla="*/ 3905250 h 5048250"/>
                  <a:gd name="connsiteX6" fmla="*/ 0 w 5181600"/>
                  <a:gd name="connsiteY6" fmla="*/ 4648200 h 5048250"/>
                  <a:gd name="connsiteX7" fmla="*/ 114300 w 5181600"/>
                  <a:gd name="connsiteY7" fmla="*/ 5048250 h 5048250"/>
                  <a:gd name="connsiteX8" fmla="*/ 285750 w 5181600"/>
                  <a:gd name="connsiteY8" fmla="*/ 5048250 h 5048250"/>
                  <a:gd name="connsiteX9" fmla="*/ 762000 w 5181600"/>
                  <a:gd name="connsiteY9" fmla="*/ 5029200 h 5048250"/>
                  <a:gd name="connsiteX10" fmla="*/ 1752600 w 5181600"/>
                  <a:gd name="connsiteY10" fmla="*/ 4838700 h 5048250"/>
                  <a:gd name="connsiteX11" fmla="*/ 2686050 w 5181600"/>
                  <a:gd name="connsiteY11" fmla="*/ 4819650 h 5048250"/>
                  <a:gd name="connsiteX12" fmla="*/ 3524250 w 5181600"/>
                  <a:gd name="connsiteY12" fmla="*/ 4648200 h 5048250"/>
                  <a:gd name="connsiteX13" fmla="*/ 4324350 w 5181600"/>
                  <a:gd name="connsiteY13" fmla="*/ 4629150 h 5048250"/>
                  <a:gd name="connsiteX14" fmla="*/ 5181600 w 5181600"/>
                  <a:gd name="connsiteY14" fmla="*/ 4438650 h 5048250"/>
                  <a:gd name="connsiteX15" fmla="*/ 5143500 w 5181600"/>
                  <a:gd name="connsiteY15" fmla="*/ 2971800 h 5048250"/>
                  <a:gd name="connsiteX16" fmla="*/ 3505200 w 5181600"/>
                  <a:gd name="connsiteY16" fmla="*/ 1828800 h 5048250"/>
                  <a:gd name="connsiteX17" fmla="*/ 2190750 w 5181600"/>
                  <a:gd name="connsiteY17" fmla="*/ 1123950 h 5048250"/>
                  <a:gd name="connsiteX18" fmla="*/ 1314450 w 5181600"/>
                  <a:gd name="connsiteY18" fmla="*/ 381000 h 5048250"/>
                  <a:gd name="connsiteX19" fmla="*/ 666750 w 5181600"/>
                  <a:gd name="connsiteY19" fmla="*/ 0 h 5048250"/>
                  <a:gd name="connsiteX0" fmla="*/ 666750 w 5181600"/>
                  <a:gd name="connsiteY0" fmla="*/ 0 h 5048250"/>
                  <a:gd name="connsiteX1" fmla="*/ 492141 w 5181600"/>
                  <a:gd name="connsiteY1" fmla="*/ 685800 h 5048250"/>
                  <a:gd name="connsiteX2" fmla="*/ 536272 w 5181600"/>
                  <a:gd name="connsiteY2" fmla="*/ 1600200 h 5048250"/>
                  <a:gd name="connsiteX3" fmla="*/ 434991 w 5181600"/>
                  <a:gd name="connsiteY3" fmla="*/ 2514600 h 5048250"/>
                  <a:gd name="connsiteX4" fmla="*/ 266700 w 5181600"/>
                  <a:gd name="connsiteY4" fmla="*/ 3219450 h 5048250"/>
                  <a:gd name="connsiteX5" fmla="*/ 171450 w 5181600"/>
                  <a:gd name="connsiteY5" fmla="*/ 3905250 h 5048250"/>
                  <a:gd name="connsiteX6" fmla="*/ 0 w 5181600"/>
                  <a:gd name="connsiteY6" fmla="*/ 4648200 h 5048250"/>
                  <a:gd name="connsiteX7" fmla="*/ 114300 w 5181600"/>
                  <a:gd name="connsiteY7" fmla="*/ 5048250 h 5048250"/>
                  <a:gd name="connsiteX8" fmla="*/ 285750 w 5181600"/>
                  <a:gd name="connsiteY8" fmla="*/ 5048250 h 5048250"/>
                  <a:gd name="connsiteX9" fmla="*/ 762000 w 5181600"/>
                  <a:gd name="connsiteY9" fmla="*/ 5029200 h 5048250"/>
                  <a:gd name="connsiteX10" fmla="*/ 1752600 w 5181600"/>
                  <a:gd name="connsiteY10" fmla="*/ 4838700 h 5048250"/>
                  <a:gd name="connsiteX11" fmla="*/ 2686050 w 5181600"/>
                  <a:gd name="connsiteY11" fmla="*/ 4819650 h 5048250"/>
                  <a:gd name="connsiteX12" fmla="*/ 3524250 w 5181600"/>
                  <a:gd name="connsiteY12" fmla="*/ 4648200 h 5048250"/>
                  <a:gd name="connsiteX13" fmla="*/ 4324350 w 5181600"/>
                  <a:gd name="connsiteY13" fmla="*/ 4629150 h 5048250"/>
                  <a:gd name="connsiteX14" fmla="*/ 5181600 w 5181600"/>
                  <a:gd name="connsiteY14" fmla="*/ 4438650 h 5048250"/>
                  <a:gd name="connsiteX15" fmla="*/ 5143500 w 5181600"/>
                  <a:gd name="connsiteY15" fmla="*/ 2971800 h 5048250"/>
                  <a:gd name="connsiteX16" fmla="*/ 3505200 w 5181600"/>
                  <a:gd name="connsiteY16" fmla="*/ 1828800 h 5048250"/>
                  <a:gd name="connsiteX17" fmla="*/ 2190750 w 5181600"/>
                  <a:gd name="connsiteY17" fmla="*/ 1123950 h 5048250"/>
                  <a:gd name="connsiteX18" fmla="*/ 1314450 w 5181600"/>
                  <a:gd name="connsiteY18" fmla="*/ 381000 h 5048250"/>
                  <a:gd name="connsiteX19" fmla="*/ 666750 w 5181600"/>
                  <a:gd name="connsiteY19" fmla="*/ 0 h 5048250"/>
                  <a:gd name="connsiteX0" fmla="*/ 666750 w 5181600"/>
                  <a:gd name="connsiteY0" fmla="*/ 0 h 5048250"/>
                  <a:gd name="connsiteX1" fmla="*/ 492141 w 5181600"/>
                  <a:gd name="connsiteY1" fmla="*/ 685800 h 5048250"/>
                  <a:gd name="connsiteX2" fmla="*/ 536272 w 5181600"/>
                  <a:gd name="connsiteY2" fmla="*/ 1600200 h 5048250"/>
                  <a:gd name="connsiteX3" fmla="*/ 434991 w 5181600"/>
                  <a:gd name="connsiteY3" fmla="*/ 2514600 h 5048250"/>
                  <a:gd name="connsiteX4" fmla="*/ 435948 w 5181600"/>
                  <a:gd name="connsiteY4" fmla="*/ 3181350 h 5048250"/>
                  <a:gd name="connsiteX5" fmla="*/ 171450 w 5181600"/>
                  <a:gd name="connsiteY5" fmla="*/ 3905250 h 5048250"/>
                  <a:gd name="connsiteX6" fmla="*/ 0 w 5181600"/>
                  <a:gd name="connsiteY6" fmla="*/ 4648200 h 5048250"/>
                  <a:gd name="connsiteX7" fmla="*/ 114300 w 5181600"/>
                  <a:gd name="connsiteY7" fmla="*/ 5048250 h 5048250"/>
                  <a:gd name="connsiteX8" fmla="*/ 285750 w 5181600"/>
                  <a:gd name="connsiteY8" fmla="*/ 5048250 h 5048250"/>
                  <a:gd name="connsiteX9" fmla="*/ 762000 w 5181600"/>
                  <a:gd name="connsiteY9" fmla="*/ 5029200 h 5048250"/>
                  <a:gd name="connsiteX10" fmla="*/ 1752600 w 5181600"/>
                  <a:gd name="connsiteY10" fmla="*/ 4838700 h 5048250"/>
                  <a:gd name="connsiteX11" fmla="*/ 2686050 w 5181600"/>
                  <a:gd name="connsiteY11" fmla="*/ 4819650 h 5048250"/>
                  <a:gd name="connsiteX12" fmla="*/ 3524250 w 5181600"/>
                  <a:gd name="connsiteY12" fmla="*/ 4648200 h 5048250"/>
                  <a:gd name="connsiteX13" fmla="*/ 4324350 w 5181600"/>
                  <a:gd name="connsiteY13" fmla="*/ 4629150 h 5048250"/>
                  <a:gd name="connsiteX14" fmla="*/ 5181600 w 5181600"/>
                  <a:gd name="connsiteY14" fmla="*/ 4438650 h 5048250"/>
                  <a:gd name="connsiteX15" fmla="*/ 5143500 w 5181600"/>
                  <a:gd name="connsiteY15" fmla="*/ 2971800 h 5048250"/>
                  <a:gd name="connsiteX16" fmla="*/ 3505200 w 5181600"/>
                  <a:gd name="connsiteY16" fmla="*/ 1828800 h 5048250"/>
                  <a:gd name="connsiteX17" fmla="*/ 2190750 w 5181600"/>
                  <a:gd name="connsiteY17" fmla="*/ 1123950 h 5048250"/>
                  <a:gd name="connsiteX18" fmla="*/ 1314450 w 5181600"/>
                  <a:gd name="connsiteY18" fmla="*/ 381000 h 5048250"/>
                  <a:gd name="connsiteX19" fmla="*/ 666750 w 5181600"/>
                  <a:gd name="connsiteY19" fmla="*/ 0 h 5048250"/>
                  <a:gd name="connsiteX0" fmla="*/ 666750 w 5181600"/>
                  <a:gd name="connsiteY0" fmla="*/ 0 h 5048250"/>
                  <a:gd name="connsiteX1" fmla="*/ 492141 w 5181600"/>
                  <a:gd name="connsiteY1" fmla="*/ 685800 h 5048250"/>
                  <a:gd name="connsiteX2" fmla="*/ 536272 w 5181600"/>
                  <a:gd name="connsiteY2" fmla="*/ 1600200 h 5048250"/>
                  <a:gd name="connsiteX3" fmla="*/ 434991 w 5181600"/>
                  <a:gd name="connsiteY3" fmla="*/ 2514600 h 5048250"/>
                  <a:gd name="connsiteX4" fmla="*/ 435948 w 5181600"/>
                  <a:gd name="connsiteY4" fmla="*/ 3181350 h 5048250"/>
                  <a:gd name="connsiteX5" fmla="*/ 405794 w 5181600"/>
                  <a:gd name="connsiteY5" fmla="*/ 3962400 h 5048250"/>
                  <a:gd name="connsiteX6" fmla="*/ 0 w 5181600"/>
                  <a:gd name="connsiteY6" fmla="*/ 4648200 h 5048250"/>
                  <a:gd name="connsiteX7" fmla="*/ 114300 w 5181600"/>
                  <a:gd name="connsiteY7" fmla="*/ 5048250 h 5048250"/>
                  <a:gd name="connsiteX8" fmla="*/ 285750 w 5181600"/>
                  <a:gd name="connsiteY8" fmla="*/ 5048250 h 5048250"/>
                  <a:gd name="connsiteX9" fmla="*/ 762000 w 5181600"/>
                  <a:gd name="connsiteY9" fmla="*/ 5029200 h 5048250"/>
                  <a:gd name="connsiteX10" fmla="*/ 1752600 w 5181600"/>
                  <a:gd name="connsiteY10" fmla="*/ 4838700 h 5048250"/>
                  <a:gd name="connsiteX11" fmla="*/ 2686050 w 5181600"/>
                  <a:gd name="connsiteY11" fmla="*/ 4819650 h 5048250"/>
                  <a:gd name="connsiteX12" fmla="*/ 3524250 w 5181600"/>
                  <a:gd name="connsiteY12" fmla="*/ 4648200 h 5048250"/>
                  <a:gd name="connsiteX13" fmla="*/ 4324350 w 5181600"/>
                  <a:gd name="connsiteY13" fmla="*/ 4629150 h 5048250"/>
                  <a:gd name="connsiteX14" fmla="*/ 5181600 w 5181600"/>
                  <a:gd name="connsiteY14" fmla="*/ 4438650 h 5048250"/>
                  <a:gd name="connsiteX15" fmla="*/ 5143500 w 5181600"/>
                  <a:gd name="connsiteY15" fmla="*/ 2971800 h 5048250"/>
                  <a:gd name="connsiteX16" fmla="*/ 3505200 w 5181600"/>
                  <a:gd name="connsiteY16" fmla="*/ 1828800 h 5048250"/>
                  <a:gd name="connsiteX17" fmla="*/ 2190750 w 5181600"/>
                  <a:gd name="connsiteY17" fmla="*/ 1123950 h 5048250"/>
                  <a:gd name="connsiteX18" fmla="*/ 1314450 w 5181600"/>
                  <a:gd name="connsiteY18" fmla="*/ 381000 h 5048250"/>
                  <a:gd name="connsiteX19" fmla="*/ 666750 w 5181600"/>
                  <a:gd name="connsiteY19" fmla="*/ 0 h 5048250"/>
                  <a:gd name="connsiteX0" fmla="*/ 552450 w 5067300"/>
                  <a:gd name="connsiteY0" fmla="*/ 0 h 5048250"/>
                  <a:gd name="connsiteX1" fmla="*/ 377841 w 5067300"/>
                  <a:gd name="connsiteY1" fmla="*/ 685800 h 5048250"/>
                  <a:gd name="connsiteX2" fmla="*/ 421972 w 5067300"/>
                  <a:gd name="connsiteY2" fmla="*/ 1600200 h 5048250"/>
                  <a:gd name="connsiteX3" fmla="*/ 320691 w 5067300"/>
                  <a:gd name="connsiteY3" fmla="*/ 2514600 h 5048250"/>
                  <a:gd name="connsiteX4" fmla="*/ 321648 w 5067300"/>
                  <a:gd name="connsiteY4" fmla="*/ 3181350 h 5048250"/>
                  <a:gd name="connsiteX5" fmla="*/ 291494 w 5067300"/>
                  <a:gd name="connsiteY5" fmla="*/ 3962400 h 5048250"/>
                  <a:gd name="connsiteX6" fmla="*/ 224196 w 5067300"/>
                  <a:gd name="connsiteY6" fmla="*/ 4552950 h 5048250"/>
                  <a:gd name="connsiteX7" fmla="*/ 0 w 5067300"/>
                  <a:gd name="connsiteY7" fmla="*/ 5048250 h 5048250"/>
                  <a:gd name="connsiteX8" fmla="*/ 171450 w 5067300"/>
                  <a:gd name="connsiteY8" fmla="*/ 5048250 h 5048250"/>
                  <a:gd name="connsiteX9" fmla="*/ 647700 w 5067300"/>
                  <a:gd name="connsiteY9" fmla="*/ 5029200 h 5048250"/>
                  <a:gd name="connsiteX10" fmla="*/ 1638300 w 5067300"/>
                  <a:gd name="connsiteY10" fmla="*/ 4838700 h 5048250"/>
                  <a:gd name="connsiteX11" fmla="*/ 2571750 w 5067300"/>
                  <a:gd name="connsiteY11" fmla="*/ 4819650 h 5048250"/>
                  <a:gd name="connsiteX12" fmla="*/ 3409950 w 5067300"/>
                  <a:gd name="connsiteY12" fmla="*/ 4648200 h 5048250"/>
                  <a:gd name="connsiteX13" fmla="*/ 4210050 w 5067300"/>
                  <a:gd name="connsiteY13" fmla="*/ 4629150 h 5048250"/>
                  <a:gd name="connsiteX14" fmla="*/ 5067300 w 5067300"/>
                  <a:gd name="connsiteY14" fmla="*/ 4438650 h 5048250"/>
                  <a:gd name="connsiteX15" fmla="*/ 5029200 w 5067300"/>
                  <a:gd name="connsiteY15" fmla="*/ 2971800 h 5048250"/>
                  <a:gd name="connsiteX16" fmla="*/ 3390900 w 5067300"/>
                  <a:gd name="connsiteY16" fmla="*/ 1828800 h 5048250"/>
                  <a:gd name="connsiteX17" fmla="*/ 2076450 w 5067300"/>
                  <a:gd name="connsiteY17" fmla="*/ 1123950 h 5048250"/>
                  <a:gd name="connsiteX18" fmla="*/ 1200150 w 5067300"/>
                  <a:gd name="connsiteY18" fmla="*/ 381000 h 5048250"/>
                  <a:gd name="connsiteX19" fmla="*/ 552450 w 5067300"/>
                  <a:gd name="connsiteY19" fmla="*/ 0 h 5048250"/>
                  <a:gd name="connsiteX0" fmla="*/ 552450 w 5067300"/>
                  <a:gd name="connsiteY0" fmla="*/ 0 h 5048250"/>
                  <a:gd name="connsiteX1" fmla="*/ 377841 w 5067300"/>
                  <a:gd name="connsiteY1" fmla="*/ 685800 h 5048250"/>
                  <a:gd name="connsiteX2" fmla="*/ 421972 w 5067300"/>
                  <a:gd name="connsiteY2" fmla="*/ 1600200 h 5048250"/>
                  <a:gd name="connsiteX3" fmla="*/ 320691 w 5067300"/>
                  <a:gd name="connsiteY3" fmla="*/ 2514600 h 5048250"/>
                  <a:gd name="connsiteX4" fmla="*/ 321648 w 5067300"/>
                  <a:gd name="connsiteY4" fmla="*/ 3181350 h 5048250"/>
                  <a:gd name="connsiteX5" fmla="*/ 291494 w 5067300"/>
                  <a:gd name="connsiteY5" fmla="*/ 3962400 h 5048250"/>
                  <a:gd name="connsiteX6" fmla="*/ 224196 w 5067300"/>
                  <a:gd name="connsiteY6" fmla="*/ 4552950 h 5048250"/>
                  <a:gd name="connsiteX7" fmla="*/ 0 w 5067300"/>
                  <a:gd name="connsiteY7" fmla="*/ 5048250 h 5048250"/>
                  <a:gd name="connsiteX8" fmla="*/ 431832 w 5067300"/>
                  <a:gd name="connsiteY8" fmla="*/ 5010150 h 5048250"/>
                  <a:gd name="connsiteX9" fmla="*/ 647700 w 5067300"/>
                  <a:gd name="connsiteY9" fmla="*/ 5029200 h 5048250"/>
                  <a:gd name="connsiteX10" fmla="*/ 1638300 w 5067300"/>
                  <a:gd name="connsiteY10" fmla="*/ 4838700 h 5048250"/>
                  <a:gd name="connsiteX11" fmla="*/ 2571750 w 5067300"/>
                  <a:gd name="connsiteY11" fmla="*/ 4819650 h 5048250"/>
                  <a:gd name="connsiteX12" fmla="*/ 3409950 w 5067300"/>
                  <a:gd name="connsiteY12" fmla="*/ 4648200 h 5048250"/>
                  <a:gd name="connsiteX13" fmla="*/ 4210050 w 5067300"/>
                  <a:gd name="connsiteY13" fmla="*/ 4629150 h 5048250"/>
                  <a:gd name="connsiteX14" fmla="*/ 5067300 w 5067300"/>
                  <a:gd name="connsiteY14" fmla="*/ 4438650 h 5048250"/>
                  <a:gd name="connsiteX15" fmla="*/ 5029200 w 5067300"/>
                  <a:gd name="connsiteY15" fmla="*/ 2971800 h 5048250"/>
                  <a:gd name="connsiteX16" fmla="*/ 3390900 w 5067300"/>
                  <a:gd name="connsiteY16" fmla="*/ 1828800 h 5048250"/>
                  <a:gd name="connsiteX17" fmla="*/ 2076450 w 5067300"/>
                  <a:gd name="connsiteY17" fmla="*/ 1123950 h 5048250"/>
                  <a:gd name="connsiteX18" fmla="*/ 1200150 w 5067300"/>
                  <a:gd name="connsiteY18" fmla="*/ 381000 h 5048250"/>
                  <a:gd name="connsiteX19" fmla="*/ 552450 w 5067300"/>
                  <a:gd name="connsiteY19" fmla="*/ 0 h 5048250"/>
                  <a:gd name="connsiteX0" fmla="*/ 328254 w 4843104"/>
                  <a:gd name="connsiteY0" fmla="*/ 0 h 5029200"/>
                  <a:gd name="connsiteX1" fmla="*/ 153645 w 4843104"/>
                  <a:gd name="connsiteY1" fmla="*/ 685800 h 5029200"/>
                  <a:gd name="connsiteX2" fmla="*/ 197776 w 4843104"/>
                  <a:gd name="connsiteY2" fmla="*/ 1600200 h 5029200"/>
                  <a:gd name="connsiteX3" fmla="*/ 96495 w 4843104"/>
                  <a:gd name="connsiteY3" fmla="*/ 2514600 h 5029200"/>
                  <a:gd name="connsiteX4" fmla="*/ 97452 w 4843104"/>
                  <a:gd name="connsiteY4" fmla="*/ 3181350 h 5029200"/>
                  <a:gd name="connsiteX5" fmla="*/ 67298 w 4843104"/>
                  <a:gd name="connsiteY5" fmla="*/ 3962400 h 5029200"/>
                  <a:gd name="connsiteX6" fmla="*/ 0 w 4843104"/>
                  <a:gd name="connsiteY6" fmla="*/ 4552950 h 5029200"/>
                  <a:gd name="connsiteX7" fmla="*/ 36186 w 4843104"/>
                  <a:gd name="connsiteY7" fmla="*/ 4876800 h 5029200"/>
                  <a:gd name="connsiteX8" fmla="*/ 207636 w 4843104"/>
                  <a:gd name="connsiteY8" fmla="*/ 5010150 h 5029200"/>
                  <a:gd name="connsiteX9" fmla="*/ 423504 w 4843104"/>
                  <a:gd name="connsiteY9" fmla="*/ 5029200 h 5029200"/>
                  <a:gd name="connsiteX10" fmla="*/ 1414104 w 4843104"/>
                  <a:gd name="connsiteY10" fmla="*/ 4838700 h 5029200"/>
                  <a:gd name="connsiteX11" fmla="*/ 2347554 w 4843104"/>
                  <a:gd name="connsiteY11" fmla="*/ 4819650 h 5029200"/>
                  <a:gd name="connsiteX12" fmla="*/ 3185754 w 4843104"/>
                  <a:gd name="connsiteY12" fmla="*/ 4648200 h 5029200"/>
                  <a:gd name="connsiteX13" fmla="*/ 3985854 w 4843104"/>
                  <a:gd name="connsiteY13" fmla="*/ 4629150 h 5029200"/>
                  <a:gd name="connsiteX14" fmla="*/ 4843104 w 4843104"/>
                  <a:gd name="connsiteY14" fmla="*/ 4438650 h 5029200"/>
                  <a:gd name="connsiteX15" fmla="*/ 4805004 w 4843104"/>
                  <a:gd name="connsiteY15" fmla="*/ 2971800 h 5029200"/>
                  <a:gd name="connsiteX16" fmla="*/ 3166704 w 4843104"/>
                  <a:gd name="connsiteY16" fmla="*/ 1828800 h 5029200"/>
                  <a:gd name="connsiteX17" fmla="*/ 1852254 w 4843104"/>
                  <a:gd name="connsiteY17" fmla="*/ 1123950 h 5029200"/>
                  <a:gd name="connsiteX18" fmla="*/ 975954 w 4843104"/>
                  <a:gd name="connsiteY18" fmla="*/ 381000 h 5029200"/>
                  <a:gd name="connsiteX19" fmla="*/ 328254 w 4843104"/>
                  <a:gd name="connsiteY19" fmla="*/ 0 h 5029200"/>
                  <a:gd name="connsiteX0" fmla="*/ 328254 w 4843104"/>
                  <a:gd name="connsiteY0" fmla="*/ 0 h 5010150"/>
                  <a:gd name="connsiteX1" fmla="*/ 153645 w 4843104"/>
                  <a:gd name="connsiteY1" fmla="*/ 685800 h 5010150"/>
                  <a:gd name="connsiteX2" fmla="*/ 197776 w 4843104"/>
                  <a:gd name="connsiteY2" fmla="*/ 1600200 h 5010150"/>
                  <a:gd name="connsiteX3" fmla="*/ 96495 w 4843104"/>
                  <a:gd name="connsiteY3" fmla="*/ 2514600 h 5010150"/>
                  <a:gd name="connsiteX4" fmla="*/ 97452 w 4843104"/>
                  <a:gd name="connsiteY4" fmla="*/ 3181350 h 5010150"/>
                  <a:gd name="connsiteX5" fmla="*/ 67298 w 4843104"/>
                  <a:gd name="connsiteY5" fmla="*/ 3962400 h 5010150"/>
                  <a:gd name="connsiteX6" fmla="*/ 0 w 4843104"/>
                  <a:gd name="connsiteY6" fmla="*/ 4552950 h 5010150"/>
                  <a:gd name="connsiteX7" fmla="*/ 36186 w 4843104"/>
                  <a:gd name="connsiteY7" fmla="*/ 4876800 h 5010150"/>
                  <a:gd name="connsiteX8" fmla="*/ 207636 w 4843104"/>
                  <a:gd name="connsiteY8" fmla="*/ 5010150 h 5010150"/>
                  <a:gd name="connsiteX9" fmla="*/ 814077 w 4843104"/>
                  <a:gd name="connsiteY9" fmla="*/ 4953000 h 5010150"/>
                  <a:gd name="connsiteX10" fmla="*/ 1414104 w 4843104"/>
                  <a:gd name="connsiteY10" fmla="*/ 4838700 h 5010150"/>
                  <a:gd name="connsiteX11" fmla="*/ 2347554 w 4843104"/>
                  <a:gd name="connsiteY11" fmla="*/ 4819650 h 5010150"/>
                  <a:gd name="connsiteX12" fmla="*/ 3185754 w 4843104"/>
                  <a:gd name="connsiteY12" fmla="*/ 4648200 h 5010150"/>
                  <a:gd name="connsiteX13" fmla="*/ 3985854 w 4843104"/>
                  <a:gd name="connsiteY13" fmla="*/ 4629150 h 5010150"/>
                  <a:gd name="connsiteX14" fmla="*/ 4843104 w 4843104"/>
                  <a:gd name="connsiteY14" fmla="*/ 4438650 h 5010150"/>
                  <a:gd name="connsiteX15" fmla="*/ 4805004 w 4843104"/>
                  <a:gd name="connsiteY15" fmla="*/ 2971800 h 5010150"/>
                  <a:gd name="connsiteX16" fmla="*/ 3166704 w 4843104"/>
                  <a:gd name="connsiteY16" fmla="*/ 1828800 h 5010150"/>
                  <a:gd name="connsiteX17" fmla="*/ 1852254 w 4843104"/>
                  <a:gd name="connsiteY17" fmla="*/ 1123950 h 5010150"/>
                  <a:gd name="connsiteX18" fmla="*/ 975954 w 4843104"/>
                  <a:gd name="connsiteY18" fmla="*/ 381000 h 5010150"/>
                  <a:gd name="connsiteX19" fmla="*/ 328254 w 4843104"/>
                  <a:gd name="connsiteY19" fmla="*/ 0 h 5010150"/>
                  <a:gd name="connsiteX0" fmla="*/ 328254 w 4843104"/>
                  <a:gd name="connsiteY0" fmla="*/ 0 h 4991100"/>
                  <a:gd name="connsiteX1" fmla="*/ 153645 w 4843104"/>
                  <a:gd name="connsiteY1" fmla="*/ 685800 h 4991100"/>
                  <a:gd name="connsiteX2" fmla="*/ 197776 w 4843104"/>
                  <a:gd name="connsiteY2" fmla="*/ 1600200 h 4991100"/>
                  <a:gd name="connsiteX3" fmla="*/ 96495 w 4843104"/>
                  <a:gd name="connsiteY3" fmla="*/ 2514600 h 4991100"/>
                  <a:gd name="connsiteX4" fmla="*/ 97452 w 4843104"/>
                  <a:gd name="connsiteY4" fmla="*/ 3181350 h 4991100"/>
                  <a:gd name="connsiteX5" fmla="*/ 67298 w 4843104"/>
                  <a:gd name="connsiteY5" fmla="*/ 3962400 h 4991100"/>
                  <a:gd name="connsiteX6" fmla="*/ 0 w 4843104"/>
                  <a:gd name="connsiteY6" fmla="*/ 4552950 h 4991100"/>
                  <a:gd name="connsiteX7" fmla="*/ 36186 w 4843104"/>
                  <a:gd name="connsiteY7" fmla="*/ 4876800 h 4991100"/>
                  <a:gd name="connsiteX8" fmla="*/ 298769 w 4843104"/>
                  <a:gd name="connsiteY8" fmla="*/ 4991100 h 4991100"/>
                  <a:gd name="connsiteX9" fmla="*/ 814077 w 4843104"/>
                  <a:gd name="connsiteY9" fmla="*/ 4953000 h 4991100"/>
                  <a:gd name="connsiteX10" fmla="*/ 1414104 w 4843104"/>
                  <a:gd name="connsiteY10" fmla="*/ 4838700 h 4991100"/>
                  <a:gd name="connsiteX11" fmla="*/ 2347554 w 4843104"/>
                  <a:gd name="connsiteY11" fmla="*/ 4819650 h 4991100"/>
                  <a:gd name="connsiteX12" fmla="*/ 3185754 w 4843104"/>
                  <a:gd name="connsiteY12" fmla="*/ 4648200 h 4991100"/>
                  <a:gd name="connsiteX13" fmla="*/ 3985854 w 4843104"/>
                  <a:gd name="connsiteY13" fmla="*/ 4629150 h 4991100"/>
                  <a:gd name="connsiteX14" fmla="*/ 4843104 w 4843104"/>
                  <a:gd name="connsiteY14" fmla="*/ 4438650 h 4991100"/>
                  <a:gd name="connsiteX15" fmla="*/ 4805004 w 4843104"/>
                  <a:gd name="connsiteY15" fmla="*/ 2971800 h 4991100"/>
                  <a:gd name="connsiteX16" fmla="*/ 3166704 w 4843104"/>
                  <a:gd name="connsiteY16" fmla="*/ 1828800 h 4991100"/>
                  <a:gd name="connsiteX17" fmla="*/ 1852254 w 4843104"/>
                  <a:gd name="connsiteY17" fmla="*/ 1123950 h 4991100"/>
                  <a:gd name="connsiteX18" fmla="*/ 975954 w 4843104"/>
                  <a:gd name="connsiteY18" fmla="*/ 381000 h 4991100"/>
                  <a:gd name="connsiteX19" fmla="*/ 328254 w 4843104"/>
                  <a:gd name="connsiteY19" fmla="*/ 0 h 4991100"/>
                  <a:gd name="connsiteX0" fmla="*/ 344144 w 4858994"/>
                  <a:gd name="connsiteY0" fmla="*/ 0 h 4991100"/>
                  <a:gd name="connsiteX1" fmla="*/ 169535 w 4858994"/>
                  <a:gd name="connsiteY1" fmla="*/ 685800 h 4991100"/>
                  <a:gd name="connsiteX2" fmla="*/ 213666 w 4858994"/>
                  <a:gd name="connsiteY2" fmla="*/ 1600200 h 4991100"/>
                  <a:gd name="connsiteX3" fmla="*/ 112385 w 4858994"/>
                  <a:gd name="connsiteY3" fmla="*/ 2514600 h 4991100"/>
                  <a:gd name="connsiteX4" fmla="*/ 113342 w 4858994"/>
                  <a:gd name="connsiteY4" fmla="*/ 3181350 h 4991100"/>
                  <a:gd name="connsiteX5" fmla="*/ 83188 w 4858994"/>
                  <a:gd name="connsiteY5" fmla="*/ 3962400 h 4991100"/>
                  <a:gd name="connsiteX6" fmla="*/ 15890 w 4858994"/>
                  <a:gd name="connsiteY6" fmla="*/ 4552950 h 4991100"/>
                  <a:gd name="connsiteX7" fmla="*/ 0 w 4858994"/>
                  <a:gd name="connsiteY7" fmla="*/ 4876800 h 4991100"/>
                  <a:gd name="connsiteX8" fmla="*/ 314659 w 4858994"/>
                  <a:gd name="connsiteY8" fmla="*/ 4991100 h 4991100"/>
                  <a:gd name="connsiteX9" fmla="*/ 829967 w 4858994"/>
                  <a:gd name="connsiteY9" fmla="*/ 4953000 h 4991100"/>
                  <a:gd name="connsiteX10" fmla="*/ 1429994 w 4858994"/>
                  <a:gd name="connsiteY10" fmla="*/ 4838700 h 4991100"/>
                  <a:gd name="connsiteX11" fmla="*/ 2363444 w 4858994"/>
                  <a:gd name="connsiteY11" fmla="*/ 4819650 h 4991100"/>
                  <a:gd name="connsiteX12" fmla="*/ 3201644 w 4858994"/>
                  <a:gd name="connsiteY12" fmla="*/ 4648200 h 4991100"/>
                  <a:gd name="connsiteX13" fmla="*/ 4001744 w 4858994"/>
                  <a:gd name="connsiteY13" fmla="*/ 4629150 h 4991100"/>
                  <a:gd name="connsiteX14" fmla="*/ 4858994 w 4858994"/>
                  <a:gd name="connsiteY14" fmla="*/ 4438650 h 4991100"/>
                  <a:gd name="connsiteX15" fmla="*/ 4820894 w 4858994"/>
                  <a:gd name="connsiteY15" fmla="*/ 2971800 h 4991100"/>
                  <a:gd name="connsiteX16" fmla="*/ 3182594 w 4858994"/>
                  <a:gd name="connsiteY16" fmla="*/ 1828800 h 4991100"/>
                  <a:gd name="connsiteX17" fmla="*/ 1868144 w 4858994"/>
                  <a:gd name="connsiteY17" fmla="*/ 1123950 h 4991100"/>
                  <a:gd name="connsiteX18" fmla="*/ 991844 w 4858994"/>
                  <a:gd name="connsiteY18" fmla="*/ 381000 h 4991100"/>
                  <a:gd name="connsiteX19" fmla="*/ 344144 w 4858994"/>
                  <a:gd name="connsiteY19" fmla="*/ 0 h 4991100"/>
                  <a:gd name="connsiteX0" fmla="*/ 344144 w 4858994"/>
                  <a:gd name="connsiteY0" fmla="*/ 0 h 4991100"/>
                  <a:gd name="connsiteX1" fmla="*/ 169535 w 4858994"/>
                  <a:gd name="connsiteY1" fmla="*/ 685800 h 4991100"/>
                  <a:gd name="connsiteX2" fmla="*/ 213666 w 4858994"/>
                  <a:gd name="connsiteY2" fmla="*/ 1600200 h 4991100"/>
                  <a:gd name="connsiteX3" fmla="*/ 112385 w 4858994"/>
                  <a:gd name="connsiteY3" fmla="*/ 2514600 h 4991100"/>
                  <a:gd name="connsiteX4" fmla="*/ 113342 w 4858994"/>
                  <a:gd name="connsiteY4" fmla="*/ 3181350 h 4991100"/>
                  <a:gd name="connsiteX5" fmla="*/ 83188 w 4858994"/>
                  <a:gd name="connsiteY5" fmla="*/ 3962400 h 4991100"/>
                  <a:gd name="connsiteX6" fmla="*/ 159100 w 4858994"/>
                  <a:gd name="connsiteY6" fmla="*/ 4495800 h 4991100"/>
                  <a:gd name="connsiteX7" fmla="*/ 0 w 4858994"/>
                  <a:gd name="connsiteY7" fmla="*/ 4876800 h 4991100"/>
                  <a:gd name="connsiteX8" fmla="*/ 314659 w 4858994"/>
                  <a:gd name="connsiteY8" fmla="*/ 4991100 h 4991100"/>
                  <a:gd name="connsiteX9" fmla="*/ 829967 w 4858994"/>
                  <a:gd name="connsiteY9" fmla="*/ 4953000 h 4991100"/>
                  <a:gd name="connsiteX10" fmla="*/ 1429994 w 4858994"/>
                  <a:gd name="connsiteY10" fmla="*/ 4838700 h 4991100"/>
                  <a:gd name="connsiteX11" fmla="*/ 2363444 w 4858994"/>
                  <a:gd name="connsiteY11" fmla="*/ 4819650 h 4991100"/>
                  <a:gd name="connsiteX12" fmla="*/ 3201644 w 4858994"/>
                  <a:gd name="connsiteY12" fmla="*/ 4648200 h 4991100"/>
                  <a:gd name="connsiteX13" fmla="*/ 4001744 w 4858994"/>
                  <a:gd name="connsiteY13" fmla="*/ 4629150 h 4991100"/>
                  <a:gd name="connsiteX14" fmla="*/ 4858994 w 4858994"/>
                  <a:gd name="connsiteY14" fmla="*/ 4438650 h 4991100"/>
                  <a:gd name="connsiteX15" fmla="*/ 4820894 w 4858994"/>
                  <a:gd name="connsiteY15" fmla="*/ 2971800 h 4991100"/>
                  <a:gd name="connsiteX16" fmla="*/ 3182594 w 4858994"/>
                  <a:gd name="connsiteY16" fmla="*/ 1828800 h 4991100"/>
                  <a:gd name="connsiteX17" fmla="*/ 1868144 w 4858994"/>
                  <a:gd name="connsiteY17" fmla="*/ 1123950 h 4991100"/>
                  <a:gd name="connsiteX18" fmla="*/ 991844 w 4858994"/>
                  <a:gd name="connsiteY18" fmla="*/ 381000 h 4991100"/>
                  <a:gd name="connsiteX19" fmla="*/ 344144 w 4858994"/>
                  <a:gd name="connsiteY19" fmla="*/ 0 h 4991100"/>
                  <a:gd name="connsiteX0" fmla="*/ 344144 w 4858994"/>
                  <a:gd name="connsiteY0" fmla="*/ 0 h 4991100"/>
                  <a:gd name="connsiteX1" fmla="*/ 169535 w 4858994"/>
                  <a:gd name="connsiteY1" fmla="*/ 685800 h 4991100"/>
                  <a:gd name="connsiteX2" fmla="*/ 213666 w 4858994"/>
                  <a:gd name="connsiteY2" fmla="*/ 1600200 h 4991100"/>
                  <a:gd name="connsiteX3" fmla="*/ 112385 w 4858994"/>
                  <a:gd name="connsiteY3" fmla="*/ 2514600 h 4991100"/>
                  <a:gd name="connsiteX4" fmla="*/ 113342 w 4858994"/>
                  <a:gd name="connsiteY4" fmla="*/ 3181350 h 4991100"/>
                  <a:gd name="connsiteX5" fmla="*/ 148284 w 4858994"/>
                  <a:gd name="connsiteY5" fmla="*/ 3943350 h 4991100"/>
                  <a:gd name="connsiteX6" fmla="*/ 159100 w 4858994"/>
                  <a:gd name="connsiteY6" fmla="*/ 4495800 h 4991100"/>
                  <a:gd name="connsiteX7" fmla="*/ 0 w 4858994"/>
                  <a:gd name="connsiteY7" fmla="*/ 4876800 h 4991100"/>
                  <a:gd name="connsiteX8" fmla="*/ 314659 w 4858994"/>
                  <a:gd name="connsiteY8" fmla="*/ 4991100 h 4991100"/>
                  <a:gd name="connsiteX9" fmla="*/ 829967 w 4858994"/>
                  <a:gd name="connsiteY9" fmla="*/ 4953000 h 4991100"/>
                  <a:gd name="connsiteX10" fmla="*/ 1429994 w 4858994"/>
                  <a:gd name="connsiteY10" fmla="*/ 4838700 h 4991100"/>
                  <a:gd name="connsiteX11" fmla="*/ 2363444 w 4858994"/>
                  <a:gd name="connsiteY11" fmla="*/ 4819650 h 4991100"/>
                  <a:gd name="connsiteX12" fmla="*/ 3201644 w 4858994"/>
                  <a:gd name="connsiteY12" fmla="*/ 4648200 h 4991100"/>
                  <a:gd name="connsiteX13" fmla="*/ 4001744 w 4858994"/>
                  <a:gd name="connsiteY13" fmla="*/ 4629150 h 4991100"/>
                  <a:gd name="connsiteX14" fmla="*/ 4858994 w 4858994"/>
                  <a:gd name="connsiteY14" fmla="*/ 4438650 h 4991100"/>
                  <a:gd name="connsiteX15" fmla="*/ 4820894 w 4858994"/>
                  <a:gd name="connsiteY15" fmla="*/ 2971800 h 4991100"/>
                  <a:gd name="connsiteX16" fmla="*/ 3182594 w 4858994"/>
                  <a:gd name="connsiteY16" fmla="*/ 1828800 h 4991100"/>
                  <a:gd name="connsiteX17" fmla="*/ 1868144 w 4858994"/>
                  <a:gd name="connsiteY17" fmla="*/ 1123950 h 4991100"/>
                  <a:gd name="connsiteX18" fmla="*/ 991844 w 4858994"/>
                  <a:gd name="connsiteY18" fmla="*/ 381000 h 4991100"/>
                  <a:gd name="connsiteX19" fmla="*/ 344144 w 4858994"/>
                  <a:gd name="connsiteY19" fmla="*/ 0 h 4991100"/>
                  <a:gd name="connsiteX0" fmla="*/ 239991 w 4754841"/>
                  <a:gd name="connsiteY0" fmla="*/ 0 h 4991100"/>
                  <a:gd name="connsiteX1" fmla="*/ 65382 w 4754841"/>
                  <a:gd name="connsiteY1" fmla="*/ 685800 h 4991100"/>
                  <a:gd name="connsiteX2" fmla="*/ 109513 w 4754841"/>
                  <a:gd name="connsiteY2" fmla="*/ 1600200 h 4991100"/>
                  <a:gd name="connsiteX3" fmla="*/ 8232 w 4754841"/>
                  <a:gd name="connsiteY3" fmla="*/ 2514600 h 4991100"/>
                  <a:gd name="connsiteX4" fmla="*/ 9189 w 4754841"/>
                  <a:gd name="connsiteY4" fmla="*/ 3181350 h 4991100"/>
                  <a:gd name="connsiteX5" fmla="*/ 44131 w 4754841"/>
                  <a:gd name="connsiteY5" fmla="*/ 3943350 h 4991100"/>
                  <a:gd name="connsiteX6" fmla="*/ 54947 w 4754841"/>
                  <a:gd name="connsiteY6" fmla="*/ 4495800 h 4991100"/>
                  <a:gd name="connsiteX7" fmla="*/ 0 w 4754841"/>
                  <a:gd name="connsiteY7" fmla="*/ 4876800 h 4991100"/>
                  <a:gd name="connsiteX8" fmla="*/ 210506 w 4754841"/>
                  <a:gd name="connsiteY8" fmla="*/ 4991100 h 4991100"/>
                  <a:gd name="connsiteX9" fmla="*/ 725814 w 4754841"/>
                  <a:gd name="connsiteY9" fmla="*/ 4953000 h 4991100"/>
                  <a:gd name="connsiteX10" fmla="*/ 1325841 w 4754841"/>
                  <a:gd name="connsiteY10" fmla="*/ 4838700 h 4991100"/>
                  <a:gd name="connsiteX11" fmla="*/ 2259291 w 4754841"/>
                  <a:gd name="connsiteY11" fmla="*/ 4819650 h 4991100"/>
                  <a:gd name="connsiteX12" fmla="*/ 3097491 w 4754841"/>
                  <a:gd name="connsiteY12" fmla="*/ 4648200 h 4991100"/>
                  <a:gd name="connsiteX13" fmla="*/ 3897591 w 4754841"/>
                  <a:gd name="connsiteY13" fmla="*/ 4629150 h 4991100"/>
                  <a:gd name="connsiteX14" fmla="*/ 4754841 w 4754841"/>
                  <a:gd name="connsiteY14" fmla="*/ 4438650 h 4991100"/>
                  <a:gd name="connsiteX15" fmla="*/ 4716741 w 4754841"/>
                  <a:gd name="connsiteY15" fmla="*/ 2971800 h 4991100"/>
                  <a:gd name="connsiteX16" fmla="*/ 3078441 w 4754841"/>
                  <a:gd name="connsiteY16" fmla="*/ 1828800 h 4991100"/>
                  <a:gd name="connsiteX17" fmla="*/ 1763991 w 4754841"/>
                  <a:gd name="connsiteY17" fmla="*/ 1123950 h 4991100"/>
                  <a:gd name="connsiteX18" fmla="*/ 887691 w 4754841"/>
                  <a:gd name="connsiteY18" fmla="*/ 381000 h 4991100"/>
                  <a:gd name="connsiteX19" fmla="*/ 239991 w 4754841"/>
                  <a:gd name="connsiteY19" fmla="*/ 0 h 4991100"/>
                  <a:gd name="connsiteX0" fmla="*/ 239991 w 4754841"/>
                  <a:gd name="connsiteY0" fmla="*/ 0 h 4953000"/>
                  <a:gd name="connsiteX1" fmla="*/ 65382 w 4754841"/>
                  <a:gd name="connsiteY1" fmla="*/ 685800 h 4953000"/>
                  <a:gd name="connsiteX2" fmla="*/ 109513 w 4754841"/>
                  <a:gd name="connsiteY2" fmla="*/ 1600200 h 4953000"/>
                  <a:gd name="connsiteX3" fmla="*/ 8232 w 4754841"/>
                  <a:gd name="connsiteY3" fmla="*/ 2514600 h 4953000"/>
                  <a:gd name="connsiteX4" fmla="*/ 9189 w 4754841"/>
                  <a:gd name="connsiteY4" fmla="*/ 3181350 h 4953000"/>
                  <a:gd name="connsiteX5" fmla="*/ 44131 w 4754841"/>
                  <a:gd name="connsiteY5" fmla="*/ 3943350 h 4953000"/>
                  <a:gd name="connsiteX6" fmla="*/ 54947 w 4754841"/>
                  <a:gd name="connsiteY6" fmla="*/ 4495800 h 4953000"/>
                  <a:gd name="connsiteX7" fmla="*/ 0 w 4754841"/>
                  <a:gd name="connsiteY7" fmla="*/ 4876800 h 4953000"/>
                  <a:gd name="connsiteX8" fmla="*/ 405793 w 4754841"/>
                  <a:gd name="connsiteY8" fmla="*/ 4876800 h 4953000"/>
                  <a:gd name="connsiteX9" fmla="*/ 725814 w 4754841"/>
                  <a:gd name="connsiteY9" fmla="*/ 4953000 h 4953000"/>
                  <a:gd name="connsiteX10" fmla="*/ 1325841 w 4754841"/>
                  <a:gd name="connsiteY10" fmla="*/ 4838700 h 4953000"/>
                  <a:gd name="connsiteX11" fmla="*/ 2259291 w 4754841"/>
                  <a:gd name="connsiteY11" fmla="*/ 4819650 h 4953000"/>
                  <a:gd name="connsiteX12" fmla="*/ 3097491 w 4754841"/>
                  <a:gd name="connsiteY12" fmla="*/ 4648200 h 4953000"/>
                  <a:gd name="connsiteX13" fmla="*/ 3897591 w 4754841"/>
                  <a:gd name="connsiteY13" fmla="*/ 4629150 h 4953000"/>
                  <a:gd name="connsiteX14" fmla="*/ 4754841 w 4754841"/>
                  <a:gd name="connsiteY14" fmla="*/ 4438650 h 4953000"/>
                  <a:gd name="connsiteX15" fmla="*/ 4716741 w 4754841"/>
                  <a:gd name="connsiteY15" fmla="*/ 2971800 h 4953000"/>
                  <a:gd name="connsiteX16" fmla="*/ 3078441 w 4754841"/>
                  <a:gd name="connsiteY16" fmla="*/ 1828800 h 4953000"/>
                  <a:gd name="connsiteX17" fmla="*/ 1763991 w 4754841"/>
                  <a:gd name="connsiteY17" fmla="*/ 1123950 h 4953000"/>
                  <a:gd name="connsiteX18" fmla="*/ 887691 w 4754841"/>
                  <a:gd name="connsiteY18" fmla="*/ 381000 h 4953000"/>
                  <a:gd name="connsiteX19" fmla="*/ 239991 w 4754841"/>
                  <a:gd name="connsiteY19" fmla="*/ 0 h 4953000"/>
                  <a:gd name="connsiteX0" fmla="*/ 239991 w 4754841"/>
                  <a:gd name="connsiteY0" fmla="*/ 0 h 4914900"/>
                  <a:gd name="connsiteX1" fmla="*/ 65382 w 4754841"/>
                  <a:gd name="connsiteY1" fmla="*/ 685800 h 4914900"/>
                  <a:gd name="connsiteX2" fmla="*/ 109513 w 4754841"/>
                  <a:gd name="connsiteY2" fmla="*/ 1600200 h 4914900"/>
                  <a:gd name="connsiteX3" fmla="*/ 8232 w 4754841"/>
                  <a:gd name="connsiteY3" fmla="*/ 2514600 h 4914900"/>
                  <a:gd name="connsiteX4" fmla="*/ 9189 w 4754841"/>
                  <a:gd name="connsiteY4" fmla="*/ 3181350 h 4914900"/>
                  <a:gd name="connsiteX5" fmla="*/ 44131 w 4754841"/>
                  <a:gd name="connsiteY5" fmla="*/ 3943350 h 4914900"/>
                  <a:gd name="connsiteX6" fmla="*/ 54947 w 4754841"/>
                  <a:gd name="connsiteY6" fmla="*/ 4495800 h 4914900"/>
                  <a:gd name="connsiteX7" fmla="*/ 0 w 4754841"/>
                  <a:gd name="connsiteY7" fmla="*/ 4876800 h 4914900"/>
                  <a:gd name="connsiteX8" fmla="*/ 405793 w 4754841"/>
                  <a:gd name="connsiteY8" fmla="*/ 4876800 h 4914900"/>
                  <a:gd name="connsiteX9" fmla="*/ 816948 w 4754841"/>
                  <a:gd name="connsiteY9" fmla="*/ 4914900 h 4914900"/>
                  <a:gd name="connsiteX10" fmla="*/ 1325841 w 4754841"/>
                  <a:gd name="connsiteY10" fmla="*/ 4838700 h 4914900"/>
                  <a:gd name="connsiteX11" fmla="*/ 2259291 w 4754841"/>
                  <a:gd name="connsiteY11" fmla="*/ 4819650 h 4914900"/>
                  <a:gd name="connsiteX12" fmla="*/ 3097491 w 4754841"/>
                  <a:gd name="connsiteY12" fmla="*/ 4648200 h 4914900"/>
                  <a:gd name="connsiteX13" fmla="*/ 3897591 w 4754841"/>
                  <a:gd name="connsiteY13" fmla="*/ 4629150 h 4914900"/>
                  <a:gd name="connsiteX14" fmla="*/ 4754841 w 4754841"/>
                  <a:gd name="connsiteY14" fmla="*/ 4438650 h 4914900"/>
                  <a:gd name="connsiteX15" fmla="*/ 4716741 w 4754841"/>
                  <a:gd name="connsiteY15" fmla="*/ 2971800 h 4914900"/>
                  <a:gd name="connsiteX16" fmla="*/ 3078441 w 4754841"/>
                  <a:gd name="connsiteY16" fmla="*/ 1828800 h 4914900"/>
                  <a:gd name="connsiteX17" fmla="*/ 1763991 w 4754841"/>
                  <a:gd name="connsiteY17" fmla="*/ 1123950 h 4914900"/>
                  <a:gd name="connsiteX18" fmla="*/ 887691 w 4754841"/>
                  <a:gd name="connsiteY18" fmla="*/ 381000 h 4914900"/>
                  <a:gd name="connsiteX19" fmla="*/ 239991 w 4754841"/>
                  <a:gd name="connsiteY19" fmla="*/ 0 h 491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754841" h="4914900">
                    <a:moveTo>
                      <a:pt x="239991" y="0"/>
                    </a:moveTo>
                    <a:lnTo>
                      <a:pt x="65382" y="685800"/>
                    </a:lnTo>
                    <a:lnTo>
                      <a:pt x="109513" y="1600200"/>
                    </a:lnTo>
                    <a:lnTo>
                      <a:pt x="8232" y="2514600"/>
                    </a:lnTo>
                    <a:lnTo>
                      <a:pt x="9189" y="3181350"/>
                    </a:lnTo>
                    <a:lnTo>
                      <a:pt x="44131" y="3943350"/>
                    </a:lnTo>
                    <a:lnTo>
                      <a:pt x="54947" y="4495800"/>
                    </a:lnTo>
                    <a:lnTo>
                      <a:pt x="0" y="4876800"/>
                    </a:lnTo>
                    <a:lnTo>
                      <a:pt x="405793" y="4876800"/>
                    </a:lnTo>
                    <a:lnTo>
                      <a:pt x="816948" y="4914900"/>
                    </a:lnTo>
                    <a:lnTo>
                      <a:pt x="1325841" y="4838700"/>
                    </a:lnTo>
                    <a:lnTo>
                      <a:pt x="2259291" y="4819650"/>
                    </a:lnTo>
                    <a:lnTo>
                      <a:pt x="3097491" y="4648200"/>
                    </a:lnTo>
                    <a:lnTo>
                      <a:pt x="3897591" y="4629150"/>
                    </a:lnTo>
                    <a:lnTo>
                      <a:pt x="4754841" y="4438650"/>
                    </a:lnTo>
                    <a:lnTo>
                      <a:pt x="4716741" y="2971800"/>
                    </a:lnTo>
                    <a:lnTo>
                      <a:pt x="3078441" y="1828800"/>
                    </a:lnTo>
                    <a:lnTo>
                      <a:pt x="1763991" y="1123950"/>
                    </a:lnTo>
                    <a:lnTo>
                      <a:pt x="887691" y="381000"/>
                    </a:lnTo>
                    <a:lnTo>
                      <a:pt x="239991" y="0"/>
                    </a:lnTo>
                    <a:close/>
                  </a:path>
                </a:pathLst>
              </a:custGeom>
              <a:solidFill>
                <a:schemeClr val="tx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000">
                  <a:solidFill>
                    <a:prstClr val="white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endParaRPr>
              </a:p>
            </p:txBody>
          </p:sp>
          <p:sp>
            <p:nvSpPr>
              <p:cNvPr id="16" name="자유형 15"/>
              <p:cNvSpPr/>
              <p:nvPr/>
            </p:nvSpPr>
            <p:spPr>
              <a:xfrm>
                <a:off x="1934659" y="1397666"/>
                <a:ext cx="8279595" cy="4808533"/>
              </a:xfrm>
              <a:custGeom>
                <a:avLst/>
                <a:gdLst>
                  <a:gd name="connsiteX0" fmla="*/ 59376 w 6175169"/>
                  <a:gd name="connsiteY0" fmla="*/ 47502 h 3586348"/>
                  <a:gd name="connsiteX1" fmla="*/ 11875 w 6175169"/>
                  <a:gd name="connsiteY1" fmla="*/ 1270660 h 3586348"/>
                  <a:gd name="connsiteX2" fmla="*/ 47501 w 6175169"/>
                  <a:gd name="connsiteY2" fmla="*/ 1781299 h 3586348"/>
                  <a:gd name="connsiteX3" fmla="*/ 0 w 6175169"/>
                  <a:gd name="connsiteY3" fmla="*/ 2173185 h 3586348"/>
                  <a:gd name="connsiteX4" fmla="*/ 83127 w 6175169"/>
                  <a:gd name="connsiteY4" fmla="*/ 3586348 h 3586348"/>
                  <a:gd name="connsiteX5" fmla="*/ 1092530 w 6175169"/>
                  <a:gd name="connsiteY5" fmla="*/ 3526972 h 3586348"/>
                  <a:gd name="connsiteX6" fmla="*/ 3075709 w 6175169"/>
                  <a:gd name="connsiteY6" fmla="*/ 3574473 h 3586348"/>
                  <a:gd name="connsiteX7" fmla="*/ 4156363 w 6175169"/>
                  <a:gd name="connsiteY7" fmla="*/ 3538847 h 3586348"/>
                  <a:gd name="connsiteX8" fmla="*/ 5474524 w 6175169"/>
                  <a:gd name="connsiteY8" fmla="*/ 3538847 h 3586348"/>
                  <a:gd name="connsiteX9" fmla="*/ 6044540 w 6175169"/>
                  <a:gd name="connsiteY9" fmla="*/ 3586348 h 3586348"/>
                  <a:gd name="connsiteX10" fmla="*/ 6175169 w 6175169"/>
                  <a:gd name="connsiteY10" fmla="*/ 3182587 h 3586348"/>
                  <a:gd name="connsiteX11" fmla="*/ 6175169 w 6175169"/>
                  <a:gd name="connsiteY11" fmla="*/ 2101933 h 3586348"/>
                  <a:gd name="connsiteX12" fmla="*/ 6115792 w 6175169"/>
                  <a:gd name="connsiteY12" fmla="*/ 1805050 h 3586348"/>
                  <a:gd name="connsiteX13" fmla="*/ 6127667 w 6175169"/>
                  <a:gd name="connsiteY13" fmla="*/ 1686296 h 3586348"/>
                  <a:gd name="connsiteX14" fmla="*/ 6151418 w 6175169"/>
                  <a:gd name="connsiteY14" fmla="*/ 0 h 3586348"/>
                  <a:gd name="connsiteX15" fmla="*/ 3135085 w 6175169"/>
                  <a:gd name="connsiteY15" fmla="*/ 142504 h 3586348"/>
                  <a:gd name="connsiteX16" fmla="*/ 59376 w 6175169"/>
                  <a:gd name="connsiteY16" fmla="*/ 47502 h 3586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75169" h="3586348">
                    <a:moveTo>
                      <a:pt x="59376" y="47502"/>
                    </a:moveTo>
                    <a:lnTo>
                      <a:pt x="11875" y="1270660"/>
                    </a:lnTo>
                    <a:lnTo>
                      <a:pt x="47501" y="1781299"/>
                    </a:lnTo>
                    <a:lnTo>
                      <a:pt x="0" y="2173185"/>
                    </a:lnTo>
                    <a:lnTo>
                      <a:pt x="83127" y="3586348"/>
                    </a:lnTo>
                    <a:lnTo>
                      <a:pt x="1092530" y="3526972"/>
                    </a:lnTo>
                    <a:lnTo>
                      <a:pt x="3075709" y="3574473"/>
                    </a:lnTo>
                    <a:lnTo>
                      <a:pt x="4156363" y="3538847"/>
                    </a:lnTo>
                    <a:lnTo>
                      <a:pt x="5474524" y="3538847"/>
                    </a:lnTo>
                    <a:lnTo>
                      <a:pt x="6044540" y="3586348"/>
                    </a:lnTo>
                    <a:lnTo>
                      <a:pt x="6175169" y="3182587"/>
                    </a:lnTo>
                    <a:lnTo>
                      <a:pt x="6175169" y="2101933"/>
                    </a:lnTo>
                    <a:lnTo>
                      <a:pt x="6115792" y="1805050"/>
                    </a:lnTo>
                    <a:lnTo>
                      <a:pt x="6127667" y="1686296"/>
                    </a:lnTo>
                    <a:lnTo>
                      <a:pt x="6151418" y="0"/>
                    </a:lnTo>
                    <a:lnTo>
                      <a:pt x="3135085" y="142504"/>
                    </a:lnTo>
                    <a:lnTo>
                      <a:pt x="59376" y="4750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40000">
                    <a:schemeClr val="bg1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7200" dirty="0">
                  <a:solidFill>
                    <a:prstClr val="black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 flipH="1">
              <a:off x="9942810" y="914624"/>
              <a:ext cx="22755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prstClr val="black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예식장</a:t>
              </a:r>
              <a:endParaRPr lang="en-US" altLang="ko-KR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  <a:p>
              <a:pPr algn="ctr"/>
              <a:r>
                <a:rPr lang="en-US" altLang="ko-KR" dirty="0" smtClean="0">
                  <a:solidFill>
                    <a:prstClr val="black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-</a:t>
              </a:r>
              <a:r>
                <a:rPr lang="ko-KR" altLang="en-US" dirty="0" err="1" smtClean="0">
                  <a:solidFill>
                    <a:prstClr val="black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결혼식하는</a:t>
              </a:r>
              <a:r>
                <a:rPr lang="ko-KR" altLang="en-US" dirty="0" smtClean="0">
                  <a:solidFill>
                    <a:prstClr val="black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모습</a:t>
              </a:r>
              <a:endParaRPr lang="ko-KR" altLang="en-US" dirty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flipH="1">
              <a:off x="10015033" y="2114738"/>
              <a:ext cx="22755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prstClr val="black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스타벅스</a:t>
              </a:r>
              <a:endParaRPr lang="en-US" altLang="ko-KR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  <a:p>
              <a:pPr algn="ctr"/>
              <a:r>
                <a:rPr lang="en-US" altLang="ko-KR" dirty="0" smtClean="0">
                  <a:solidFill>
                    <a:prstClr val="black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-</a:t>
              </a:r>
              <a:r>
                <a:rPr lang="ko-KR" altLang="en-US" dirty="0" err="1" smtClean="0">
                  <a:solidFill>
                    <a:prstClr val="black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커피마시는</a:t>
              </a:r>
              <a:r>
                <a:rPr lang="ko-KR" altLang="en-US" dirty="0" smtClean="0">
                  <a:solidFill>
                    <a:prstClr val="black"/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어른들</a:t>
              </a:r>
              <a:endParaRPr lang="ko-KR" altLang="en-US" dirty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sp>
        <p:nvSpPr>
          <p:cNvPr id="7" name="타원 6"/>
          <p:cNvSpPr/>
          <p:nvPr/>
        </p:nvSpPr>
        <p:spPr>
          <a:xfrm>
            <a:off x="7909045" y="7141655"/>
            <a:ext cx="332664" cy="3326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9561" r="100000">
                        <a14:backgroundMark x1="15504" y1="21500" x2="22481" y2="47250"/>
                        <a14:backgroundMark x1="45736" y1="30500" x2="69251" y2="4500"/>
                        <a14:backgroundMark x1="41085" y1="29000" x2="68734" y2="22750"/>
                        <a14:backgroundMark x1="15245" y1="13500" x2="23514" y2="41250"/>
                        <a14:backgroundMark x1="42636" y1="36750" x2="42636" y2="26000"/>
                        <a14:backgroundMark x1="41860" y1="37500" x2="37468" y2="20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7693" y="7122131"/>
            <a:ext cx="1285746" cy="1328936"/>
          </a:xfrm>
          <a:prstGeom prst="rect">
            <a:avLst/>
          </a:prstGeom>
        </p:spPr>
      </p:pic>
      <p:sp>
        <p:nvSpPr>
          <p:cNvPr id="20" name="타원 19"/>
          <p:cNvSpPr/>
          <p:nvPr/>
        </p:nvSpPr>
        <p:spPr>
          <a:xfrm rot="18018471">
            <a:off x="9793261" y="2816355"/>
            <a:ext cx="332664" cy="33266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9561" r="100000">
                        <a14:backgroundMark x1="15504" y1="21500" x2="22481" y2="47250"/>
                        <a14:backgroundMark x1="45736" y1="30500" x2="69251" y2="4500"/>
                        <a14:backgroundMark x1="41085" y1="29000" x2="68734" y2="22750"/>
                        <a14:backgroundMark x1="15245" y1="13500" x2="23514" y2="41250"/>
                        <a14:backgroundMark x1="42636" y1="36750" x2="42636" y2="26000"/>
                        <a14:backgroundMark x1="41860" y1="37500" x2="37468" y2="20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18471">
            <a:off x="9987258" y="2196030"/>
            <a:ext cx="1285746" cy="1328936"/>
          </a:xfrm>
          <a:prstGeom prst="rect">
            <a:avLst/>
          </a:prstGeom>
        </p:spPr>
      </p:pic>
      <p:sp>
        <p:nvSpPr>
          <p:cNvPr id="22" name="타원 21"/>
          <p:cNvSpPr/>
          <p:nvPr/>
        </p:nvSpPr>
        <p:spPr>
          <a:xfrm rot="8147383">
            <a:off x="-423504" y="4659269"/>
            <a:ext cx="332664" cy="3326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9561" r="100000">
                        <a14:backgroundMark x1="15504" y1="21500" x2="22481" y2="47250"/>
                        <a14:backgroundMark x1="45736" y1="30500" x2="69251" y2="4500"/>
                        <a14:backgroundMark x1="41085" y1="29000" x2="68734" y2="22750"/>
                        <a14:backgroundMark x1="15245" y1="13500" x2="23514" y2="41250"/>
                        <a14:backgroundMark x1="42636" y1="36750" x2="42636" y2="26000"/>
                        <a14:backgroundMark x1="41860" y1="37500" x2="37468" y2="20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47383">
            <a:off x="-1541433" y="4125312"/>
            <a:ext cx="1285746" cy="132893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prstClr val="black"/>
                </a:solidFill>
              </a:rPr>
              <a:t>학습지 </a:t>
            </a:r>
            <a:r>
              <a:rPr lang="en-US" altLang="ko-KR" dirty="0">
                <a:solidFill>
                  <a:prstClr val="black"/>
                </a:solidFill>
              </a:rPr>
              <a:t>2</a:t>
            </a:r>
            <a:r>
              <a:rPr lang="ko-KR" altLang="en-US" dirty="0" smtClean="0">
                <a:solidFill>
                  <a:prstClr val="black"/>
                </a:solidFill>
              </a:rPr>
              <a:t>쪽</a:t>
            </a:r>
            <a:endParaRPr lang="ko-KR" altLang="en-US" dirty="0">
              <a:solidFill>
                <a:prstClr val="black"/>
              </a:solidFill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24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01 -0.16574 L 0.04601 -0.16551 C 2.77778E-7 -0.17477 0.03142 -0.16782 0.00451 -0.17477 C 0.00156 -0.17546 -0.00156 -0.17662 -0.00469 -0.17708 C -0.01094 -0.17801 -0.02344 -0.1794 -0.02344 -0.17917 C -0.02656 -0.18032 -0.02951 -0.18195 -0.03281 -0.18264 C -0.0349 -0.18333 -0.03715 -0.18333 -0.03941 -0.1838 C -0.0467 -0.18495 -0.04653 -0.18449 -0.05278 -0.18611 C -0.05938 -0.18773 -0.05503 -0.18704 -0.06337 -0.18935 C -0.0651 -0.18982 -0.06701 -0.19005 -0.06875 -0.19051 C -0.07014 -0.19097 -0.07135 -0.19144 -0.07274 -0.19167 C -0.07587 -0.19213 -0.07899 -0.19236 -0.08212 -0.19282 C -0.08472 -0.19352 -0.08733 -0.19445 -0.0901 -0.19491 C -0.09809 -0.19676 -0.09375 -0.1956 -0.10347 -0.19838 C -0.10608 -0.19907 -0.10885 -0.19954 -0.11146 -0.2007 C -0.12066 -0.2044 -0.11667 -0.20324 -0.12344 -0.20509 C -0.13281 -0.21296 -0.12083 -0.20347 -0.13403 -0.21181 C -0.13559 -0.21273 -0.13681 -0.21389 -0.13802 -0.21505 C -0.13906 -0.2162 -0.13958 -0.21759 -0.1408 -0.21852 C -0.14271 -0.21991 -0.14531 -0.2206 -0.1474 -0.22176 C -0.15035 -0.22384 -0.1533 -0.22732 -0.15538 -0.22963 C -0.15642 -0.23079 -0.15712 -0.23195 -0.15816 -0.2331 C -0.16024 -0.23542 -0.1625 -0.2375 -0.16476 -0.23982 C -0.16528 -0.24144 -0.16528 -0.24306 -0.16615 -0.24421 C -0.16771 -0.24699 -0.17292 -0.25278 -0.17535 -0.25556 C -0.17847 -0.26343 -0.17448 -0.2537 -0.17951 -0.26343 C -0.18264 -0.26968 -0.17865 -0.26366 -0.18212 -0.27107 C -0.18281 -0.27269 -0.18385 -0.27431 -0.18472 -0.2757 C -0.18524 -0.27824 -0.18559 -0.28102 -0.18611 -0.28357 C -0.18646 -0.28542 -0.18715 -0.28727 -0.1875 -0.28912 C -0.18802 -0.29259 -0.18837 -0.29583 -0.18872 -0.29931 C -0.18958 -0.30532 -0.18958 -0.30764 -0.19149 -0.31273 C -0.19219 -0.31505 -0.19253 -0.31736 -0.1941 -0.31945 C -0.19583 -0.32176 -0.19792 -0.32384 -0.19948 -0.32616 C -0.20208 -0.33079 -0.20208 -0.33171 -0.20747 -0.33519 C -0.20903 -0.33611 -0.21094 -0.33657 -0.21285 -0.33727 C -0.21597 -0.33889 -0.21892 -0.34051 -0.22205 -0.3419 C -0.22639 -0.34352 -0.23142 -0.34421 -0.23542 -0.3463 C -0.24722 -0.35301 -0.22847 -0.34282 -0.2474 -0.35093 C -0.24913 -0.35162 -0.25104 -0.35232 -0.25278 -0.35301 C -0.25469 -0.35417 -0.25608 -0.35556 -0.25816 -0.35648 C -0.25972 -0.35718 -0.26181 -0.35695 -0.26337 -0.35764 C -0.26528 -0.3581 -0.26701 -0.35903 -0.26875 -0.35972 C -0.27014 -0.36019 -0.27135 -0.36042 -0.27274 -0.36088 C -0.27813 -0.36759 -0.27188 -0.36111 -0.28212 -0.36644 C -0.28368 -0.36736 -0.28472 -0.36875 -0.28611 -0.36991 C -0.28785 -0.37107 -0.28993 -0.37199 -0.29149 -0.37315 C -0.29306 -0.37454 -0.29392 -0.37639 -0.29549 -0.37778 C -0.3066 -0.38866 -0.29167 -0.37245 -0.30347 -0.38565 C -0.30434 -0.38773 -0.30538 -0.39005 -0.30608 -0.39236 L -0.31007 -0.40579 C -0.31094 -0.40833 -0.31285 -0.41528 -0.31406 -0.41713 C -0.32066 -0.42546 -0.31215 -0.41505 -0.32083 -0.42384 C -0.32188 -0.42477 -0.32222 -0.42616 -0.32344 -0.42708 C -0.32587 -0.42894 -0.32882 -0.43009 -0.33142 -0.43148 C -0.33628 -0.43426 -0.33403 -0.43333 -0.33802 -0.43472 " pathEditMode="relative" rAng="0" ptsTypes="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1" y="-1344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16436 L 8.33333E-7 -0.16412 C -0.04601 -0.17338 -0.01458 -0.16644 -0.04149 -0.17338 C -0.04445 -0.17408 -0.04757 -0.17523 -0.0507 -0.1757 C -0.05695 -0.17662 -0.06945 -0.17801 -0.06945 -0.17778 C -0.07257 -0.17894 -0.07552 -0.18056 -0.07882 -0.18125 C -0.0809 -0.18195 -0.08316 -0.18195 -0.08542 -0.18241 C -0.09271 -0.18357 -0.09254 -0.18311 -0.09879 -0.18473 C -0.10538 -0.18635 -0.10104 -0.18565 -0.10938 -0.18797 C -0.11111 -0.18843 -0.11302 -0.18866 -0.11476 -0.18912 C -0.11615 -0.18959 -0.11736 -0.19005 -0.11875 -0.19028 C -0.12188 -0.19074 -0.125 -0.19098 -0.12813 -0.19144 C -0.13073 -0.19213 -0.13333 -0.19306 -0.13611 -0.19352 C -0.1441 -0.19537 -0.13976 -0.19422 -0.14948 -0.19699 C -0.15208 -0.19769 -0.15486 -0.19815 -0.15747 -0.19931 C -0.16667 -0.20301 -0.16267 -0.20186 -0.16945 -0.20371 C -0.17882 -0.21158 -0.16684 -0.20209 -0.18004 -0.21042 C -0.1816 -0.21135 -0.18281 -0.2125 -0.18403 -0.21366 C -0.18507 -0.21482 -0.18559 -0.21621 -0.18681 -0.21713 C -0.18872 -0.21852 -0.19132 -0.21922 -0.1934 -0.22037 C -0.19635 -0.22246 -0.19931 -0.22593 -0.20139 -0.22824 C -0.20243 -0.2294 -0.20313 -0.23056 -0.20417 -0.23172 C -0.20625 -0.23403 -0.20851 -0.23611 -0.21076 -0.23843 C -0.21129 -0.24005 -0.21129 -0.24167 -0.21215 -0.24283 C -0.21372 -0.24561 -0.21892 -0.25139 -0.22135 -0.25417 C -0.22448 -0.26204 -0.22049 -0.25232 -0.22552 -0.26204 C -0.22865 -0.26829 -0.22465 -0.26227 -0.22813 -0.26968 C -0.22882 -0.2713 -0.22986 -0.27292 -0.23073 -0.27431 C -0.23125 -0.27686 -0.2316 -0.27963 -0.23212 -0.28218 C -0.23247 -0.28403 -0.23316 -0.28588 -0.23351 -0.28773 C -0.23403 -0.29121 -0.23438 -0.29445 -0.23472 -0.29792 C -0.23559 -0.30394 -0.23559 -0.30625 -0.2375 -0.31135 C -0.2382 -0.31366 -0.23854 -0.31598 -0.2401 -0.31806 C -0.24184 -0.32037 -0.24392 -0.32246 -0.24549 -0.32477 C -0.24809 -0.3294 -0.24809 -0.33033 -0.25347 -0.3338 C -0.25504 -0.33473 -0.25695 -0.33519 -0.25885 -0.33588 C -0.26198 -0.3375 -0.26493 -0.33912 -0.26806 -0.34051 C -0.2724 -0.34213 -0.27743 -0.34283 -0.28142 -0.34491 C -0.29323 -0.35162 -0.27448 -0.34144 -0.2934 -0.34954 C -0.29514 -0.35023 -0.29705 -0.35093 -0.29879 -0.35162 C -0.3007 -0.35278 -0.30208 -0.35417 -0.30417 -0.3551 C -0.30573 -0.35579 -0.30781 -0.35556 -0.30938 -0.35625 C -0.31129 -0.35672 -0.31302 -0.35764 -0.31476 -0.35834 C -0.31615 -0.3588 -0.31736 -0.35903 -0.31875 -0.35949 C -0.32413 -0.36621 -0.31788 -0.35973 -0.32813 -0.36505 C -0.32969 -0.36598 -0.33073 -0.36736 -0.33212 -0.36852 C -0.33385 -0.36968 -0.33594 -0.37061 -0.3375 -0.37176 C -0.33906 -0.37315 -0.33993 -0.375 -0.34149 -0.37639 C -0.3526 -0.38727 -0.33767 -0.37107 -0.34948 -0.38426 C -0.35035 -0.38635 -0.35139 -0.38866 -0.35208 -0.39098 L -0.35608 -0.4044 C -0.35695 -0.40695 -0.35885 -0.41389 -0.36007 -0.41574 C -0.36667 -0.42408 -0.35816 -0.41366 -0.36684 -0.42246 C -0.36788 -0.42338 -0.36823 -0.42477 -0.36945 -0.4257 C -0.37188 -0.42755 -0.37483 -0.42871 -0.37743 -0.4301 C -0.38229 -0.43287 -0.38004 -0.43195 -0.38403 -0.43334 " pathEditMode="relative" rAng="0" ptsTypes="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1" y="-1344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3229 1.85185E-6 L -0.03229 0.00023 C -0.06545 -0.04908 -0.03281 -0.00278 -0.05729 -0.03334 C -0.0625 -0.03982 -0.06649 -0.04815 -0.0724 -0.05347 C -0.07569 -0.05625 -0.07917 -0.05903 -0.08229 -0.06227 C -0.0842 -0.06412 -0.08542 -0.06713 -0.08733 -0.06898 C -0.08941 -0.07084 -0.09201 -0.07153 -0.0941 -0.07338 C -0.09601 -0.07523 -0.09722 -0.07801 -0.09896 -0.08009 C -0.10139 -0.08287 -0.11406 -0.09491 -0.11562 -0.0956 C -0.13056 -0.10209 -0.10712 -0.09167 -0.12899 -0.10232 C -0.13229 -0.10394 -0.13559 -0.10579 -0.13906 -0.10671 L -0.1474 -0.1088 C -0.15851 -0.1081 -0.16962 -0.10787 -0.18073 -0.10671 C -0.18385 -0.10625 -0.19062 -0.10417 -0.1941 -0.10232 C -0.20851 -0.09398 -0.19392 -0.1007 -0.20573 -0.0956 C -0.20799 -0.09329 -0.21024 -0.09144 -0.21233 -0.08889 C -0.21476 -0.08611 -0.21649 -0.08241 -0.2191 -0.08009 C -0.22153 -0.07778 -0.22465 -0.07709 -0.22743 -0.0757 C -0.23177 -0.06991 -0.23767 -0.05996 -0.2441 -0.05556 C -0.24566 -0.05463 -0.2474 -0.05417 -0.24896 -0.05347 C -0.25122 -0.04884 -0.25312 -0.04398 -0.25573 -0.04005 C -0.25694 -0.03796 -0.2592 -0.0375 -0.26076 -0.03565 C -0.26215 -0.0338 -0.26267 -0.03102 -0.26406 -0.02894 C -0.26615 -0.0257 -0.26858 -0.02315 -0.27066 -0.02014 C -0.27205 -0.01806 -0.27274 -0.01551 -0.27396 -0.01343 C -0.28194 -0.00162 -0.2908 0.00903 -0.30069 0.01759 L -0.31076 0.02662 C -0.3158 0.03102 -0.31649 0.03217 -0.3224 0.03541 C -0.32691 0.03796 -0.32899 0.03773 -0.33403 0.03981 C -0.3559 0.04884 -0.34149 0.04537 -0.36233 0.04884 C -0.36406 0.04954 -0.36562 0.05046 -0.36736 0.05092 C -0.37292 0.05301 -0.37656 0.05393 -0.38229 0.05555 C -0.39236 0.05463 -0.40243 0.05486 -0.41233 0.05324 C -0.4158 0.05254 -0.41892 0.04954 -0.4224 0.04884 C -0.42917 0.04722 -0.43281 0.04676 -0.43906 0.04444 C -0.44236 0.04305 -0.44566 0.04143 -0.44896 0.03981 C -0.45069 0.03912 -0.45226 0.03819 -0.45399 0.03773 C -0.45677 0.03704 -0.45955 0.03634 -0.46233 0.03541 C -0.46458 0.03472 -0.46684 0.03379 -0.4691 0.03333 C -0.47569 0.03148 -0.48247 0.03102 -0.48906 0.0287 C -0.49132 0.02801 -0.4934 0.02731 -0.49566 0.02662 C -0.49844 0.02569 -0.50122 0.02523 -0.50399 0.0243 C -0.50747 0.02315 -0.51059 0.0206 -0.51406 0.01991 C -0.51736 0.01921 -0.52066 0.01875 -0.52396 0.01759 C -0.52743 0.01643 -0.53056 0.01412 -0.53403 0.01319 C -0.53681 0.0125 -0.53958 0.01204 -0.54236 0.01111 C -0.54566 0.00972 -0.54896 0.0081 -0.55243 0.00648 C -0.55399 0.00579 -0.55556 0.0044 -0.55729 0.0044 L -0.56059 0.0044 " pathEditMode="relative" rAng="0" ptsTypes="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24" y="-266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323 -3.7037E-6 L -0.0323 0.00024 C -0.06546 -0.04907 -0.03282 -0.00277 -0.0573 -0.03333 C -0.0625 -0.03981 -0.0665 -0.04814 -0.0724 -0.05347 C -0.0757 -0.05625 -0.07917 -0.05902 -0.0823 -0.06226 C -0.08421 -0.06412 -0.08542 -0.06713 -0.08733 -0.06898 C -0.08941 -0.07083 -0.09202 -0.07152 -0.0941 -0.07338 C -0.09601 -0.07523 -0.09723 -0.07801 -0.09896 -0.08009 C -0.10139 -0.08287 -0.11407 -0.0949 -0.11563 -0.0956 C -0.13056 -0.10208 -0.10712 -0.09166 -0.129 -0.10231 C -0.1323 -0.10393 -0.13559 -0.10578 -0.13907 -0.10671 L -0.1474 -0.10879 C -0.15851 -0.1081 -0.16962 -0.10787 -0.18073 -0.10671 C -0.18386 -0.10625 -0.19063 -0.10416 -0.1941 -0.10231 C -0.20851 -0.09398 -0.19393 -0.10069 -0.20573 -0.0956 C -0.20799 -0.09328 -0.21025 -0.09143 -0.21233 -0.08889 C -0.21476 -0.08611 -0.2165 -0.0824 -0.2191 -0.08009 C -0.22153 -0.07777 -0.22466 -0.07708 -0.22743 -0.07569 C -0.23177 -0.0699 -0.23768 -0.05995 -0.2441 -0.05555 C -0.24566 -0.05463 -0.2474 -0.05416 -0.24896 -0.05347 C -0.25122 -0.04884 -0.25313 -0.04398 -0.25573 -0.04004 C -0.25695 -0.03796 -0.25921 -0.0375 -0.26077 -0.03564 C -0.26216 -0.03379 -0.26268 -0.03101 -0.26407 -0.02893 C -0.26615 -0.02569 -0.26858 -0.02314 -0.27066 -0.02014 C -0.27205 -0.01805 -0.27275 -0.01551 -0.27396 -0.01342 C -0.28195 -0.00162 -0.2908 0.00903 -0.3007 0.0176 L -0.31077 0.02662 C -0.3158 0.03102 -0.3165 0.03218 -0.3224 0.03542 C -0.32691 0.03797 -0.329 0.03774 -0.33403 0.03982 C -0.35591 0.04885 -0.3415 0.04537 -0.36233 0.04885 C -0.36407 0.04954 -0.36563 0.05047 -0.36736 0.05093 C -0.37292 0.05301 -0.37657 0.05394 -0.3823 0.05556 C -0.39236 0.05463 -0.40243 0.05486 -0.41233 0.05324 C -0.4158 0.05255 -0.41893 0.04954 -0.4224 0.04885 C -0.42917 0.04723 -0.43282 0.04676 -0.43907 0.04445 C -0.44236 0.04306 -0.44566 0.04144 -0.44896 0.03982 C -0.4507 0.03912 -0.45226 0.0382 -0.454 0.03774 C -0.45677 0.03704 -0.45955 0.03635 -0.46233 0.03542 C -0.46459 0.03473 -0.46684 0.0338 -0.4691 0.03334 C -0.4757 0.03149 -0.48247 0.03102 -0.48907 0.02871 C -0.49132 0.02801 -0.49341 0.02732 -0.49566 0.02662 C -0.49844 0.0257 -0.50122 0.02524 -0.504 0.02431 C -0.50747 0.02315 -0.51059 0.02061 -0.51407 0.01991 C -0.51736 0.01922 -0.52066 0.01875 -0.52396 0.0176 C -0.52743 0.01644 -0.53056 0.01412 -0.53403 0.0132 C -0.53681 0.0125 -0.53959 0.01204 -0.54236 0.01111 C -0.54566 0.00973 -0.54896 0.00811 -0.55243 0.00649 C -0.554 0.00579 -0.55556 0.0044 -0.5573 0.0044 L -0.56059 0.0044 " pathEditMode="relative" rAng="0" ptsTypes="AAAAAAAAAAAAAAAAAAAAAAAAAAAAAAAAAAAAAAAAAAAAAAAAA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24" y="-26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-0.0294 L -0.00087 -0.02917 C 0.00347 -0.0375 0.00746 -0.0456 0.01198 -0.05347 C 0.01354 -0.05602 0.0151 -0.05857 0.01718 -0.06019 C 0.01944 -0.06204 0.02222 -0.0625 0.02482 -0.06366 C 0.02656 -0.06597 0.02777 -0.06898 0.03003 -0.0706 C 0.03628 -0.07477 0.04809 -0.07824 0.05538 -0.08079 C 0.0625 -0.07847 0.06927 -0.07685 0.07586 -0.07384 L 0.09132 -0.06713 C 0.10503 -0.06829 0.11875 -0.06875 0.13229 -0.0706 C 0.14253 -0.07199 0.14479 -0.07523 0.15277 -0.08426 C 0.15468 -0.08634 0.15642 -0.08843 0.15798 -0.09097 C 0.17083 -0.1125 0.1559 -0.09167 0.16823 -0.1081 L 0.17326 -0.1287 C 0.17413 -0.13194 0.17326 -0.13773 0.17586 -0.13889 L 0.18368 -0.14236 C 0.18611 -0.1456 0.18819 -0.15023 0.19132 -0.15255 C 0.196 -0.15602 0.20191 -0.15625 0.20659 -0.15926 C 0.21927 -0.16782 0.21336 -0.16458 0.22465 -0.16968 C 0.23663 -0.16852 0.24843 -0.1662 0.26041 -0.1662 C 0.26961 -0.1662 0.27968 -0.17014 0.28871 -0.17292 C 0.29132 -0.17523 0.29357 -0.17801 0.29635 -0.17986 C 0.29878 -0.18148 0.30191 -0.18102 0.30416 -0.18333 C 0.30642 -0.18588 0.30711 -0.19051 0.3092 -0.19352 C 0.31232 -0.19838 0.31944 -0.20718 0.31944 -0.20694 C 0.32673 -0.23634 0.31666 -0.20093 0.32708 -0.22431 C 0.32847 -0.22732 0.32829 -0.23148 0.32968 -0.23449 C 0.3309 -0.23727 0.33333 -0.23889 0.33489 -0.24144 C 0.34843 -0.26412 0.33055 -0.24028 0.34757 -0.25857 C 0.34948 -0.26042 0.35121 -0.26273 0.35277 -0.26528 C 0.35468 -0.26852 0.35538 -0.27338 0.35798 -0.27546 C 0.3625 -0.2794 0.36823 -0.28009 0.37326 -0.28241 C 0.3842 -0.28727 0.37829 -0.28588 0.39132 -0.28588 " pathEditMode="relative" rAng="0" ptsTypes="AAAAAAAAAAAAAAAAAAAAAAAAAAAAAAA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1" y="-1282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-0.02939 L -0.00087 -0.02916 C 0.00347 -0.0375 0.00746 -0.0456 0.01198 -0.05347 C 0.01355 -0.05601 0.01511 -0.05856 0.01719 -0.06018 C 0.01945 -0.06203 0.02223 -0.0625 0.02483 -0.06365 C 0.02657 -0.06597 0.02778 -0.06898 0.03004 -0.0706 C 0.03629 -0.07476 0.0481 -0.07824 0.05539 -0.08078 C 0.06233 -0.07847 0.06928 -0.07685 0.07587 -0.07384 L 0.09132 -0.06713 C 0.10504 -0.06828 0.11876 -0.06875 0.1323 -0.0706 C 0.14254 -0.07199 0.1448 -0.07523 0.15278 -0.08426 C 0.15469 -0.08634 0.15643 -0.08842 0.15799 -0.09097 C 0.17084 -0.1125 0.15591 -0.09166 0.16823 -0.1081 L 0.17327 -0.1287 C 0.17414 -0.13194 0.17327 -0.13773 0.17587 -0.13889 L 0.18369 -0.14236 C 0.18612 -0.1456 0.1882 -0.15023 0.19132 -0.15254 C 0.19601 -0.15601 0.20191 -0.15625 0.2066 -0.15926 C 0.21928 -0.16782 0.21337 -0.16458 0.22466 -0.16967 C 0.23664 -0.16851 0.24844 -0.1662 0.26042 -0.1662 C 0.26962 -0.1662 0.27969 -0.17014 0.28872 -0.17291 C 0.29132 -0.17523 0.29358 -0.17801 0.29636 -0.17986 C 0.29879 -0.18148 0.30191 -0.18101 0.30417 -0.18333 C 0.30643 -0.18588 0.30712 -0.19051 0.30921 -0.19351 C 0.31233 -0.19838 0.31945 -0.20717 0.31945 -0.20694 C 0.32674 -0.23634 0.31667 -0.20092 0.32709 -0.2243 C 0.32848 -0.22731 0.3283 -0.23148 0.32969 -0.23449 C 0.33091 -0.23726 0.33334 -0.23889 0.3349 -0.24143 C 0.34844 -0.26412 0.33056 -0.24027 0.34757 -0.25856 C 0.34948 -0.26041 0.35122 -0.26273 0.35278 -0.26527 C 0.35469 -0.26851 0.35539 -0.27338 0.35799 -0.27546 C 0.36251 -0.27939 0.36823 -0.28009 0.37327 -0.2824 C 0.38421 -0.28726 0.3783 -0.28588 0.39132 -0.28588 " pathEditMode="relative" rAng="0" ptsTypes="AAAAAAAAAAAAAAAAAAAAAAAAAAAAAAAAA">
                                      <p:cBhvr>
                                        <p:cTn id="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1" y="-1282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 동네 스토리 완성하기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ED9FCEDC-775E-43DD-91DD-118CC86BA323}"/>
              </a:ext>
            </a:extLst>
          </p:cNvPr>
          <p:cNvSpPr/>
          <p:nvPr/>
        </p:nvSpPr>
        <p:spPr>
          <a:xfrm>
            <a:off x="1187624" y="1928802"/>
            <a:ext cx="6910539" cy="392708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A2E9B59D-BA0E-45FE-AB49-7FBAAE656D13}"/>
              </a:ext>
            </a:extLst>
          </p:cNvPr>
          <p:cNvSpPr/>
          <p:nvPr/>
        </p:nvSpPr>
        <p:spPr>
          <a:xfrm>
            <a:off x="964702" y="1704105"/>
            <a:ext cx="7279706" cy="224697"/>
          </a:xfrm>
          <a:prstGeom prst="rect">
            <a:avLst/>
          </a:prstGeom>
          <a:solidFill>
            <a:srgbClr val="EDD6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B7A6C8DB-FBDF-4261-928F-C8E640B1473D}"/>
              </a:ext>
            </a:extLst>
          </p:cNvPr>
          <p:cNvSpPr/>
          <p:nvPr/>
        </p:nvSpPr>
        <p:spPr>
          <a:xfrm>
            <a:off x="1003040" y="5699955"/>
            <a:ext cx="7279706" cy="380632"/>
          </a:xfrm>
          <a:prstGeom prst="rect">
            <a:avLst/>
          </a:prstGeom>
          <a:solidFill>
            <a:srgbClr val="EDD6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A2871933-42A7-4D8B-9282-812E25F83004}"/>
              </a:ext>
            </a:extLst>
          </p:cNvPr>
          <p:cNvSpPr/>
          <p:nvPr/>
        </p:nvSpPr>
        <p:spPr>
          <a:xfrm>
            <a:off x="1003040" y="5959033"/>
            <a:ext cx="7279706" cy="190316"/>
          </a:xfrm>
          <a:prstGeom prst="rect">
            <a:avLst/>
          </a:prstGeom>
          <a:solidFill>
            <a:srgbClr val="E4C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0AA8DA-8902-4A35-8EFB-69A2FDDE6917}"/>
              </a:ext>
            </a:extLst>
          </p:cNvPr>
          <p:cNvSpPr txBox="1"/>
          <p:nvPr/>
        </p:nvSpPr>
        <p:spPr>
          <a:xfrm>
            <a:off x="282035" y="2085374"/>
            <a:ext cx="843341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&lt;</a:t>
            </a:r>
            <a:r>
              <a:rPr lang="ko-KR" altLang="en-US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 </a:t>
            </a:r>
            <a:r>
              <a:rPr lang="ko-KR" altLang="en-US" sz="4400" b="1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동네 </a:t>
            </a:r>
            <a:r>
              <a:rPr lang="ko-KR" altLang="en-US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r>
              <a:rPr lang="en-US" altLang="ko-KR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&gt;</a:t>
            </a:r>
            <a:r>
              <a:rPr lang="ko-KR" altLang="en-US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처럼</a:t>
            </a:r>
            <a:endParaRPr lang="en-US" altLang="ko-KR" sz="4400" dirty="0" smtClean="0">
              <a:solidFill>
                <a:schemeClr val="bg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 동네 </a:t>
            </a:r>
            <a:r>
              <a:rPr lang="ko-KR" altLang="en-US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r>
              <a:rPr lang="en-US" altLang="ko-KR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＇</a:t>
            </a:r>
            <a:r>
              <a:rPr lang="ko-KR" altLang="en-US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이야기를</a:t>
            </a:r>
            <a:endParaRPr lang="en-US" altLang="ko-KR" sz="4400" dirty="0" smtClean="0">
              <a:solidFill>
                <a:schemeClr val="bg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완성해 봅시다</a:t>
            </a:r>
            <a:r>
              <a:rPr lang="en-US" altLang="ko-KR" sz="44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069" y="4425772"/>
            <a:ext cx="1681133" cy="1978599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80569" y="4497950"/>
            <a:ext cx="1609566" cy="183424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5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그림책 </a:t>
            </a:r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만들기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3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6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3114773" y="4606014"/>
            <a:ext cx="2904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준비물</a:t>
            </a:r>
            <a:r>
              <a:rPr lang="en-US" altLang="ko-KR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: </a:t>
            </a:r>
            <a:r>
              <a:rPr lang="ko-KR" altLang="en-US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도화지</a:t>
            </a:r>
            <a:r>
              <a:rPr lang="en-US" altLang="ko-KR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채색도구</a:t>
            </a:r>
            <a:r>
              <a:rPr lang="en-US" altLang="ko-KR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학습지</a:t>
            </a:r>
            <a:endParaRPr lang="en-US" altLang="ko-KR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512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그림책 만들기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89849" y="1547996"/>
            <a:ext cx="5874887" cy="4776823"/>
            <a:chOff x="763331" y="2143100"/>
            <a:chExt cx="5874887" cy="4776823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403588">
              <a:off x="763331" y="2143100"/>
              <a:ext cx="5874887" cy="4776823"/>
            </a:xfrm>
            <a:prstGeom prst="rect">
              <a:avLst/>
            </a:prstGeom>
          </p:spPr>
        </p:pic>
        <p:sp>
          <p:nvSpPr>
            <p:cNvPr id="2" name="직사각형 1"/>
            <p:cNvSpPr/>
            <p:nvPr/>
          </p:nvSpPr>
          <p:spPr>
            <a:xfrm>
              <a:off x="1979712" y="3174540"/>
              <a:ext cx="275238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BIG-BOOK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2700283" y="4190203"/>
              <a:ext cx="13267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480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큰</a:t>
              </a:r>
              <a:r>
                <a:rPr lang="en-US" altLang="ko-KR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-</a:t>
              </a:r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책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34DEA418-1494-44EA-8778-021F06DC1E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372" y="5743278"/>
            <a:ext cx="875753" cy="1124744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34DEA418-1494-44EA-8778-021F06DC1E5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0192" y="4010597"/>
            <a:ext cx="2680393" cy="3442473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1176333" y="5965439"/>
            <a:ext cx="5605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원래 그림책 보다 더 생생한 느낌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우리가 만드는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052736"/>
            <a:ext cx="6159389" cy="615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1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우리가 만드는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508" y="1047942"/>
            <a:ext cx="5977062" cy="597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5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우리가 만드는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5675" y="1047942"/>
            <a:ext cx="6043158" cy="604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6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우리가 만드는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6697" y="3936715"/>
            <a:ext cx="4056666" cy="289421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629" y="3068960"/>
            <a:ext cx="3760837" cy="3909424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928661" y="1674557"/>
            <a:ext cx="54435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오방색이란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음양오행을 </a:t>
            </a:r>
            <a:endParaRPr lang="en-US" altLang="ko-KR" sz="44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바탕으로 하는 </a:t>
            </a:r>
            <a:endParaRPr lang="en-US" altLang="ko-KR" sz="44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다섯 가지 색입니다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sz="44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9" name="이등변 삼각형 8"/>
          <p:cNvSpPr/>
          <p:nvPr/>
        </p:nvSpPr>
        <p:spPr>
          <a:xfrm rot="16200000" flipH="1" flipV="1">
            <a:off x="5169256" y="5820904"/>
            <a:ext cx="535335" cy="504056"/>
          </a:xfrm>
          <a:prstGeom prst="triangle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994020" y="5805264"/>
            <a:ext cx="1146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오방정색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5311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우리가 만드는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928661" y="1674557"/>
            <a:ext cx="759726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오행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4400" dirty="0" smtClean="0">
                <a:solidFill>
                  <a:srgbClr val="0070C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나무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불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금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물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solidFill>
                  <a:srgbClr val="FFC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흙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과</a:t>
            </a:r>
            <a:endParaRPr lang="en-US" altLang="ko-KR" sz="44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방위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4400" dirty="0" smtClean="0">
                <a:solidFill>
                  <a:srgbClr val="0070C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동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서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남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북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solidFill>
                  <a:srgbClr val="FFC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중앙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</a:p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계절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4400" dirty="0" smtClean="0">
                <a:solidFill>
                  <a:srgbClr val="0070C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봄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여름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가을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겨울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solidFill>
                  <a:srgbClr val="FFC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사계절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을 모두 담고 있습니다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1115616" y="4475324"/>
            <a:ext cx="4914757" cy="2581866"/>
            <a:chOff x="928661" y="4475324"/>
            <a:chExt cx="4914757" cy="2581866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8661" y="4475324"/>
              <a:ext cx="2232248" cy="2232247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51524"/>
            <a:stretch/>
          </p:blipFill>
          <p:spPr>
            <a:xfrm>
              <a:off x="3611170" y="4824943"/>
              <a:ext cx="2232248" cy="2232247"/>
            </a:xfrm>
            <a:prstGeom prst="rect">
              <a:avLst/>
            </a:prstGeom>
          </p:spPr>
        </p:pic>
      </p:grpSp>
      <p:sp>
        <p:nvSpPr>
          <p:cNvPr id="11" name="이등변 삼각형 10"/>
          <p:cNvSpPr/>
          <p:nvPr/>
        </p:nvSpPr>
        <p:spPr>
          <a:xfrm rot="5400000" flipH="1" flipV="1">
            <a:off x="6437531" y="5820903"/>
            <a:ext cx="535335" cy="504056"/>
          </a:xfrm>
          <a:prstGeom prst="triangle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6957227" y="5842098"/>
            <a:ext cx="1146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오방잡색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7976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60289" y="836712"/>
            <a:ext cx="5288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smtClean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 공재랑 동네 </a:t>
            </a:r>
            <a:r>
              <a:rPr lang="ko-KR" altLang="en-US" sz="3200" b="1" dirty="0" smtClean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endParaRPr lang="en-US" altLang="ko-KR" sz="3200" b="1" dirty="0" smtClean="0">
              <a:solidFill>
                <a:schemeClr val="accent5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 동네 </a:t>
            </a:r>
            <a:r>
              <a:rPr lang="ko-KR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r>
              <a:rPr lang="en-US" altLang="ko-KR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6" name="그림 5" descr="P20190414_170930326_F2C4083B-6F95-4608-8358-96623122E9D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864" y="1844824"/>
            <a:ext cx="9168864" cy="5013176"/>
          </a:xfrm>
          <a:prstGeom prst="rect">
            <a:avLst/>
          </a:prstGeom>
        </p:spPr>
      </p:pic>
      <p:pic>
        <p:nvPicPr>
          <p:cNvPr id="5" name="Picture 2" descr="C:\Users\Administrator\Desktop\IMG_844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6299905"/>
            <a:ext cx="2622610" cy="55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우리가 만드는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836" y="1047942"/>
            <a:ext cx="6193086" cy="619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45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우리가 만드는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6735" y="1268760"/>
            <a:ext cx="5761038" cy="576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우리가 만드는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6" y="2708920"/>
            <a:ext cx="3663158" cy="351602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4602" y="2708919"/>
            <a:ext cx="3663158" cy="3516023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1157246" y="1667839"/>
            <a:ext cx="71400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두꺼워서 </a:t>
            </a:r>
            <a:r>
              <a:rPr lang="ko-KR" altLang="en-US" sz="20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스탬플러</a:t>
            </a:r>
            <a:r>
              <a:rPr lang="ko-KR" altLang="en-US" sz="2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고정이 힘든 경우 활용하세요</a:t>
            </a:r>
            <a:r>
              <a:rPr lang="en-US" altLang="ko-KR" sz="2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</a:p>
          <a:p>
            <a:pPr algn="ctr"/>
            <a:r>
              <a:rPr lang="ko-KR" altLang="en-US" sz="2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더블클립으로 고정한 후 손잡이를 양쪽으로 밀어서 빼면 깔끔하게 고정 완성</a:t>
            </a:r>
            <a:r>
              <a:rPr lang="en-US" altLang="ko-KR" sz="2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ko-KR" altLang="en-US" sz="2000" dirty="0"/>
          </a:p>
        </p:txBody>
      </p:sp>
      <p:sp>
        <p:nvSpPr>
          <p:cNvPr id="11" name="오른쪽 화살표 10"/>
          <p:cNvSpPr/>
          <p:nvPr/>
        </p:nvSpPr>
        <p:spPr>
          <a:xfrm rot="5400000">
            <a:off x="2771800" y="3195072"/>
            <a:ext cx="57606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오른쪽 화살표 13"/>
          <p:cNvSpPr/>
          <p:nvPr/>
        </p:nvSpPr>
        <p:spPr>
          <a:xfrm rot="16200000">
            <a:off x="2771800" y="5337212"/>
            <a:ext cx="57606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61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6" y="2227896"/>
            <a:ext cx="7644243" cy="2637449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'</a:t>
            </a:r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 동네 </a:t>
            </a:r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＇</a:t>
            </a:r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발표회 열기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484784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2859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4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6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8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너랑 나랑 동네 한바퀴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발표회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44"/>
          <a:stretch/>
        </p:blipFill>
        <p:spPr>
          <a:xfrm flipH="1">
            <a:off x="5864450" y="5548785"/>
            <a:ext cx="3566687" cy="1571612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340230" y="2538244"/>
            <a:ext cx="6774127" cy="1766988"/>
          </a:xfrm>
          <a:prstGeom prst="roundRect">
            <a:avLst>
              <a:gd name="adj" fmla="val 17003"/>
            </a:avLst>
          </a:prstGeom>
          <a:solidFill>
            <a:schemeClr val="accent1">
              <a:lumMod val="40000"/>
              <a:lumOff val="60000"/>
              <a:alpha val="4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우리가 만든 그림책을 모아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학급 발표회를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열어 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189" y="147842"/>
            <a:ext cx="1680186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너랑 나랑 동네 한바퀴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발표회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44"/>
          <a:stretch/>
        </p:blipFill>
        <p:spPr>
          <a:xfrm flipH="1">
            <a:off x="5864450" y="5548785"/>
            <a:ext cx="3566687" cy="1571612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134445" y="2595676"/>
            <a:ext cx="7185698" cy="1766988"/>
          </a:xfrm>
          <a:prstGeom prst="roundRect">
            <a:avLst>
              <a:gd name="adj" fmla="val 17003"/>
            </a:avLst>
          </a:prstGeom>
          <a:solidFill>
            <a:schemeClr val="accent1">
              <a:lumMod val="40000"/>
              <a:lumOff val="60000"/>
              <a:alpha val="4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학급 발표회에 참여한 소감이 어떤가요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?!</a:t>
            </a:r>
          </a:p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소감을 날려라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활동으로 나누어 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189" y="147842"/>
            <a:ext cx="1680186" cy="18002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89" y="4383769"/>
            <a:ext cx="2161036" cy="216103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88057" y="4625061"/>
            <a:ext cx="2104360" cy="216103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04068">
            <a:off x="3813756" y="4771124"/>
            <a:ext cx="2161036" cy="216103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147453" y="4229025"/>
            <a:ext cx="1875007" cy="2161036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56329">
            <a:off x="1972419" y="4655990"/>
            <a:ext cx="2161036" cy="216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5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7 L -3.88889E-6 3.7037E-7 C 0.0066 -0.01088 0.01285 -0.02245 0.01997 -0.03264 C 0.02656 -0.04213 0.03316 -0.05162 0.04097 -0.05926 L 0.05764 -0.0757 C 0.06076 -0.0787 0.06354 -0.08171 0.06667 -0.08449 C 0.06997 -0.0875 0.07326 -0.09028 0.07656 -0.09352 C 0.10087 -0.1169 0.06771 -0.08866 0.1099 -0.12454 C 0.11424 -0.12824 0.11892 -0.13102 0.12326 -0.13495 C 0.12778 -0.13889 0.13195 -0.14329 0.13663 -0.14676 C 0.14167 -0.1507 0.14705 -0.15347 0.15208 -0.15718 C 0.16302 -0.16482 0.17309 -0.17431 0.18438 -0.18079 C 0.19861 -0.18912 0.23576 -0.21134 0.2566 -0.22222 L 0.29445 -0.24167 C 0.3007 -0.24491 0.30695 -0.24884 0.31337 -0.25185 C 0.31632 -0.25347 0.36024 -0.27431 0.37101 -0.2787 C 0.37743 -0.28102 0.38368 -0.28333 0.38993 -0.28611 C 0.39635 -0.28866 0.40243 -0.29213 0.40885 -0.29491 C 0.42135 -0.30023 0.43403 -0.30463 0.4467 -0.30972 C 0.4526 -0.31204 0.45833 -0.31528 0.46441 -0.31713 C 0.47674 -0.32107 0.48906 -0.32431 0.50104 -0.32894 C 0.52934 -0.34005 0.51806 -0.33588 0.55556 -0.34815 C 0.56181 -0.35023 0.56806 -0.35255 0.57448 -0.35417 L 0.62778 -0.36759 C 0.63368 -0.36898 0.63958 -0.37083 0.64566 -0.37199 C 0.65677 -0.37384 0.66771 -0.37616 0.67899 -0.37778 L 0.70885 -0.38241 C 0.71372 -0.3831 0.71858 -0.38449 0.72344 -0.38519 C 0.72813 -0.38588 0.73299 -0.38611 0.73785 -0.38681 C 0.77535 -0.39259 0.72049 -0.38912 0.7934 -0.39421 C 0.80816 -0.39514 0.82309 -0.39491 0.83785 -0.3956 C 0.8467 -0.39607 0.85556 -0.39653 0.86458 -0.39699 L 0.9257 -0.3956 C 0.92743 -0.3956 0.92934 -0.39468 0.93125 -0.39421 C 0.93854 -0.39236 0.93941 -0.39051 0.93681 -0.39421 " pathEditMode="relative" ptsTypes="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0.00023 L -4.16667E-6 -2.59259E-6 C 0.01268 -0.00903 0.02553 -0.01782 0.0382 -0.02708 C 0.04549 -0.03264 0.06945 -0.05926 0.06962 -0.05949 C 0.07969 -0.07037 0.09497 -0.08703 0.10261 -0.09977 C 0.11129 -0.11389 0.12049 -0.12731 0.12865 -0.14259 C 0.1316 -0.14791 0.13438 -0.15347 0.1375 -0.15879 C 0.14011 -0.16342 0.14341 -0.16736 0.14618 -0.17222 C 0.15452 -0.18634 0.15243 -0.18565 0.16007 -0.20139 C 0.16233 -0.20625 0.16493 -0.21018 0.16702 -0.21481 C 0.17084 -0.22384 0.17362 -0.23356 0.17761 -0.24166 C 0.17934 -0.24537 0.18125 -0.24884 0.18282 -0.25278 C 0.18421 -0.25694 0.18473 -0.26157 0.18629 -0.2662 C 0.18768 -0.27083 0.19011 -0.27477 0.1915 -0.2794 C 0.20955 -0.34467 0.18855 -0.27847 0.20018 -0.31435 C 0.20174 -0.33078 0.20365 -0.34028 0.20018 -0.35717 C 0.19931 -0.3618 0.19688 -0.36481 0.19497 -0.36805 C 0.19289 -0.37129 0.19046 -0.37338 0.18803 -0.37592 C 0.18368 -0.38078 0.18264 -0.3824 0.17761 -0.38403 C 0.17414 -0.38541 0.17066 -0.38611 0.16702 -0.3868 C 0.14566 -0.38379 0.15278 -0.38657 0.13577 -0.3787 C 0.13403 -0.37801 0.13212 -0.37731 0.13056 -0.37592 C 0.12587 -0.37268 0.12153 -0.36597 0.11841 -0.35995 C 0.11441 -0.35301 0.11372 -0.34745 0.11129 -0.33842 C 0.11181 -0.33125 0.11112 -0.32361 0.1132 -0.3169 C 0.11441 -0.3125 0.12431 -0.30578 0.12709 -0.30347 C 0.14323 -0.30717 0.15973 -0.30949 0.1757 -0.31435 C 0.18334 -0.31666 0.19375 -0.32824 0.20018 -0.3331 C 0.20417 -0.33634 0.20851 -0.33796 0.21233 -0.3412 C 0.21598 -0.34444 0.21928 -0.34861 0.22292 -0.35185 C 0.22691 -0.35578 0.23108 -0.35856 0.23507 -0.3625 C 0.24688 -0.37477 0.25834 -0.3875 0.2698 -0.40023 C 0.28299 -0.41458 0.29948 -0.43495 0.3099 -0.45115 C 0.34132 -0.49977 0.30226 -0.43889 0.33421 -0.49143 C 0.35573 -0.52662 0.3415 -0.49629 0.3691 -0.55324 C 0.3724 -0.55995 0.37466 -0.56782 0.37778 -0.57477 C 0.38125 -0.58217 0.38525 -0.58889 0.38837 -0.59629 C 0.39879 -0.62129 0.39566 -0.61875 0.404 -0.64444 C 0.4198 -0.69282 0.40816 -0.64421 0.42657 -0.71967 C 0.43056 -0.73565 0.43334 -0.75208 0.43716 -0.76805 L 0.44237 -0.78958 C 0.44375 -0.80602 0.44428 -0.81365 0.44584 -0.82986 C 0.44636 -0.83518 0.44688 -0.84028 0.44775 -0.8456 C 0.44688 -0.86342 0.44671 -0.88148 0.44584 -0.8993 C 0.44566 -0.90231 0.44445 -0.90463 0.4441 -0.9074 C 0.44323 -0.91273 0.44306 -0.91805 0.44237 -0.92315 C 0.44132 -0.93148 0.44011 -0.93958 0.43872 -0.94722 C 0.43837 -0.95092 0.43785 -0.95463 0.43716 -0.9581 C 0.43664 -0.96065 0.43525 -0.96643 0.43525 -0.96597 " pathEditMode="relative" rAng="0" ptsTypes="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78" y="-482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3.7037E-7 L -3.61111E-6 3.7037E-7 C -0.00069 -0.03333 -0.00086 -0.06689 -0.00173 -0.1 C -0.00191 -0.10833 -0.00347 -0.1375 -0.00503 -0.14907 C -0.0059 -0.15509 -0.00746 -0.16088 -0.00833 -0.16689 C -0.01076 -0.18009 -0.0118 -0.19375 -0.0151 -0.20671 C -0.01666 -0.21342 -0.01857 -0.22013 -0.02013 -0.22685 C -0.02187 -0.23426 -0.02309 -0.24166 -0.025 -0.24907 C -0.02916 -0.26388 -0.03402 -0.2787 -0.03836 -0.29351 C -0.04288 -0.3081 -0.04791 -0.32615 -0.05347 -0.34004 C -0.05642 -0.34768 -0.06024 -0.35486 -0.06336 -0.36226 C -0.06632 -0.36967 -0.0684 -0.37754 -0.0717 -0.38449 C -0.07517 -0.39166 -0.07968 -0.39768 -0.08333 -0.40463 C -0.09531 -0.42662 -0.10573 -0.45 -0.1184 -0.47129 C -0.12725 -0.48611 -0.13698 -0.50023 -0.14513 -0.51574 C -0.16336 -0.55069 -0.15486 -0.53564 -0.18333 -0.58009 C -0.2 -0.60578 -0.22361 -0.63842 -0.2401 -0.65787 L -0.27013 -0.69351 C -0.275 -0.6993 -0.27986 -0.70578 -0.28507 -0.71111 C -0.29566 -0.72245 -0.30625 -0.7331 -0.31666 -0.74444 C -0.32187 -0.75023 -0.32638 -0.75671 -0.33177 -0.76226 C -0.33698 -0.76805 -0.34288 -0.77245 -0.34843 -0.77777 C -0.3585 -0.78796 -0.3684 -0.79861 -0.37829 -0.80902 C -0.39357 -0.82453 -0.40573 -0.83796 -0.42343 -0.85092 C -0.45364 -0.87338 -0.43333 -0.85879 -0.48507 -0.89328 C -0.4967 -0.90092 -0.50104 -0.90416 -0.51336 -0.91111 C -0.53333 -0.92199 -0.52031 -0.91365 -0.54166 -0.9243 C -0.55017 -0.92847 -0.55816 -0.93379 -0.56666 -0.93773 C -0.6059 -0.95601 -0.59427 -0.94884 -0.62673 -0.96203 C -0.67066 -0.98009 -0.6184 -0.96203 -0.68663 -0.98426 C -0.69618 -0.9875 -0.70538 -0.9912 -0.71493 -0.99328 C -0.7217 -0.99467 -0.72829 -0.99583 -0.73489 -0.99768 C -0.74097 -0.99953 -0.74687 -1.00277 -0.75312 -1.00439 C -0.77916 -1.01134 -0.79757 -1.01435 -0.82309 -1.01759 C -0.83593 -1.01921 -0.84861 -1.02222 -0.86145 -1.02222 L -0.94323 -1.02222 " pathEditMode="relative" ptsTypes="AAAAAAAAAAAAAAAAAAAAAAAAAAAAAAAAA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33333E-6 7.03704E-6 L -3.33333E-6 7.03704E-6 C 0.00347 -0.01573 0.0066 -0.03124 0.01007 -0.04675 C 0.01059 -0.04907 0.01181 -0.05115 0.01181 -0.05347 C 0.01181 -0.06157 0.01111 -0.0699 0.01007 -0.078 C 0.00938 -0.08333 0.00868 -0.08888 0.00677 -0.09351 C 0.00191 -0.10509 -0.01441 -0.13865 -0.025 -0.15138 C -0.03177 -0.15948 -0.03889 -0.16689 -0.04653 -0.1736 C -0.06146 -0.18634 -0.08038 -0.20231 -0.09826 -0.21134 C -0.1033 -0.21365 -0.10833 -0.2155 -0.11319 -0.21805 C -0.12326 -0.22291 -0.13316 -0.22893 -0.14323 -0.23356 C -0.18229 -0.25115 -0.20642 -0.26087 -0.24826 -0.26689 C -0.26875 -0.2699 -0.28923 -0.27407 -0.30989 -0.27569 C -0.34045 -0.27847 -0.40156 -0.28009 -0.40156 -0.28009 C -0.43993 -0.27847 -0.45816 -0.27823 -0.49653 -0.2736 C -0.50503 -0.27245 -0.51319 -0.27036 -0.52153 -0.26897 C -0.58455 -0.26018 -0.51944 -0.28333 -0.6566 -0.24467 L -0.74323 -0.22013 C -0.75035 -0.21828 -0.75781 -0.21759 -0.76493 -0.21573 C -0.78455 -0.21041 -0.7868 -0.2074 -0.8066 -0.20022 C -0.82135 -0.19467 -0.86649 -0.17985 -0.88142 -0.1736 C -0.92708 -0.15416 -0.90434 -0.16458 -0.95816 -0.13796 C -1.00312 -0.1155 -0.9691 -0.13379 -0.99809 -0.11573 C -1.00191 -0.11342 -1.0059 -0.11157 -1.00972 -0.10902 C -1.01701 -0.10416 -1.02413 -0.09837 -1.03142 -0.09351 C -1.07847 -0.06203 -1.02396 -0.10347 -1.09149 -0.05115 C -1.09861 -0.04559 -1.1033 -0.04143 -1.10972 -0.03564 C -1.11146 -0.03425 -1.11319 -0.03286 -1.11476 -0.03124 C -1.11701 -0.02893 -1.1191 -0.02661 -1.12135 -0.02453 C -1.13264 -0.01388 -1.12951 -0.02059 -1.13316 -0.01134 " pathEditMode="relative" ptsTypes="AAAAAAAAAAAAAAAAAAAAAAAAAAAA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.27778E-6 1.85185E-6 L 5.27778E-6 1.85185E-6 C -0.00503 -0.01574 -0.01024 -0.03102 -0.01492 -0.04676 C -0.01631 -0.05116 -0.01735 -0.05556 -0.01822 -0.06019 C -0.02065 -0.07037 -0.02274 -0.08079 -0.02499 -0.0912 C -0.02603 -0.09653 -0.02708 -0.10162 -0.02829 -0.10671 C -0.03419 -0.13033 -0.03072 -0.11551 -0.03836 -0.15116 L -0.04166 -0.1669 C -0.0427 -0.17199 -0.04392 -0.17708 -0.04496 -0.18241 C -0.04617 -0.1882 -0.04721 -0.19421 -0.04826 -0.20023 C -0.05051 -0.21065 -0.05346 -0.22269 -0.05503 -0.23357 C -0.06145 -0.27963 -0.05086 -0.22083 -0.06006 -0.2713 C -0.06214 -0.2831 -0.06666 -0.30671 -0.06666 -0.30671 C -0.07048 -0.35185 -0.06562 -0.30162 -0.07169 -0.34676 C -0.07239 -0.35278 -0.07256 -0.3588 -0.07326 -0.36458 C -0.0743 -0.3713 -0.07586 -0.37778 -0.07673 -0.38449 C -0.07812 -0.39792 -0.07881 -0.41134 -0.08003 -0.42454 C -0.08107 -0.43727 -0.08333 -0.46227 -0.08333 -0.46227 C -0.08385 -0.4757 -0.08419 -0.48912 -0.08506 -0.50232 C -0.08541 -0.50833 -0.08628 -0.51412 -0.08662 -0.52014 C -0.08801 -0.54607 -0.08992 -0.59792 -0.08992 -0.59792 C -0.0894 -0.65046 -0.08923 -0.70301 -0.08836 -0.75579 C -0.08819 -0.76713 -0.08576 -0.81551 -0.08333 -0.82685 L -0.08003 -0.84236 C -0.07621 -0.88333 -0.07916 -0.86644 -0.07326 -0.89329 C -0.07274 -0.89908 -0.07256 -0.90509 -0.07169 -0.91111 C -0.07083 -0.9162 -0.06944 -0.9213 -0.06839 -0.92662 C -0.06718 -0.93241 -0.06614 -0.93843 -0.06492 -0.94445 C -0.0618 -0.95995 -0.05833 -0.97546 -0.05503 -0.99097 L -0.05173 -1.00648 C -0.05051 -1.01181 -0.04999 -1.01713 -0.04826 -1.02222 C -0.04669 -1.02732 -0.04461 -1.03241 -0.04339 -1.03773 C -0.04183 -1.04352 -0.04149 -1.04977 -0.03992 -1.05556 C -0.03871 -1.06019 -0.03645 -1.06435 -0.03489 -1.06875 C -0.03037 -1.08287 -0.02673 -1.09745 -0.02169 -1.11111 C -0.01822 -1.11991 -0.01544 -1.12917 -0.01162 -1.13773 C -0.00833 -1.14514 -0.00468 -1.15232 -0.00155 -1.15995 C 0.00157 -1.16783 0.00365 -1.17639 0.00678 -1.18426 C 0.01789 -1.2132 0.02084 -1.21921 0.03004 -1.23982 C 0.03404 -1.24861 0.03716 -1.25602 0.04167 -1.26435 C 0.04723 -1.27408 0.05192 -1.28472 0.05834 -1.29329 C 0.06008 -1.29537 0.06181 -1.29745 0.06338 -1.3 C 0.06529 -1.30278 0.06667 -1.30602 0.06841 -1.3088 L 0.07518 -1.31783 " pathEditMode="relative" ptsTypes="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714488"/>
            <a:ext cx="7603778" cy="4234792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이번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차시에서는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&lt;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 동네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&gt;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를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다시 읽으며 이야기 진행의 특징을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파악해 본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후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직접 그림책을 만들어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발표회 시간을 가졌습니다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313134" y="632443"/>
            <a:ext cx="25891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마무리하며</a:t>
            </a:r>
            <a:endParaRPr lang="ko-KR" altLang="en-US" sz="4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75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783509" y="2780928"/>
            <a:ext cx="7567489" cy="2160240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buNone/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이번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책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&lt;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아재랑 공재랑 동네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한 바퀴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&gt;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를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marL="0" indent="0" algn="ctr">
              <a:buNone/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가지고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어떤 활동을 했었나요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2794973" y="764704"/>
            <a:ext cx="35445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4800" smtClean="0">
                <a:latin typeface="성동고딕 B"/>
                <a:ea typeface="성동고딕 B"/>
              </a:rPr>
              <a:t>떠올려 볼까요</a:t>
            </a:r>
            <a:r>
              <a:rPr lang="en-US" altLang="ko-KR" sz="4800" dirty="0" smtClean="0">
                <a:latin typeface="성동고딕 B"/>
                <a:ea typeface="성동고딕 B"/>
              </a:rPr>
              <a:t>?</a:t>
            </a:r>
            <a:endParaRPr lang="ko-KR" altLang="en-US" sz="4800" dirty="0">
              <a:latin typeface="성동고딕 B"/>
              <a:ea typeface="성동고딕 B"/>
            </a:endParaRPr>
          </a:p>
        </p:txBody>
      </p:sp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8925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직선 연결선 46"/>
          <p:cNvCxnSpPr/>
          <p:nvPr/>
        </p:nvCxnSpPr>
        <p:spPr>
          <a:xfrm flipH="1">
            <a:off x="6172627" y="2110239"/>
            <a:ext cx="749964" cy="1155041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 flipV="1">
            <a:off x="4926364" y="2084703"/>
            <a:ext cx="10168" cy="1092269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>
            <a:off x="7115032" y="2201923"/>
            <a:ext cx="631659" cy="886998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>
            <a:stCxn id="60" idx="0"/>
          </p:cNvCxnSpPr>
          <p:nvPr/>
        </p:nvCxnSpPr>
        <p:spPr>
          <a:xfrm flipV="1">
            <a:off x="2788474" y="1921886"/>
            <a:ext cx="799851" cy="391533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 flipH="1" flipV="1">
            <a:off x="3991418" y="1929863"/>
            <a:ext cx="15810" cy="1114476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3" name="모서리가 둥근 직사각형 4">
            <a:extLst>
              <a:ext uri="{FF2B5EF4-FFF2-40B4-BE49-F238E27FC236}">
                <a16:creationId xmlns:a16="http://schemas.microsoft.com/office/drawing/2014/main" xmlns="" id="{37F3478C-A01E-4C9E-B16D-2FE2EA4991D5}"/>
              </a:ext>
            </a:extLst>
          </p:cNvPr>
          <p:cNvSpPr/>
          <p:nvPr/>
        </p:nvSpPr>
        <p:spPr>
          <a:xfrm>
            <a:off x="2779406" y="679372"/>
            <a:ext cx="3576099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4" name="모서리가 둥근 직사각형 53"/>
          <p:cNvSpPr/>
          <p:nvPr/>
        </p:nvSpPr>
        <p:spPr>
          <a:xfrm>
            <a:off x="3169164" y="1652655"/>
            <a:ext cx="932618" cy="4320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문화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5" name="모서리가 둥근 직사각형 54"/>
          <p:cNvSpPr/>
          <p:nvPr/>
        </p:nvSpPr>
        <p:spPr>
          <a:xfrm>
            <a:off x="6502994" y="1868679"/>
            <a:ext cx="994043" cy="4320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5120590" y="4684670"/>
            <a:ext cx="1383427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창체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학급 발표회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7" name="모서리가 둥근 직사각형 56"/>
          <p:cNvSpPr/>
          <p:nvPr/>
        </p:nvSpPr>
        <p:spPr>
          <a:xfrm>
            <a:off x="7196461" y="3008731"/>
            <a:ext cx="1725631" cy="8003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미술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주제표현을</a:t>
            </a:r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위한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다양한 소재 탐색하기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8" name="모서리가 둥근 직사각형 57"/>
          <p:cNvSpPr/>
          <p:nvPr/>
        </p:nvSpPr>
        <p:spPr>
          <a:xfrm>
            <a:off x="5623069" y="3008731"/>
            <a:ext cx="1398128" cy="8003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창체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창의 주제 활동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en-US" altLang="ko-KR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감정의 다양성</a:t>
            </a:r>
            <a:r>
              <a:rPr lang="en-US" altLang="ko-KR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59" name="직선 연결선 58"/>
          <p:cNvCxnSpPr>
            <a:endCxn id="55" idx="1"/>
          </p:cNvCxnSpPr>
          <p:nvPr/>
        </p:nvCxnSpPr>
        <p:spPr>
          <a:xfrm>
            <a:off x="4936532" y="2084703"/>
            <a:ext cx="1566462" cy="0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모서리가 둥근 직사각형 59"/>
          <p:cNvSpPr/>
          <p:nvPr/>
        </p:nvSpPr>
        <p:spPr>
          <a:xfrm>
            <a:off x="1817217" y="2313419"/>
            <a:ext cx="194251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미술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시대적 배경과의 관련성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61" name="모서리가 둥근 직사각형 60"/>
          <p:cNvSpPr/>
          <p:nvPr/>
        </p:nvSpPr>
        <p:spPr>
          <a:xfrm>
            <a:off x="3856428" y="5403491"/>
            <a:ext cx="2176089" cy="50285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 시대와 그림을 중심으로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스토리텔링</a:t>
            </a:r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하기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64" name="모서리가 둥근 직사각형 63"/>
          <p:cNvSpPr/>
          <p:nvPr/>
        </p:nvSpPr>
        <p:spPr>
          <a:xfrm>
            <a:off x="328728" y="3051805"/>
            <a:ext cx="999621" cy="652473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 속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서민문화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65" name="모서리가 둥근 직사각형 64"/>
          <p:cNvSpPr/>
          <p:nvPr/>
        </p:nvSpPr>
        <p:spPr>
          <a:xfrm>
            <a:off x="1475163" y="3058700"/>
            <a:ext cx="999621" cy="652473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 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스토리텔링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70" name="꺾인 연결선 69"/>
          <p:cNvCxnSpPr>
            <a:stCxn id="60" idx="1"/>
          </p:cNvCxnSpPr>
          <p:nvPr/>
        </p:nvCxnSpPr>
        <p:spPr>
          <a:xfrm rot="10800000" flipV="1">
            <a:off x="861557" y="2529442"/>
            <a:ext cx="955661" cy="529321"/>
          </a:xfrm>
          <a:prstGeom prst="bentConnector3">
            <a:avLst>
              <a:gd name="adj1" fmla="val 99755"/>
            </a:avLst>
          </a:prstGeom>
          <a:ln>
            <a:solidFill>
              <a:schemeClr val="accent5">
                <a:lumMod val="40000"/>
                <a:lumOff val="6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연결선 71"/>
          <p:cNvCxnSpPr>
            <a:stCxn id="65" idx="0"/>
          </p:cNvCxnSpPr>
          <p:nvPr/>
        </p:nvCxnSpPr>
        <p:spPr>
          <a:xfrm flipH="1" flipV="1">
            <a:off x="1974973" y="2751794"/>
            <a:ext cx="1" cy="306906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그룹 72"/>
          <p:cNvGrpSpPr/>
          <p:nvPr/>
        </p:nvGrpSpPr>
        <p:grpSpPr>
          <a:xfrm>
            <a:off x="5581095" y="4018280"/>
            <a:ext cx="3305537" cy="415796"/>
            <a:chOff x="5298911" y="5595792"/>
            <a:chExt cx="3447630" cy="415796"/>
          </a:xfrm>
        </p:grpSpPr>
        <p:sp>
          <p:nvSpPr>
            <p:cNvPr id="75" name="모서리가 둥근 직사각형 74"/>
            <p:cNvSpPr/>
            <p:nvPr/>
          </p:nvSpPr>
          <p:spPr>
            <a:xfrm>
              <a:off x="5298911" y="5601419"/>
              <a:ext cx="1084212" cy="410169"/>
            </a:xfrm>
            <a:prstGeom prst="roundRect">
              <a:avLst/>
            </a:prstGeom>
            <a:noFill/>
            <a:ln w="3175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감정의 종류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78" name="모서리가 둥근 직사각형 77"/>
            <p:cNvSpPr/>
            <p:nvPr/>
          </p:nvSpPr>
          <p:spPr>
            <a:xfrm>
              <a:off x="6480620" y="5601419"/>
              <a:ext cx="1289578" cy="410169"/>
            </a:xfrm>
            <a:prstGeom prst="roundRect">
              <a:avLst/>
            </a:prstGeom>
            <a:noFill/>
            <a:ln w="3175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교실 속 이야기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79" name="모서리가 둥근 직사각형 78"/>
            <p:cNvSpPr/>
            <p:nvPr/>
          </p:nvSpPr>
          <p:spPr>
            <a:xfrm>
              <a:off x="7867694" y="5595792"/>
              <a:ext cx="878847" cy="410169"/>
            </a:xfrm>
            <a:prstGeom prst="roundRect">
              <a:avLst/>
            </a:prstGeom>
            <a:noFill/>
            <a:ln w="3175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패러디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80" name="그림 7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0252" y="2812964"/>
            <a:ext cx="1483239" cy="1566457"/>
          </a:xfrm>
          <a:prstGeom prst="rect">
            <a:avLst/>
          </a:prstGeom>
        </p:spPr>
      </p:pic>
      <p:pic>
        <p:nvPicPr>
          <p:cNvPr id="81" name="그림 80" descr="P20190421_161211084_3E7AA20E-8F40-41DF-8476-02839052B0F7.PNG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  <p:sp>
        <p:nvSpPr>
          <p:cNvPr id="82" name="모서리가 둥근 직사각형 81"/>
          <p:cNvSpPr/>
          <p:nvPr/>
        </p:nvSpPr>
        <p:spPr>
          <a:xfrm>
            <a:off x="5405655" y="6098765"/>
            <a:ext cx="1522258" cy="490460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학급 발표회 열기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83" name="모서리가 둥근 직사각형 82"/>
          <p:cNvSpPr/>
          <p:nvPr/>
        </p:nvSpPr>
        <p:spPr>
          <a:xfrm>
            <a:off x="2512624" y="6086365"/>
            <a:ext cx="2687609" cy="50285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 동네 한바퀴 </a:t>
            </a:r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만들기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84" name="직선 연결선 83"/>
          <p:cNvCxnSpPr/>
          <p:nvPr/>
        </p:nvCxnSpPr>
        <p:spPr>
          <a:xfrm>
            <a:off x="861556" y="3704278"/>
            <a:ext cx="393225" cy="284649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 flipV="1">
            <a:off x="1401595" y="3710916"/>
            <a:ext cx="440940" cy="278011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모서리가 둥근 직사각형 85"/>
          <p:cNvSpPr/>
          <p:nvPr/>
        </p:nvSpPr>
        <p:spPr>
          <a:xfrm>
            <a:off x="858958" y="3988927"/>
            <a:ext cx="999621" cy="42218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풍속화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87" name="모서리가 둥근 직사각형 86"/>
          <p:cNvSpPr/>
          <p:nvPr/>
        </p:nvSpPr>
        <p:spPr>
          <a:xfrm>
            <a:off x="571181" y="1692317"/>
            <a:ext cx="194251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국어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배경지식 활용하기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88" name="직선 연결선 87"/>
          <p:cNvCxnSpPr/>
          <p:nvPr/>
        </p:nvCxnSpPr>
        <p:spPr>
          <a:xfrm flipH="1" flipV="1">
            <a:off x="2170087" y="2132934"/>
            <a:ext cx="955" cy="180485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모서리가 둥근 직사각형 90"/>
          <p:cNvSpPr/>
          <p:nvPr/>
        </p:nvSpPr>
        <p:spPr>
          <a:xfrm>
            <a:off x="2798995" y="4684670"/>
            <a:ext cx="194251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국어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알맞은 매체 활용하기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92" name="직선 연결선 91"/>
          <p:cNvCxnSpPr/>
          <p:nvPr/>
        </p:nvCxnSpPr>
        <p:spPr>
          <a:xfrm flipH="1" flipV="1">
            <a:off x="4931049" y="4871042"/>
            <a:ext cx="1" cy="525037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직선 연결선 92"/>
          <p:cNvCxnSpPr/>
          <p:nvPr/>
        </p:nvCxnSpPr>
        <p:spPr>
          <a:xfrm>
            <a:off x="4741508" y="4871838"/>
            <a:ext cx="379081" cy="0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모서리가 둥근 직사각형 95"/>
          <p:cNvSpPr/>
          <p:nvPr/>
        </p:nvSpPr>
        <p:spPr>
          <a:xfrm>
            <a:off x="901784" y="5341280"/>
            <a:ext cx="999621" cy="652473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풍속화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도슨트</a:t>
            </a:r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활동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97" name="직선 연결선 96"/>
          <p:cNvCxnSpPr/>
          <p:nvPr/>
        </p:nvCxnSpPr>
        <p:spPr>
          <a:xfrm flipH="1" flipV="1">
            <a:off x="1401595" y="5034374"/>
            <a:ext cx="1" cy="306906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모서리가 둥근 직사각형 97"/>
          <p:cNvSpPr/>
          <p:nvPr/>
        </p:nvSpPr>
        <p:spPr>
          <a:xfrm>
            <a:off x="359147" y="4511650"/>
            <a:ext cx="999621" cy="42218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특징 알기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1458631" y="4511650"/>
            <a:ext cx="999621" cy="42218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생활모습 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비교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100" name="직선 연결선 99"/>
          <p:cNvCxnSpPr>
            <a:stCxn id="96" idx="3"/>
            <a:endCxn id="91" idx="1"/>
          </p:cNvCxnSpPr>
          <p:nvPr/>
        </p:nvCxnSpPr>
        <p:spPr>
          <a:xfrm flipV="1">
            <a:off x="1901405" y="4900694"/>
            <a:ext cx="897590" cy="766823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83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74077">
            <a:off x="-43900" y="5865624"/>
            <a:ext cx="9419765" cy="18681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030303">
                  <a:alpha val="3137"/>
                </a:srgbClr>
              </a:clrFrom>
              <a:clrTo>
                <a:srgbClr val="03030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38" b="100000" l="9957" r="898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1431" y="2594806"/>
            <a:ext cx="5449336" cy="3954630"/>
          </a:xfrm>
          <a:prstGeom prst="rect">
            <a:avLst/>
          </a:prstGeom>
        </p:spPr>
      </p:pic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6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179289" y="764704"/>
            <a:ext cx="69733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오늘 어떤 활동을 하게 될까요</a:t>
            </a:r>
            <a:r>
              <a:rPr lang="en-US" altLang="ko-KR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1210569" y="1702391"/>
            <a:ext cx="6621632" cy="4587324"/>
            <a:chOff x="1355165" y="1772816"/>
            <a:chExt cx="6621632" cy="4587324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5165" y="1772816"/>
              <a:ext cx="6621632" cy="4587324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2101016" y="1974966"/>
              <a:ext cx="512993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세계에서 가장 큰 책</a:t>
              </a:r>
              <a:endPara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3035604" y="1516193"/>
            <a:ext cx="3260754" cy="2479860"/>
            <a:chOff x="1413267" y="2753689"/>
            <a:chExt cx="3260754" cy="2479860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xmlns="" id="{7B232385-F159-4A07-B6C1-6FDF9D8DD4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3267" y="2911589"/>
              <a:ext cx="3246634" cy="232196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576698" y="2753689"/>
              <a:ext cx="309732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우리 이야기</a:t>
              </a:r>
              <a:endParaRPr lang="ko-KR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3324081" y="2528183"/>
            <a:ext cx="2745264" cy="2899289"/>
            <a:chOff x="6389245" y="2005630"/>
            <a:chExt cx="2745264" cy="2899289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89245" y="2005630"/>
              <a:ext cx="2745264" cy="2899289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856821" y="3836811"/>
              <a:ext cx="18101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그림책</a:t>
              </a:r>
              <a:endParaRPr lang="ko-KR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313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74077">
            <a:off x="-43900" y="5865624"/>
            <a:ext cx="9419765" cy="1868158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403648" y="1047942"/>
            <a:ext cx="69733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오늘 어떤 활동을 하게 될까요</a:t>
            </a:r>
            <a:r>
              <a:rPr lang="en-US" altLang="ko-KR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7054" y="2204864"/>
            <a:ext cx="3600400" cy="361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11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7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798276" y="2576101"/>
            <a:ext cx="7878179" cy="1882302"/>
          </a:xfrm>
          <a:prstGeom prst="roundRect">
            <a:avLst>
              <a:gd name="adj" fmla="val 0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 동네 한바퀴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’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그림책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BIG BOOK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을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만들고 발표회를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열어 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2240" y="5085184"/>
            <a:ext cx="2088232" cy="1615107"/>
          </a:xfrm>
          <a:prstGeom prst="rect">
            <a:avLst/>
          </a:prstGeom>
        </p:spPr>
      </p:pic>
      <p:sp>
        <p:nvSpPr>
          <p:cNvPr id="8" name="모서리가 둥근 직사각형 4">
            <a:extLst>
              <a:ext uri="{FF2B5EF4-FFF2-40B4-BE49-F238E27FC236}">
                <a16:creationId xmlns:a16="http://schemas.microsoft.com/office/drawing/2014/main" xmlns="" id="{37F3478C-A01E-4C9E-B16D-2FE2EA4991D5}"/>
              </a:ext>
            </a:extLst>
          </p:cNvPr>
          <p:cNvSpPr/>
          <p:nvPr/>
        </p:nvSpPr>
        <p:spPr>
          <a:xfrm>
            <a:off x="804180" y="1844824"/>
            <a:ext cx="1823604" cy="731277"/>
          </a:xfrm>
          <a:prstGeom prst="roundRect">
            <a:avLst>
              <a:gd name="adj" fmla="val 0"/>
            </a:avLst>
          </a:prstGeom>
          <a:solidFill>
            <a:srgbClr val="F8ED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학습문제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714488"/>
            <a:ext cx="7358114" cy="414340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</a:p>
          <a:p>
            <a:pPr marL="742950" indent="-742950">
              <a:buAutoNum type="arabicPeriod"/>
            </a:pPr>
            <a:endParaRPr lang="en-US" altLang="ko-KR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</a:p>
          <a:p>
            <a:pPr marL="742950" indent="-742950">
              <a:buAutoNum type="arabicPeriod"/>
            </a:pPr>
            <a:endParaRPr lang="en-US" altLang="ko-KR" i="1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그림책 만들기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endParaRPr lang="en-US" altLang="ko-KR" sz="20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 동네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’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발표회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700879"/>
            <a:ext cx="2714644" cy="2193697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6" y="857232"/>
            <a:ext cx="1857388" cy="810093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859368" y="632443"/>
            <a:ext cx="11464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활동</a:t>
            </a:r>
          </a:p>
        </p:txBody>
      </p: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2383</Words>
  <Application>Microsoft Office PowerPoint</Application>
  <PresentationFormat>화면 슬라이드 쇼(4:3)</PresentationFormat>
  <Paragraphs>461</Paragraphs>
  <Slides>58</Slides>
  <Notes>55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58</vt:i4>
      </vt:variant>
    </vt:vector>
  </HeadingPairs>
  <TitlesOfParts>
    <vt:vector size="64" baseType="lpstr">
      <vt:lpstr>Arial</vt:lpstr>
      <vt:lpstr>맑은 고딕</vt:lpstr>
      <vt:lpstr>한컴산뜻돋움</vt:lpstr>
      <vt:lpstr>성동고딕 B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이주영</dc:creator>
  <cp:lastModifiedBy>Windows 사용자</cp:lastModifiedBy>
  <cp:revision>136</cp:revision>
  <cp:lastPrinted>2019-08-09T07:58:08Z</cp:lastPrinted>
  <dcterms:created xsi:type="dcterms:W3CDTF">2019-04-21T07:05:05Z</dcterms:created>
  <dcterms:modified xsi:type="dcterms:W3CDTF">2019-08-09T08:38:50Z</dcterms:modified>
  <cp:version>1000.0000.01</cp:version>
</cp:coreProperties>
</file>