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ldMasterIdLst>
    <p:sldMasterId id="2147483673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9144000" cy="6858000" type="screen4x3"/>
  <p:notesSz cx="6802438" cy="99345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howPr>
    <p:present/>
    <p:sldAll/>
    <p:penClr>
      <a:prstClr val="red"/>
    </p:penClr>
    <p:extLst>
      <p:ext uri="{2FDB2607-1784-4EEB-B798-7EB5836EED8A}">
        <p14:showMediaCtrls xmlns:p14="http://schemas.microsoft.com/office/powerpoint/2010/main" val="1"/>
      </p:ext>
    </p:extLst>
  </p:showPr>
  <p:extLst>
    <p:ext uri="ACF4677E-8BD2-47ae-8A1F-98590045965D">
      <hp:hncThemeShow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 horzBarState="maximized">
    <p:restoredLeft sz="15314"/>
    <p:restoredTop sz="86414"/>
  </p:normalViewPr>
  <p:slideViewPr>
    <p:cSldViewPr snapToGrid="0">
      <p:cViewPr varScale="1">
        <p:scale>
          <a:sx n="100" d="100"/>
          <a:sy n="100" d="100"/>
        </p:scale>
        <p:origin x="-1114" y="350"/>
      </p:cViewPr>
      <p:guideLst>
        <p:guide orient="horz" pos="2158"/>
        <p:guide pos="2878"/>
      </p:guideLst>
    </p:cSldViewPr>
  </p:slideViewPr>
  <p:outlineViewPr>
    <p:cViewPr>
      <p:scale>
        <a:sx n="33" d="100"/>
        <a:sy n="33" d="100"/>
      </p:scale>
      <p:origin x="264" y="0"/>
    </p:cViewPr>
  </p:outlin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8.xml"  /><Relationship Id="rId11" Type="http://schemas.openxmlformats.org/officeDocument/2006/relationships/slide" Target="slides/slide9.xml"  /><Relationship Id="rId12" Type="http://schemas.openxmlformats.org/officeDocument/2006/relationships/slide" Target="slides/slide10.xml"  /><Relationship Id="rId13" Type="http://schemas.openxmlformats.org/officeDocument/2006/relationships/slide" Target="slides/slide11.xml"  /><Relationship Id="rId14" Type="http://schemas.openxmlformats.org/officeDocument/2006/relationships/slide" Target="slides/slide12.xml"  /><Relationship Id="rId15" Type="http://schemas.openxmlformats.org/officeDocument/2006/relationships/slide" Target="slides/slide13.xml"  /><Relationship Id="rId16" Type="http://schemas.openxmlformats.org/officeDocument/2006/relationships/slide" Target="slides/slide14.xml"  /><Relationship Id="rId17" Type="http://schemas.openxmlformats.org/officeDocument/2006/relationships/slide" Target="slides/slide15.xml"  /><Relationship Id="rId18" Type="http://schemas.openxmlformats.org/officeDocument/2006/relationships/slide" Target="slides/slide16.xml"  /><Relationship Id="rId19" Type="http://schemas.openxmlformats.org/officeDocument/2006/relationships/slide" Target="slides/slide17.xml"  /><Relationship Id="rId2" Type="http://schemas.openxmlformats.org/officeDocument/2006/relationships/notesMaster" Target="notesMasters/notesMaster1.xml"  /><Relationship Id="rId20" Type="http://schemas.openxmlformats.org/officeDocument/2006/relationships/slide" Target="slides/slide18.xml"  /><Relationship Id="rId21" Type="http://schemas.openxmlformats.org/officeDocument/2006/relationships/slide" Target="slides/slide19.xml"  /><Relationship Id="rId22" Type="http://schemas.openxmlformats.org/officeDocument/2006/relationships/slide" Target="slides/slide20.xml"  /><Relationship Id="rId23" Type="http://schemas.openxmlformats.org/officeDocument/2006/relationships/slide" Target="slides/slide21.xml"  /><Relationship Id="rId24" Type="http://schemas.openxmlformats.org/officeDocument/2006/relationships/slide" Target="slides/slide22.xml"  /><Relationship Id="rId25" Type="http://schemas.openxmlformats.org/officeDocument/2006/relationships/slide" Target="slides/slide23.xml"  /><Relationship Id="rId26" Type="http://schemas.openxmlformats.org/officeDocument/2006/relationships/slide" Target="slides/slide24.xml"  /><Relationship Id="rId27" Type="http://schemas.openxmlformats.org/officeDocument/2006/relationships/slide" Target="slides/slide25.xml"  /><Relationship Id="rId28" Type="http://schemas.openxmlformats.org/officeDocument/2006/relationships/presProps" Target="presProps.xml"  /><Relationship Id="rId29" Type="http://schemas.openxmlformats.org/officeDocument/2006/relationships/viewProps" Target="viewProps.xml"  /><Relationship Id="rId3" Type="http://schemas.openxmlformats.org/officeDocument/2006/relationships/slide" Target="slides/slide1.xml"  /><Relationship Id="rId30" Type="http://schemas.openxmlformats.org/officeDocument/2006/relationships/theme" Target="theme/theme1.xml"  /><Relationship Id="rId31" Type="http://schemas.openxmlformats.org/officeDocument/2006/relationships/tableStyles" Target="tableStyles.xml"  /><Relationship Id="rId4" Type="http://schemas.openxmlformats.org/officeDocument/2006/relationships/slide" Target="slides/slide2.xml"  /><Relationship Id="rId5" Type="http://schemas.openxmlformats.org/officeDocument/2006/relationships/slide" Target="slides/slide3.xml"  /><Relationship Id="rId6" Type="http://schemas.openxmlformats.org/officeDocument/2006/relationships/slide" Target="slides/slide4.xml"  /><Relationship Id="rId7" Type="http://schemas.openxmlformats.org/officeDocument/2006/relationships/slide" Target="slides/slide5.xml"  /><Relationship Id="rId8" Type="http://schemas.openxmlformats.org/officeDocument/2006/relationships/slide" Target="slides/slide6.xml"  /><Relationship Id="rId9" Type="http://schemas.openxmlformats.org/officeDocument/2006/relationships/slide" Target="slides/slide7.xml"  /></Relationships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47723" cy="496729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3141" y="0"/>
            <a:ext cx="2947723" cy="496729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E2B2BC9D-A816-4D0A-858B-1D023B3A8ACA}" type="datetime1">
              <a:rPr lang="ko-KR" altLang="en-US"/>
              <a:pPr lvl="0">
                <a:defRPr/>
              </a:pPr>
              <a:t>2019-08-19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917575" y="744538"/>
            <a:ext cx="4967288" cy="37258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6122"/>
            <a:ext cx="2947723" cy="496729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3141" y="9436122"/>
            <a:ext cx="2947723" cy="496729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09F4262C-968C-4EE9-8164-CE16364706B3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1" Type="http://schemas.openxmlformats.org/officeDocument/2006/relationships/slide" Target="../slides/slide5.xml"  /><Relationship Id="rId2" Type="http://schemas.openxmlformats.org/officeDocument/2006/relationships/notesMaster" Target="../notesMasters/notesMaster1.xml"  /></Relationships>
</file>

<file path=ppt/notesSlides/_rels/notesSlide2.xml.rels><?xml version="1.0" encoding="UTF-8" standalone="yes" ?><Relationships xmlns="http://schemas.openxmlformats.org/package/2006/relationships"><Relationship Id="rId1" Type="http://schemas.openxmlformats.org/officeDocument/2006/relationships/slide" Target="../slides/slide6.xml"  /><Relationship Id="rId2" Type="http://schemas.openxmlformats.org/officeDocument/2006/relationships/notesMaster" Target="../notesMasters/notesMaster1.xml"  /></Relationships>
</file>

<file path=ppt/notesSlides/notesSlide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특히 </a:t>
            </a:r>
            <a:r>
              <a:rPr lang="en-US" altLang="ko-KR"/>
              <a:t>&lt;</a:t>
            </a:r>
            <a:r>
              <a:rPr lang="ko-KR" altLang="en-US"/>
              <a:t>활동 </a:t>
            </a:r>
            <a:r>
              <a:rPr lang="en-US" altLang="ko-KR"/>
              <a:t>2&gt;</a:t>
            </a:r>
            <a:r>
              <a:rPr lang="ko-KR" altLang="en-US"/>
              <a:t>는 책을 읽는 대신 함께 보는 용으로 활용할 수 있습니다</a:t>
            </a:r>
            <a:r>
              <a:rPr lang="en-US" altLang="ko-KR"/>
              <a:t>. </a:t>
            </a:r>
            <a:r>
              <a:rPr lang="ko-KR" altLang="en-US"/>
              <a:t>선생님께서 책을 읽어 줄 경우 생략하셔도 좋습니다</a:t>
            </a:r>
            <a:r>
              <a:rPr lang="en-US" altLang="ko-KR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특히 </a:t>
            </a:r>
            <a:r>
              <a:rPr lang="en-US" altLang="ko-KR"/>
              <a:t>&lt;</a:t>
            </a:r>
            <a:r>
              <a:rPr lang="ko-KR" altLang="en-US"/>
              <a:t>활동 </a:t>
            </a:r>
            <a:r>
              <a:rPr lang="en-US" altLang="ko-KR"/>
              <a:t>2&gt;</a:t>
            </a:r>
            <a:r>
              <a:rPr lang="ko-KR" altLang="en-US"/>
              <a:t>는 책을 읽는 대신 함께 보는 용으로 활용할 수 있습니다</a:t>
            </a:r>
            <a:r>
              <a:rPr lang="en-US" altLang="ko-KR"/>
              <a:t>. </a:t>
            </a:r>
            <a:r>
              <a:rPr lang="ko-KR" altLang="en-US"/>
              <a:t>선생님께서 책을 읽어 줄 경우 생략하셔도 좋습니다</a:t>
            </a:r>
            <a:r>
              <a:rPr lang="en-US" altLang="ko-KR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6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2293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3799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8144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97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4731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553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2959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8401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2273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3573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671463"/>
      </p:ext>
    </p:extLst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94A0C-4D76-4898-9A6E-79FFA8C5FFD6}" type="datetimeFigureOut">
              <a:rPr lang="ko-KR" altLang="en-US" smtClean="0"/>
              <a:t>2019-08-13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2918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.png"  /><Relationship Id="rId3" Type="http://schemas.openxmlformats.org/officeDocument/2006/relationships/image" Target="../media/image2.png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4.png"  /><Relationship Id="rId3" Type="http://schemas.openxmlformats.org/officeDocument/2006/relationships/image" Target="../media/image4.jpeg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4.png"  /><Relationship Id="rId3" Type="http://schemas.openxmlformats.org/officeDocument/2006/relationships/image" Target="../media/image4.jpeg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4.png"  /><Relationship Id="rId3" Type="http://schemas.openxmlformats.org/officeDocument/2006/relationships/image" Target="../media/image4.jpeg"  /><Relationship Id="rId4" Type="http://schemas.openxmlformats.org/officeDocument/2006/relationships/image" Target="../media/image25.png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4.png"  /><Relationship Id="rId3" Type="http://schemas.openxmlformats.org/officeDocument/2006/relationships/image" Target="../media/image23.png"  /><Relationship Id="rId4" Type="http://schemas.openxmlformats.org/officeDocument/2006/relationships/image" Target="../media/image25.png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4.png"  /><Relationship Id="rId3" Type="http://schemas.openxmlformats.org/officeDocument/2006/relationships/image" Target="../media/image26.png"  /><Relationship Id="rId4" Type="http://schemas.openxmlformats.org/officeDocument/2006/relationships/image" Target="../media/image27.png"  /><Relationship Id="rId5" Type="http://schemas.openxmlformats.org/officeDocument/2006/relationships/image" Target="../media/image28.png"  /></Relationships>
</file>

<file path=ppt/slides/_rels/slide1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3.png"  /><Relationship Id="rId3" Type="http://schemas.openxmlformats.org/officeDocument/2006/relationships/image" Target="../media/image24.png"  /><Relationship Id="rId4" Type="http://schemas.openxmlformats.org/officeDocument/2006/relationships/image" Target="../media/image29.png"  /></Relationships>
</file>

<file path=ppt/slides/_rels/slide1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3.png"  /><Relationship Id="rId3" Type="http://schemas.openxmlformats.org/officeDocument/2006/relationships/image" Target="../media/image24.png"  /><Relationship Id="rId4" Type="http://schemas.openxmlformats.org/officeDocument/2006/relationships/image" Target="../media/image30.png"  /></Relationships>
</file>

<file path=ppt/slides/_rels/slide1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3.png"  /><Relationship Id="rId3" Type="http://schemas.openxmlformats.org/officeDocument/2006/relationships/image" Target="../media/image24.png"  /><Relationship Id="rId4" Type="http://schemas.openxmlformats.org/officeDocument/2006/relationships/image" Target="../media/image30.png"  /></Relationships>
</file>

<file path=ppt/slides/_rels/slide1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3.png"  /><Relationship Id="rId3" Type="http://schemas.openxmlformats.org/officeDocument/2006/relationships/image" Target="../media/image24.png"  /><Relationship Id="rId4" Type="http://schemas.openxmlformats.org/officeDocument/2006/relationships/image" Target="../media/image30.png"  /></Relationships>
</file>

<file path=ppt/slides/_rels/slide1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4.png"  /><Relationship Id="rId3" Type="http://schemas.openxmlformats.org/officeDocument/2006/relationships/image" Target="../media/image23.png"  /><Relationship Id="rId4" Type="http://schemas.openxmlformats.org/officeDocument/2006/relationships/image" Target="../media/image25.png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3.png"  /><Relationship Id="rId3" Type="http://schemas.openxmlformats.org/officeDocument/2006/relationships/image" Target="../media/image4.jpeg"  /><Relationship Id="rId4" Type="http://schemas.openxmlformats.org/officeDocument/2006/relationships/image" Target="../media/image5.png"  /></Relationships>
</file>

<file path=ppt/slides/_rels/slide2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3.png"  /><Relationship Id="rId3" Type="http://schemas.openxmlformats.org/officeDocument/2006/relationships/image" Target="../media/image24.png"  /><Relationship Id="rId4" Type="http://schemas.openxmlformats.org/officeDocument/2006/relationships/image" Target="../media/image31.png"  /><Relationship Id="rId5" Type="http://schemas.openxmlformats.org/officeDocument/2006/relationships/image" Target="../media/image25.png"  /></Relationships>
</file>

<file path=ppt/slides/_rels/slide2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4.png"  /><Relationship Id="rId3" Type="http://schemas.openxmlformats.org/officeDocument/2006/relationships/image" Target="../media/image25.png"  /></Relationships>
</file>

<file path=ppt/slides/_rels/slide2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4.png"  /><Relationship Id="rId3" Type="http://schemas.openxmlformats.org/officeDocument/2006/relationships/image" Target="../media/image23.png"  /><Relationship Id="rId4" Type="http://schemas.openxmlformats.org/officeDocument/2006/relationships/image" Target="../media/image25.png"  /></Relationships>
</file>

<file path=ppt/slides/_rels/slide2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3.png"  /><Relationship Id="rId3" Type="http://schemas.openxmlformats.org/officeDocument/2006/relationships/image" Target="../media/image24.png"  /><Relationship Id="rId4" Type="http://schemas.openxmlformats.org/officeDocument/2006/relationships/image" Target="../media/image32.png"  /><Relationship Id="rId5" Type="http://schemas.openxmlformats.org/officeDocument/2006/relationships/image" Target="../media/image33.png"  /><Relationship Id="rId6" Type="http://schemas.openxmlformats.org/officeDocument/2006/relationships/image" Target="../media/image34.png"  /><Relationship Id="rId7" Type="http://schemas.openxmlformats.org/officeDocument/2006/relationships/image" Target="../media/image25.png"  /></Relationships>
</file>

<file path=ppt/slides/_rels/slide2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3.png"  /><Relationship Id="rId3" Type="http://schemas.openxmlformats.org/officeDocument/2006/relationships/image" Target="../media/image24.png"  /><Relationship Id="rId4" Type="http://schemas.openxmlformats.org/officeDocument/2006/relationships/image" Target="../media/image35.png"  /><Relationship Id="rId5" Type="http://schemas.openxmlformats.org/officeDocument/2006/relationships/image" Target="../media/image36.png"  /><Relationship Id="rId6" Type="http://schemas.openxmlformats.org/officeDocument/2006/relationships/image" Target="../media/image25.png"  /></Relationships>
</file>

<file path=ppt/slides/_rels/slide2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3.png"  /><Relationship Id="rId3" Type="http://schemas.openxmlformats.org/officeDocument/2006/relationships/image" Target="../media/image24.pn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6.png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7.png"  /><Relationship Id="rId3" Type="http://schemas.openxmlformats.org/officeDocument/2006/relationships/image" Target="../media/image8.png"  /><Relationship Id="rId4" Type="http://schemas.openxmlformats.org/officeDocument/2006/relationships/image" Target="../media/image9.png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.xml"  /><Relationship Id="rId2" Type="http://schemas.openxmlformats.org/officeDocument/2006/relationships/slideLayout" Target="../slideLayouts/slideLayout7.xml"  /><Relationship Id="rId3" Type="http://schemas.openxmlformats.org/officeDocument/2006/relationships/image" Target="../media/image10.png"  /><Relationship Id="rId4" Type="http://schemas.openxmlformats.org/officeDocument/2006/relationships/image" Target="../media/image11.png"  /><Relationship Id="rId5" Type="http://schemas.openxmlformats.org/officeDocument/2006/relationships/image" Target="../media/image8.png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10" Type="http://schemas.openxmlformats.org/officeDocument/2006/relationships/image" Target="../media/image19.png"  /><Relationship Id="rId11" Type="http://schemas.openxmlformats.org/officeDocument/2006/relationships/image" Target="../media/image20.png"  /><Relationship Id="rId12" Type="http://schemas.openxmlformats.org/officeDocument/2006/relationships/image" Target="../media/image21.png"  /><Relationship Id="rId13" Type="http://schemas.openxmlformats.org/officeDocument/2006/relationships/image" Target="../media/image22.png"  /><Relationship Id="rId14" Type="http://schemas.openxmlformats.org/officeDocument/2006/relationships/image" Target="../media/image8.png"  /><Relationship Id="rId2" Type="http://schemas.openxmlformats.org/officeDocument/2006/relationships/notesSlide" Target="../notesSlides/notesSlide2.xml"  /><Relationship Id="rId3" Type="http://schemas.openxmlformats.org/officeDocument/2006/relationships/image" Target="../media/image12.png"  /><Relationship Id="rId4" Type="http://schemas.openxmlformats.org/officeDocument/2006/relationships/image" Target="../media/image13.png"  /><Relationship Id="rId5" Type="http://schemas.openxmlformats.org/officeDocument/2006/relationships/image" Target="../media/image14.png"  /><Relationship Id="rId6" Type="http://schemas.openxmlformats.org/officeDocument/2006/relationships/image" Target="../media/image15.png"  /><Relationship Id="rId7" Type="http://schemas.openxmlformats.org/officeDocument/2006/relationships/image" Target="../media/image16.png"  /><Relationship Id="rId8" Type="http://schemas.openxmlformats.org/officeDocument/2006/relationships/image" Target="../media/image17.png"  /><Relationship Id="rId9" Type="http://schemas.openxmlformats.org/officeDocument/2006/relationships/image" Target="../media/image18.png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3.png"  /><Relationship Id="rId3" Type="http://schemas.openxmlformats.org/officeDocument/2006/relationships/image" Target="../media/image24.png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23.png"  /><Relationship Id="rId3" Type="http://schemas.openxmlformats.org/officeDocument/2006/relationships/image" Target="../media/image24.png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4.jpeg" 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673"/>
            <a:ext cx="9144000" cy="6854653"/>
          </a:xfrm>
          <a:prstGeom prst="rect">
            <a:avLst/>
          </a:prstGeom>
        </p:spPr>
      </p:pic>
      <p:sp>
        <p:nvSpPr>
          <p:cNvPr id="6" name="사각형: 둥근 모서리 5"/>
          <p:cNvSpPr/>
          <p:nvPr/>
        </p:nvSpPr>
        <p:spPr>
          <a:xfrm>
            <a:off x="-133564" y="421240"/>
            <a:ext cx="9698805" cy="1171254"/>
          </a:xfrm>
          <a:prstGeom prst="roundRect">
            <a:avLst>
              <a:gd name="adj" fmla="val 16667"/>
            </a:avLst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5400">
                <a:solidFill>
                  <a:schemeClr val="tx1"/>
                </a:solidFill>
                <a:latin typeface="배달의민족 주아"/>
                <a:ea typeface="배달의민족 주아"/>
              </a:rPr>
              <a:t>개구리네 한솥밥</a:t>
            </a: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130903" y="6245815"/>
            <a:ext cx="2882194" cy="61218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    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‘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개구리네 한솥밥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’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표지를 함께 봅시다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.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rgbClr val="92D05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17618" y="1679551"/>
            <a:ext cx="872638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4400" dirty="0">
                <a:latin typeface="UhBee MiMi"/>
                <a:ea typeface="UhBee MiMi"/>
              </a:rPr>
              <a:t>  </a:t>
            </a:r>
            <a:r>
              <a:rPr lang="ko-KR" altLang="en-US" sz="4400" dirty="0" smtClean="0">
                <a:latin typeface="UhBee MiMi"/>
                <a:ea typeface="UhBee MiMi"/>
              </a:rPr>
              <a:t>이야기에 어떤 인물이 등장할 것 같나요</a:t>
            </a:r>
            <a:r>
              <a:rPr lang="en-US" altLang="ko-KR" sz="4400" dirty="0" smtClean="0">
                <a:latin typeface="UhBee MiMi"/>
                <a:ea typeface="UhBee MiMi"/>
              </a:rPr>
              <a:t>?</a:t>
            </a:r>
            <a:endParaRPr lang="en-US" altLang="ko-KR" sz="4400" dirty="0">
              <a:latin typeface="UhBee MiMi"/>
              <a:ea typeface="UhBee MiMi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 l="41460" t="31280" r="44380" b="34670"/>
          <a:stretch>
            <a:fillRect/>
          </a:stretch>
        </p:blipFill>
        <p:spPr>
          <a:xfrm>
            <a:off x="543735" y="0"/>
            <a:ext cx="866209" cy="1561672"/>
          </a:xfrm>
          <a:prstGeom prst="rect">
            <a:avLst/>
          </a:prstGeom>
        </p:spPr>
      </p:pic>
      <p:sp>
        <p:nvSpPr>
          <p:cNvPr id="11" name="TextBox 7"/>
          <p:cNvSpPr txBox="1"/>
          <p:nvPr/>
        </p:nvSpPr>
        <p:spPr>
          <a:xfrm>
            <a:off x="864072" y="5382360"/>
            <a:ext cx="12993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4800" dirty="0" smtClean="0">
                <a:latin typeface="UhBee MiMi"/>
                <a:ea typeface="UhBee MiMi"/>
              </a:rPr>
              <a:t>개구리</a:t>
            </a:r>
            <a:endParaRPr lang="ko-KR" altLang="en-US" sz="4800" dirty="0">
              <a:latin typeface="UhBee MiMi"/>
              <a:ea typeface="UhBee MiMi"/>
            </a:endParaRPr>
          </a:p>
        </p:txBody>
      </p:sp>
      <p:pic>
        <p:nvPicPr>
          <p:cNvPr id="18" name="그림 9"/>
          <p:cNvPicPr>
            <a:picLocks noChangeAspect="1"/>
          </p:cNvPicPr>
          <p:nvPr/>
        </p:nvPicPr>
        <p:blipFill rotWithShape="1">
          <a:blip r:embed="rId2"/>
          <a:srcRect l="42810" t="67420" r="45730" b="14290"/>
          <a:stretch>
            <a:fillRect/>
          </a:stretch>
        </p:blipFill>
        <p:spPr>
          <a:xfrm rot="21050848">
            <a:off x="169803" y="1632775"/>
            <a:ext cx="501934" cy="600353"/>
          </a:xfrm>
          <a:prstGeom prst="rect">
            <a:avLst/>
          </a:prstGeom>
        </p:spPr>
      </p:pic>
      <p:pic>
        <p:nvPicPr>
          <p:cNvPr id="21" name="그림 10"/>
          <p:cNvPicPr>
            <a:picLocks noChangeAspect="1"/>
          </p:cNvPicPr>
          <p:nvPr/>
        </p:nvPicPr>
        <p:blipFill rotWithShape="1">
          <a:blip r:embed="rId2"/>
          <a:srcRect l="55510" t="64430" r="37980" b="17740"/>
          <a:stretch>
            <a:fillRect/>
          </a:stretch>
        </p:blipFill>
        <p:spPr>
          <a:xfrm rot="20567816">
            <a:off x="595152" y="5420950"/>
            <a:ext cx="297950" cy="611311"/>
          </a:xfrm>
          <a:prstGeom prst="rect">
            <a:avLst/>
          </a:prstGeom>
        </p:spPr>
      </p:pic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3"/>
          <a:srcRect l="2770" t="32322" r="61499" b="33839"/>
          <a:stretch/>
        </p:blipFill>
        <p:spPr>
          <a:xfrm>
            <a:off x="125252" y="2668597"/>
            <a:ext cx="2776956" cy="2528244"/>
          </a:xfrm>
          <a:prstGeom prst="round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 rotWithShape="1">
          <a:blip r:embed="rId3"/>
          <a:srcRect l="38815" t="27125" r="30593" b="41073"/>
          <a:stretch/>
        </p:blipFill>
        <p:spPr>
          <a:xfrm>
            <a:off x="3207526" y="2580554"/>
            <a:ext cx="2572994" cy="2571365"/>
          </a:xfrm>
          <a:prstGeom prst="round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 rotWithShape="1">
          <a:blip r:embed="rId3"/>
          <a:srcRect l="63380" t="32437" r="3884" b="34167"/>
          <a:stretch/>
        </p:blipFill>
        <p:spPr>
          <a:xfrm>
            <a:off x="6191212" y="2625475"/>
            <a:ext cx="2561636" cy="2512266"/>
          </a:xfrm>
          <a:prstGeom prst="roundRect">
            <a:avLst/>
          </a:prstGeom>
        </p:spPr>
      </p:pic>
      <p:sp>
        <p:nvSpPr>
          <p:cNvPr id="26" name="TextBox 7"/>
          <p:cNvSpPr txBox="1"/>
          <p:nvPr/>
        </p:nvSpPr>
        <p:spPr>
          <a:xfrm>
            <a:off x="4300636" y="5256257"/>
            <a:ext cx="12993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4800" dirty="0">
                <a:latin typeface="UhBee MiMi"/>
                <a:ea typeface="UhBee MiMi"/>
              </a:rPr>
              <a:t>게</a:t>
            </a:r>
          </a:p>
        </p:txBody>
      </p:sp>
      <p:pic>
        <p:nvPicPr>
          <p:cNvPr id="27" name="그림 10"/>
          <p:cNvPicPr>
            <a:picLocks noChangeAspect="1"/>
          </p:cNvPicPr>
          <p:nvPr/>
        </p:nvPicPr>
        <p:blipFill rotWithShape="1">
          <a:blip r:embed="rId2"/>
          <a:srcRect l="55510" t="64430" r="37980" b="17740"/>
          <a:stretch>
            <a:fillRect/>
          </a:stretch>
        </p:blipFill>
        <p:spPr>
          <a:xfrm rot="20567816">
            <a:off x="4031716" y="5294847"/>
            <a:ext cx="297950" cy="611311"/>
          </a:xfrm>
          <a:prstGeom prst="rect">
            <a:avLst/>
          </a:prstGeom>
        </p:spPr>
      </p:pic>
      <p:sp>
        <p:nvSpPr>
          <p:cNvPr id="28" name="TextBox 7"/>
          <p:cNvSpPr txBox="1"/>
          <p:nvPr/>
        </p:nvSpPr>
        <p:spPr>
          <a:xfrm>
            <a:off x="6875806" y="5311105"/>
            <a:ext cx="12993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4800" dirty="0" smtClean="0">
                <a:latin typeface="UhBee MiMi"/>
                <a:ea typeface="UhBee MiMi"/>
              </a:rPr>
              <a:t>하늘</a:t>
            </a:r>
            <a:r>
              <a:rPr lang="ko-KR" altLang="en-US" sz="4800" dirty="0">
                <a:latin typeface="UhBee MiMi"/>
                <a:ea typeface="UhBee MiMi"/>
              </a:rPr>
              <a:t>소</a:t>
            </a:r>
          </a:p>
        </p:txBody>
      </p:sp>
      <p:pic>
        <p:nvPicPr>
          <p:cNvPr id="29" name="그림 10"/>
          <p:cNvPicPr>
            <a:picLocks noChangeAspect="1"/>
          </p:cNvPicPr>
          <p:nvPr/>
        </p:nvPicPr>
        <p:blipFill rotWithShape="1">
          <a:blip r:embed="rId2"/>
          <a:srcRect l="55510" t="64430" r="37980" b="17740"/>
          <a:stretch>
            <a:fillRect/>
          </a:stretch>
        </p:blipFill>
        <p:spPr>
          <a:xfrm rot="20567816">
            <a:off x="6606886" y="5349695"/>
            <a:ext cx="297950" cy="611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4893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6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    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‘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개구리네 한솥밥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’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표지를 함께 봅시다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.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rgbClr val="92D05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17618" y="1679551"/>
            <a:ext cx="872638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4400" dirty="0">
                <a:latin typeface="UhBee MiMi"/>
                <a:ea typeface="UhBee MiMi"/>
              </a:rPr>
              <a:t>  </a:t>
            </a:r>
            <a:r>
              <a:rPr lang="ko-KR" altLang="en-US" sz="4400" dirty="0" smtClean="0">
                <a:latin typeface="UhBee MiMi"/>
                <a:ea typeface="UhBee MiMi"/>
              </a:rPr>
              <a:t>이야기에 어떤 인물이 등장할 것 같나요</a:t>
            </a:r>
            <a:r>
              <a:rPr lang="en-US" altLang="ko-KR" sz="4400" dirty="0" smtClean="0">
                <a:latin typeface="UhBee MiMi"/>
                <a:ea typeface="UhBee MiMi"/>
              </a:rPr>
              <a:t>?</a:t>
            </a:r>
            <a:endParaRPr lang="en-US" altLang="ko-KR" sz="4400" dirty="0">
              <a:latin typeface="UhBee MiMi"/>
              <a:ea typeface="UhBee MiMi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 l="41460" t="31280" r="44380" b="34670"/>
          <a:stretch>
            <a:fillRect/>
          </a:stretch>
        </p:blipFill>
        <p:spPr>
          <a:xfrm>
            <a:off x="543735" y="0"/>
            <a:ext cx="866209" cy="1561672"/>
          </a:xfrm>
          <a:prstGeom prst="rect">
            <a:avLst/>
          </a:prstGeom>
        </p:spPr>
      </p:pic>
      <p:sp>
        <p:nvSpPr>
          <p:cNvPr id="11" name="TextBox 7"/>
          <p:cNvSpPr txBox="1"/>
          <p:nvPr/>
        </p:nvSpPr>
        <p:spPr>
          <a:xfrm>
            <a:off x="864072" y="5382360"/>
            <a:ext cx="193047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4800" smtClean="0">
                <a:latin typeface="UhBee MiMi"/>
                <a:ea typeface="UhBee MiMi"/>
              </a:rPr>
              <a:t>쇠똥구</a:t>
            </a:r>
            <a:r>
              <a:rPr lang="ko-KR" altLang="en-US" sz="4800">
                <a:latin typeface="UhBee MiMi"/>
                <a:ea typeface="UhBee MiMi"/>
              </a:rPr>
              <a:t>리</a:t>
            </a:r>
            <a:endParaRPr lang="ko-KR" altLang="en-US" sz="4800" dirty="0">
              <a:latin typeface="UhBee MiMi"/>
              <a:ea typeface="UhBee MiMi"/>
            </a:endParaRPr>
          </a:p>
        </p:txBody>
      </p:sp>
      <p:pic>
        <p:nvPicPr>
          <p:cNvPr id="18" name="그림 9"/>
          <p:cNvPicPr>
            <a:picLocks noChangeAspect="1"/>
          </p:cNvPicPr>
          <p:nvPr/>
        </p:nvPicPr>
        <p:blipFill rotWithShape="1">
          <a:blip r:embed="rId2"/>
          <a:srcRect l="42810" t="67420" r="45730" b="14290"/>
          <a:stretch>
            <a:fillRect/>
          </a:stretch>
        </p:blipFill>
        <p:spPr>
          <a:xfrm rot="21050848">
            <a:off x="169803" y="1632775"/>
            <a:ext cx="501934" cy="600353"/>
          </a:xfrm>
          <a:prstGeom prst="rect">
            <a:avLst/>
          </a:prstGeom>
        </p:spPr>
      </p:pic>
      <p:pic>
        <p:nvPicPr>
          <p:cNvPr id="21" name="그림 10"/>
          <p:cNvPicPr>
            <a:picLocks noChangeAspect="1"/>
          </p:cNvPicPr>
          <p:nvPr/>
        </p:nvPicPr>
        <p:blipFill rotWithShape="1">
          <a:blip r:embed="rId2"/>
          <a:srcRect l="55510" t="64430" r="37980" b="17740"/>
          <a:stretch>
            <a:fillRect/>
          </a:stretch>
        </p:blipFill>
        <p:spPr>
          <a:xfrm rot="20567816">
            <a:off x="595152" y="5420950"/>
            <a:ext cx="297950" cy="611311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 rotWithShape="1">
          <a:blip r:embed="rId3"/>
          <a:srcRect l="7529" t="65156" r="60870" b="5840"/>
          <a:stretch/>
        </p:blipFill>
        <p:spPr>
          <a:xfrm>
            <a:off x="54160" y="2625475"/>
            <a:ext cx="2919137" cy="2575747"/>
          </a:xfrm>
          <a:prstGeom prst="round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3297156" y="5241439"/>
            <a:ext cx="2434228" cy="1569660"/>
            <a:chOff x="4031716" y="5256257"/>
            <a:chExt cx="1568235" cy="1569660"/>
          </a:xfrm>
        </p:grpSpPr>
        <p:sp>
          <p:nvSpPr>
            <p:cNvPr id="26" name="TextBox 7"/>
            <p:cNvSpPr txBox="1"/>
            <p:nvPr/>
          </p:nvSpPr>
          <p:spPr>
            <a:xfrm>
              <a:off x="4300636" y="5256257"/>
              <a:ext cx="1299315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4800" dirty="0" smtClean="0">
                  <a:latin typeface="UhBee MiMi"/>
                  <a:ea typeface="UhBee MiMi"/>
                </a:rPr>
                <a:t>반딧불이</a:t>
              </a:r>
              <a:endParaRPr lang="ko-KR" altLang="en-US" sz="4800" dirty="0">
                <a:latin typeface="UhBee MiMi"/>
                <a:ea typeface="UhBee MiMi"/>
              </a:endParaRPr>
            </a:p>
          </p:txBody>
        </p:sp>
        <p:pic>
          <p:nvPicPr>
            <p:cNvPr id="27" name="그림 10"/>
            <p:cNvPicPr>
              <a:picLocks noChangeAspect="1"/>
            </p:cNvPicPr>
            <p:nvPr/>
          </p:nvPicPr>
          <p:blipFill rotWithShape="1">
            <a:blip r:embed="rId2"/>
            <a:srcRect l="55510" t="64430" r="37980" b="17740"/>
            <a:stretch>
              <a:fillRect/>
            </a:stretch>
          </p:blipFill>
          <p:spPr>
            <a:xfrm rot="20567816">
              <a:off x="4031716" y="5294847"/>
              <a:ext cx="297950" cy="611311"/>
            </a:xfrm>
            <a:prstGeom prst="rect">
              <a:avLst/>
            </a:prstGeom>
          </p:spPr>
        </p:pic>
      </p:grpSp>
      <p:sp>
        <p:nvSpPr>
          <p:cNvPr id="28" name="TextBox 7"/>
          <p:cNvSpPr txBox="1"/>
          <p:nvPr/>
        </p:nvSpPr>
        <p:spPr>
          <a:xfrm>
            <a:off x="6523149" y="5265264"/>
            <a:ext cx="226819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4800" dirty="0" smtClean="0">
                <a:latin typeface="UhBee MiMi"/>
                <a:ea typeface="UhBee MiMi"/>
              </a:rPr>
              <a:t>방아깨</a:t>
            </a:r>
            <a:r>
              <a:rPr lang="ko-KR" altLang="en-US" sz="4800" dirty="0">
                <a:latin typeface="UhBee MiMi"/>
                <a:ea typeface="UhBee MiMi"/>
              </a:rPr>
              <a:t>비</a:t>
            </a:r>
          </a:p>
        </p:txBody>
      </p:sp>
      <p:pic>
        <p:nvPicPr>
          <p:cNvPr id="29" name="그림 10"/>
          <p:cNvPicPr>
            <a:picLocks noChangeAspect="1"/>
          </p:cNvPicPr>
          <p:nvPr/>
        </p:nvPicPr>
        <p:blipFill rotWithShape="1">
          <a:blip r:embed="rId2"/>
          <a:srcRect l="55510" t="64430" r="37980" b="17740"/>
          <a:stretch>
            <a:fillRect/>
          </a:stretch>
        </p:blipFill>
        <p:spPr>
          <a:xfrm rot="20567816">
            <a:off x="6254230" y="5357898"/>
            <a:ext cx="297950" cy="611311"/>
          </a:xfrm>
          <a:prstGeom prst="rect">
            <a:avLst/>
          </a:prstGeom>
        </p:spPr>
      </p:pic>
      <p:pic>
        <p:nvPicPr>
          <p:cNvPr id="30" name="그림 29"/>
          <p:cNvPicPr>
            <a:picLocks noChangeAspect="1"/>
          </p:cNvPicPr>
          <p:nvPr/>
        </p:nvPicPr>
        <p:blipFill rotWithShape="1">
          <a:blip r:embed="rId3"/>
          <a:srcRect l="60971" t="53419" r="8291" b="14407"/>
          <a:stretch/>
        </p:blipFill>
        <p:spPr>
          <a:xfrm>
            <a:off x="6108143" y="2607606"/>
            <a:ext cx="2700577" cy="2594822"/>
          </a:xfrm>
          <a:prstGeom prst="roundRect">
            <a:avLst/>
          </a:prstGeom>
        </p:spPr>
      </p:pic>
      <p:pic>
        <p:nvPicPr>
          <p:cNvPr id="31" name="그림 30"/>
          <p:cNvPicPr>
            <a:picLocks noChangeAspect="1"/>
          </p:cNvPicPr>
          <p:nvPr/>
        </p:nvPicPr>
        <p:blipFill rotWithShape="1">
          <a:blip r:embed="rId3"/>
          <a:srcRect l="38677" t="64468" r="29585" b="6109"/>
          <a:stretch/>
        </p:blipFill>
        <p:spPr>
          <a:xfrm>
            <a:off x="3118546" y="2611029"/>
            <a:ext cx="2834988" cy="2526712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3570305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    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‘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개구리네 한솥밥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’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표지를 함께 봅시다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.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rgbClr val="92D05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17618" y="1679551"/>
            <a:ext cx="872638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4400" dirty="0">
                <a:latin typeface="UhBee MiMi"/>
                <a:ea typeface="UhBee MiMi"/>
              </a:rPr>
              <a:t>  </a:t>
            </a:r>
            <a:r>
              <a:rPr lang="ko-KR" altLang="en-US" sz="4400" dirty="0" smtClean="0">
                <a:latin typeface="UhBee MiMi"/>
                <a:ea typeface="UhBee MiMi"/>
              </a:rPr>
              <a:t>어떤 이야기가 나올 것 같나요</a:t>
            </a:r>
            <a:r>
              <a:rPr lang="en-US" altLang="ko-KR" sz="4400" dirty="0" smtClean="0">
                <a:latin typeface="UhBee MiMi"/>
                <a:ea typeface="UhBee MiMi"/>
              </a:rPr>
              <a:t>?</a:t>
            </a:r>
            <a:endParaRPr lang="en-US" altLang="ko-KR" sz="4400" dirty="0">
              <a:latin typeface="UhBee MiMi"/>
              <a:ea typeface="UhBee MiMi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 l="41460" t="31280" r="44380" b="34670"/>
          <a:stretch>
            <a:fillRect/>
          </a:stretch>
        </p:blipFill>
        <p:spPr>
          <a:xfrm>
            <a:off x="543735" y="0"/>
            <a:ext cx="866209" cy="1561672"/>
          </a:xfrm>
          <a:prstGeom prst="rect">
            <a:avLst/>
          </a:prstGeom>
        </p:spPr>
      </p:pic>
      <p:pic>
        <p:nvPicPr>
          <p:cNvPr id="18" name="그림 9"/>
          <p:cNvPicPr>
            <a:picLocks noChangeAspect="1"/>
          </p:cNvPicPr>
          <p:nvPr/>
        </p:nvPicPr>
        <p:blipFill rotWithShape="1">
          <a:blip r:embed="rId2"/>
          <a:srcRect l="42810" t="67420" r="45730" b="14290"/>
          <a:stretch>
            <a:fillRect/>
          </a:stretch>
        </p:blipFill>
        <p:spPr>
          <a:xfrm rot="21050848">
            <a:off x="169803" y="1632775"/>
            <a:ext cx="501934" cy="600353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 rotWithShape="1">
          <a:blip r:embed="rId3"/>
          <a:srcRect l="63380" t="32437" r="3884" b="34167"/>
          <a:stretch/>
        </p:blipFill>
        <p:spPr>
          <a:xfrm>
            <a:off x="2247578" y="-3656265"/>
            <a:ext cx="2561636" cy="2512266"/>
          </a:xfrm>
          <a:prstGeom prst="roundRect">
            <a:avLst/>
          </a:prstGeom>
        </p:spPr>
      </p:pic>
      <p:pic>
        <p:nvPicPr>
          <p:cNvPr id="19" name="그림 10"/>
          <p:cNvPicPr>
            <a:picLocks noChangeAspect="1"/>
          </p:cNvPicPr>
          <p:nvPr/>
        </p:nvPicPr>
        <p:blipFill rotWithShape="1">
          <a:blip r:embed="rId2"/>
          <a:srcRect l="27710" t="33100" r="58540" b="32720"/>
          <a:stretch>
            <a:fillRect/>
          </a:stretch>
        </p:blipFill>
        <p:spPr>
          <a:xfrm>
            <a:off x="3194155" y="3891176"/>
            <a:ext cx="1729004" cy="2906111"/>
          </a:xfrm>
          <a:prstGeom prst="rect">
            <a:avLst/>
          </a:prstGeom>
        </p:spPr>
      </p:pic>
      <p:pic>
        <p:nvPicPr>
          <p:cNvPr id="22" name="그림 13"/>
          <p:cNvPicPr>
            <a:picLocks noChangeAspect="1"/>
          </p:cNvPicPr>
          <p:nvPr/>
        </p:nvPicPr>
        <p:blipFill rotWithShape="1">
          <a:blip r:embed="rId2"/>
          <a:srcRect l="41460" t="31280" r="44380" b="34670"/>
          <a:stretch>
            <a:fillRect/>
          </a:stretch>
        </p:blipFill>
        <p:spPr>
          <a:xfrm>
            <a:off x="4433661" y="4035176"/>
            <a:ext cx="1403354" cy="2530082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5545831" y="2036409"/>
            <a:ext cx="3312075" cy="3573828"/>
            <a:chOff x="5545832" y="2036409"/>
            <a:chExt cx="2901580" cy="3216970"/>
          </a:xfrm>
        </p:grpSpPr>
        <p:pic>
          <p:nvPicPr>
            <p:cNvPr id="20" name="그림 17"/>
            <p:cNvPicPr>
              <a:picLocks noChangeAspect="1"/>
            </p:cNvPicPr>
            <p:nvPr/>
          </p:nvPicPr>
          <p:blipFill rotWithShape="1">
            <a:blip r:embed="rId4"/>
            <a:srcRect l="8690" t="10830" r="67020" b="26500"/>
            <a:stretch>
              <a:fillRect/>
            </a:stretch>
          </p:blipFill>
          <p:spPr>
            <a:xfrm rot="4368826">
              <a:off x="5388137" y="2194104"/>
              <a:ext cx="3216970" cy="2901580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6064617" y="2847552"/>
              <a:ext cx="1864010" cy="17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4000" dirty="0" smtClean="0">
                  <a:latin typeface="UhBee MiMi"/>
                  <a:ea typeface="UhBee MiMi"/>
                </a:rPr>
                <a:t>개구리가 </a:t>
              </a:r>
              <a:endParaRPr lang="en-US" altLang="ko-KR" sz="4000" dirty="0" smtClean="0">
                <a:latin typeface="UhBee MiMi"/>
                <a:ea typeface="UhBee MiMi"/>
              </a:endParaRPr>
            </a:p>
            <a:p>
              <a:pPr lvl="0" algn="ctr">
                <a:defRPr/>
              </a:pPr>
              <a:r>
                <a:rPr lang="ko-KR" altLang="en-US" sz="4000" dirty="0" smtClean="0">
                  <a:latin typeface="UhBee MiMi"/>
                  <a:ea typeface="UhBee MiMi"/>
                </a:rPr>
                <a:t>주인공일 것 </a:t>
              </a:r>
              <a:endParaRPr lang="en-US" altLang="ko-KR" sz="4000" dirty="0" smtClean="0">
                <a:latin typeface="UhBee MiMi"/>
                <a:ea typeface="UhBee MiMi"/>
              </a:endParaRPr>
            </a:p>
            <a:p>
              <a:pPr lvl="0" algn="ctr">
                <a:defRPr/>
              </a:pPr>
              <a:r>
                <a:rPr lang="ko-KR" altLang="en-US" sz="4000" dirty="0" smtClean="0">
                  <a:latin typeface="UhBee MiMi"/>
                  <a:ea typeface="UhBee MiMi"/>
                </a:rPr>
                <a:t>같아요</a:t>
              </a:r>
              <a:r>
                <a:rPr lang="en-US" altLang="ko-KR" sz="4000" dirty="0" smtClean="0">
                  <a:latin typeface="UhBee MiMi"/>
                  <a:ea typeface="UhBee MiMi"/>
                </a:rPr>
                <a:t>.</a:t>
              </a:r>
              <a:endParaRPr lang="en-US" altLang="ko-KR" sz="4000" dirty="0">
                <a:latin typeface="UhBee MiMi"/>
                <a:ea typeface="UhBee MiMi"/>
              </a:endParaRPr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362633" y="2101060"/>
            <a:ext cx="3896249" cy="3337359"/>
            <a:chOff x="362633" y="2101060"/>
            <a:chExt cx="3896249" cy="3337359"/>
          </a:xfrm>
        </p:grpSpPr>
        <p:pic>
          <p:nvPicPr>
            <p:cNvPr id="23" name="그림 16"/>
            <p:cNvPicPr>
              <a:picLocks noChangeAspect="1"/>
            </p:cNvPicPr>
            <p:nvPr/>
          </p:nvPicPr>
          <p:blipFill rotWithShape="1">
            <a:blip r:embed="rId4"/>
            <a:srcRect l="36670" t="-1430" r="34280" b="30250"/>
            <a:stretch>
              <a:fillRect/>
            </a:stretch>
          </p:blipFill>
          <p:spPr>
            <a:xfrm rot="20103808" flipH="1">
              <a:off x="362633" y="2101060"/>
              <a:ext cx="3896249" cy="3337359"/>
            </a:xfrm>
            <a:prstGeom prst="rect">
              <a:avLst/>
            </a:prstGeom>
          </p:spPr>
        </p:pic>
        <p:sp>
          <p:nvSpPr>
            <p:cNvPr id="33" name="TextBox 32"/>
            <p:cNvSpPr txBox="1"/>
            <p:nvPr/>
          </p:nvSpPr>
          <p:spPr>
            <a:xfrm>
              <a:off x="1141166" y="2903016"/>
              <a:ext cx="2212823" cy="19389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4000" dirty="0" smtClean="0">
                  <a:latin typeface="UhBee MiMi"/>
                  <a:ea typeface="UhBee MiMi"/>
                </a:rPr>
                <a:t>같이 맛있는 것을 먹을 것 같아요</a:t>
              </a:r>
              <a:r>
                <a:rPr lang="en-US" altLang="ko-KR" sz="4000" dirty="0" smtClean="0">
                  <a:latin typeface="UhBee MiMi"/>
                  <a:ea typeface="UhBee MiMi"/>
                </a:rPr>
                <a:t>.</a:t>
              </a:r>
              <a:endParaRPr lang="en-US" altLang="ko-KR" sz="4000" dirty="0">
                <a:latin typeface="UhBee MiMi"/>
                <a:ea typeface="UhBee MiM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58157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0" y="387927"/>
            <a:ext cx="9215919" cy="5951812"/>
          </a:xfrm>
          <a:prstGeom prst="roundRect">
            <a:avLst>
              <a:gd name="adj" fmla="val 16667"/>
            </a:avLst>
          </a:prstGeom>
          <a:solidFill>
            <a:srgbClr val="92D05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65144" y="2528343"/>
            <a:ext cx="872638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9600">
                <a:latin typeface="UhBee MiMi"/>
                <a:ea typeface="UhBee MiMi"/>
              </a:rPr>
              <a:t>뿌꾸꾹 뿌꾸꾹 </a:t>
            </a:r>
          </a:p>
          <a:p>
            <a:pPr lvl="0" algn="ctr">
              <a:defRPr/>
            </a:pPr>
            <a:r>
              <a:rPr lang="ko-KR" altLang="en-US" sz="9600">
                <a:latin typeface="UhBee MiMi"/>
                <a:ea typeface="UhBee MiMi"/>
              </a:rPr>
              <a:t>아름다운 우리말</a:t>
            </a:r>
            <a:endParaRPr lang="en-US" altLang="ko-KR" sz="9600">
              <a:latin typeface="UhBee MiMi"/>
              <a:ea typeface="UhBee MiMi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 l="41460" t="31280" r="44380" b="34670"/>
          <a:stretch>
            <a:fillRect/>
          </a:stretch>
        </p:blipFill>
        <p:spPr>
          <a:xfrm>
            <a:off x="2372003" y="1406236"/>
            <a:ext cx="866209" cy="1561672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3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10" name="그림 17"/>
          <p:cNvPicPr>
            <a:picLocks noChangeAspect="1"/>
          </p:cNvPicPr>
          <p:nvPr/>
        </p:nvPicPr>
        <p:blipFill rotWithShape="1">
          <a:blip r:embed="rId4"/>
          <a:srcRect l="8690" t="10830" r="67020" b="26500"/>
          <a:stretch>
            <a:fillRect/>
          </a:stretch>
        </p:blipFill>
        <p:spPr>
          <a:xfrm rot="4368826">
            <a:off x="3236235" y="244205"/>
            <a:ext cx="2250151" cy="208534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300556" y="871379"/>
            <a:ext cx="2127716" cy="830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800" dirty="0" smtClean="0">
                <a:latin typeface="UhBee MiMi"/>
                <a:ea typeface="UhBee MiMi"/>
              </a:rPr>
              <a:t>활동 </a:t>
            </a:r>
            <a:r>
              <a:rPr lang="en-US" altLang="ko-KR" sz="4800" dirty="0" smtClean="0">
                <a:latin typeface="UhBee MiMi"/>
                <a:ea typeface="UhBee MiMi"/>
              </a:rPr>
              <a:t>1</a:t>
            </a:r>
            <a:endParaRPr lang="en-US" altLang="ko-KR" sz="4800" dirty="0">
              <a:latin typeface="UhBee MiMi"/>
              <a:ea typeface="UhBee MiM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        활동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1  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뿌꾸꾹 뿌꾸꾹 아름다운 우리 말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2"/>
            <a:ext cx="9215919" cy="5721444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2"/>
          <a:srcRect l="8990" t="23960" r="72360" b="53560"/>
          <a:stretch>
            <a:fillRect/>
          </a:stretch>
        </p:blipFill>
        <p:spPr>
          <a:xfrm>
            <a:off x="0" y="285806"/>
            <a:ext cx="943715" cy="852755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155199" y="1818194"/>
            <a:ext cx="12258239" cy="769441"/>
            <a:chOff x="383799" y="1801222"/>
            <a:chExt cx="12258239" cy="769441"/>
          </a:xfrm>
        </p:grpSpPr>
        <p:sp>
          <p:nvSpPr>
            <p:cNvPr id="11" name="TextBox 7"/>
            <p:cNvSpPr txBox="1"/>
            <p:nvPr/>
          </p:nvSpPr>
          <p:spPr>
            <a:xfrm>
              <a:off x="645044" y="1801222"/>
              <a:ext cx="11996994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4400" dirty="0">
                  <a:latin typeface="UhBee MiMi"/>
                  <a:ea typeface="UhBee MiMi"/>
                </a:rPr>
                <a:t>  </a:t>
              </a:r>
              <a:r>
                <a:rPr lang="ko-KR" altLang="en-US" sz="4400" dirty="0" err="1">
                  <a:latin typeface="UhBee MiMi"/>
                  <a:ea typeface="UhBee MiMi"/>
                </a:rPr>
                <a:t>순우리말로</a:t>
              </a:r>
              <a:r>
                <a:rPr lang="ko-KR" altLang="en-US" sz="4400" dirty="0">
                  <a:latin typeface="UhBee MiMi"/>
                  <a:ea typeface="UhBee MiMi"/>
                </a:rPr>
                <a:t> 된 </a:t>
              </a:r>
              <a:r>
                <a:rPr lang="ko-KR" altLang="en-US" sz="4400" dirty="0" smtClean="0">
                  <a:latin typeface="UhBee MiMi"/>
                  <a:ea typeface="UhBee MiMi"/>
                </a:rPr>
                <a:t>꾸며 주는 </a:t>
              </a:r>
              <a:r>
                <a:rPr lang="ko-KR" altLang="en-US" sz="4400" dirty="0">
                  <a:latin typeface="UhBee MiMi"/>
                  <a:ea typeface="UhBee MiMi"/>
                </a:rPr>
                <a:t>말들을 들어봤나요</a:t>
              </a:r>
              <a:r>
                <a:rPr lang="en-US" altLang="ko-KR" sz="4400" dirty="0">
                  <a:latin typeface="UhBee MiMi"/>
                  <a:ea typeface="UhBee MiMi"/>
                </a:rPr>
                <a:t>?</a:t>
              </a:r>
            </a:p>
          </p:txBody>
        </p:sp>
        <p:pic>
          <p:nvPicPr>
            <p:cNvPr id="12" name="그림 9"/>
            <p:cNvPicPr>
              <a:picLocks noChangeAspect="1"/>
            </p:cNvPicPr>
            <p:nvPr/>
          </p:nvPicPr>
          <p:blipFill rotWithShape="1">
            <a:blip r:embed="rId2"/>
            <a:srcRect l="42810" t="67420" r="45730" b="14290"/>
            <a:stretch>
              <a:fillRect/>
            </a:stretch>
          </p:blipFill>
          <p:spPr>
            <a:xfrm rot="21050848">
              <a:off x="383799" y="1819281"/>
              <a:ext cx="501934" cy="600353"/>
            </a:xfrm>
            <a:prstGeom prst="rect">
              <a:avLst/>
            </a:prstGeom>
          </p:spPr>
        </p:pic>
      </p:grpSp>
      <p:sp>
        <p:nvSpPr>
          <p:cNvPr id="30" name="TextBox 7"/>
          <p:cNvSpPr txBox="1"/>
          <p:nvPr/>
        </p:nvSpPr>
        <p:spPr>
          <a:xfrm>
            <a:off x="701685" y="5179431"/>
            <a:ext cx="366907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4800" dirty="0">
                <a:latin typeface="UhBee MiMi"/>
                <a:ea typeface="UhBee MiMi"/>
              </a:rPr>
              <a:t>헐레벌떡</a:t>
            </a:r>
          </a:p>
        </p:txBody>
      </p:sp>
      <p:sp>
        <p:nvSpPr>
          <p:cNvPr id="20" name="TextBox 7"/>
          <p:cNvSpPr txBox="1"/>
          <p:nvPr/>
        </p:nvSpPr>
        <p:spPr>
          <a:xfrm>
            <a:off x="3807131" y="5179430"/>
            <a:ext cx="183453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4800">
                <a:latin typeface="UhBee MiMi"/>
                <a:ea typeface="UhBee MiMi"/>
              </a:rPr>
              <a:t>훌쩍훌쩍</a:t>
            </a:r>
          </a:p>
        </p:txBody>
      </p:sp>
      <p:sp>
        <p:nvSpPr>
          <p:cNvPr id="31" name="TextBox 7"/>
          <p:cNvSpPr txBox="1"/>
          <p:nvPr/>
        </p:nvSpPr>
        <p:spPr>
          <a:xfrm>
            <a:off x="6571626" y="5179431"/>
            <a:ext cx="183453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4800" dirty="0">
                <a:latin typeface="UhBee MiMi"/>
                <a:ea typeface="UhBee MiMi"/>
              </a:rPr>
              <a:t>첨벙첨벙</a:t>
            </a:r>
          </a:p>
        </p:txBody>
      </p:sp>
      <p:pic>
        <p:nvPicPr>
          <p:cNvPr id="35" name="그림 34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295391" y="3253506"/>
            <a:ext cx="2401571" cy="1848083"/>
          </a:xfrm>
          <a:prstGeom prst="rect">
            <a:avLst/>
          </a:prstGeom>
        </p:spPr>
      </p:pic>
      <p:pic>
        <p:nvPicPr>
          <p:cNvPr id="36" name="그림 35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401319" y="2920109"/>
            <a:ext cx="2594610" cy="1884298"/>
          </a:xfrm>
          <a:prstGeom prst="rect">
            <a:avLst/>
          </a:prstGeom>
        </p:spPr>
      </p:pic>
      <p:pic>
        <p:nvPicPr>
          <p:cNvPr id="37" name="그림 36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448049" y="2914650"/>
            <a:ext cx="2095500" cy="2095500"/>
          </a:xfrm>
          <a:prstGeom prst="rect">
            <a:avLst/>
          </a:prstGeom>
        </p:spPr>
      </p:pic>
      <p:sp>
        <p:nvSpPr>
          <p:cNvPr id="14" name="TextBox 7"/>
          <p:cNvSpPr txBox="1"/>
          <p:nvPr/>
        </p:nvSpPr>
        <p:spPr>
          <a:xfrm>
            <a:off x="6186615" y="6010427"/>
            <a:ext cx="420866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1600" dirty="0" smtClean="0">
                <a:latin typeface="UhBee MiMi"/>
                <a:ea typeface="UhBee MiMi"/>
              </a:rPr>
              <a:t>이미지 출처</a:t>
            </a:r>
            <a:r>
              <a:rPr lang="en-US" altLang="ko-KR" sz="1600" dirty="0" smtClean="0">
                <a:latin typeface="UhBee MiMi"/>
                <a:ea typeface="UhBee MiMi"/>
              </a:rPr>
              <a:t>: </a:t>
            </a:r>
            <a:r>
              <a:rPr lang="ko-KR" altLang="en-US" sz="1600" dirty="0" smtClean="0">
                <a:latin typeface="UhBee MiMi"/>
                <a:ea typeface="UhBee MiMi"/>
              </a:rPr>
              <a:t>헐레벌떡</a:t>
            </a:r>
            <a:r>
              <a:rPr lang="en-US" altLang="ko-KR" sz="1600" dirty="0" smtClean="0">
                <a:latin typeface="UhBee MiMi"/>
                <a:ea typeface="UhBee MiMi"/>
              </a:rPr>
              <a:t>-Adobe stock</a:t>
            </a:r>
          </a:p>
          <a:p>
            <a:pPr lvl="0">
              <a:defRPr/>
            </a:pPr>
            <a:r>
              <a:rPr lang="en-US" altLang="ko-KR" sz="1600" dirty="0">
                <a:latin typeface="UhBee MiMi"/>
                <a:ea typeface="UhBee MiMi"/>
              </a:rPr>
              <a:t> </a:t>
            </a:r>
            <a:r>
              <a:rPr lang="en-US" altLang="ko-KR" sz="1600" dirty="0" smtClean="0">
                <a:latin typeface="UhBee MiMi"/>
                <a:ea typeface="UhBee MiMi"/>
              </a:rPr>
              <a:t>            </a:t>
            </a:r>
            <a:r>
              <a:rPr lang="ko-KR" altLang="en-US" sz="1600" dirty="0" smtClean="0">
                <a:latin typeface="UhBee MiMi"/>
                <a:ea typeface="UhBee MiMi"/>
              </a:rPr>
              <a:t>훌쩍훌쩍</a:t>
            </a:r>
            <a:r>
              <a:rPr lang="en-US" altLang="ko-KR" sz="1600" dirty="0">
                <a:latin typeface="UhBee MiMi"/>
                <a:ea typeface="UhBee MiMi"/>
              </a:rPr>
              <a:t>-</a:t>
            </a:r>
            <a:r>
              <a:rPr lang="en-US" altLang="ko-KR" sz="1600" dirty="0" smtClean="0">
                <a:latin typeface="UhBee MiMi"/>
                <a:ea typeface="UhBee MiMi"/>
              </a:rPr>
              <a:t>yashasi.tistory.com</a:t>
            </a:r>
          </a:p>
          <a:p>
            <a:pPr lvl="0">
              <a:defRPr/>
            </a:pPr>
            <a:r>
              <a:rPr lang="en-US" altLang="ko-KR" sz="1600" dirty="0">
                <a:latin typeface="UhBee MiMi"/>
                <a:ea typeface="UhBee MiMi"/>
              </a:rPr>
              <a:t> </a:t>
            </a:r>
            <a:r>
              <a:rPr lang="en-US" altLang="ko-KR" sz="1600" dirty="0" smtClean="0">
                <a:latin typeface="UhBee MiMi"/>
                <a:ea typeface="UhBee MiMi"/>
              </a:rPr>
              <a:t>            </a:t>
            </a:r>
            <a:r>
              <a:rPr lang="ko-KR" altLang="en-US" sz="1600" dirty="0" smtClean="0">
                <a:latin typeface="UhBee MiMi"/>
                <a:ea typeface="UhBee MiMi"/>
              </a:rPr>
              <a:t>첨벙첨벙</a:t>
            </a:r>
            <a:r>
              <a:rPr lang="en-US" altLang="ko-KR" sz="1600" dirty="0" smtClean="0">
                <a:latin typeface="UhBee MiMi"/>
                <a:ea typeface="UhBee MiMi"/>
              </a:rPr>
              <a:t>-</a:t>
            </a:r>
            <a:r>
              <a:rPr lang="ko-KR" altLang="en-US" sz="1600" dirty="0" err="1" smtClean="0">
                <a:latin typeface="UhBee MiMi"/>
                <a:ea typeface="UhBee MiMi"/>
              </a:rPr>
              <a:t>드로윈아트</a:t>
            </a:r>
            <a:endParaRPr lang="ko-KR" altLang="en-US" sz="1600" dirty="0">
              <a:latin typeface="UhBee MiMi"/>
              <a:ea typeface="UhBee MiM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0" grpId="1"/>
      <p:bldP spid="31" grpId="2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        활동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1  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뿌꾸꾹 뿌꾸꾹 아름다운 우리 말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 l="8990" t="23960" r="72360" b="53560"/>
          <a:stretch>
            <a:fillRect/>
          </a:stretch>
        </p:blipFill>
        <p:spPr>
          <a:xfrm>
            <a:off x="0" y="285806"/>
            <a:ext cx="943715" cy="852755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289535" y="1641985"/>
            <a:ext cx="8863125" cy="1200329"/>
            <a:chOff x="349473" y="2179712"/>
            <a:chExt cx="7561215" cy="1200329"/>
          </a:xfrm>
        </p:grpSpPr>
        <p:sp>
          <p:nvSpPr>
            <p:cNvPr id="21" name="TextBox 7"/>
            <p:cNvSpPr txBox="1"/>
            <p:nvPr/>
          </p:nvSpPr>
          <p:spPr>
            <a:xfrm>
              <a:off x="694038" y="2179712"/>
              <a:ext cx="7216650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800" dirty="0">
                  <a:latin typeface="UhBee MiMi"/>
                  <a:ea typeface="UhBee MiMi"/>
                </a:rPr>
                <a:t>  </a:t>
              </a:r>
              <a:r>
                <a:rPr lang="ko-KR" altLang="en-US" sz="3600" dirty="0">
                  <a:latin typeface="UhBee MiMi"/>
                  <a:ea typeface="UhBee MiMi"/>
                </a:rPr>
                <a:t>그림책을 다시 한 번 </a:t>
              </a:r>
              <a:r>
                <a:rPr lang="ko-KR" altLang="en-US" sz="3600" dirty="0" smtClean="0">
                  <a:latin typeface="UhBee MiMi"/>
                  <a:ea typeface="UhBee MiMi"/>
                </a:rPr>
                <a:t>들으면서 </a:t>
              </a:r>
              <a:endParaRPr lang="ko-KR" altLang="en-US" sz="3600" dirty="0">
                <a:latin typeface="UhBee MiMi"/>
                <a:ea typeface="UhBee MiMi"/>
              </a:endParaRPr>
            </a:p>
            <a:p>
              <a:pPr lvl="0">
                <a:defRPr/>
              </a:pPr>
              <a:r>
                <a:rPr lang="en-US" altLang="ko-KR" sz="3600" dirty="0">
                  <a:latin typeface="UhBee MiMi"/>
                  <a:ea typeface="UhBee MiMi"/>
                </a:rPr>
                <a:t>  </a:t>
              </a:r>
              <a:r>
                <a:rPr lang="ko-KR" altLang="en-US" sz="3600" dirty="0" err="1">
                  <a:latin typeface="UhBee MiMi"/>
                  <a:ea typeface="UhBee MiMi"/>
                </a:rPr>
                <a:t>순우리말로</a:t>
              </a:r>
              <a:r>
                <a:rPr lang="ko-KR" altLang="en-US" sz="3600" dirty="0">
                  <a:latin typeface="UhBee MiMi"/>
                  <a:ea typeface="UhBee MiMi"/>
                </a:rPr>
                <a:t> 된 </a:t>
              </a:r>
              <a:r>
                <a:rPr lang="ko-KR" altLang="en-US" sz="3600" dirty="0" smtClean="0">
                  <a:latin typeface="UhBee MiMi"/>
                  <a:ea typeface="UhBee MiMi"/>
                </a:rPr>
                <a:t>꾸며 주는 </a:t>
              </a:r>
              <a:r>
                <a:rPr lang="ko-KR" altLang="en-US" sz="3600" dirty="0">
                  <a:latin typeface="UhBee MiMi"/>
                  <a:ea typeface="UhBee MiMi"/>
                </a:rPr>
                <a:t>말을 학습지에 </a:t>
              </a:r>
              <a:r>
                <a:rPr lang="ko-KR" altLang="en-US" sz="3600" dirty="0" smtClean="0">
                  <a:latin typeface="UhBee MiMi"/>
                  <a:ea typeface="UhBee MiMi"/>
                </a:rPr>
                <a:t>적어 봅시다</a:t>
              </a:r>
              <a:r>
                <a:rPr lang="en-US" altLang="ko-KR" sz="3600" dirty="0">
                  <a:latin typeface="UhBee MiMi"/>
                  <a:ea typeface="UhBee MiMi"/>
                </a:rPr>
                <a:t>.</a:t>
              </a:r>
            </a:p>
          </p:txBody>
        </p:sp>
        <p:pic>
          <p:nvPicPr>
            <p:cNvPr id="22" name="그림 9"/>
            <p:cNvPicPr>
              <a:picLocks noChangeAspect="1"/>
            </p:cNvPicPr>
            <p:nvPr/>
          </p:nvPicPr>
          <p:blipFill rotWithShape="1">
            <a:blip r:embed="rId3"/>
            <a:srcRect l="42810" t="67420" r="45730" b="14290"/>
            <a:stretch>
              <a:fillRect/>
            </a:stretch>
          </p:blipFill>
          <p:spPr>
            <a:xfrm rot="21050848">
              <a:off x="349473" y="2249121"/>
              <a:ext cx="501934" cy="600353"/>
            </a:xfrm>
            <a:prstGeom prst="rect">
              <a:avLst/>
            </a:prstGeom>
          </p:spPr>
        </p:pic>
      </p:grpSp>
      <p:sp>
        <p:nvSpPr>
          <p:cNvPr id="23" name="TextBox 7"/>
          <p:cNvSpPr txBox="1"/>
          <p:nvPr/>
        </p:nvSpPr>
        <p:spPr>
          <a:xfrm>
            <a:off x="771015" y="3254751"/>
            <a:ext cx="122950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3600" dirty="0">
                <a:latin typeface="MD이솝체" panose="02020603020101020101" pitchFamily="18" charset="-127"/>
                <a:ea typeface="MD이솝체" panose="02020603020101020101" pitchFamily="18" charset="-127"/>
              </a:rPr>
              <a:t>덥적덥적</a:t>
            </a:r>
          </a:p>
        </p:txBody>
      </p:sp>
      <p:sp>
        <p:nvSpPr>
          <p:cNvPr id="24" name="TextBox 7"/>
          <p:cNvSpPr txBox="1"/>
          <p:nvPr/>
        </p:nvSpPr>
        <p:spPr>
          <a:xfrm>
            <a:off x="2730397" y="3769098"/>
            <a:ext cx="1635657" cy="641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3600" dirty="0" err="1">
                <a:latin typeface="MD이솝체" panose="02020603020101020101" pitchFamily="18" charset="-127"/>
                <a:ea typeface="MD이솝체" panose="02020603020101020101" pitchFamily="18" charset="-127"/>
              </a:rPr>
              <a:t>뿌구국</a:t>
            </a:r>
            <a:endParaRPr lang="ko-KR" altLang="en-US" sz="3600" dirty="0">
              <a:latin typeface="MD이솝체" panose="02020603020101020101" pitchFamily="18" charset="-127"/>
              <a:ea typeface="MD이솝체" panose="02020603020101020101" pitchFamily="18" charset="-127"/>
            </a:endParaRPr>
          </a:p>
        </p:txBody>
      </p:sp>
      <p:sp>
        <p:nvSpPr>
          <p:cNvPr id="25" name="TextBox 7"/>
          <p:cNvSpPr txBox="1"/>
          <p:nvPr/>
        </p:nvSpPr>
        <p:spPr>
          <a:xfrm>
            <a:off x="6868566" y="3280018"/>
            <a:ext cx="146277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3600" dirty="0" err="1">
                <a:latin typeface="MD이솝체" panose="02020603020101020101" pitchFamily="18" charset="-127"/>
                <a:ea typeface="MD이솝체" panose="02020603020101020101" pitchFamily="18" charset="-127"/>
              </a:rPr>
              <a:t>디퍽디퍽</a:t>
            </a:r>
            <a:endParaRPr lang="ko-KR" altLang="en-US" sz="3600" dirty="0">
              <a:latin typeface="MD이솝체" panose="02020603020101020101" pitchFamily="18" charset="-127"/>
              <a:ea typeface="MD이솝체" panose="02020603020101020101" pitchFamily="18" charset="-127"/>
            </a:endParaRPr>
          </a:p>
        </p:txBody>
      </p:sp>
      <p:sp>
        <p:nvSpPr>
          <p:cNvPr id="26" name="TextBox 7"/>
          <p:cNvSpPr txBox="1"/>
          <p:nvPr/>
        </p:nvSpPr>
        <p:spPr>
          <a:xfrm>
            <a:off x="5086807" y="3769099"/>
            <a:ext cx="129754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3600" dirty="0">
                <a:latin typeface="MD이솝체" panose="02020603020101020101" pitchFamily="18" charset="-127"/>
                <a:ea typeface="MD이솝체" panose="02020603020101020101" pitchFamily="18" charset="-127"/>
              </a:rPr>
              <a:t>허덕허덕</a:t>
            </a:r>
          </a:p>
        </p:txBody>
      </p:sp>
      <p:sp>
        <p:nvSpPr>
          <p:cNvPr id="27" name="TextBox 7"/>
          <p:cNvSpPr txBox="1"/>
          <p:nvPr/>
        </p:nvSpPr>
        <p:spPr>
          <a:xfrm>
            <a:off x="771014" y="4689330"/>
            <a:ext cx="15561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3600" dirty="0" err="1">
                <a:latin typeface="MD이솝체" panose="02020603020101020101" pitchFamily="18" charset="-127"/>
                <a:ea typeface="MD이솝체" panose="02020603020101020101" pitchFamily="18" charset="-127"/>
              </a:rPr>
              <a:t>찌꿍</a:t>
            </a:r>
            <a:endParaRPr lang="ko-KR" altLang="en-US" sz="3600" dirty="0">
              <a:latin typeface="MD이솝체" panose="02020603020101020101" pitchFamily="18" charset="-127"/>
              <a:ea typeface="MD이솝체" panose="02020603020101020101" pitchFamily="18" charset="-127"/>
            </a:endParaRPr>
          </a:p>
        </p:txBody>
      </p:sp>
      <p:sp>
        <p:nvSpPr>
          <p:cNvPr id="28" name="TextBox 7"/>
          <p:cNvSpPr txBox="1"/>
          <p:nvPr/>
        </p:nvSpPr>
        <p:spPr>
          <a:xfrm>
            <a:off x="2578444" y="4689330"/>
            <a:ext cx="17876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3600" dirty="0" err="1">
                <a:latin typeface="MD이솝체" panose="02020603020101020101" pitchFamily="18" charset="-127"/>
                <a:ea typeface="MD이솝체" panose="02020603020101020101" pitchFamily="18" charset="-127"/>
              </a:rPr>
              <a:t>비르륵</a:t>
            </a:r>
            <a:endParaRPr lang="ko-KR" altLang="en-US" sz="3600" dirty="0">
              <a:latin typeface="MD이솝체" panose="02020603020101020101" pitchFamily="18" charset="-127"/>
              <a:ea typeface="MD이솝체" panose="02020603020101020101" pitchFamily="18" charset="-127"/>
            </a:endParaRPr>
          </a:p>
        </p:txBody>
      </p:sp>
      <p:sp>
        <p:nvSpPr>
          <p:cNvPr id="29" name="TextBox 7"/>
          <p:cNvSpPr txBox="1"/>
          <p:nvPr/>
        </p:nvSpPr>
        <p:spPr>
          <a:xfrm>
            <a:off x="6219568" y="5115959"/>
            <a:ext cx="20958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3600" dirty="0" err="1">
                <a:latin typeface="MD이솝체" panose="02020603020101020101" pitchFamily="18" charset="-127"/>
                <a:ea typeface="MD이솝체" panose="02020603020101020101" pitchFamily="18" charset="-127"/>
              </a:rPr>
              <a:t>풀룩풀룩</a:t>
            </a:r>
            <a:endParaRPr lang="ko-KR" altLang="en-US" sz="3600" dirty="0">
              <a:latin typeface="MD이솝체" panose="02020603020101020101" pitchFamily="18" charset="-127"/>
              <a:ea typeface="MD이솝체" panose="02020603020101020101" pitchFamily="18" charset="-127"/>
            </a:endParaRPr>
          </a:p>
        </p:txBody>
      </p:sp>
      <p:pic>
        <p:nvPicPr>
          <p:cNvPr id="30" name="그림 29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7640411" y="74839"/>
            <a:ext cx="1340303" cy="134030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1" animBg="1"/>
      <p:bldP spid="25" grpId="2" animBg="1"/>
      <p:bldP spid="26" grpId="3" animBg="1"/>
      <p:bldP spid="27" grpId="4" animBg="1"/>
      <p:bldP spid="28" grpId="5" animBg="1"/>
      <p:bldP spid="29" grpId="6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        활동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1  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뿌꾸꾹 뿌꾸꾹 아름다운 우리 말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 l="8990" t="23960" r="72360" b="53560"/>
          <a:stretch>
            <a:fillRect/>
          </a:stretch>
        </p:blipFill>
        <p:spPr>
          <a:xfrm>
            <a:off x="0" y="285806"/>
            <a:ext cx="943715" cy="852755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289535" y="1711394"/>
            <a:ext cx="8854465" cy="689491"/>
            <a:chOff x="349473" y="2249121"/>
            <a:chExt cx="7553827" cy="689491"/>
          </a:xfrm>
        </p:grpSpPr>
        <p:sp>
          <p:nvSpPr>
            <p:cNvPr id="21" name="TextBox 7"/>
            <p:cNvSpPr txBox="1"/>
            <p:nvPr/>
          </p:nvSpPr>
          <p:spPr>
            <a:xfrm>
              <a:off x="686651" y="2292281"/>
              <a:ext cx="721664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800" dirty="0">
                  <a:latin typeface="UhBee MiMi"/>
                  <a:ea typeface="UhBee MiMi"/>
                </a:rPr>
                <a:t>  </a:t>
              </a:r>
              <a:r>
                <a:rPr lang="ko-KR" altLang="en-US" sz="3600" dirty="0" smtClean="0">
                  <a:latin typeface="UhBee MiMi"/>
                  <a:ea typeface="UhBee MiMi"/>
                </a:rPr>
                <a:t>꾸며 주는 </a:t>
              </a:r>
              <a:r>
                <a:rPr lang="ko-KR" altLang="en-US" sz="3600" dirty="0">
                  <a:latin typeface="UhBee MiMi"/>
                  <a:ea typeface="UhBee MiMi"/>
                </a:rPr>
                <a:t>말들이 어떤 뜻일지 </a:t>
              </a:r>
              <a:r>
                <a:rPr lang="ko-KR" altLang="en-US" sz="3600" dirty="0" smtClean="0">
                  <a:latin typeface="UhBee MiMi"/>
                  <a:ea typeface="UhBee MiMi"/>
                </a:rPr>
                <a:t>추측해 봅시다</a:t>
              </a:r>
              <a:r>
                <a:rPr lang="en-US" altLang="ko-KR" sz="3600" dirty="0">
                  <a:latin typeface="UhBee MiMi"/>
                  <a:ea typeface="UhBee MiMi"/>
                </a:rPr>
                <a:t>.</a:t>
              </a:r>
            </a:p>
          </p:txBody>
        </p:sp>
        <p:pic>
          <p:nvPicPr>
            <p:cNvPr id="22" name="그림 9"/>
            <p:cNvPicPr>
              <a:picLocks noChangeAspect="1"/>
            </p:cNvPicPr>
            <p:nvPr/>
          </p:nvPicPr>
          <p:blipFill rotWithShape="1">
            <a:blip r:embed="rId3"/>
            <a:srcRect l="42810" t="67420" r="45730" b="14290"/>
            <a:stretch>
              <a:fillRect/>
            </a:stretch>
          </p:blipFill>
          <p:spPr>
            <a:xfrm rot="21050848">
              <a:off x="349473" y="2249121"/>
              <a:ext cx="501934" cy="600353"/>
            </a:xfrm>
            <a:prstGeom prst="rect">
              <a:avLst/>
            </a:prstGeom>
          </p:spPr>
        </p:pic>
      </p:grpSp>
      <p:sp>
        <p:nvSpPr>
          <p:cNvPr id="25" name="TextBox 7"/>
          <p:cNvSpPr txBox="1"/>
          <p:nvPr/>
        </p:nvSpPr>
        <p:spPr>
          <a:xfrm>
            <a:off x="10373766" y="-2109692"/>
            <a:ext cx="1462771" cy="643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3600">
                <a:latin typeface="UhBee MiMi"/>
                <a:ea typeface="UhBee MiMi"/>
              </a:rPr>
              <a:t>디퍽디퍽</a:t>
            </a:r>
          </a:p>
        </p:txBody>
      </p:sp>
      <p:sp>
        <p:nvSpPr>
          <p:cNvPr id="26" name="TextBox 7"/>
          <p:cNvSpPr txBox="1"/>
          <p:nvPr/>
        </p:nvSpPr>
        <p:spPr>
          <a:xfrm>
            <a:off x="8592007" y="-1620611"/>
            <a:ext cx="1297542" cy="641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3600">
                <a:latin typeface="UhBee MiMi"/>
                <a:ea typeface="UhBee MiMi"/>
              </a:rPr>
              <a:t>허덕허덕</a:t>
            </a:r>
          </a:p>
        </p:txBody>
      </p:sp>
      <p:sp>
        <p:nvSpPr>
          <p:cNvPr id="27" name="TextBox 7"/>
          <p:cNvSpPr txBox="1"/>
          <p:nvPr/>
        </p:nvSpPr>
        <p:spPr>
          <a:xfrm>
            <a:off x="3360878" y="-2109692"/>
            <a:ext cx="889328" cy="6437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3600">
                <a:latin typeface="UhBee MiMi"/>
                <a:ea typeface="UhBee MiMi"/>
              </a:rPr>
              <a:t>찌꿍</a:t>
            </a:r>
          </a:p>
        </p:txBody>
      </p:sp>
      <p:sp>
        <p:nvSpPr>
          <p:cNvPr id="28" name="TextBox 7"/>
          <p:cNvSpPr txBox="1"/>
          <p:nvPr/>
        </p:nvSpPr>
        <p:spPr>
          <a:xfrm>
            <a:off x="7267060" y="-700380"/>
            <a:ext cx="1297542" cy="643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3600">
                <a:latin typeface="UhBee MiMi"/>
                <a:ea typeface="UhBee MiMi"/>
              </a:rPr>
              <a:t>비르륵</a:t>
            </a:r>
          </a:p>
        </p:txBody>
      </p:sp>
      <p:sp>
        <p:nvSpPr>
          <p:cNvPr id="29" name="TextBox 7"/>
          <p:cNvSpPr txBox="1"/>
          <p:nvPr/>
        </p:nvSpPr>
        <p:spPr>
          <a:xfrm>
            <a:off x="10523056" y="-778135"/>
            <a:ext cx="1297542" cy="6417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3600">
                <a:latin typeface="UhBee MiMi"/>
                <a:ea typeface="UhBee MiMi"/>
              </a:rPr>
              <a:t>풀룩풀룩</a:t>
            </a:r>
          </a:p>
        </p:txBody>
      </p:sp>
      <p:sp>
        <p:nvSpPr>
          <p:cNvPr id="30" name="TextBox 7"/>
          <p:cNvSpPr txBox="1"/>
          <p:nvPr/>
        </p:nvSpPr>
        <p:spPr>
          <a:xfrm>
            <a:off x="1023971" y="3932711"/>
            <a:ext cx="6804651" cy="1704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5300">
                <a:latin typeface="UhBee MiMi"/>
                <a:ea typeface="UhBee MiMi"/>
              </a:rPr>
              <a:t>개구리 </a:t>
            </a:r>
            <a:r>
              <a:rPr lang="ko-KR" altLang="en-US" sz="5300">
                <a:solidFill>
                  <a:srgbClr val="FF0000"/>
                </a:solidFill>
                <a:latin typeface="UhBee MiMi"/>
                <a:ea typeface="UhBee MiMi"/>
              </a:rPr>
              <a:t>덥적덥적</a:t>
            </a:r>
            <a:r>
              <a:rPr lang="ko-KR" altLang="en-US" sz="5300">
                <a:latin typeface="UhBee MiMi"/>
                <a:ea typeface="UhBee MiMi"/>
              </a:rPr>
              <a:t> 길을 가노라니</a:t>
            </a:r>
            <a:r>
              <a:rPr lang="en-US" altLang="ko-KR" sz="5300">
                <a:latin typeface="UhBee MiMi"/>
                <a:ea typeface="UhBee MiMi"/>
              </a:rPr>
              <a:t>,</a:t>
            </a:r>
            <a:r>
              <a:rPr lang="ko-KR" altLang="en-US" sz="5300">
                <a:latin typeface="UhBee MiMi"/>
                <a:ea typeface="UhBee MiMi"/>
              </a:rPr>
              <a:t> </a:t>
            </a:r>
          </a:p>
          <a:p>
            <a:pPr lvl="0">
              <a:defRPr/>
            </a:pPr>
            <a:r>
              <a:rPr lang="ko-KR" altLang="en-US" sz="5300">
                <a:latin typeface="UhBee MiMi"/>
                <a:ea typeface="UhBee MiMi"/>
              </a:rPr>
              <a:t>소시랑게 보고 </a:t>
            </a:r>
            <a:r>
              <a:rPr lang="ko-KR" altLang="en-US" sz="5300">
                <a:solidFill>
                  <a:schemeClr val="accent1"/>
                </a:solidFill>
                <a:latin typeface="UhBee MiMi"/>
                <a:ea typeface="UhBee MiMi"/>
              </a:rPr>
              <a:t>뿌구국</a:t>
            </a:r>
            <a:r>
              <a:rPr lang="ko-KR" altLang="en-US" sz="5300">
                <a:latin typeface="UhBee MiMi"/>
                <a:ea typeface="UhBee MiMi"/>
              </a:rPr>
              <a:t> 물어보았네</a:t>
            </a:r>
            <a:r>
              <a:rPr lang="en-US" altLang="ko-KR" sz="5300">
                <a:latin typeface="UhBee MiMi"/>
                <a:ea typeface="UhBee MiMi"/>
              </a:rPr>
              <a:t>.</a:t>
            </a:r>
          </a:p>
        </p:txBody>
      </p:sp>
      <p:pic>
        <p:nvPicPr>
          <p:cNvPr id="31" name="그림 30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0" y="3429000"/>
            <a:ext cx="1982932" cy="1982932"/>
          </a:xfrm>
          <a:prstGeom prst="rect">
            <a:avLst/>
          </a:prstGeom>
        </p:spPr>
      </p:pic>
      <p:grpSp>
        <p:nvGrpSpPr>
          <p:cNvPr id="34" name="그룹 33"/>
          <p:cNvGrpSpPr/>
          <p:nvPr/>
        </p:nvGrpSpPr>
        <p:grpSpPr>
          <a:xfrm>
            <a:off x="973459" y="2619993"/>
            <a:ext cx="2555059" cy="1092852"/>
            <a:chOff x="973459" y="2619993"/>
            <a:chExt cx="2555059" cy="1092852"/>
          </a:xfrm>
        </p:grpSpPr>
        <p:sp>
          <p:nvSpPr>
            <p:cNvPr id="32" name="모서리가 둥근 직사각형 31"/>
            <p:cNvSpPr/>
            <p:nvPr/>
          </p:nvSpPr>
          <p:spPr>
            <a:xfrm>
              <a:off x="973459" y="2669644"/>
              <a:ext cx="2494800" cy="961200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80000"/>
                <a:lumOff val="20000"/>
                <a:alpha val="79000"/>
              </a:schemeClr>
            </a:solidFill>
            <a:ln algn="ctr"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23" name="TextBox 7"/>
            <p:cNvSpPr txBox="1"/>
            <p:nvPr/>
          </p:nvSpPr>
          <p:spPr>
            <a:xfrm>
              <a:off x="1053413" y="2619993"/>
              <a:ext cx="2475105" cy="10928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6600" b="1">
                  <a:latin typeface="UhBee MiMi"/>
                  <a:ea typeface="UhBee MiMi"/>
                </a:rPr>
                <a:t>덥적덥적</a:t>
              </a:r>
              <a:r>
                <a:rPr lang="en-US" altLang="ko-KR" sz="6600" b="1">
                  <a:latin typeface="UhBee MiMi"/>
                  <a:ea typeface="UhBee MiMi"/>
                </a:rPr>
                <a:t>?</a:t>
              </a:r>
              <a:endParaRPr lang="ko-KR" altLang="en-US" sz="6600" b="1">
                <a:latin typeface="UhBee MiMi"/>
                <a:ea typeface="UhBee MiMi"/>
              </a:endParaRPr>
            </a:p>
          </p:txBody>
        </p:sp>
      </p:grpSp>
      <p:grpSp>
        <p:nvGrpSpPr>
          <p:cNvPr id="35" name="그룹 34"/>
          <p:cNvGrpSpPr/>
          <p:nvPr/>
        </p:nvGrpSpPr>
        <p:grpSpPr>
          <a:xfrm>
            <a:off x="5086724" y="2640203"/>
            <a:ext cx="2018551" cy="1110744"/>
            <a:chOff x="5086724" y="2640203"/>
            <a:chExt cx="2018551" cy="1110744"/>
          </a:xfrm>
        </p:grpSpPr>
        <p:sp>
          <p:nvSpPr>
            <p:cNvPr id="33" name="모서리가 둥근 직사각형 32"/>
            <p:cNvSpPr/>
            <p:nvPr/>
          </p:nvSpPr>
          <p:spPr>
            <a:xfrm>
              <a:off x="5086724" y="2640203"/>
              <a:ext cx="2018551" cy="961200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80000"/>
                <a:lumOff val="20000"/>
                <a:alpha val="79000"/>
              </a:schemeClr>
            </a:solidFill>
            <a:ln algn="ctr"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24" name="TextBox 7"/>
            <p:cNvSpPr txBox="1"/>
            <p:nvPr/>
          </p:nvSpPr>
          <p:spPr>
            <a:xfrm>
              <a:off x="5243190" y="2655981"/>
              <a:ext cx="1750438" cy="10949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6600" b="1">
                  <a:latin typeface="UhBee MiMi"/>
                  <a:ea typeface="UhBee MiMi"/>
                </a:rPr>
                <a:t>뿌구국</a:t>
              </a:r>
              <a:r>
                <a:rPr lang="en-US" altLang="ko-KR" sz="6600" b="1">
                  <a:latin typeface="UhBee MiMi"/>
                  <a:ea typeface="UhBee MiMi"/>
                </a:rPr>
                <a:t>?</a:t>
              </a:r>
              <a:endParaRPr lang="ko-KR" altLang="en-US" sz="6600" b="1">
                <a:latin typeface="UhBee MiMi"/>
                <a:ea typeface="UhBee MiMi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1" animBg="1"/>
      <p:bldP spid="27" grpId="2" animBg="1"/>
      <p:bldP spid="28" grpId="3" animBg="1"/>
      <p:bldP spid="29" grpId="4" animBg="1"/>
      <p:bldP spid="30" grpId="5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        활동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1  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뿌꾸꾹 뿌꾸꾹 아름다운 우리 말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 l="8990" t="23960" r="72360" b="53560"/>
          <a:stretch>
            <a:fillRect/>
          </a:stretch>
        </p:blipFill>
        <p:spPr>
          <a:xfrm>
            <a:off x="0" y="285806"/>
            <a:ext cx="943715" cy="852755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289535" y="1711394"/>
            <a:ext cx="8854465" cy="689491"/>
            <a:chOff x="349473" y="2249121"/>
            <a:chExt cx="7553827" cy="689491"/>
          </a:xfrm>
        </p:grpSpPr>
        <p:sp>
          <p:nvSpPr>
            <p:cNvPr id="21" name="TextBox 7"/>
            <p:cNvSpPr txBox="1"/>
            <p:nvPr/>
          </p:nvSpPr>
          <p:spPr>
            <a:xfrm>
              <a:off x="686651" y="2292281"/>
              <a:ext cx="721664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  </a:t>
              </a:r>
              <a:r>
                <a:rPr lang="ko-KR" altLang="en-US" sz="3600">
                  <a:latin typeface="UhBee MiMi"/>
                  <a:ea typeface="UhBee MiMi"/>
                </a:rPr>
                <a:t>꾸며주는 말들이 어떤 뜻일지 추측해봅시다</a:t>
              </a:r>
              <a:r>
                <a:rPr lang="en-US" altLang="ko-KR" sz="3600">
                  <a:latin typeface="UhBee MiMi"/>
                  <a:ea typeface="UhBee MiMi"/>
                </a:rPr>
                <a:t>.</a:t>
              </a:r>
            </a:p>
          </p:txBody>
        </p:sp>
        <p:pic>
          <p:nvPicPr>
            <p:cNvPr id="22" name="그림 9"/>
            <p:cNvPicPr>
              <a:picLocks noChangeAspect="1"/>
            </p:cNvPicPr>
            <p:nvPr/>
          </p:nvPicPr>
          <p:blipFill rotWithShape="1">
            <a:blip r:embed="rId3"/>
            <a:srcRect l="42810" t="67420" r="45730" b="14290"/>
            <a:stretch>
              <a:fillRect/>
            </a:stretch>
          </p:blipFill>
          <p:spPr>
            <a:xfrm rot="21050848">
              <a:off x="349473" y="2249121"/>
              <a:ext cx="501934" cy="600353"/>
            </a:xfrm>
            <a:prstGeom prst="rect">
              <a:avLst/>
            </a:prstGeom>
          </p:spPr>
        </p:pic>
      </p:grpSp>
      <p:sp>
        <p:nvSpPr>
          <p:cNvPr id="30" name="모서리가 둥근 직사각형 29"/>
          <p:cNvSpPr/>
          <p:nvPr/>
        </p:nvSpPr>
        <p:spPr>
          <a:xfrm>
            <a:off x="1051390" y="2744931"/>
            <a:ext cx="2494800" cy="961200"/>
          </a:xfrm>
          <a:prstGeom prst="roundRect">
            <a:avLst>
              <a:gd name="adj" fmla="val 16667"/>
            </a:avLst>
          </a:prstGeom>
          <a:solidFill>
            <a:schemeClr val="accent1">
              <a:lumMod val="80000"/>
              <a:lumOff val="20000"/>
              <a:alpha val="79000"/>
            </a:schemeClr>
          </a:solidFill>
          <a:ln algn="ctr"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3" name="TextBox 7"/>
          <p:cNvSpPr txBox="1"/>
          <p:nvPr/>
        </p:nvSpPr>
        <p:spPr>
          <a:xfrm>
            <a:off x="1035774" y="2690548"/>
            <a:ext cx="2475105" cy="1098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6600" b="1">
                <a:latin typeface="UhBee MiMi"/>
                <a:ea typeface="UhBee MiMi"/>
              </a:rPr>
              <a:t>디퍽디퍽</a:t>
            </a:r>
            <a:r>
              <a:rPr lang="en-US" altLang="ko-KR" sz="6600" b="1">
                <a:latin typeface="UhBee MiMi"/>
                <a:ea typeface="UhBee MiMi"/>
              </a:rPr>
              <a:t>?</a:t>
            </a:r>
            <a:endParaRPr lang="ko-KR" altLang="en-US" sz="6600" b="1">
              <a:latin typeface="UhBee MiMi"/>
              <a:ea typeface="UhBee MiMi"/>
            </a:endParaRPr>
          </a:p>
        </p:txBody>
      </p:sp>
      <p:sp>
        <p:nvSpPr>
          <p:cNvPr id="31" name="모서리가 둥근 직사각형 30"/>
          <p:cNvSpPr/>
          <p:nvPr/>
        </p:nvSpPr>
        <p:spPr>
          <a:xfrm>
            <a:off x="5277026" y="2695622"/>
            <a:ext cx="2494800" cy="961200"/>
          </a:xfrm>
          <a:prstGeom prst="roundRect">
            <a:avLst>
              <a:gd name="adj" fmla="val 16667"/>
            </a:avLst>
          </a:prstGeom>
          <a:solidFill>
            <a:schemeClr val="accent1">
              <a:lumMod val="80000"/>
              <a:lumOff val="20000"/>
              <a:alpha val="79000"/>
            </a:schemeClr>
          </a:solidFill>
          <a:ln algn="ctr"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4" name="TextBox 7"/>
          <p:cNvSpPr txBox="1"/>
          <p:nvPr/>
        </p:nvSpPr>
        <p:spPr>
          <a:xfrm>
            <a:off x="5334780" y="2691740"/>
            <a:ext cx="2286258" cy="10973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6600" b="1">
                <a:latin typeface="UhBee MiMi"/>
                <a:ea typeface="UhBee MiMi"/>
              </a:rPr>
              <a:t>허덕허덕</a:t>
            </a:r>
            <a:r>
              <a:rPr lang="en-US" altLang="ko-KR" sz="6600" b="1">
                <a:latin typeface="UhBee MiMi"/>
                <a:ea typeface="UhBee MiMi"/>
              </a:rPr>
              <a:t>?</a:t>
            </a:r>
            <a:endParaRPr lang="ko-KR" altLang="en-US" sz="6600" b="1">
              <a:latin typeface="UhBee MiMi"/>
              <a:ea typeface="UhBee MiMi"/>
            </a:endParaRPr>
          </a:p>
        </p:txBody>
      </p:sp>
      <p:sp>
        <p:nvSpPr>
          <p:cNvPr id="32" name="TextBox 7"/>
          <p:cNvSpPr txBox="1"/>
          <p:nvPr/>
        </p:nvSpPr>
        <p:spPr>
          <a:xfrm>
            <a:off x="1023971" y="3932711"/>
            <a:ext cx="6804651" cy="1704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5300">
                <a:latin typeface="UhBee MiMi"/>
                <a:ea typeface="UhBee MiMi"/>
              </a:rPr>
              <a:t>개구리 </a:t>
            </a:r>
            <a:r>
              <a:rPr lang="ko-KR" altLang="en-US" sz="5300">
                <a:solidFill>
                  <a:srgbClr val="FF0000"/>
                </a:solidFill>
                <a:latin typeface="UhBee MiMi"/>
                <a:ea typeface="UhBee MiMi"/>
              </a:rPr>
              <a:t>디퍽디퍽</a:t>
            </a:r>
            <a:r>
              <a:rPr lang="ko-KR" altLang="en-US" sz="5300">
                <a:latin typeface="UhBee MiMi"/>
                <a:ea typeface="UhBee MiMi"/>
              </a:rPr>
              <a:t> 걷다가는  </a:t>
            </a:r>
          </a:p>
          <a:p>
            <a:pPr lvl="0">
              <a:defRPr/>
            </a:pPr>
            <a:r>
              <a:rPr lang="ko-KR" altLang="en-US" sz="5300">
                <a:latin typeface="UhBee MiMi"/>
                <a:ea typeface="UhBee MiMi"/>
              </a:rPr>
              <a:t>가쁜 숨 </a:t>
            </a:r>
            <a:r>
              <a:rPr lang="ko-KR" altLang="en-US" sz="5300">
                <a:solidFill>
                  <a:srgbClr val="FF0000"/>
                </a:solidFill>
                <a:latin typeface="UhBee MiMi"/>
                <a:ea typeface="UhBee MiMi"/>
              </a:rPr>
              <a:t>허덕허덕</a:t>
            </a:r>
            <a:r>
              <a:rPr lang="ko-KR" altLang="en-US" sz="5300">
                <a:latin typeface="UhBee MiMi"/>
                <a:ea typeface="UhBee MiMi"/>
              </a:rPr>
              <a:t>이며 말 물었네</a:t>
            </a:r>
            <a:r>
              <a:rPr lang="en-US" altLang="ko-KR" sz="5300">
                <a:latin typeface="UhBee MiMi"/>
                <a:ea typeface="UhBee MiMi"/>
              </a:rPr>
              <a:t>.</a:t>
            </a:r>
          </a:p>
        </p:txBody>
      </p:sp>
      <p:pic>
        <p:nvPicPr>
          <p:cNvPr id="33" name="그림 32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0" y="3429000"/>
            <a:ext cx="1982932" cy="198293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        활동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1  </a:t>
            </a: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뿌꾸꾹 뿌꾸꾹 아름다운 우리 말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 l="8990" t="23960" r="72360" b="53560"/>
          <a:stretch>
            <a:fillRect/>
          </a:stretch>
        </p:blipFill>
        <p:spPr>
          <a:xfrm>
            <a:off x="0" y="285806"/>
            <a:ext cx="943715" cy="852755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289535" y="1711394"/>
            <a:ext cx="8854465" cy="689491"/>
            <a:chOff x="349473" y="2249121"/>
            <a:chExt cx="7553827" cy="689491"/>
          </a:xfrm>
        </p:grpSpPr>
        <p:sp>
          <p:nvSpPr>
            <p:cNvPr id="21" name="TextBox 7"/>
            <p:cNvSpPr txBox="1"/>
            <p:nvPr/>
          </p:nvSpPr>
          <p:spPr>
            <a:xfrm>
              <a:off x="686651" y="2292281"/>
              <a:ext cx="721664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800" dirty="0">
                  <a:latin typeface="UhBee MiMi"/>
                  <a:ea typeface="UhBee MiMi"/>
                </a:rPr>
                <a:t>  </a:t>
              </a:r>
              <a:r>
                <a:rPr lang="ko-KR" altLang="en-US" sz="3600" dirty="0">
                  <a:latin typeface="UhBee MiMi"/>
                  <a:ea typeface="UhBee MiMi"/>
                </a:rPr>
                <a:t>꾸며주는 말들이 어떤 뜻일지 </a:t>
              </a:r>
              <a:r>
                <a:rPr lang="ko-KR" altLang="en-US" sz="3600" dirty="0" smtClean="0">
                  <a:latin typeface="UhBee MiMi"/>
                  <a:ea typeface="UhBee MiMi"/>
                </a:rPr>
                <a:t>추측해 봅시다</a:t>
              </a:r>
              <a:r>
                <a:rPr lang="en-US" altLang="ko-KR" sz="3600" dirty="0">
                  <a:latin typeface="UhBee MiMi"/>
                  <a:ea typeface="UhBee MiMi"/>
                </a:rPr>
                <a:t>.</a:t>
              </a:r>
            </a:p>
          </p:txBody>
        </p:sp>
        <p:pic>
          <p:nvPicPr>
            <p:cNvPr id="22" name="그림 9"/>
            <p:cNvPicPr>
              <a:picLocks noChangeAspect="1"/>
            </p:cNvPicPr>
            <p:nvPr/>
          </p:nvPicPr>
          <p:blipFill rotWithShape="1">
            <a:blip r:embed="rId3"/>
            <a:srcRect l="42810" t="67420" r="45730" b="14290"/>
            <a:stretch>
              <a:fillRect/>
            </a:stretch>
          </p:blipFill>
          <p:spPr>
            <a:xfrm rot="21050848">
              <a:off x="349473" y="2249121"/>
              <a:ext cx="501934" cy="600353"/>
            </a:xfrm>
            <a:prstGeom prst="rect">
              <a:avLst/>
            </a:prstGeom>
          </p:spPr>
        </p:pic>
      </p:grpSp>
      <p:sp>
        <p:nvSpPr>
          <p:cNvPr id="30" name="모서리가 둥근 직사각형 29"/>
          <p:cNvSpPr/>
          <p:nvPr/>
        </p:nvSpPr>
        <p:spPr>
          <a:xfrm>
            <a:off x="5225072" y="2730257"/>
            <a:ext cx="2494800" cy="961200"/>
          </a:xfrm>
          <a:prstGeom prst="roundRect">
            <a:avLst>
              <a:gd name="adj" fmla="val 16667"/>
            </a:avLst>
          </a:prstGeom>
          <a:solidFill>
            <a:schemeClr val="accent1">
              <a:lumMod val="80000"/>
              <a:lumOff val="20000"/>
              <a:alpha val="79000"/>
            </a:schemeClr>
          </a:solidFill>
          <a:ln algn="ctr"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1" name="모서리가 둥근 직사각형 30"/>
          <p:cNvSpPr/>
          <p:nvPr/>
        </p:nvSpPr>
        <p:spPr>
          <a:xfrm>
            <a:off x="1221108" y="2692977"/>
            <a:ext cx="1568277" cy="961200"/>
          </a:xfrm>
          <a:prstGeom prst="roundRect">
            <a:avLst>
              <a:gd name="adj" fmla="val 16667"/>
            </a:avLst>
          </a:prstGeom>
          <a:solidFill>
            <a:schemeClr val="accent1">
              <a:lumMod val="80000"/>
              <a:lumOff val="20000"/>
              <a:alpha val="79000"/>
            </a:schemeClr>
          </a:solidFill>
          <a:ln algn="ctr"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3" name="TextBox 7"/>
          <p:cNvSpPr txBox="1"/>
          <p:nvPr/>
        </p:nvSpPr>
        <p:spPr>
          <a:xfrm>
            <a:off x="1252571" y="2645969"/>
            <a:ext cx="2475105" cy="110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6600" b="1">
                <a:latin typeface="UhBee MiMi"/>
                <a:ea typeface="UhBee MiMi"/>
              </a:rPr>
              <a:t>찌꿍</a:t>
            </a:r>
            <a:r>
              <a:rPr lang="en-US" altLang="ko-KR" sz="6600" b="1">
                <a:latin typeface="UhBee MiMi"/>
                <a:ea typeface="UhBee MiMi"/>
              </a:rPr>
              <a:t>?</a:t>
            </a:r>
            <a:endParaRPr lang="ko-KR" altLang="en-US" sz="6600" b="1">
              <a:latin typeface="UhBee MiMi"/>
              <a:ea typeface="UhBee MiMi"/>
            </a:endParaRPr>
          </a:p>
        </p:txBody>
      </p:sp>
      <p:sp>
        <p:nvSpPr>
          <p:cNvPr id="24" name="TextBox 7"/>
          <p:cNvSpPr txBox="1"/>
          <p:nvPr/>
        </p:nvSpPr>
        <p:spPr>
          <a:xfrm>
            <a:off x="5516622" y="2655982"/>
            <a:ext cx="1750438" cy="1094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6600" b="1">
                <a:latin typeface="UhBee MiMi"/>
                <a:ea typeface="UhBee MiMi"/>
              </a:rPr>
              <a:t>비르륵</a:t>
            </a:r>
            <a:r>
              <a:rPr lang="en-US" altLang="ko-KR" sz="6600" b="1">
                <a:latin typeface="UhBee MiMi"/>
                <a:ea typeface="UhBee MiMi"/>
              </a:rPr>
              <a:t>?</a:t>
            </a:r>
            <a:endParaRPr lang="ko-KR" altLang="en-US" sz="6600" b="1">
              <a:latin typeface="UhBee MiMi"/>
              <a:ea typeface="UhBee MiMi"/>
            </a:endParaRPr>
          </a:p>
        </p:txBody>
      </p:sp>
      <p:sp>
        <p:nvSpPr>
          <p:cNvPr id="32" name="TextBox 7"/>
          <p:cNvSpPr txBox="1"/>
          <p:nvPr/>
        </p:nvSpPr>
        <p:spPr>
          <a:xfrm>
            <a:off x="1023971" y="3932711"/>
            <a:ext cx="7687879" cy="1723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5300" dirty="0">
                <a:latin typeface="UhBee MiMi"/>
                <a:ea typeface="UhBee MiMi"/>
              </a:rPr>
              <a:t>방아깨비는  </a:t>
            </a:r>
            <a:r>
              <a:rPr lang="ko-KR" altLang="en-US" sz="5300" dirty="0" smtClean="0">
                <a:latin typeface="UhBee MiMi"/>
                <a:ea typeface="UhBee MiMi"/>
              </a:rPr>
              <a:t>이 다리 </a:t>
            </a:r>
            <a:r>
              <a:rPr lang="ko-KR" altLang="en-US" sz="5300" dirty="0" err="1">
                <a:solidFill>
                  <a:srgbClr val="FF0000"/>
                </a:solidFill>
                <a:latin typeface="UhBee MiMi"/>
                <a:ea typeface="UhBee MiMi"/>
              </a:rPr>
              <a:t>찌꿍</a:t>
            </a:r>
            <a:r>
              <a:rPr lang="ko-KR" altLang="en-US" sz="5300" dirty="0">
                <a:latin typeface="UhBee MiMi"/>
                <a:ea typeface="UhBee MiMi"/>
              </a:rPr>
              <a:t> </a:t>
            </a:r>
            <a:r>
              <a:rPr lang="ko-KR" altLang="en-US" sz="5300" dirty="0" smtClean="0">
                <a:solidFill>
                  <a:srgbClr val="FF0000"/>
                </a:solidFill>
                <a:latin typeface="UhBee MiMi"/>
                <a:ea typeface="UhBee MiMi"/>
              </a:rPr>
              <a:t>저 다리 </a:t>
            </a:r>
            <a:r>
              <a:rPr lang="ko-KR" altLang="en-US" sz="5300" dirty="0" err="1">
                <a:solidFill>
                  <a:srgbClr val="FF0000"/>
                </a:solidFill>
                <a:latin typeface="UhBee MiMi"/>
                <a:ea typeface="UhBee MiMi"/>
              </a:rPr>
              <a:t>찌꿍</a:t>
            </a:r>
            <a:endParaRPr lang="ko-KR" altLang="en-US" sz="5300" dirty="0">
              <a:latin typeface="UhBee MiMi"/>
              <a:ea typeface="UhBee MiMi"/>
            </a:endParaRPr>
          </a:p>
          <a:p>
            <a:pPr lvl="0">
              <a:defRPr/>
            </a:pPr>
            <a:r>
              <a:rPr lang="ko-KR" altLang="en-US" sz="5300" dirty="0" err="1">
                <a:latin typeface="UhBee MiMi"/>
                <a:ea typeface="UhBee MiMi"/>
              </a:rPr>
              <a:t>소시랑게</a:t>
            </a:r>
            <a:r>
              <a:rPr lang="ko-KR" altLang="en-US" sz="5300" dirty="0">
                <a:latin typeface="UhBee MiMi"/>
                <a:ea typeface="UhBee MiMi"/>
              </a:rPr>
              <a:t> </a:t>
            </a:r>
            <a:r>
              <a:rPr lang="ko-KR" altLang="en-US" sz="5300" dirty="0" err="1">
                <a:solidFill>
                  <a:schemeClr val="accent1">
                    <a:lumMod val="80000"/>
                    <a:lumOff val="20000"/>
                  </a:schemeClr>
                </a:solidFill>
                <a:latin typeface="UhBee MiMi"/>
                <a:ea typeface="UhBee MiMi"/>
              </a:rPr>
              <a:t>비르륵</a:t>
            </a:r>
            <a:r>
              <a:rPr lang="ko-KR" altLang="en-US" sz="5300" dirty="0">
                <a:latin typeface="UhBee MiMi"/>
                <a:ea typeface="UhBee MiMi"/>
              </a:rPr>
              <a:t> 기어오더니</a:t>
            </a:r>
          </a:p>
        </p:txBody>
      </p:sp>
      <p:pic>
        <p:nvPicPr>
          <p:cNvPr id="33" name="그림 32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0" y="3429000"/>
            <a:ext cx="1982932" cy="198293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7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0" y="387927"/>
            <a:ext cx="9215919" cy="5951812"/>
          </a:xfrm>
          <a:prstGeom prst="roundRect">
            <a:avLst>
              <a:gd name="adj" fmla="val 16667"/>
            </a:avLst>
          </a:prstGeom>
          <a:solidFill>
            <a:srgbClr val="92D05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65144" y="2528343"/>
            <a:ext cx="872638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9600">
                <a:latin typeface="UhBee MiMi"/>
                <a:ea typeface="UhBee MiMi"/>
              </a:rPr>
              <a:t>몸으로 </a:t>
            </a:r>
          </a:p>
          <a:p>
            <a:pPr lvl="0" algn="ctr">
              <a:defRPr/>
            </a:pPr>
            <a:r>
              <a:rPr lang="ko-KR" altLang="en-US" sz="9600">
                <a:latin typeface="UhBee MiMi"/>
                <a:ea typeface="UhBee MiMi"/>
              </a:rPr>
              <a:t>표현해요</a:t>
            </a:r>
            <a:r>
              <a:rPr lang="en-US" altLang="ko-KR" sz="9600">
                <a:latin typeface="UhBee MiMi"/>
                <a:ea typeface="UhBee MiMi"/>
              </a:rPr>
              <a:t>!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 l="41460" t="31280" r="44380" b="34670"/>
          <a:stretch>
            <a:fillRect/>
          </a:stretch>
        </p:blipFill>
        <p:spPr>
          <a:xfrm>
            <a:off x="2372003" y="1406236"/>
            <a:ext cx="866209" cy="1561672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3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11" name="그림 17"/>
          <p:cNvPicPr>
            <a:picLocks noChangeAspect="1"/>
          </p:cNvPicPr>
          <p:nvPr/>
        </p:nvPicPr>
        <p:blipFill rotWithShape="1">
          <a:blip r:embed="rId4"/>
          <a:srcRect l="8690" t="10830" r="67020" b="26500"/>
          <a:stretch>
            <a:fillRect/>
          </a:stretch>
        </p:blipFill>
        <p:spPr>
          <a:xfrm rot="4368826">
            <a:off x="3236235" y="244205"/>
            <a:ext cx="2250151" cy="208534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300556" y="871379"/>
            <a:ext cx="2127716" cy="830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800" dirty="0" smtClean="0">
                <a:latin typeface="UhBee MiMi"/>
                <a:ea typeface="UhBee MiMi"/>
              </a:rPr>
              <a:t>활동 </a:t>
            </a:r>
            <a:r>
              <a:rPr lang="en-US" altLang="ko-KR" sz="4800" dirty="0" smtClean="0">
                <a:latin typeface="UhBee MiMi"/>
                <a:ea typeface="UhBee MiMi"/>
              </a:rPr>
              <a:t>2</a:t>
            </a:r>
            <a:endParaRPr lang="en-US" altLang="ko-KR" sz="4800" dirty="0">
              <a:latin typeface="UhBee MiMi"/>
              <a:ea typeface="UhBee MiM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435943" y="966422"/>
            <a:ext cx="9729627" cy="702426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>
              <a:defRPr/>
            </a:pPr>
            <a:r>
              <a:rPr lang="ko-KR" altLang="en-US" sz="4000" dirty="0">
                <a:solidFill>
                  <a:schemeClr val="tx1"/>
                </a:solidFill>
                <a:latin typeface="UhBee MiMi"/>
                <a:ea typeface="UhBee MiMi"/>
              </a:rPr>
              <a:t>     개구리네 한솥밥</a:t>
            </a:r>
            <a:r>
              <a:rPr lang="en-US" altLang="ko-KR" sz="4000" dirty="0">
                <a:solidFill>
                  <a:schemeClr val="tx1"/>
                </a:solidFill>
                <a:latin typeface="UhBee MiMi"/>
                <a:ea typeface="UhBee MiMi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UhBee MiMi"/>
                <a:ea typeface="UhBee MiMi"/>
              </a:rPr>
              <a:t>백석</a:t>
            </a:r>
          </a:p>
          <a:p>
            <a:pPr algn="ctr">
              <a:defRPr/>
            </a:pPr>
            <a:r>
              <a:rPr lang="en-US" altLang="ko-KR" dirty="0">
                <a:solidFill>
                  <a:schemeClr val="tx1"/>
                </a:solidFill>
                <a:latin typeface="UhBee MiMi"/>
                <a:ea typeface="UhBee MiMi"/>
              </a:rPr>
              <a:t>    </a:t>
            </a:r>
            <a:r>
              <a:rPr lang="en-US" altLang="ko-KR" sz="2400" dirty="0">
                <a:solidFill>
                  <a:schemeClr val="tx1"/>
                </a:solidFill>
                <a:latin typeface="UhBee MiMi"/>
                <a:ea typeface="UhBee MiMi"/>
              </a:rPr>
              <a:t>       </a:t>
            </a:r>
            <a:r>
              <a:rPr lang="ko-KR" altLang="en-US" sz="2400" dirty="0">
                <a:solidFill>
                  <a:schemeClr val="tx1"/>
                </a:solidFill>
                <a:latin typeface="UhBee MiMi"/>
                <a:ea typeface="UhBee MiMi"/>
              </a:rPr>
              <a:t>개구리와 친구들이 힘을 모아 한솥밥을 먹는</a:t>
            </a:r>
            <a:r>
              <a:rPr lang="en-US" altLang="ko-KR" sz="2400" dirty="0">
                <a:solidFill>
                  <a:schemeClr val="tx1"/>
                </a:solidFill>
                <a:latin typeface="UhBee MiMi"/>
                <a:ea typeface="UhBee MiMi"/>
              </a:rPr>
              <a:t>, </a:t>
            </a:r>
            <a:r>
              <a:rPr lang="ko-KR" altLang="en-US" sz="2400" dirty="0">
                <a:solidFill>
                  <a:schemeClr val="tx1"/>
                </a:solidFill>
                <a:latin typeface="UhBee MiMi"/>
                <a:ea typeface="UhBee MiMi"/>
              </a:rPr>
              <a:t>도움과 협동을 강조한 </a:t>
            </a:r>
            <a:r>
              <a:rPr lang="ko-KR" altLang="en-US" sz="2400" dirty="0" smtClean="0">
                <a:solidFill>
                  <a:schemeClr val="tx1"/>
                </a:solidFill>
                <a:latin typeface="UhBee MiMi"/>
                <a:ea typeface="UhBee MiMi"/>
              </a:rPr>
              <a:t>그림책입니다</a:t>
            </a:r>
            <a:r>
              <a:rPr lang="en-US" altLang="ko-KR" sz="2400" dirty="0">
                <a:solidFill>
                  <a:schemeClr val="tx1"/>
                </a:solidFill>
                <a:latin typeface="UhBee MiMi"/>
                <a:ea typeface="UhBee MiMi"/>
              </a:rPr>
              <a:t>.</a:t>
            </a:r>
            <a:r>
              <a:rPr lang="en-US" altLang="ko-KR" sz="4000" dirty="0">
                <a:latin typeface="UhBee MiMi"/>
                <a:ea typeface="UhBee MiMi"/>
              </a:rPr>
              <a:t>. 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513250" y="167057"/>
            <a:ext cx="866209" cy="1561672"/>
          </a:xfrm>
          <a:prstGeom prst="rect">
            <a:avLst/>
          </a:prstGeom>
        </p:spPr>
      </p:pic>
      <p:sp>
        <p:nvSpPr>
          <p:cNvPr id="13" name="모서리가 둥근 직사각형 12"/>
          <p:cNvSpPr/>
          <p:nvPr/>
        </p:nvSpPr>
        <p:spPr>
          <a:xfrm>
            <a:off x="2588024" y="4953971"/>
            <a:ext cx="1200146" cy="432048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>
                <a:solidFill>
                  <a:schemeClr val="tx1"/>
                </a:solidFill>
                <a:latin typeface="UhBee MiMi"/>
                <a:ea typeface="UhBee MiMi"/>
              </a:rPr>
              <a:t>꾸며주는 </a:t>
            </a:r>
            <a:r>
              <a:rPr lang="ko-KR" altLang="en-US" sz="1400" dirty="0" err="1">
                <a:solidFill>
                  <a:schemeClr val="tx1"/>
                </a:solidFill>
                <a:latin typeface="UhBee MiMi"/>
                <a:ea typeface="UhBee MiMi"/>
              </a:rPr>
              <a:t>순우리말</a:t>
            </a:r>
            <a:endParaRPr lang="ko-KR" altLang="en-US" sz="1400" dirty="0">
              <a:solidFill>
                <a:schemeClr val="tx1"/>
              </a:solidFill>
              <a:latin typeface="UhBee MiMi"/>
              <a:ea typeface="UhBee MiMi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6068112" y="2404732"/>
            <a:ext cx="1128100" cy="432048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>
                <a:solidFill>
                  <a:schemeClr val="tx1"/>
                </a:solidFill>
                <a:latin typeface="UhBee MiMi"/>
                <a:ea typeface="UhBee MiMi"/>
              </a:rPr>
              <a:t>도움과 협동</a:t>
            </a:r>
          </a:p>
        </p:txBody>
      </p:sp>
      <p:sp>
        <p:nvSpPr>
          <p:cNvPr id="15" name="모서리가 둥근 직사각형 14"/>
          <p:cNvSpPr/>
          <p:nvPr/>
        </p:nvSpPr>
        <p:spPr>
          <a:xfrm>
            <a:off x="2277307" y="2251736"/>
            <a:ext cx="1132611" cy="832620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400" dirty="0">
                <a:solidFill>
                  <a:srgbClr val="FF0000"/>
                </a:solidFill>
                <a:latin typeface="UhBee MiMi"/>
                <a:ea typeface="UhBee MiMi"/>
              </a:rPr>
              <a:t>* </a:t>
            </a:r>
            <a:r>
              <a:rPr lang="en-US" altLang="ko-KR" sz="1400" dirty="0" smtClean="0">
                <a:solidFill>
                  <a:srgbClr val="FF0000"/>
                </a:solidFill>
                <a:latin typeface="UhBee MiMi"/>
                <a:ea typeface="UhBee MiMi"/>
              </a:rPr>
              <a:t>2</a:t>
            </a:r>
            <a:r>
              <a:rPr lang="ko-KR" altLang="en-US" sz="1400" dirty="0" err="1" smtClean="0">
                <a:solidFill>
                  <a:srgbClr val="FF0000"/>
                </a:solidFill>
                <a:latin typeface="UhBee MiMi"/>
                <a:ea typeface="UhBee MiMi"/>
              </a:rPr>
              <a:t>차시</a:t>
            </a:r>
            <a:r>
              <a:rPr lang="ko-KR" altLang="en-US" sz="1400" dirty="0" smtClean="0">
                <a:solidFill>
                  <a:srgbClr val="FF0000"/>
                </a:solidFill>
                <a:latin typeface="UhBee MiMi"/>
                <a:ea typeface="UhBee MiMi"/>
              </a:rPr>
              <a:t> </a:t>
            </a:r>
            <a:r>
              <a:rPr lang="en-US" altLang="ko-KR" sz="1400" dirty="0">
                <a:solidFill>
                  <a:srgbClr val="FF0000"/>
                </a:solidFill>
                <a:latin typeface="UhBee MiMi"/>
                <a:ea typeface="UhBee MiMi"/>
              </a:rPr>
              <a:t>* </a:t>
            </a:r>
            <a:r>
              <a:rPr lang="ko-KR" altLang="en-US" sz="1400" dirty="0">
                <a:solidFill>
                  <a:srgbClr val="FF0000"/>
                </a:solidFill>
                <a:latin typeface="UhBee MiMi"/>
                <a:ea typeface="UhBee MiMi"/>
              </a:rPr>
              <a:t> </a:t>
            </a:r>
          </a:p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UhBee MiMi"/>
                <a:ea typeface="UhBee MiMi"/>
              </a:rPr>
              <a:t>주인공 </a:t>
            </a:r>
            <a:r>
              <a:rPr lang="ko-KR" altLang="en-US" sz="1400" dirty="0">
                <a:solidFill>
                  <a:schemeClr val="tx1"/>
                </a:solidFill>
                <a:latin typeface="UhBee MiMi"/>
                <a:ea typeface="UhBee MiMi"/>
              </a:rPr>
              <a:t>개구리의 한살이</a:t>
            </a:r>
          </a:p>
        </p:txBody>
      </p:sp>
      <p:sp>
        <p:nvSpPr>
          <p:cNvPr id="16" name="모서리가 둥근 직사각형 15"/>
          <p:cNvSpPr/>
          <p:nvPr/>
        </p:nvSpPr>
        <p:spPr>
          <a:xfrm>
            <a:off x="4571916" y="5067420"/>
            <a:ext cx="985994" cy="529905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>
                <a:solidFill>
                  <a:schemeClr val="tx1"/>
                </a:solidFill>
                <a:latin typeface="UhBee MiMi"/>
                <a:ea typeface="UhBee MiMi"/>
              </a:rPr>
              <a:t>최종보상인 </a:t>
            </a:r>
          </a:p>
          <a:p>
            <a:pPr algn="ctr">
              <a:defRPr/>
            </a:pPr>
            <a:r>
              <a:rPr lang="ko-KR" altLang="en-US" sz="1400">
                <a:solidFill>
                  <a:schemeClr val="tx1"/>
                </a:solidFill>
                <a:latin typeface="UhBee MiMi"/>
                <a:ea typeface="UhBee MiMi"/>
              </a:rPr>
              <a:t>한솥밥</a:t>
            </a:r>
            <a:r>
              <a:rPr lang="en-US" altLang="ko-KR" sz="1400">
                <a:solidFill>
                  <a:schemeClr val="tx1"/>
                </a:solidFill>
                <a:latin typeface="UhBee MiMi"/>
                <a:ea typeface="UhBee MiMi"/>
              </a:rPr>
              <a:t>!</a:t>
            </a:r>
            <a:endParaRPr lang="ko-KR" altLang="en-US" sz="1400">
              <a:solidFill>
                <a:schemeClr val="tx1"/>
              </a:solidFill>
              <a:latin typeface="UhBee MiMi"/>
              <a:ea typeface="UhBee MiMi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6980589" y="1825536"/>
            <a:ext cx="1055179" cy="432048"/>
          </a:xfrm>
          <a:prstGeom prst="roundRect">
            <a:avLst>
              <a:gd name="adj" fmla="val 16667"/>
            </a:avLst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>
                <a:solidFill>
                  <a:schemeClr val="tx1"/>
                </a:solidFill>
                <a:latin typeface="UhBee MiMi"/>
                <a:ea typeface="UhBee MiMi"/>
              </a:rPr>
              <a:t>도덕</a:t>
            </a:r>
          </a:p>
        </p:txBody>
      </p:sp>
      <p:sp>
        <p:nvSpPr>
          <p:cNvPr id="21" name="모서리가 둥근 직사각형 20"/>
          <p:cNvSpPr/>
          <p:nvPr/>
        </p:nvSpPr>
        <p:spPr>
          <a:xfrm>
            <a:off x="5984930" y="3196391"/>
            <a:ext cx="1344124" cy="419673"/>
          </a:xfrm>
          <a:prstGeom prst="roundRect">
            <a:avLst>
              <a:gd name="adj" fmla="val 16667"/>
            </a:avLst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>
                <a:solidFill>
                  <a:schemeClr val="tx1"/>
                </a:solidFill>
                <a:latin typeface="UhBee MiMi"/>
                <a:ea typeface="UhBee MiMi"/>
              </a:rPr>
              <a:t>실생활에서의 실천</a:t>
            </a:r>
          </a:p>
        </p:txBody>
      </p:sp>
      <p:cxnSp>
        <p:nvCxnSpPr>
          <p:cNvPr id="24" name="직선 연결선 23"/>
          <p:cNvCxnSpPr>
            <a:endCxn id="15" idx="3"/>
          </p:cNvCxnSpPr>
          <p:nvPr/>
        </p:nvCxnSpPr>
        <p:spPr>
          <a:xfrm flipH="1" flipV="1">
            <a:off x="3409918" y="2668046"/>
            <a:ext cx="478274" cy="416310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>
            <a:endCxn id="13" idx="3"/>
          </p:cNvCxnSpPr>
          <p:nvPr/>
        </p:nvCxnSpPr>
        <p:spPr>
          <a:xfrm flipH="1">
            <a:off x="3788170" y="4457280"/>
            <a:ext cx="535382" cy="712715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/>
          <p:nvPr/>
        </p:nvCxnSpPr>
        <p:spPr>
          <a:xfrm>
            <a:off x="4571916" y="4255277"/>
            <a:ext cx="601800" cy="882479"/>
          </a:xfrm>
          <a:prstGeom prst="line">
            <a:avLst/>
          </a:prstGeom>
          <a:ln w="57150">
            <a:solidFill>
              <a:schemeClr val="accent5">
                <a:lumMod val="40000"/>
                <a:lumOff val="6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 28"/>
          <p:cNvCxnSpPr>
            <a:stCxn id="49" idx="0"/>
          </p:cNvCxnSpPr>
          <p:nvPr/>
        </p:nvCxnSpPr>
        <p:spPr>
          <a:xfrm flipV="1">
            <a:off x="4687104" y="2630216"/>
            <a:ext cx="1381008" cy="454140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꺾인 연결선 39"/>
          <p:cNvCxnSpPr>
            <a:endCxn id="15" idx="1"/>
          </p:cNvCxnSpPr>
          <p:nvPr/>
        </p:nvCxnSpPr>
        <p:spPr>
          <a:xfrm flipV="1">
            <a:off x="1856389" y="2668046"/>
            <a:ext cx="420918" cy="242322"/>
          </a:xfrm>
          <a:prstGeom prst="bentConnector3">
            <a:avLst>
              <a:gd name="adj1" fmla="val 50000"/>
            </a:avLst>
          </a:prstGeom>
          <a:ln>
            <a:solidFill>
              <a:schemeClr val="accent5">
                <a:lumMod val="40000"/>
                <a:lumOff val="60000"/>
              </a:schemeClr>
            </a:solidFill>
            <a:head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6" name="직선 연결선 45"/>
          <p:cNvCxnSpPr>
            <a:stCxn id="13" idx="2"/>
            <a:endCxn id="59" idx="0"/>
          </p:cNvCxnSpPr>
          <p:nvPr/>
        </p:nvCxnSpPr>
        <p:spPr>
          <a:xfrm flipH="1">
            <a:off x="2467132" y="5386019"/>
            <a:ext cx="720965" cy="582888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8" name="직선 연결선 47"/>
          <p:cNvCxnSpPr>
            <a:stCxn id="14" idx="0"/>
          </p:cNvCxnSpPr>
          <p:nvPr/>
        </p:nvCxnSpPr>
        <p:spPr>
          <a:xfrm flipV="1">
            <a:off x="6632162" y="2066484"/>
            <a:ext cx="334001" cy="338248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직선 연결선 49"/>
          <p:cNvCxnSpPr/>
          <p:nvPr/>
        </p:nvCxnSpPr>
        <p:spPr>
          <a:xfrm>
            <a:off x="6117739" y="2805918"/>
            <a:ext cx="358042" cy="356019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모서리가 둥근 직사각형 52"/>
          <p:cNvSpPr/>
          <p:nvPr/>
        </p:nvSpPr>
        <p:spPr>
          <a:xfrm>
            <a:off x="4966466" y="5699995"/>
            <a:ext cx="2203292" cy="942249"/>
          </a:xfrm>
          <a:prstGeom prst="roundRect">
            <a:avLst>
              <a:gd name="adj" fmla="val 16667"/>
            </a:avLst>
          </a:prstGeom>
          <a:noFill/>
          <a:ln w="31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400" dirty="0">
                <a:solidFill>
                  <a:srgbClr val="FF0000"/>
                </a:solidFill>
                <a:latin typeface="UhBee MiMi"/>
                <a:ea typeface="UhBee MiMi"/>
              </a:rPr>
              <a:t>“* </a:t>
            </a:r>
            <a:r>
              <a:rPr lang="en-US" altLang="ko-KR" sz="1400" dirty="0" smtClean="0">
                <a:solidFill>
                  <a:srgbClr val="FF0000"/>
                </a:solidFill>
                <a:latin typeface="UhBee MiMi"/>
                <a:ea typeface="UhBee MiMi"/>
              </a:rPr>
              <a:t>4</a:t>
            </a:r>
            <a:r>
              <a:rPr lang="ko-KR" altLang="en-US" sz="1400" dirty="0" err="1" smtClean="0">
                <a:solidFill>
                  <a:srgbClr val="FF0000"/>
                </a:solidFill>
                <a:latin typeface="UhBee MiMi"/>
                <a:ea typeface="UhBee MiMi"/>
              </a:rPr>
              <a:t>차시</a:t>
            </a:r>
            <a:r>
              <a:rPr lang="ko-KR" altLang="en-US" sz="1400" dirty="0" smtClean="0">
                <a:solidFill>
                  <a:srgbClr val="FF0000"/>
                </a:solidFill>
                <a:latin typeface="UhBee MiMi"/>
                <a:ea typeface="UhBee MiMi"/>
              </a:rPr>
              <a:t> </a:t>
            </a:r>
            <a:r>
              <a:rPr lang="en-US" altLang="ko-KR" sz="1400" dirty="0">
                <a:solidFill>
                  <a:srgbClr val="FF0000"/>
                </a:solidFill>
                <a:latin typeface="UhBee MiMi"/>
                <a:ea typeface="UhBee MiMi"/>
              </a:rPr>
              <a:t>* </a:t>
            </a:r>
            <a:r>
              <a:rPr lang="ko-KR" altLang="en-US" sz="1400" dirty="0">
                <a:solidFill>
                  <a:srgbClr val="FF0000"/>
                </a:solidFill>
                <a:latin typeface="UhBee MiMi"/>
                <a:ea typeface="UhBee MiMi"/>
              </a:rPr>
              <a:t> </a:t>
            </a:r>
          </a:p>
          <a:p>
            <a:pPr algn="ctr">
              <a:defRPr/>
            </a:pPr>
            <a:r>
              <a:rPr lang="en-US" altLang="ko-KR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UhBee MiMi"/>
                <a:ea typeface="UhBee MiMi"/>
              </a:rPr>
              <a:t>“</a:t>
            </a:r>
            <a:r>
              <a:rPr lang="ko-KR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UhBee MiMi"/>
                <a:ea typeface="UhBee MiMi"/>
              </a:rPr>
              <a:t>최종 </a:t>
            </a:r>
            <a:r>
              <a: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UhBee MiMi"/>
                <a:ea typeface="UhBee MiMi"/>
              </a:rPr>
              <a:t>정리 활동</a:t>
            </a:r>
            <a:r>
              <a:rPr lang="en-US" altLang="ko-K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UhBee MiMi"/>
                <a:ea typeface="UhBee MiMi"/>
              </a:rPr>
              <a:t>”</a:t>
            </a:r>
          </a:p>
          <a:p>
            <a:pPr algn="ctr">
              <a:defRPr/>
            </a:pPr>
            <a:r>
              <a: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UhBee MiMi"/>
                <a:ea typeface="UhBee MiMi"/>
              </a:rPr>
              <a:t>한솥밥 약속 만들고 실천하기</a:t>
            </a:r>
          </a:p>
          <a:p>
            <a:pPr algn="ctr">
              <a:defRPr/>
            </a:pPr>
            <a:r>
              <a: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UhBee MiMi"/>
                <a:ea typeface="UhBee MiMi"/>
              </a:rPr>
              <a:t>우리 </a:t>
            </a:r>
            <a:r>
              <a:rPr lang="ko-KR" alt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UhBee MiMi"/>
                <a:ea typeface="UhBee MiMi"/>
              </a:rPr>
              <a:t>모둠</a:t>
            </a:r>
            <a:r>
              <a: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UhBee MiMi"/>
                <a:ea typeface="UhBee MiMi"/>
              </a:rPr>
              <a:t> 한솥밥 만들기</a:t>
            </a:r>
          </a:p>
        </p:txBody>
      </p:sp>
      <p:sp>
        <p:nvSpPr>
          <p:cNvPr id="54" name="모서리가 둥근 직사각형 53"/>
          <p:cNvSpPr/>
          <p:nvPr/>
        </p:nvSpPr>
        <p:spPr>
          <a:xfrm>
            <a:off x="219686" y="5449768"/>
            <a:ext cx="1685792" cy="429500"/>
          </a:xfrm>
          <a:prstGeom prst="roundRect">
            <a:avLst>
              <a:gd name="adj" fmla="val 16667"/>
            </a:avLst>
          </a:prstGeom>
          <a:noFill/>
          <a:ln w="31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UhBee MiMi"/>
                <a:ea typeface="UhBee MiMi"/>
              </a:rPr>
              <a:t>* 1</a:t>
            </a:r>
            <a:r>
              <a:rPr lang="ko-KR" alt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UhBee MiMi"/>
                <a:ea typeface="UhBee MiMi"/>
              </a:rPr>
              <a:t>차시</a:t>
            </a:r>
            <a:r>
              <a: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UhBee MiMi"/>
                <a:ea typeface="UhBee MiMi"/>
              </a:rPr>
              <a:t> </a:t>
            </a:r>
            <a:r>
              <a:rPr lang="en-US" altLang="ko-K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UhBee MiMi"/>
                <a:ea typeface="UhBee MiMi"/>
              </a:rPr>
              <a:t>* </a:t>
            </a:r>
            <a:r>
              <a: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UhBee MiMi"/>
                <a:ea typeface="UhBee MiMi"/>
              </a:rPr>
              <a:t> </a:t>
            </a:r>
          </a:p>
          <a:p>
            <a:pPr algn="ctr">
              <a:defRPr/>
            </a:pPr>
            <a:r>
              <a:rPr lang="ko-KR" alt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UhBee MiMi"/>
                <a:ea typeface="UhBee MiMi"/>
              </a:rPr>
              <a:t>순우리말</a:t>
            </a:r>
            <a:r>
              <a: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UhBee MiMi"/>
                <a:ea typeface="UhBee MiMi"/>
              </a:rPr>
              <a:t> 학습</a:t>
            </a:r>
            <a:r>
              <a:rPr lang="en-US" altLang="ko-K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UhBee MiMi"/>
                <a:ea typeface="UhBee MiMi"/>
              </a:rPr>
              <a:t>, </a:t>
            </a:r>
            <a:r>
              <a: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UhBee MiMi"/>
                <a:ea typeface="UhBee MiMi"/>
              </a:rPr>
              <a:t>신체표현</a:t>
            </a:r>
          </a:p>
        </p:txBody>
      </p:sp>
      <p:sp>
        <p:nvSpPr>
          <p:cNvPr id="55" name="모서리가 둥근 직사각형 54"/>
          <p:cNvSpPr/>
          <p:nvPr/>
        </p:nvSpPr>
        <p:spPr>
          <a:xfrm>
            <a:off x="677159" y="3429000"/>
            <a:ext cx="1214100" cy="468882"/>
          </a:xfrm>
          <a:prstGeom prst="roundRect">
            <a:avLst>
              <a:gd name="adj" fmla="val 16667"/>
            </a:avLst>
          </a:prstGeom>
          <a:noFill/>
          <a:ln w="31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UhBee MiMi"/>
                <a:ea typeface="UhBee MiMi"/>
              </a:rPr>
              <a:t>알을 낳는 동물 스파이게임</a:t>
            </a:r>
          </a:p>
        </p:txBody>
      </p:sp>
      <p:sp>
        <p:nvSpPr>
          <p:cNvPr id="57" name="모서리가 둥근 직사각형 56"/>
          <p:cNvSpPr/>
          <p:nvPr/>
        </p:nvSpPr>
        <p:spPr>
          <a:xfrm>
            <a:off x="7228661" y="2691700"/>
            <a:ext cx="1726514" cy="504691"/>
          </a:xfrm>
          <a:prstGeom prst="roundRect">
            <a:avLst>
              <a:gd name="adj" fmla="val 16667"/>
            </a:avLst>
          </a:prstGeom>
          <a:noFill/>
          <a:ln w="31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UhBee MiMi"/>
                <a:ea typeface="UhBee MiMi"/>
              </a:rPr>
              <a:t>3</a:t>
            </a:r>
            <a:r>
              <a:rPr lang="ko-KR" alt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UhBee MiMi"/>
                <a:ea typeface="UhBee MiMi"/>
              </a:rPr>
              <a:t>차시</a:t>
            </a:r>
            <a:r>
              <a: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UhBee MiMi"/>
                <a:ea typeface="UhBee MiMi"/>
              </a:rPr>
              <a:t> </a:t>
            </a:r>
            <a:r>
              <a:rPr lang="en-US" altLang="ko-KR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UhBee MiMi"/>
                <a:ea typeface="UhBee MiMi"/>
              </a:rPr>
              <a:t>“</a:t>
            </a:r>
            <a:r>
              <a:rPr lang="ko-KR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UhBee MiMi"/>
                <a:ea typeface="UhBee MiMi"/>
              </a:rPr>
              <a:t>한솥밥 </a:t>
            </a:r>
            <a:r>
              <a:rPr lang="ko-KR" altLang="en-US" sz="1400" dirty="0" smtClean="0">
                <a:solidFill>
                  <a:srgbClr val="FF0000"/>
                </a:solidFill>
                <a:latin typeface="UhBee MiMi"/>
                <a:ea typeface="UhBee MiMi"/>
              </a:rPr>
              <a:t>도전</a:t>
            </a:r>
            <a:r>
              <a:rPr lang="en-US" altLang="ko-KR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UhBee MiMi"/>
                <a:ea typeface="UhBee MiMi"/>
              </a:rPr>
              <a:t>!”</a:t>
            </a:r>
            <a:endParaRPr lang="en-US" altLang="ko-KR" sz="1400" dirty="0">
              <a:solidFill>
                <a:schemeClr val="tx1">
                  <a:lumMod val="65000"/>
                  <a:lumOff val="35000"/>
                </a:schemeClr>
              </a:solidFill>
              <a:latin typeface="UhBee MiMi"/>
              <a:ea typeface="UhBee MiMi"/>
            </a:endParaRPr>
          </a:p>
          <a:p>
            <a:pPr algn="ctr">
              <a:defRPr/>
            </a:pPr>
            <a:r>
              <a:rPr lang="ko-KR" alt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UhBee MiMi"/>
                <a:ea typeface="UhBee MiMi"/>
              </a:rPr>
              <a:t>모둠친구들의</a:t>
            </a:r>
            <a:r>
              <a: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UhBee MiMi"/>
                <a:ea typeface="UhBee MiMi"/>
              </a:rPr>
              <a:t> 적극적인 도움 필요 </a:t>
            </a:r>
          </a:p>
        </p:txBody>
      </p:sp>
      <p:sp>
        <p:nvSpPr>
          <p:cNvPr id="58" name="모서리가 둥근 직사각형 57"/>
          <p:cNvSpPr/>
          <p:nvPr/>
        </p:nvSpPr>
        <p:spPr>
          <a:xfrm>
            <a:off x="6007790" y="3777060"/>
            <a:ext cx="1327910" cy="471724"/>
          </a:xfrm>
          <a:prstGeom prst="roundRect">
            <a:avLst>
              <a:gd name="adj" fmla="val 16667"/>
            </a:avLst>
          </a:prstGeom>
          <a:noFill/>
          <a:ln w="3175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UhBee MiMi"/>
                <a:ea typeface="UhBee MiMi"/>
              </a:rPr>
              <a:t>한솥밥 약속 만들고 실천하기</a:t>
            </a:r>
          </a:p>
        </p:txBody>
      </p:sp>
      <p:cxnSp>
        <p:nvCxnSpPr>
          <p:cNvPr id="60" name="직선 연결선 59"/>
          <p:cNvCxnSpPr>
            <a:endCxn id="53" idx="0"/>
          </p:cNvCxnSpPr>
          <p:nvPr/>
        </p:nvCxnSpPr>
        <p:spPr>
          <a:xfrm>
            <a:off x="5543693" y="5339140"/>
            <a:ext cx="524419" cy="360855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그림 48"/>
          <p:cNvPicPr>
            <a:picLocks noChangeAspect="1"/>
          </p:cNvPicPr>
          <p:nvPr/>
        </p:nvPicPr>
        <p:blipFill rotWithShape="1">
          <a:blip r:embed="rId3"/>
          <a:srcRect r="1300"/>
          <a:stretch>
            <a:fillRect/>
          </a:stretch>
        </p:blipFill>
        <p:spPr>
          <a:xfrm>
            <a:off x="3900857" y="3084356"/>
            <a:ext cx="1572493" cy="1531627"/>
          </a:xfrm>
          <a:prstGeom prst="rect">
            <a:avLst/>
          </a:prstGeom>
        </p:spPr>
      </p:pic>
      <p:sp>
        <p:nvSpPr>
          <p:cNvPr id="59" name="모서리가 둥근 직사각형 58"/>
          <p:cNvSpPr/>
          <p:nvPr/>
        </p:nvSpPr>
        <p:spPr>
          <a:xfrm>
            <a:off x="2035084" y="5968907"/>
            <a:ext cx="864096" cy="432048"/>
          </a:xfrm>
          <a:prstGeom prst="roundRect">
            <a:avLst>
              <a:gd name="adj" fmla="val 16667"/>
            </a:avLst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>
                <a:solidFill>
                  <a:schemeClr val="tx1"/>
                </a:solidFill>
                <a:latin typeface="UhBee MiMi"/>
                <a:ea typeface="UhBee MiMi"/>
              </a:rPr>
              <a:t>찌꿍</a:t>
            </a:r>
            <a:r>
              <a:rPr lang="en-US" altLang="ko-KR" sz="1200">
                <a:solidFill>
                  <a:schemeClr val="tx1"/>
                </a:solidFill>
                <a:latin typeface="UhBee MiMi"/>
                <a:ea typeface="UhBee MiMi"/>
              </a:rPr>
              <a:t>, </a:t>
            </a:r>
            <a:r>
              <a:rPr lang="ko-KR" altLang="en-US" sz="1200">
                <a:solidFill>
                  <a:schemeClr val="tx1"/>
                </a:solidFill>
                <a:latin typeface="UhBee MiMi"/>
                <a:ea typeface="UhBee MiMi"/>
              </a:rPr>
              <a:t>뿌꾸꾹</a:t>
            </a:r>
            <a:r>
              <a:rPr lang="en-US" altLang="ko-KR" sz="1200">
                <a:solidFill>
                  <a:schemeClr val="tx1"/>
                </a:solidFill>
                <a:latin typeface="UhBee MiMi"/>
                <a:ea typeface="UhBee MiMi"/>
              </a:rPr>
              <a:t>, </a:t>
            </a:r>
            <a:r>
              <a:rPr lang="ko-KR" altLang="en-US" sz="1200">
                <a:solidFill>
                  <a:schemeClr val="tx1"/>
                </a:solidFill>
                <a:latin typeface="UhBee MiMi"/>
                <a:ea typeface="UhBee MiMi"/>
              </a:rPr>
              <a:t>허덕허덕 등 </a:t>
            </a:r>
            <a:endParaRPr lang="en-US" altLang="ko-KR" sz="1200">
              <a:solidFill>
                <a:schemeClr val="tx1"/>
              </a:solidFill>
              <a:latin typeface="UhBee MiMi"/>
              <a:ea typeface="UhBee MiMi"/>
            </a:endParaRPr>
          </a:p>
        </p:txBody>
      </p:sp>
      <p:cxnSp>
        <p:nvCxnSpPr>
          <p:cNvPr id="61" name="직선 연결선 60"/>
          <p:cNvCxnSpPr>
            <a:endCxn id="54" idx="2"/>
          </p:cNvCxnSpPr>
          <p:nvPr/>
        </p:nvCxnSpPr>
        <p:spPr>
          <a:xfrm flipH="1" flipV="1">
            <a:off x="1062582" y="5879268"/>
            <a:ext cx="972502" cy="291852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2" name="모서리가 둥근 직사각형 61"/>
          <p:cNvSpPr/>
          <p:nvPr/>
        </p:nvSpPr>
        <p:spPr>
          <a:xfrm>
            <a:off x="2184018" y="4368081"/>
            <a:ext cx="1383427" cy="432048"/>
          </a:xfrm>
          <a:prstGeom prst="roundRect">
            <a:avLst>
              <a:gd name="adj" fmla="val 16667"/>
            </a:avLst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>
                <a:solidFill>
                  <a:schemeClr val="tx1"/>
                </a:solidFill>
                <a:latin typeface="UhBee MiMi"/>
                <a:ea typeface="UhBee MiMi"/>
              </a:rPr>
              <a:t>국어</a:t>
            </a:r>
          </a:p>
          <a:p>
            <a:pPr algn="ctr">
              <a:defRPr/>
            </a:pPr>
            <a:r>
              <a:rPr lang="ko-KR" altLang="en-US" sz="1200">
                <a:solidFill>
                  <a:schemeClr val="tx1"/>
                </a:solidFill>
                <a:latin typeface="UhBee MiMi"/>
                <a:ea typeface="UhBee MiMi"/>
              </a:rPr>
              <a:t>우리말의 소중함 알기</a:t>
            </a:r>
          </a:p>
        </p:txBody>
      </p:sp>
      <p:cxnSp>
        <p:nvCxnSpPr>
          <p:cNvPr id="63" name="직선 연결선 62"/>
          <p:cNvCxnSpPr>
            <a:stCxn id="13" idx="0"/>
          </p:cNvCxnSpPr>
          <p:nvPr/>
        </p:nvCxnSpPr>
        <p:spPr>
          <a:xfrm flipH="1" flipV="1">
            <a:off x="2776440" y="4806283"/>
            <a:ext cx="411657" cy="147688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직선 연결선 63"/>
          <p:cNvCxnSpPr>
            <a:endCxn id="57" idx="1"/>
          </p:cNvCxnSpPr>
          <p:nvPr/>
        </p:nvCxnSpPr>
        <p:spPr>
          <a:xfrm>
            <a:off x="7101322" y="2843325"/>
            <a:ext cx="127339" cy="100721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그림 64"/>
          <p:cNvPicPr/>
          <p:nvPr/>
        </p:nvPicPr>
        <p:blipFill rotWithShape="1">
          <a:blip r:embed="rId4">
            <a:lum/>
          </a:blip>
          <a:srcRect l="30070" t="41480" r="33270" b="19440"/>
          <a:stretch>
            <a:fillRect/>
          </a:stretch>
        </p:blipFill>
        <p:spPr>
          <a:xfrm>
            <a:off x="230269" y="1977081"/>
            <a:ext cx="1733018" cy="124365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 dirty="0">
                <a:solidFill>
                  <a:schemeClr val="tx1"/>
                </a:solidFill>
                <a:latin typeface="UhBee MiMi"/>
                <a:ea typeface="UhBee MiMi"/>
              </a:rPr>
              <a:t>           활동 </a:t>
            </a:r>
            <a:r>
              <a:rPr lang="en-US" altLang="ko-KR" sz="3600" dirty="0">
                <a:solidFill>
                  <a:schemeClr val="tx1"/>
                </a:solidFill>
                <a:latin typeface="UhBee MiMi"/>
                <a:ea typeface="UhBee MiMi"/>
              </a:rPr>
              <a:t>2 </a:t>
            </a:r>
            <a:r>
              <a:rPr lang="ko-KR" altLang="en-US" sz="3600" dirty="0" smtClean="0">
                <a:solidFill>
                  <a:schemeClr val="tx1"/>
                </a:solidFill>
                <a:latin typeface="UhBee MiMi"/>
                <a:ea typeface="UhBee MiMi"/>
              </a:rPr>
              <a:t>몸으로 표현해요</a:t>
            </a:r>
            <a:r>
              <a:rPr lang="en-US" altLang="ko-KR" sz="3600" dirty="0" smtClean="0">
                <a:solidFill>
                  <a:schemeClr val="tx1"/>
                </a:solidFill>
                <a:latin typeface="UhBee MiMi"/>
                <a:ea typeface="UhBee MiMi"/>
              </a:rPr>
              <a:t>!</a:t>
            </a:r>
            <a:r>
              <a:rPr lang="ko-KR" altLang="en-US" sz="3600" dirty="0" smtClean="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  <a:r>
              <a:rPr lang="en-US" altLang="ko-KR" sz="3600" dirty="0" smtClean="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  <a:endParaRPr lang="en-US" altLang="ko-KR" sz="3600" dirty="0">
              <a:solidFill>
                <a:schemeClr val="tx1"/>
              </a:solidFill>
              <a:latin typeface="UhBee MiMi"/>
              <a:ea typeface="UhBee MiMi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3"/>
          <a:srcRect l="70340" t="27830" r="12250" b="50000"/>
          <a:stretch>
            <a:fillRect/>
          </a:stretch>
        </p:blipFill>
        <p:spPr>
          <a:xfrm>
            <a:off x="0" y="53005"/>
            <a:ext cx="1327697" cy="1266990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359048" y="1680783"/>
            <a:ext cx="6900790" cy="890562"/>
            <a:chOff x="493313" y="2025050"/>
            <a:chExt cx="6900790" cy="890562"/>
          </a:xfrm>
        </p:grpSpPr>
        <p:sp>
          <p:nvSpPr>
            <p:cNvPr id="13" name="TextBox 7"/>
            <p:cNvSpPr txBox="1"/>
            <p:nvPr/>
          </p:nvSpPr>
          <p:spPr>
            <a:xfrm>
              <a:off x="847206" y="2146171"/>
              <a:ext cx="6546897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4400" dirty="0" err="1">
                  <a:latin typeface="UhBee MiMi"/>
                  <a:ea typeface="UhBee MiMi"/>
                </a:rPr>
                <a:t>모둠</a:t>
              </a:r>
              <a:r>
                <a:rPr lang="ko-KR" altLang="en-US" sz="4400" dirty="0">
                  <a:latin typeface="UhBee MiMi"/>
                  <a:ea typeface="UhBee MiMi"/>
                </a:rPr>
                <a:t> 친구들과 추측한 뜻을 </a:t>
              </a:r>
              <a:r>
                <a:rPr lang="ko-KR" altLang="en-US" sz="4400" dirty="0" smtClean="0">
                  <a:latin typeface="UhBee MiMi"/>
                  <a:ea typeface="UhBee MiMi"/>
                </a:rPr>
                <a:t>비교해 봅시다</a:t>
              </a:r>
              <a:r>
                <a:rPr lang="en-US" altLang="ko-KR" sz="4400" dirty="0">
                  <a:latin typeface="UhBee MiMi"/>
                  <a:ea typeface="UhBee MiMi"/>
                </a:rPr>
                <a:t>.</a:t>
              </a:r>
            </a:p>
          </p:txBody>
        </p:sp>
        <p:pic>
          <p:nvPicPr>
            <p:cNvPr id="14" name="그림 10"/>
            <p:cNvPicPr>
              <a:picLocks noChangeAspect="1"/>
            </p:cNvPicPr>
            <p:nvPr/>
          </p:nvPicPr>
          <p:blipFill rotWithShape="1">
            <a:blip r:embed="rId3"/>
            <a:srcRect l="55510" t="64430" r="37980" b="17740"/>
            <a:stretch>
              <a:fillRect/>
            </a:stretch>
          </p:blipFill>
          <p:spPr>
            <a:xfrm rot="20567816">
              <a:off x="493313" y="2025050"/>
              <a:ext cx="384920" cy="789750"/>
            </a:xfrm>
            <a:prstGeom prst="rect">
              <a:avLst/>
            </a:prstGeom>
          </p:spPr>
        </p:pic>
      </p:grp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 t="20000" b="17300"/>
          <a:stretch>
            <a:fillRect/>
          </a:stretch>
        </p:blipFill>
        <p:spPr>
          <a:xfrm>
            <a:off x="2595670" y="3536283"/>
            <a:ext cx="3765065" cy="2360636"/>
          </a:xfrm>
          <a:prstGeom prst="rect">
            <a:avLst/>
          </a:prstGeom>
        </p:spPr>
      </p:pic>
      <p:grpSp>
        <p:nvGrpSpPr>
          <p:cNvPr id="18" name="그룹 17"/>
          <p:cNvGrpSpPr/>
          <p:nvPr/>
        </p:nvGrpSpPr>
        <p:grpSpPr>
          <a:xfrm>
            <a:off x="5603800" y="2186625"/>
            <a:ext cx="3312075" cy="3573828"/>
            <a:chOff x="5545832" y="2036409"/>
            <a:chExt cx="2901580" cy="3216970"/>
          </a:xfrm>
        </p:grpSpPr>
        <p:pic>
          <p:nvPicPr>
            <p:cNvPr id="19" name="그림 17"/>
            <p:cNvPicPr>
              <a:picLocks noChangeAspect="1"/>
            </p:cNvPicPr>
            <p:nvPr/>
          </p:nvPicPr>
          <p:blipFill rotWithShape="1">
            <a:blip r:embed="rId5"/>
            <a:srcRect l="8690" t="10830" r="67020" b="26500"/>
            <a:stretch>
              <a:fillRect/>
            </a:stretch>
          </p:blipFill>
          <p:spPr>
            <a:xfrm rot="4368826">
              <a:off x="5388137" y="2194104"/>
              <a:ext cx="3216970" cy="2901580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5940717" y="2716795"/>
              <a:ext cx="2111812" cy="18561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3200" dirty="0" smtClean="0">
                  <a:latin typeface="UhBee MiMi"/>
                  <a:ea typeface="UhBee MiMi"/>
                </a:rPr>
                <a:t>나는 </a:t>
              </a:r>
              <a:r>
                <a:rPr lang="en-US" altLang="ko-KR" sz="3200" dirty="0" smtClean="0">
                  <a:latin typeface="UhBee MiMi"/>
                  <a:ea typeface="UhBee MiMi"/>
                </a:rPr>
                <a:t>‘</a:t>
              </a:r>
              <a:r>
                <a:rPr lang="ko-KR" altLang="en-US" sz="3200" dirty="0" err="1" smtClean="0">
                  <a:latin typeface="UhBee MiMi"/>
                  <a:ea typeface="UhBee MiMi"/>
                </a:rPr>
                <a:t>뿌구국</a:t>
              </a:r>
              <a:r>
                <a:rPr lang="en-US" altLang="ko-KR" sz="3200" dirty="0" smtClean="0">
                  <a:latin typeface="UhBee MiMi"/>
                  <a:ea typeface="UhBee MiMi"/>
                </a:rPr>
                <a:t>’</a:t>
              </a:r>
              <a:r>
                <a:rPr lang="ko-KR" altLang="en-US" sz="3200" dirty="0" smtClean="0">
                  <a:latin typeface="UhBee MiMi"/>
                  <a:ea typeface="UhBee MiMi"/>
                </a:rPr>
                <a:t>을 개구리의 울음소리라고 생각했어</a:t>
              </a:r>
              <a:r>
                <a:rPr lang="en-US" altLang="ko-KR" sz="3200" dirty="0" smtClean="0">
                  <a:latin typeface="UhBee MiMi"/>
                  <a:ea typeface="UhBee MiMi"/>
                </a:rPr>
                <a:t>!</a:t>
              </a:r>
              <a:r>
                <a:rPr lang="ko-KR" altLang="en-US" sz="3200" dirty="0" smtClean="0">
                  <a:latin typeface="UhBee MiMi"/>
                  <a:ea typeface="UhBee MiMi"/>
                </a:rPr>
                <a:t> </a:t>
              </a:r>
              <a:endParaRPr lang="en-US" altLang="ko-KR" sz="3200" dirty="0">
                <a:latin typeface="UhBee MiMi"/>
                <a:ea typeface="UhBee MiMi"/>
              </a:endParaRPr>
            </a:p>
          </p:txBody>
        </p:sp>
      </p:grpSp>
      <p:grpSp>
        <p:nvGrpSpPr>
          <p:cNvPr id="21" name="그룹 20"/>
          <p:cNvGrpSpPr/>
          <p:nvPr/>
        </p:nvGrpSpPr>
        <p:grpSpPr>
          <a:xfrm>
            <a:off x="-268825" y="2243899"/>
            <a:ext cx="3896249" cy="3337359"/>
            <a:chOff x="362633" y="2101060"/>
            <a:chExt cx="3896249" cy="3337359"/>
          </a:xfrm>
        </p:grpSpPr>
        <p:pic>
          <p:nvPicPr>
            <p:cNvPr id="22" name="그림 16"/>
            <p:cNvPicPr>
              <a:picLocks noChangeAspect="1"/>
            </p:cNvPicPr>
            <p:nvPr/>
          </p:nvPicPr>
          <p:blipFill rotWithShape="1">
            <a:blip r:embed="rId5"/>
            <a:srcRect l="36670" t="-1430" r="34280" b="30250"/>
            <a:stretch>
              <a:fillRect/>
            </a:stretch>
          </p:blipFill>
          <p:spPr>
            <a:xfrm rot="20103808" flipH="1">
              <a:off x="362633" y="2101060"/>
              <a:ext cx="3896249" cy="3337359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1141165" y="2799648"/>
              <a:ext cx="2212823" cy="2062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3200" dirty="0" smtClean="0">
                  <a:latin typeface="UhBee MiMi"/>
                  <a:ea typeface="UhBee MiMi"/>
                </a:rPr>
                <a:t>나는 </a:t>
              </a:r>
              <a:r>
                <a:rPr lang="en-US" altLang="ko-KR" sz="3200" dirty="0" smtClean="0">
                  <a:latin typeface="UhBee MiMi"/>
                  <a:ea typeface="UhBee MiMi"/>
                </a:rPr>
                <a:t>‘</a:t>
              </a:r>
              <a:r>
                <a:rPr lang="ko-KR" altLang="en-US" sz="3200" dirty="0" err="1" smtClean="0">
                  <a:latin typeface="UhBee MiMi"/>
                  <a:ea typeface="UhBee MiMi"/>
                </a:rPr>
                <a:t>디퍽</a:t>
              </a:r>
              <a:r>
                <a:rPr lang="en-US" altLang="ko-KR" sz="3200" dirty="0" smtClean="0">
                  <a:latin typeface="UhBee MiMi"/>
                  <a:ea typeface="UhBee MiMi"/>
                </a:rPr>
                <a:t>’</a:t>
              </a:r>
              <a:r>
                <a:rPr lang="ko-KR" altLang="en-US" sz="3200" dirty="0" smtClean="0">
                  <a:latin typeface="UhBee MiMi"/>
                  <a:ea typeface="UhBee MiMi"/>
                </a:rPr>
                <a:t>을 진흙을 밟는 소리라고 생각했어</a:t>
              </a:r>
              <a:r>
                <a:rPr lang="en-US" altLang="ko-KR" sz="3200" dirty="0" smtClean="0">
                  <a:latin typeface="UhBee MiMi"/>
                  <a:ea typeface="UhBee MiMi"/>
                </a:rPr>
                <a:t>.</a:t>
              </a:r>
              <a:endParaRPr lang="en-US" altLang="ko-KR" sz="3200" dirty="0">
                <a:latin typeface="UhBee MiMi"/>
                <a:ea typeface="UhBee MiMi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 dirty="0">
                <a:solidFill>
                  <a:schemeClr val="tx1"/>
                </a:solidFill>
                <a:latin typeface="UhBee MiMi"/>
                <a:ea typeface="UhBee MiMi"/>
              </a:rPr>
              <a:t>           활동 </a:t>
            </a:r>
            <a:r>
              <a:rPr lang="en-US" altLang="ko-KR" sz="3600" dirty="0">
                <a:solidFill>
                  <a:schemeClr val="tx1"/>
                </a:solidFill>
                <a:latin typeface="UhBee MiMi"/>
                <a:ea typeface="UhBee MiMi"/>
              </a:rPr>
              <a:t>2 </a:t>
            </a:r>
            <a:r>
              <a:rPr lang="ko-KR" altLang="en-US" sz="3600" dirty="0" smtClean="0">
                <a:solidFill>
                  <a:schemeClr val="tx1"/>
                </a:solidFill>
                <a:latin typeface="UhBee MiMi"/>
                <a:ea typeface="UhBee MiMi"/>
              </a:rPr>
              <a:t>몸으로 표현해요</a:t>
            </a:r>
            <a:r>
              <a:rPr lang="en-US" altLang="ko-KR" sz="3600" dirty="0" smtClean="0">
                <a:solidFill>
                  <a:schemeClr val="tx1"/>
                </a:solidFill>
                <a:latin typeface="UhBee MiMi"/>
                <a:ea typeface="UhBee MiMi"/>
              </a:rPr>
              <a:t>!</a:t>
            </a:r>
            <a:r>
              <a:rPr lang="ko-KR" altLang="en-US" sz="3600" dirty="0" smtClean="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  <a:r>
              <a:rPr lang="en-US" altLang="ko-KR" sz="3600" dirty="0" smtClean="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  <a:endParaRPr lang="en-US" altLang="ko-KR" sz="3600" dirty="0">
              <a:solidFill>
                <a:schemeClr val="tx1"/>
              </a:solidFill>
              <a:latin typeface="UhBee MiMi"/>
              <a:ea typeface="UhBee MiMi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2"/>
          <a:srcRect l="70340" t="27830" r="12250" b="50000"/>
          <a:stretch>
            <a:fillRect/>
          </a:stretch>
        </p:blipFill>
        <p:spPr>
          <a:xfrm>
            <a:off x="0" y="53005"/>
            <a:ext cx="1327697" cy="1266990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320935" y="1525308"/>
            <a:ext cx="9115878" cy="1444560"/>
            <a:chOff x="493313" y="2025050"/>
            <a:chExt cx="6900790" cy="1444560"/>
          </a:xfrm>
        </p:grpSpPr>
        <p:sp>
          <p:nvSpPr>
            <p:cNvPr id="13" name="TextBox 7"/>
            <p:cNvSpPr txBox="1"/>
            <p:nvPr/>
          </p:nvSpPr>
          <p:spPr>
            <a:xfrm>
              <a:off x="847206" y="2146171"/>
              <a:ext cx="6546897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4000" dirty="0" err="1">
                  <a:latin typeface="UhBee MiMi"/>
                  <a:ea typeface="UhBee MiMi"/>
                </a:rPr>
                <a:t>모둠</a:t>
              </a:r>
              <a:r>
                <a:rPr lang="ko-KR" altLang="en-US" sz="4000" dirty="0">
                  <a:latin typeface="UhBee MiMi"/>
                  <a:ea typeface="UhBee MiMi"/>
                </a:rPr>
                <a:t> 친구들과 몸으로 </a:t>
              </a:r>
              <a:r>
                <a:rPr lang="ko-KR" altLang="en-US" sz="4000" dirty="0" smtClean="0">
                  <a:latin typeface="UhBee MiMi"/>
                  <a:ea typeface="UhBee MiMi"/>
                </a:rPr>
                <a:t>표현해 보고 </a:t>
              </a:r>
              <a:r>
                <a:rPr lang="ko-KR" altLang="en-US" sz="4000" dirty="0">
                  <a:latin typeface="UhBee MiMi"/>
                  <a:ea typeface="UhBee MiMi"/>
                </a:rPr>
                <a:t>싶은 </a:t>
              </a:r>
              <a:endParaRPr lang="en-US" altLang="ko-KR" sz="4000" dirty="0" smtClean="0">
                <a:latin typeface="UhBee MiMi"/>
                <a:ea typeface="UhBee MiMi"/>
              </a:endParaRPr>
            </a:p>
            <a:p>
              <a:pPr lvl="0">
                <a:defRPr/>
              </a:pPr>
              <a:r>
                <a:rPr lang="ko-KR" altLang="en-US" sz="4000" dirty="0" smtClean="0">
                  <a:latin typeface="UhBee MiMi"/>
                  <a:ea typeface="UhBee MiMi"/>
                </a:rPr>
                <a:t>우리말 </a:t>
              </a:r>
              <a:r>
                <a:rPr lang="en-US" altLang="ko-KR" sz="4000" dirty="0">
                  <a:solidFill>
                    <a:srgbClr val="0070C0"/>
                  </a:solidFill>
                  <a:latin typeface="UhBee MiMi"/>
                  <a:ea typeface="UhBee MiMi"/>
                </a:rPr>
                <a:t>3</a:t>
              </a:r>
              <a:r>
                <a:rPr lang="ko-KR" altLang="en-US" sz="4000" dirty="0">
                  <a:solidFill>
                    <a:srgbClr val="0070C0"/>
                  </a:solidFill>
                  <a:latin typeface="UhBee MiMi"/>
                  <a:ea typeface="UhBee MiMi"/>
                </a:rPr>
                <a:t>개</a:t>
              </a:r>
              <a:r>
                <a:rPr lang="ko-KR" altLang="en-US" sz="4000" dirty="0">
                  <a:latin typeface="UhBee MiMi"/>
                  <a:ea typeface="UhBee MiMi"/>
                </a:rPr>
                <a:t>를 </a:t>
              </a:r>
              <a:r>
                <a:rPr lang="ko-KR" altLang="en-US" sz="4000" dirty="0" smtClean="0">
                  <a:latin typeface="UhBee MiMi"/>
                  <a:ea typeface="UhBee MiMi"/>
                </a:rPr>
                <a:t>골라 어떻게 표현할지 이야기해 봅시다</a:t>
              </a:r>
              <a:r>
                <a:rPr lang="en-US" altLang="ko-KR" sz="4000" dirty="0" smtClean="0">
                  <a:latin typeface="UhBee MiMi"/>
                  <a:ea typeface="UhBee MiMi"/>
                </a:rPr>
                <a:t>.</a:t>
              </a:r>
              <a:endParaRPr lang="en-US" altLang="ko-KR" sz="4000" dirty="0">
                <a:latin typeface="UhBee MiMi"/>
                <a:ea typeface="UhBee MiMi"/>
              </a:endParaRPr>
            </a:p>
          </p:txBody>
        </p:sp>
        <p:pic>
          <p:nvPicPr>
            <p:cNvPr id="14" name="그림 10"/>
            <p:cNvPicPr>
              <a:picLocks noChangeAspect="1"/>
            </p:cNvPicPr>
            <p:nvPr/>
          </p:nvPicPr>
          <p:blipFill rotWithShape="1">
            <a:blip r:embed="rId2"/>
            <a:srcRect l="55510" t="64430" r="37980" b="17740"/>
            <a:stretch>
              <a:fillRect/>
            </a:stretch>
          </p:blipFill>
          <p:spPr>
            <a:xfrm rot="20567816">
              <a:off x="493313" y="2025050"/>
              <a:ext cx="384920" cy="789750"/>
            </a:xfrm>
            <a:prstGeom prst="rect">
              <a:avLst/>
            </a:prstGeom>
          </p:spPr>
        </p:pic>
      </p:grpSp>
      <p:sp>
        <p:nvSpPr>
          <p:cNvPr id="15" name="TextBox 7"/>
          <p:cNvSpPr txBox="1"/>
          <p:nvPr/>
        </p:nvSpPr>
        <p:spPr>
          <a:xfrm>
            <a:off x="-71919" y="-1129248"/>
            <a:ext cx="6546897" cy="9446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err="1">
                <a:latin typeface="UhBee MiMi"/>
                <a:ea typeface="UhBee MiMi"/>
              </a:rPr>
              <a:t>모둠</a:t>
            </a:r>
            <a:r>
              <a:rPr lang="ko-KR" altLang="en-US" sz="2800" dirty="0">
                <a:latin typeface="UhBee MiMi"/>
                <a:ea typeface="UhBee MiMi"/>
              </a:rPr>
              <a:t> 친구들과 몸으로 표현해보고 싶은 우리말 </a:t>
            </a:r>
            <a:r>
              <a:rPr lang="en-US" altLang="ko-KR" sz="2800" dirty="0">
                <a:latin typeface="UhBee MiMi"/>
                <a:ea typeface="UhBee MiMi"/>
              </a:rPr>
              <a:t>3</a:t>
            </a:r>
            <a:r>
              <a:rPr lang="ko-KR" altLang="en-US" sz="2800" dirty="0">
                <a:latin typeface="UhBee MiMi"/>
                <a:ea typeface="UhBee MiMi"/>
              </a:rPr>
              <a:t>개를 골라 </a:t>
            </a:r>
          </a:p>
          <a:p>
            <a:pPr lvl="0">
              <a:defRPr/>
            </a:pPr>
            <a:r>
              <a:rPr lang="ko-KR" altLang="en-US" sz="2800" dirty="0">
                <a:latin typeface="UhBee MiMi"/>
                <a:ea typeface="UhBee MiMi"/>
              </a:rPr>
              <a:t>어떻게 표현할 지 이야기해봅시다</a:t>
            </a:r>
            <a:r>
              <a:rPr lang="en-US" altLang="ko-KR" sz="2800" dirty="0">
                <a:latin typeface="UhBee MiMi"/>
                <a:ea typeface="UhBee MiMi"/>
              </a:rPr>
              <a:t>.</a:t>
            </a:r>
          </a:p>
        </p:txBody>
      </p:sp>
      <p:pic>
        <p:nvPicPr>
          <p:cNvPr id="16" name="그림 10"/>
          <p:cNvPicPr>
            <a:picLocks noChangeAspect="1"/>
          </p:cNvPicPr>
          <p:nvPr/>
        </p:nvPicPr>
        <p:blipFill rotWithShape="1">
          <a:blip r:embed="rId2"/>
          <a:srcRect l="55510" t="64430" r="37980" b="17740"/>
          <a:stretch>
            <a:fillRect/>
          </a:stretch>
        </p:blipFill>
        <p:spPr>
          <a:xfrm rot="20567816">
            <a:off x="-386935" y="-1327445"/>
            <a:ext cx="384920" cy="789750"/>
          </a:xfrm>
          <a:prstGeom prst="rect">
            <a:avLst/>
          </a:prstGeom>
        </p:spPr>
      </p:pic>
      <p:pic>
        <p:nvPicPr>
          <p:cNvPr id="24" name="그림 9"/>
          <p:cNvPicPr>
            <a:picLocks noChangeAspect="1"/>
          </p:cNvPicPr>
          <p:nvPr/>
        </p:nvPicPr>
        <p:blipFill rotWithShape="1">
          <a:blip r:embed="rId2"/>
          <a:srcRect l="42810" t="67420" r="45730" b="14290"/>
          <a:stretch>
            <a:fillRect/>
          </a:stretch>
        </p:blipFill>
        <p:spPr>
          <a:xfrm rot="21050848">
            <a:off x="-2960459" y="2007971"/>
            <a:ext cx="501934" cy="600353"/>
          </a:xfrm>
          <a:prstGeom prst="rect">
            <a:avLst/>
          </a:prstGeom>
        </p:spPr>
      </p:pic>
      <p:pic>
        <p:nvPicPr>
          <p:cNvPr id="25" name="그림 10"/>
          <p:cNvPicPr>
            <a:picLocks noChangeAspect="1"/>
          </p:cNvPicPr>
          <p:nvPr/>
        </p:nvPicPr>
        <p:blipFill rotWithShape="1">
          <a:blip r:embed="rId2"/>
          <a:srcRect l="27710" t="33100" r="58540" b="32720"/>
          <a:stretch>
            <a:fillRect/>
          </a:stretch>
        </p:blipFill>
        <p:spPr>
          <a:xfrm>
            <a:off x="7426475" y="4260613"/>
            <a:ext cx="1480917" cy="2489126"/>
          </a:xfrm>
          <a:prstGeom prst="rect">
            <a:avLst/>
          </a:prstGeom>
        </p:spPr>
      </p:pic>
      <p:grpSp>
        <p:nvGrpSpPr>
          <p:cNvPr id="27" name="그룹 26"/>
          <p:cNvGrpSpPr/>
          <p:nvPr/>
        </p:nvGrpSpPr>
        <p:grpSpPr>
          <a:xfrm>
            <a:off x="4158216" y="2253278"/>
            <a:ext cx="4222077" cy="4267072"/>
            <a:chOff x="362633" y="2101060"/>
            <a:chExt cx="3896249" cy="3337359"/>
          </a:xfrm>
        </p:grpSpPr>
        <p:pic>
          <p:nvPicPr>
            <p:cNvPr id="28" name="그림 16"/>
            <p:cNvPicPr>
              <a:picLocks noChangeAspect="1"/>
            </p:cNvPicPr>
            <p:nvPr/>
          </p:nvPicPr>
          <p:blipFill rotWithShape="1">
            <a:blip r:embed="rId3"/>
            <a:srcRect l="36670" t="-1430" r="34280" b="30250"/>
            <a:stretch>
              <a:fillRect/>
            </a:stretch>
          </p:blipFill>
          <p:spPr>
            <a:xfrm rot="20103808" flipH="1">
              <a:off x="362633" y="2101060"/>
              <a:ext cx="3896249" cy="3337359"/>
            </a:xfrm>
            <a:prstGeom prst="rect">
              <a:avLst/>
            </a:prstGeom>
          </p:spPr>
        </p:pic>
        <p:sp>
          <p:nvSpPr>
            <p:cNvPr id="29" name="TextBox 28"/>
            <p:cNvSpPr txBox="1"/>
            <p:nvPr/>
          </p:nvSpPr>
          <p:spPr>
            <a:xfrm>
              <a:off x="1057612" y="2923625"/>
              <a:ext cx="2212823" cy="18053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3600" dirty="0" smtClean="0">
                  <a:latin typeface="UhBee MiMi"/>
                  <a:ea typeface="UhBee MiMi"/>
                </a:rPr>
                <a:t>‘</a:t>
              </a:r>
              <a:r>
                <a:rPr lang="ko-KR" altLang="en-US" sz="3600" dirty="0" smtClean="0">
                  <a:latin typeface="UhBee MiMi"/>
                  <a:ea typeface="UhBee MiMi"/>
                </a:rPr>
                <a:t>허덕허덕</a:t>
              </a:r>
              <a:r>
                <a:rPr lang="en-US" altLang="ko-KR" sz="3600" dirty="0" smtClean="0">
                  <a:latin typeface="UhBee MiMi"/>
                  <a:ea typeface="UhBee MiMi"/>
                </a:rPr>
                <a:t>’</a:t>
              </a:r>
              <a:r>
                <a:rPr lang="ko-KR" altLang="en-US" sz="3600" dirty="0" smtClean="0">
                  <a:latin typeface="UhBee MiMi"/>
                  <a:ea typeface="UhBee MiMi"/>
                </a:rPr>
                <a:t>을</a:t>
              </a:r>
              <a:endParaRPr lang="en-US" altLang="ko-KR" sz="3600" dirty="0" smtClean="0">
                <a:latin typeface="UhBee MiMi"/>
                <a:ea typeface="UhBee MiMi"/>
              </a:endParaRPr>
            </a:p>
            <a:p>
              <a:pPr lvl="0" algn="ctr">
                <a:defRPr/>
              </a:pPr>
              <a:r>
                <a:rPr lang="ko-KR" altLang="en-US" sz="3600" dirty="0" smtClean="0">
                  <a:latin typeface="UhBee MiMi"/>
                  <a:ea typeface="UhBee MiMi"/>
                </a:rPr>
                <a:t>물에 빠진 사람처럼 팔을 휘둘러 보자</a:t>
              </a:r>
              <a:r>
                <a:rPr lang="en-US" altLang="ko-KR" sz="3600" dirty="0" smtClean="0">
                  <a:latin typeface="UhBee MiMi"/>
                  <a:ea typeface="UhBee MiMi"/>
                </a:rPr>
                <a:t>!</a:t>
              </a:r>
              <a:endParaRPr lang="en-US" altLang="ko-KR" sz="3600" dirty="0">
                <a:latin typeface="UhBee MiMi"/>
                <a:ea typeface="UhBee MiMi"/>
              </a:endParaRPr>
            </a:p>
          </p:txBody>
        </p:sp>
      </p:grpSp>
      <p:pic>
        <p:nvPicPr>
          <p:cNvPr id="30" name="그림 13"/>
          <p:cNvPicPr>
            <a:picLocks noChangeAspect="1"/>
          </p:cNvPicPr>
          <p:nvPr/>
        </p:nvPicPr>
        <p:blipFill rotWithShape="1">
          <a:blip r:embed="rId2"/>
          <a:srcRect l="41460" t="31280" r="44380" b="34670"/>
          <a:stretch>
            <a:fillRect/>
          </a:stretch>
        </p:blipFill>
        <p:spPr>
          <a:xfrm>
            <a:off x="229153" y="4441684"/>
            <a:ext cx="1179769" cy="2126985"/>
          </a:xfrm>
          <a:prstGeom prst="rect">
            <a:avLst/>
          </a:prstGeom>
        </p:spPr>
      </p:pic>
      <p:grpSp>
        <p:nvGrpSpPr>
          <p:cNvPr id="31" name="그룹 30"/>
          <p:cNvGrpSpPr/>
          <p:nvPr/>
        </p:nvGrpSpPr>
        <p:grpSpPr>
          <a:xfrm>
            <a:off x="934825" y="2513678"/>
            <a:ext cx="3601215" cy="3856012"/>
            <a:chOff x="5386559" y="2036409"/>
            <a:chExt cx="2901580" cy="3216970"/>
          </a:xfrm>
        </p:grpSpPr>
        <p:pic>
          <p:nvPicPr>
            <p:cNvPr id="32" name="그림 17"/>
            <p:cNvPicPr>
              <a:picLocks noChangeAspect="1"/>
            </p:cNvPicPr>
            <p:nvPr/>
          </p:nvPicPr>
          <p:blipFill rotWithShape="1">
            <a:blip r:embed="rId3"/>
            <a:srcRect l="8690" t="10830" r="67020" b="26500"/>
            <a:stretch>
              <a:fillRect/>
            </a:stretch>
          </p:blipFill>
          <p:spPr>
            <a:xfrm rot="4368826">
              <a:off x="5228864" y="2194104"/>
              <a:ext cx="3216970" cy="2901580"/>
            </a:xfrm>
            <a:prstGeom prst="rect">
              <a:avLst/>
            </a:prstGeom>
          </p:spPr>
        </p:pic>
        <p:sp>
          <p:nvSpPr>
            <p:cNvPr id="33" name="TextBox 32"/>
            <p:cNvSpPr txBox="1"/>
            <p:nvPr/>
          </p:nvSpPr>
          <p:spPr>
            <a:xfrm>
              <a:off x="5658838" y="2809541"/>
              <a:ext cx="2357020" cy="19257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3600" dirty="0" smtClean="0">
                  <a:latin typeface="UhBee MiMi"/>
                  <a:ea typeface="UhBee MiMi"/>
                </a:rPr>
                <a:t>‘</a:t>
              </a:r>
              <a:r>
                <a:rPr lang="ko-KR" altLang="en-US" sz="3600" dirty="0" err="1" smtClean="0">
                  <a:latin typeface="UhBee MiMi"/>
                  <a:ea typeface="UhBee MiMi"/>
                </a:rPr>
                <a:t>찌꿍</a:t>
              </a:r>
              <a:r>
                <a:rPr lang="en-US" altLang="ko-KR" sz="3600" dirty="0" smtClean="0">
                  <a:latin typeface="UhBee MiMi"/>
                  <a:ea typeface="UhBee MiMi"/>
                </a:rPr>
                <a:t>’</a:t>
              </a:r>
              <a:r>
                <a:rPr lang="ko-KR" altLang="en-US" sz="3600" dirty="0" smtClean="0">
                  <a:latin typeface="UhBee MiMi"/>
                  <a:ea typeface="UhBee MiMi"/>
                </a:rPr>
                <a:t>을</a:t>
              </a:r>
              <a:r>
                <a:rPr lang="en-US" altLang="ko-KR" sz="3600" dirty="0">
                  <a:latin typeface="UhBee MiMi"/>
                  <a:ea typeface="UhBee MiMi"/>
                </a:rPr>
                <a:t> </a:t>
              </a:r>
              <a:r>
                <a:rPr lang="ko-KR" altLang="en-US" sz="3600" dirty="0" smtClean="0">
                  <a:latin typeface="UhBee MiMi"/>
                  <a:ea typeface="UhBee MiMi"/>
                </a:rPr>
                <a:t>어딘가에 부딪히는 것처럼</a:t>
              </a:r>
              <a:endParaRPr lang="en-US" altLang="ko-KR" sz="3600" dirty="0" smtClean="0">
                <a:latin typeface="UhBee MiMi"/>
                <a:ea typeface="UhBee MiMi"/>
              </a:endParaRPr>
            </a:p>
            <a:p>
              <a:pPr lvl="0" algn="ctr">
                <a:defRPr/>
              </a:pPr>
              <a:r>
                <a:rPr lang="ko-KR" altLang="en-US" sz="3600" dirty="0" smtClean="0">
                  <a:latin typeface="UhBee MiMi"/>
                  <a:ea typeface="UhBee MiMi"/>
                </a:rPr>
                <a:t>표현해 보는 건 </a:t>
              </a:r>
              <a:endParaRPr lang="en-US" altLang="ko-KR" sz="3600" dirty="0" smtClean="0">
                <a:latin typeface="UhBee MiMi"/>
                <a:ea typeface="UhBee MiMi"/>
              </a:endParaRPr>
            </a:p>
            <a:p>
              <a:pPr lvl="0" algn="ctr">
                <a:defRPr/>
              </a:pPr>
              <a:r>
                <a:rPr lang="ko-KR" altLang="en-US" sz="3600" dirty="0" smtClean="0">
                  <a:latin typeface="UhBee MiMi"/>
                  <a:ea typeface="UhBee MiMi"/>
                </a:rPr>
                <a:t>어때</a:t>
              </a:r>
              <a:r>
                <a:rPr lang="en-US" altLang="ko-KR" sz="3600" dirty="0" smtClean="0">
                  <a:latin typeface="UhBee MiMi"/>
                  <a:ea typeface="UhBee MiMi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754193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0" y="387927"/>
            <a:ext cx="9215919" cy="5951812"/>
          </a:xfrm>
          <a:prstGeom prst="roundRect">
            <a:avLst>
              <a:gd name="adj" fmla="val 16667"/>
            </a:avLst>
          </a:prstGeom>
          <a:solidFill>
            <a:srgbClr val="92D05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65143" y="2640386"/>
            <a:ext cx="872638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9600">
                <a:latin typeface="UhBee MiMi"/>
                <a:ea typeface="UhBee MiMi"/>
              </a:rPr>
              <a:t>친구의 발표를</a:t>
            </a:r>
          </a:p>
          <a:p>
            <a:pPr lvl="0" algn="ctr">
              <a:defRPr/>
            </a:pPr>
            <a:r>
              <a:rPr lang="ko-KR" altLang="en-US" sz="9600">
                <a:latin typeface="UhBee MiMi"/>
                <a:ea typeface="UhBee MiMi"/>
              </a:rPr>
              <a:t>감상해요</a:t>
            </a:r>
            <a:r>
              <a:rPr lang="en-US" altLang="ko-KR" sz="9600">
                <a:latin typeface="UhBee MiMi"/>
                <a:ea typeface="UhBee MiMi"/>
              </a:rPr>
              <a:t>!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 l="41460" t="31280" r="44380" b="34670"/>
          <a:stretch>
            <a:fillRect/>
          </a:stretch>
        </p:blipFill>
        <p:spPr>
          <a:xfrm>
            <a:off x="2372003" y="1406236"/>
            <a:ext cx="866209" cy="1561672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3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11" name="그림 17"/>
          <p:cNvPicPr>
            <a:picLocks noChangeAspect="1"/>
          </p:cNvPicPr>
          <p:nvPr/>
        </p:nvPicPr>
        <p:blipFill rotWithShape="1">
          <a:blip r:embed="rId4"/>
          <a:srcRect l="8690" t="10830" r="67020" b="26500"/>
          <a:stretch>
            <a:fillRect/>
          </a:stretch>
        </p:blipFill>
        <p:spPr>
          <a:xfrm rot="4368826">
            <a:off x="3236235" y="244205"/>
            <a:ext cx="2250151" cy="208534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300556" y="871379"/>
            <a:ext cx="2127716" cy="830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800" dirty="0" smtClean="0">
                <a:latin typeface="UhBee MiMi"/>
                <a:ea typeface="UhBee MiMi"/>
              </a:rPr>
              <a:t>활동 </a:t>
            </a:r>
            <a:r>
              <a:rPr lang="en-US" altLang="ko-KR" sz="4800" dirty="0" smtClean="0">
                <a:latin typeface="UhBee MiMi"/>
                <a:ea typeface="UhBee MiMi"/>
              </a:rPr>
              <a:t>3</a:t>
            </a:r>
            <a:endParaRPr lang="en-US" altLang="ko-KR" sz="4800" dirty="0">
              <a:latin typeface="UhBee MiMi"/>
              <a:ea typeface="UhBee MiM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ko-KR" altLang="en-US" sz="3600" dirty="0">
                <a:solidFill>
                  <a:schemeClr val="tx1"/>
                </a:solidFill>
                <a:latin typeface="UhBee MiMi"/>
                <a:ea typeface="UhBee MiMi"/>
              </a:rPr>
              <a:t>          활동 </a:t>
            </a:r>
            <a:r>
              <a:rPr lang="en-US" altLang="ko-KR" sz="3600" dirty="0">
                <a:solidFill>
                  <a:schemeClr val="tx1"/>
                </a:solidFill>
                <a:latin typeface="UhBee MiMi"/>
                <a:ea typeface="UhBee MiMi"/>
              </a:rPr>
              <a:t>3</a:t>
            </a:r>
            <a:r>
              <a:rPr lang="ko-KR" altLang="en-US" sz="3600" dirty="0">
                <a:solidFill>
                  <a:schemeClr val="tx1"/>
                </a:solidFill>
                <a:latin typeface="UhBee MiMi"/>
                <a:ea typeface="UhBee MiMi"/>
              </a:rPr>
              <a:t> 친구의 발표를 감상해요</a:t>
            </a:r>
            <a:r>
              <a:rPr lang="en-US" altLang="ko-KR" sz="3600" dirty="0" smtClean="0">
                <a:solidFill>
                  <a:schemeClr val="tx1"/>
                </a:solidFill>
                <a:latin typeface="UhBee MiMi"/>
                <a:ea typeface="UhBee MiMi"/>
              </a:rPr>
              <a:t>!</a:t>
            </a:r>
            <a:endParaRPr lang="ko-KR" altLang="en-US" sz="3600" dirty="0">
              <a:solidFill>
                <a:schemeClr val="tx1"/>
              </a:solidFill>
              <a:latin typeface="UhBee MiMi"/>
              <a:ea typeface="UhBee MiMi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739607" y="1694728"/>
            <a:ext cx="941948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4400" dirty="0">
                <a:latin typeface="UhBee MiMi"/>
                <a:ea typeface="UhBee MiMi"/>
              </a:rPr>
              <a:t>친구들이 어떤 꾸며주는 말을 표현했는지 </a:t>
            </a:r>
            <a:r>
              <a:rPr lang="ko-KR" altLang="en-US" sz="4400" dirty="0" smtClean="0">
                <a:latin typeface="UhBee MiMi"/>
                <a:ea typeface="UhBee MiMi"/>
              </a:rPr>
              <a:t>맞춰 봅시다</a:t>
            </a:r>
            <a:r>
              <a:rPr lang="en-US" altLang="ko-KR" sz="4400" dirty="0">
                <a:latin typeface="UhBee MiMi"/>
                <a:ea typeface="UhBee MiMi"/>
              </a:rPr>
              <a:t>.</a:t>
            </a:r>
            <a:r>
              <a:rPr lang="ko-KR" altLang="en-US" sz="4400" dirty="0">
                <a:latin typeface="UhBee MiMi"/>
                <a:ea typeface="UhBee MiMi"/>
              </a:rPr>
              <a:t> 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3"/>
          <a:srcRect l="66410" t="3920" r="16170" b="73910"/>
          <a:stretch>
            <a:fillRect/>
          </a:stretch>
        </p:blipFill>
        <p:spPr>
          <a:xfrm>
            <a:off x="164987" y="1774736"/>
            <a:ext cx="610470" cy="582557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3"/>
          <a:srcRect l="36970" t="7170" r="47300" b="70200"/>
          <a:stretch>
            <a:fillRect/>
          </a:stretch>
        </p:blipFill>
        <p:spPr>
          <a:xfrm>
            <a:off x="139010" y="221507"/>
            <a:ext cx="870306" cy="938687"/>
          </a:xfrm>
          <a:prstGeom prst="rect">
            <a:avLst/>
          </a:prstGeom>
        </p:spPr>
      </p:pic>
      <p:sp>
        <p:nvSpPr>
          <p:cNvPr id="14" name="TextBox 7"/>
          <p:cNvSpPr txBox="1"/>
          <p:nvPr/>
        </p:nvSpPr>
        <p:spPr>
          <a:xfrm>
            <a:off x="1009316" y="-1057167"/>
            <a:ext cx="7392484" cy="517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latin typeface="UhBee MiMi"/>
                <a:ea typeface="UhBee MiMi"/>
              </a:rPr>
              <a:t>우리 모둠과 어떤 점을 다르게 표현했는지 발표해봅시다</a:t>
            </a:r>
            <a:r>
              <a:rPr lang="en-US" altLang="ko-KR" sz="2800">
                <a:latin typeface="UhBee MiMi"/>
                <a:ea typeface="UhBee MiMi"/>
              </a:rPr>
              <a:t>.</a:t>
            </a:r>
            <a:r>
              <a:rPr lang="ko-KR" altLang="en-US" sz="2800">
                <a:latin typeface="UhBee MiMi"/>
                <a:ea typeface="UhBee MiMi"/>
              </a:rPr>
              <a:t> </a:t>
            </a:r>
          </a:p>
        </p:txBody>
      </p:sp>
      <p:pic>
        <p:nvPicPr>
          <p:cNvPr id="15" name="그림 11"/>
          <p:cNvPicPr>
            <a:picLocks noChangeAspect="1"/>
          </p:cNvPicPr>
          <p:nvPr/>
        </p:nvPicPr>
        <p:blipFill rotWithShape="1">
          <a:blip r:embed="rId3"/>
          <a:srcRect l="66410" t="3920" r="16170" b="73910"/>
          <a:stretch>
            <a:fillRect/>
          </a:stretch>
        </p:blipFill>
        <p:spPr>
          <a:xfrm>
            <a:off x="408718" y="-1063748"/>
            <a:ext cx="610470" cy="582557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2121477" y="3429000"/>
            <a:ext cx="2095501" cy="2095501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12568" y="2987389"/>
            <a:ext cx="2311976" cy="2311976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6459680" y="3238499"/>
            <a:ext cx="4095750" cy="4095750"/>
          </a:xfrm>
          <a:prstGeom prst="rect">
            <a:avLst/>
          </a:prstGeom>
        </p:spPr>
      </p:pic>
      <p:grpSp>
        <p:nvGrpSpPr>
          <p:cNvPr id="19" name="그룹 20"/>
          <p:cNvGrpSpPr/>
          <p:nvPr/>
        </p:nvGrpSpPr>
        <p:grpSpPr>
          <a:xfrm>
            <a:off x="4337812" y="2183285"/>
            <a:ext cx="3775021" cy="3167859"/>
            <a:chOff x="362633" y="2101060"/>
            <a:chExt cx="3896249" cy="3341243"/>
          </a:xfrm>
        </p:grpSpPr>
        <p:pic>
          <p:nvPicPr>
            <p:cNvPr id="20" name="그림 16"/>
            <p:cNvPicPr>
              <a:picLocks noChangeAspect="1"/>
            </p:cNvPicPr>
            <p:nvPr/>
          </p:nvPicPr>
          <p:blipFill rotWithShape="1">
            <a:blip r:embed="rId7"/>
            <a:srcRect l="36670" t="-1430" r="34280" b="30250"/>
            <a:stretch>
              <a:fillRect/>
            </a:stretch>
          </p:blipFill>
          <p:spPr>
            <a:xfrm rot="20103808" flipH="1">
              <a:off x="362633" y="2101060"/>
              <a:ext cx="3896249" cy="3337359"/>
            </a:xfrm>
            <a:prstGeom prst="rect">
              <a:avLst/>
            </a:prstGeom>
          </p:spPr>
        </p:pic>
        <p:sp>
          <p:nvSpPr>
            <p:cNvPr id="21" name="TextBox 22"/>
            <p:cNvSpPr txBox="1"/>
            <p:nvPr/>
          </p:nvSpPr>
          <p:spPr>
            <a:xfrm>
              <a:off x="1063232" y="2782326"/>
              <a:ext cx="2212822" cy="26599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3200">
                  <a:latin typeface="UhBee MiMi"/>
                  <a:ea typeface="UhBee MiMi"/>
                </a:rPr>
                <a:t>정답</a:t>
              </a:r>
              <a:r>
                <a:rPr lang="en-US" altLang="ko-KR" sz="3200">
                  <a:latin typeface="UhBee MiMi"/>
                  <a:ea typeface="UhBee MiMi"/>
                </a:rPr>
                <a:t>!</a:t>
              </a:r>
            </a:p>
            <a:p>
              <a:pPr lvl="0" algn="ctr">
                <a:defRPr/>
              </a:pPr>
              <a:r>
                <a:rPr lang="ko-KR" altLang="en-US" sz="3200">
                  <a:latin typeface="UhBee MiMi"/>
                  <a:ea typeface="UhBee MiMi"/>
                </a:rPr>
                <a:t>허덕허덕이요</a:t>
              </a:r>
              <a:r>
                <a:rPr lang="en-US" altLang="ko-KR" sz="3200">
                  <a:latin typeface="UhBee MiMi"/>
                  <a:ea typeface="UhBee MiMi"/>
                </a:rPr>
                <a:t>!</a:t>
              </a:r>
            </a:p>
            <a:p>
              <a:pPr lvl="0" algn="ctr">
                <a:defRPr/>
              </a:pPr>
              <a:r>
                <a:rPr lang="ko-KR" altLang="en-US" sz="3200">
                  <a:latin typeface="UhBee MiMi"/>
                  <a:ea typeface="UhBee MiMi"/>
                </a:rPr>
                <a:t>허우적거리는 것 같아서요</a:t>
              </a:r>
              <a:r>
                <a:rPr lang="en-US" altLang="ko-KR" sz="3200">
                  <a:latin typeface="UhBee MiMi"/>
                  <a:ea typeface="UhBee MiMi"/>
                </a:rPr>
                <a:t>.</a:t>
              </a:r>
            </a:p>
            <a:p>
              <a:pPr lvl="0" algn="ctr">
                <a:defRPr/>
              </a:pPr>
              <a:endParaRPr lang="en-US" altLang="ko-KR" sz="3200">
                <a:latin typeface="UhBee MiMi"/>
                <a:ea typeface="UhBee MiMi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        정리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 l="8990" t="23960" r="72360" b="53560"/>
          <a:stretch>
            <a:fillRect/>
          </a:stretch>
        </p:blipFill>
        <p:spPr>
          <a:xfrm>
            <a:off x="0" y="285806"/>
            <a:ext cx="943715" cy="852755"/>
          </a:xfrm>
          <a:prstGeom prst="rect">
            <a:avLst/>
          </a:prstGeom>
        </p:spPr>
      </p:pic>
      <p:sp>
        <p:nvSpPr>
          <p:cNvPr id="11" name="TextBox 7"/>
          <p:cNvSpPr txBox="1"/>
          <p:nvPr/>
        </p:nvSpPr>
        <p:spPr>
          <a:xfrm>
            <a:off x="689762" y="1718349"/>
            <a:ext cx="89362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4000" dirty="0">
                <a:latin typeface="UhBee MiMi"/>
                <a:ea typeface="UhBee MiMi"/>
              </a:rPr>
              <a:t>  활동</a:t>
            </a:r>
            <a:r>
              <a:rPr lang="en-US" altLang="ko-KR" sz="4000" dirty="0">
                <a:latin typeface="UhBee MiMi"/>
                <a:ea typeface="UhBee MiMi"/>
              </a:rPr>
              <a:t>3</a:t>
            </a:r>
            <a:r>
              <a:rPr lang="ko-KR" altLang="en-US" sz="4000" dirty="0">
                <a:latin typeface="UhBee MiMi"/>
                <a:ea typeface="UhBee MiMi"/>
              </a:rPr>
              <a:t>에서 발표한 친구들을 </a:t>
            </a:r>
            <a:r>
              <a:rPr lang="ko-KR" altLang="en-US" sz="4000" dirty="0" smtClean="0">
                <a:latin typeface="UhBee MiMi"/>
                <a:ea typeface="UhBee MiMi"/>
              </a:rPr>
              <a:t>칭찬해 봅시다</a:t>
            </a:r>
            <a:r>
              <a:rPr lang="en-US" altLang="ko-KR" sz="4000" dirty="0">
                <a:latin typeface="UhBee MiMi"/>
                <a:ea typeface="UhBee MiMi"/>
              </a:rPr>
              <a:t>.</a:t>
            </a:r>
          </a:p>
        </p:txBody>
      </p:sp>
      <p:pic>
        <p:nvPicPr>
          <p:cNvPr id="12" name="그림 9"/>
          <p:cNvPicPr>
            <a:picLocks noChangeAspect="1"/>
          </p:cNvPicPr>
          <p:nvPr/>
        </p:nvPicPr>
        <p:blipFill rotWithShape="1">
          <a:blip r:embed="rId3"/>
          <a:srcRect l="42810" t="67420" r="45730" b="14290"/>
          <a:stretch>
            <a:fillRect/>
          </a:stretch>
        </p:blipFill>
        <p:spPr>
          <a:xfrm rot="21050848">
            <a:off x="425864" y="1792801"/>
            <a:ext cx="501934" cy="600353"/>
          </a:xfrm>
          <a:prstGeom prst="rect">
            <a:avLst/>
          </a:prstGeom>
        </p:spPr>
      </p:pic>
      <p:pic>
        <p:nvPicPr>
          <p:cNvPr id="37" name="그림 36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3706089" y="3515591"/>
            <a:ext cx="2701636" cy="2701636"/>
          </a:xfrm>
          <a:prstGeom prst="rect">
            <a:avLst/>
          </a:prstGeom>
        </p:spPr>
      </p:pic>
      <p:pic>
        <p:nvPicPr>
          <p:cNvPr id="38" name="그림 37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2615045" y="3429000"/>
            <a:ext cx="2866159" cy="2866159"/>
          </a:xfrm>
          <a:prstGeom prst="rect">
            <a:avLst/>
          </a:prstGeom>
        </p:spPr>
      </p:pic>
      <p:grpSp>
        <p:nvGrpSpPr>
          <p:cNvPr id="39" name="그룹 20"/>
          <p:cNvGrpSpPr/>
          <p:nvPr/>
        </p:nvGrpSpPr>
        <p:grpSpPr>
          <a:xfrm>
            <a:off x="545129" y="2157308"/>
            <a:ext cx="3775021" cy="3164177"/>
            <a:chOff x="362633" y="2101060"/>
            <a:chExt cx="3896249" cy="3337359"/>
          </a:xfrm>
        </p:grpSpPr>
        <p:pic>
          <p:nvPicPr>
            <p:cNvPr id="40" name="그림 16"/>
            <p:cNvPicPr>
              <a:picLocks noChangeAspect="1"/>
            </p:cNvPicPr>
            <p:nvPr/>
          </p:nvPicPr>
          <p:blipFill rotWithShape="1">
            <a:blip r:embed="rId6"/>
            <a:srcRect l="36670" t="-1430" r="34280" b="30250"/>
            <a:stretch>
              <a:fillRect/>
            </a:stretch>
          </p:blipFill>
          <p:spPr>
            <a:xfrm rot="20103808" flipH="1">
              <a:off x="362633" y="2101060"/>
              <a:ext cx="3896249" cy="3337359"/>
            </a:xfrm>
            <a:prstGeom prst="rect">
              <a:avLst/>
            </a:prstGeom>
          </p:spPr>
        </p:pic>
        <p:sp>
          <p:nvSpPr>
            <p:cNvPr id="41" name="TextBox 22"/>
            <p:cNvSpPr txBox="1"/>
            <p:nvPr/>
          </p:nvSpPr>
          <p:spPr>
            <a:xfrm rot="21195342">
              <a:off x="1063230" y="2639555"/>
              <a:ext cx="2212822" cy="26943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3200" dirty="0">
                  <a:latin typeface="UhBee MiMi"/>
                  <a:ea typeface="UhBee MiMi"/>
                </a:rPr>
                <a:t>유라가 </a:t>
              </a:r>
              <a:r>
                <a:rPr lang="ko-KR" altLang="en-US" sz="3200" dirty="0" err="1" smtClean="0">
                  <a:latin typeface="UhBee MiMi"/>
                  <a:ea typeface="UhBee MiMi"/>
                </a:rPr>
                <a:t>모둠</a:t>
              </a:r>
              <a:r>
                <a:rPr lang="ko-KR" altLang="en-US" sz="3200" dirty="0" smtClean="0">
                  <a:latin typeface="UhBee MiMi"/>
                  <a:ea typeface="UhBee MiMi"/>
                </a:rPr>
                <a:t> 친구들이 </a:t>
              </a:r>
              <a:r>
                <a:rPr lang="ko-KR" altLang="en-US" sz="3200" dirty="0">
                  <a:latin typeface="UhBee MiMi"/>
                  <a:ea typeface="UhBee MiMi"/>
                </a:rPr>
                <a:t>표현을 잘하도록 도와줬어요</a:t>
              </a:r>
              <a:r>
                <a:rPr lang="en-US" altLang="ko-KR" sz="3200" dirty="0">
                  <a:latin typeface="UhBee MiMi"/>
                  <a:ea typeface="UhBee MiMi"/>
                </a:rPr>
                <a:t>.</a:t>
              </a:r>
            </a:p>
            <a:p>
              <a:pPr lvl="0" algn="ctr">
                <a:defRPr/>
              </a:pPr>
              <a:endParaRPr lang="en-US" altLang="ko-KR" sz="3200" dirty="0">
                <a:latin typeface="UhBee MiMi"/>
                <a:ea typeface="UhBee MiMi"/>
              </a:endParaRPr>
            </a:p>
          </p:txBody>
        </p:sp>
      </p:grpSp>
      <p:grpSp>
        <p:nvGrpSpPr>
          <p:cNvPr id="42" name="그룹 30"/>
          <p:cNvGrpSpPr/>
          <p:nvPr/>
        </p:nvGrpSpPr>
        <p:grpSpPr>
          <a:xfrm rot="675152">
            <a:off x="5463529" y="2262562"/>
            <a:ext cx="2856533" cy="3119988"/>
            <a:chOff x="5386559" y="2036409"/>
            <a:chExt cx="2901580" cy="3216970"/>
          </a:xfrm>
        </p:grpSpPr>
        <p:pic>
          <p:nvPicPr>
            <p:cNvPr id="43" name="그림 17"/>
            <p:cNvPicPr>
              <a:picLocks noChangeAspect="1"/>
            </p:cNvPicPr>
            <p:nvPr/>
          </p:nvPicPr>
          <p:blipFill rotWithShape="1">
            <a:blip r:embed="rId6"/>
            <a:srcRect l="8690" t="10830" r="67020" b="26500"/>
            <a:stretch>
              <a:fillRect/>
            </a:stretch>
          </p:blipFill>
          <p:spPr>
            <a:xfrm rot="4368826">
              <a:off x="5228864" y="2194104"/>
              <a:ext cx="3216970" cy="2901580"/>
            </a:xfrm>
            <a:prstGeom prst="rect">
              <a:avLst/>
            </a:prstGeom>
          </p:spPr>
        </p:pic>
        <p:sp>
          <p:nvSpPr>
            <p:cNvPr id="44" name="TextBox 32"/>
            <p:cNvSpPr txBox="1"/>
            <p:nvPr/>
          </p:nvSpPr>
          <p:spPr>
            <a:xfrm rot="262558">
              <a:off x="5658817" y="2809539"/>
              <a:ext cx="2357022" cy="1606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3200">
                  <a:latin typeface="UhBee MiMi"/>
                  <a:ea typeface="UhBee MiMi"/>
                </a:rPr>
                <a:t>주영이가 </a:t>
              </a:r>
              <a:r>
                <a:rPr lang="en-US" altLang="ko-KR" sz="3200">
                  <a:latin typeface="UhBee MiMi"/>
                  <a:ea typeface="UhBee MiMi"/>
                </a:rPr>
                <a:t>‘</a:t>
              </a:r>
              <a:r>
                <a:rPr lang="ko-KR" altLang="en-US" sz="3200">
                  <a:latin typeface="UhBee MiMi"/>
                  <a:ea typeface="UhBee MiMi"/>
                </a:rPr>
                <a:t>찌꿍</a:t>
              </a:r>
              <a:r>
                <a:rPr lang="en-US" altLang="ko-KR" sz="3200">
                  <a:latin typeface="UhBee MiMi"/>
                  <a:ea typeface="UhBee MiMi"/>
                </a:rPr>
                <a:t>’</a:t>
              </a:r>
              <a:r>
                <a:rPr lang="ko-KR" altLang="en-US" sz="3200">
                  <a:latin typeface="UhBee MiMi"/>
                  <a:ea typeface="UhBee MiMi"/>
                </a:rPr>
                <a:t>을</a:t>
              </a:r>
            </a:p>
            <a:p>
              <a:pPr lvl="0" algn="ctr">
                <a:defRPr/>
              </a:pPr>
              <a:r>
                <a:rPr lang="ko-KR" altLang="en-US" sz="3200">
                  <a:latin typeface="UhBee MiMi"/>
                  <a:ea typeface="UhBee MiMi"/>
                </a:rPr>
                <a:t>창의적으로</a:t>
              </a:r>
            </a:p>
            <a:p>
              <a:pPr lvl="0" algn="ctr">
                <a:defRPr/>
              </a:pPr>
              <a:r>
                <a:rPr lang="ko-KR" altLang="en-US" sz="3200">
                  <a:latin typeface="UhBee MiMi"/>
                  <a:ea typeface="UhBee MiMi"/>
                </a:rPr>
                <a:t> 표현했어요</a:t>
              </a:r>
              <a:r>
                <a:rPr lang="en-US" altLang="ko-KR" sz="3200">
                  <a:latin typeface="UhBee MiMi"/>
                  <a:ea typeface="UhBee MiMi"/>
                </a:rPr>
                <a:t>.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>
                <a:solidFill>
                  <a:schemeClr val="tx1"/>
                </a:solidFill>
                <a:latin typeface="UhBee MiMi"/>
                <a:ea typeface="UhBee MiMi"/>
              </a:rPr>
              <a:t>         정리 </a:t>
            </a:r>
            <a:r>
              <a:rPr lang="en-US" altLang="ko-KR" sz="3600">
                <a:solidFill>
                  <a:schemeClr val="tx1"/>
                </a:solidFill>
                <a:latin typeface="UhBee MiMi"/>
                <a:ea typeface="UhBee MiMi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/>
          <a:srcRect l="8990" t="23960" r="72360" b="53560"/>
          <a:stretch>
            <a:fillRect/>
          </a:stretch>
        </p:blipFill>
        <p:spPr>
          <a:xfrm>
            <a:off x="0" y="285806"/>
            <a:ext cx="943715" cy="852755"/>
          </a:xfrm>
          <a:prstGeom prst="rect">
            <a:avLst/>
          </a:prstGeom>
        </p:spPr>
      </p:pic>
      <p:pic>
        <p:nvPicPr>
          <p:cNvPr id="31" name="그림 8"/>
          <p:cNvPicPr>
            <a:picLocks noChangeAspect="1"/>
          </p:cNvPicPr>
          <p:nvPr/>
        </p:nvPicPr>
        <p:blipFill rotWithShape="1">
          <a:blip r:embed="rId3"/>
          <a:srcRect l="41460" t="31280" r="44380" b="34670"/>
          <a:stretch>
            <a:fillRect/>
          </a:stretch>
        </p:blipFill>
        <p:spPr>
          <a:xfrm>
            <a:off x="226130" y="2173571"/>
            <a:ext cx="1287710" cy="2321588"/>
          </a:xfrm>
          <a:prstGeom prst="rect">
            <a:avLst/>
          </a:prstGeom>
        </p:spPr>
      </p:pic>
      <p:sp>
        <p:nvSpPr>
          <p:cNvPr id="35" name="TextBox 7"/>
          <p:cNvSpPr txBox="1"/>
          <p:nvPr/>
        </p:nvSpPr>
        <p:spPr>
          <a:xfrm>
            <a:off x="1376818" y="2290074"/>
            <a:ext cx="917448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4800" dirty="0">
                <a:latin typeface="UhBee MiMi"/>
                <a:ea typeface="UhBee MiMi"/>
              </a:rPr>
              <a:t> 다음 시간에는 </a:t>
            </a:r>
          </a:p>
          <a:p>
            <a:pPr lvl="0">
              <a:defRPr/>
            </a:pPr>
            <a:r>
              <a:rPr lang="en-US" altLang="ko-KR" sz="4800" dirty="0" smtClean="0">
                <a:latin typeface="UhBee MiMi"/>
                <a:ea typeface="UhBee MiMi"/>
              </a:rPr>
              <a:t>‘</a:t>
            </a:r>
            <a:r>
              <a:rPr lang="ko-KR" altLang="en-US" sz="4800" dirty="0" smtClean="0">
                <a:solidFill>
                  <a:schemeClr val="accent4">
                    <a:lumMod val="50000"/>
                  </a:schemeClr>
                </a:solidFill>
                <a:latin typeface="UhBee MiMi"/>
                <a:ea typeface="UhBee MiMi"/>
              </a:rPr>
              <a:t>개구리</a:t>
            </a:r>
            <a:r>
              <a:rPr lang="ko-KR" altLang="en-US" sz="4800" dirty="0">
                <a:solidFill>
                  <a:schemeClr val="accent4">
                    <a:lumMod val="50000"/>
                  </a:schemeClr>
                </a:solidFill>
                <a:latin typeface="UhBee MiMi"/>
                <a:ea typeface="UhBee MiMi"/>
              </a:rPr>
              <a:t>는</a:t>
            </a:r>
            <a:r>
              <a:rPr lang="ko-KR" altLang="en-US" sz="4800" dirty="0" smtClean="0">
                <a:solidFill>
                  <a:schemeClr val="accent4">
                    <a:lumMod val="50000"/>
                  </a:schemeClr>
                </a:solidFill>
                <a:latin typeface="UhBee MiMi"/>
                <a:ea typeface="UhBee MiMi"/>
              </a:rPr>
              <a:t> </a:t>
            </a:r>
            <a:r>
              <a:rPr lang="en-US" altLang="ko-KR" sz="4800" dirty="0" smtClean="0">
                <a:solidFill>
                  <a:schemeClr val="accent4">
                    <a:lumMod val="50000"/>
                  </a:schemeClr>
                </a:solidFill>
                <a:latin typeface="UhBee MiMi"/>
                <a:ea typeface="UhBee MiMi"/>
              </a:rPr>
              <a:t>1</a:t>
            </a:r>
            <a:r>
              <a:rPr lang="ko-KR" altLang="en-US" sz="4800" dirty="0" smtClean="0">
                <a:solidFill>
                  <a:schemeClr val="accent4">
                    <a:lumMod val="50000"/>
                  </a:schemeClr>
                </a:solidFill>
                <a:latin typeface="UhBee MiMi"/>
                <a:ea typeface="UhBee MiMi"/>
              </a:rPr>
              <a:t>년 동안 어떻게  </a:t>
            </a:r>
            <a:r>
              <a:rPr lang="ko-KR" altLang="en-US" sz="4800" dirty="0">
                <a:solidFill>
                  <a:schemeClr val="accent4">
                    <a:lumMod val="50000"/>
                  </a:schemeClr>
                </a:solidFill>
                <a:latin typeface="UhBee MiMi"/>
                <a:ea typeface="UhBee MiMi"/>
              </a:rPr>
              <a:t>지낼까</a:t>
            </a:r>
            <a:r>
              <a:rPr lang="en-US" altLang="ko-KR" sz="4800" dirty="0">
                <a:solidFill>
                  <a:schemeClr val="accent4">
                    <a:lumMod val="50000"/>
                  </a:schemeClr>
                </a:solidFill>
                <a:latin typeface="UhBee MiMi"/>
                <a:ea typeface="UhBee MiMi"/>
              </a:rPr>
              <a:t>?</a:t>
            </a:r>
            <a:r>
              <a:rPr lang="en-US" altLang="ko-KR" sz="4800" dirty="0">
                <a:latin typeface="UhBee MiMi"/>
                <a:ea typeface="UhBee MiMi"/>
              </a:rPr>
              <a:t>’</a:t>
            </a:r>
            <a:r>
              <a:rPr lang="ko-KR" altLang="en-US" sz="4800" dirty="0">
                <a:latin typeface="UhBee MiMi"/>
                <a:ea typeface="UhBee MiMi"/>
              </a:rPr>
              <a:t>를        </a:t>
            </a:r>
          </a:p>
          <a:p>
            <a:pPr lvl="0">
              <a:defRPr/>
            </a:pPr>
            <a:r>
              <a:rPr lang="ko-KR" altLang="en-US" sz="4800" dirty="0">
                <a:latin typeface="UhBee MiMi"/>
                <a:ea typeface="UhBee MiMi"/>
              </a:rPr>
              <a:t> 공부하겠습니다</a:t>
            </a:r>
            <a:r>
              <a:rPr lang="en-US" altLang="ko-KR" sz="4800" dirty="0">
                <a:latin typeface="UhBee MiMi"/>
                <a:ea typeface="UhBee MiMi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243840" y="784861"/>
          <a:ext cx="8818768" cy="5929825"/>
        </p:xfrm>
        <a:graphic>
          <a:graphicData uri="http://schemas.openxmlformats.org/drawingml/2006/table">
            <a:tbl>
              <a:tblPr firstRow="1" bandRow="1"/>
              <a:tblGrid>
                <a:gridCol w="443519"/>
                <a:gridCol w="1194016"/>
                <a:gridCol w="2771131"/>
                <a:gridCol w="716963"/>
                <a:gridCol w="3217533"/>
                <a:gridCol w="475606"/>
              </a:tblGrid>
              <a:tr h="360866">
                <a:tc gridSpan="6">
                  <a:txBody>
                    <a:bodyPr vert="horz" lIns="47303" tIns="13078" rIns="47303" bIns="13078" anchor="ctr" anchorCtr="0"/>
                    <a:p>
                      <a:pPr marL="0" marR="0" indent="0" 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600" b="1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개구리네 한솥밥</a:t>
                      </a:r>
                      <a:r>
                        <a:rPr lang="en-US" altLang="ko-KR" sz="1600" b="1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(</a:t>
                      </a:r>
                      <a:r>
                        <a:rPr lang="ko-KR" altLang="en-US" sz="1600" b="1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백석</a:t>
                      </a:r>
                      <a:r>
                        <a:rPr lang="en-US" altLang="ko-KR" sz="1600" b="1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)</a:t>
                      </a: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</a:txBody>
                  <a:tcPr marL="47303" marR="47303" marT="13078" marB="13078" anchor="ctr">
                    <a:lnL>
                      <a:noFill/>
                    </a:lnL>
                    <a:lnR>
                      <a:noFill/>
                    </a:lnR>
                    <a:lnT w="32385" cap="flat" cmpd="sng" algn="ctr">
                      <a:solidFill>
                        <a:srgbClr val="c75252"/>
                      </a:solidFill>
                      <a:prstDash val="solid"/>
                      <a:round/>
                    </a:lnT>
                    <a:lnB w="32385" cap="flat" cmpd="sng" algn="ctr">
                      <a:solidFill>
                        <a:srgbClr val="c75252"/>
                      </a:solidFill>
                      <a:prstDash val="solid"/>
                      <a:round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 marL="91440" marR="91440"/>
                </a:tc>
                <a:tc hMerge="1">
                  <a:txBody>
                    <a:bodyPr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 marL="91440" marR="91440"/>
                </a:tc>
                <a:tc hMerge="1">
                  <a:txBody>
                    <a:bodyPr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 marL="91440" marR="91440"/>
                </a:tc>
                <a:tc hMerge="1">
                  <a:txBody>
                    <a:bodyPr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 marL="91440" marR="91440"/>
                </a:tc>
                <a:tc hMerge="1">
                  <a:txBody>
                    <a:bodyPr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 marL="91440" marR="91440"/>
                </a:tc>
              </a:tr>
              <a:tr h="340756">
                <a:tc>
                  <a:txBody>
                    <a:bodyPr vert="horz" lIns="47303" tIns="13078" rIns="47303" bIns="13078" anchor="ctr" anchorCtr="0"/>
                    <a:p>
                      <a:pPr marL="0" marR="0" indent="0" 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4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차시</a:t>
                      </a:r>
                      <a:endParaRPr lang="ko-KR" altLang="en-US" sz="1400" b="0" kern="0" spc="0">
                        <a:solidFill>
                          <a:srgbClr val="000000"/>
                        </a:solidFill>
                        <a:latin typeface="UhBee MiMi"/>
                        <a:ea typeface="UhBee MiMi"/>
                      </a:endParaRPr>
                    </a:p>
                  </a:txBody>
                  <a:tcPr marL="47303" marR="47303" marT="13078" marB="13078" anchor="ctr">
                    <a:lnL>
                      <a:noFill/>
                    </a:lnL>
                    <a:lnR w="3556" cap="flat" cmpd="sng" algn="ctr">
                      <a:solidFill>
                        <a:srgbClr val="e4adad"/>
                      </a:solidFill>
                      <a:prstDash val="solid"/>
                      <a:round/>
                    </a:lnR>
                    <a:lnT w="32385" cap="flat" cmpd="sng" algn="ctr">
                      <a:solidFill>
                        <a:srgbClr val="c75252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e4adad"/>
                      </a:solidFill>
                      <a:prstDash val="solid"/>
                      <a:round/>
                    </a:lnB>
                    <a:solidFill>
                      <a:srgbClr val="ffeded"/>
                    </a:solidFill>
                  </a:tcPr>
                </a:tc>
                <a:tc>
                  <a:txBody>
                    <a:bodyPr vert="horz" lIns="47303" tIns="13078" rIns="47303" bIns="13078" anchor="ctr" anchorCtr="0"/>
                    <a:p>
                      <a:pPr marL="0" marR="0" indent="0" 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4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주제</a:t>
                      </a:r>
                      <a:endParaRPr lang="ko-KR" altLang="en-US" sz="1400" b="0" kern="0" spc="0">
                        <a:solidFill>
                          <a:srgbClr val="000000"/>
                        </a:solidFill>
                        <a:latin typeface="UhBee MiMi"/>
                        <a:ea typeface="UhBee MiMi"/>
                      </a:endParaRPr>
                    </a:p>
                  </a:txBody>
                  <a:tcPr marL="47303" marR="47303" marT="13078" marB="13078" anchor="ctr">
                    <a:lnL w="3556" cap="flat" cmpd="sng" algn="ctr">
                      <a:solidFill>
                        <a:srgbClr val="e4adad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e4adad"/>
                      </a:solidFill>
                      <a:prstDash val="solid"/>
                      <a:round/>
                    </a:lnR>
                    <a:lnT w="32385" cap="flat" cmpd="sng" algn="ctr">
                      <a:solidFill>
                        <a:srgbClr val="c75252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e4adad"/>
                      </a:solidFill>
                      <a:prstDash val="solid"/>
                      <a:round/>
                    </a:lnB>
                    <a:solidFill>
                      <a:srgbClr val="ffeded"/>
                    </a:solidFill>
                  </a:tcPr>
                </a:tc>
                <a:tc>
                  <a:txBody>
                    <a:bodyPr vert="horz" lIns="47303" tIns="13078" rIns="47303" bIns="13078" anchor="ctr" anchorCtr="0"/>
                    <a:p>
                      <a:pPr marL="0" marR="0" indent="0" 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4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주요활동</a:t>
                      </a:r>
                      <a:endParaRPr lang="ko-KR" altLang="en-US" sz="1400" b="0" kern="0" spc="0">
                        <a:solidFill>
                          <a:srgbClr val="000000"/>
                        </a:solidFill>
                        <a:latin typeface="UhBee MiMi"/>
                        <a:ea typeface="UhBee MiMi"/>
                      </a:endParaRPr>
                    </a:p>
                  </a:txBody>
                  <a:tcPr marL="47303" marR="47303" marT="13078" marB="13078" anchor="ctr">
                    <a:lnL w="3556" cap="flat" cmpd="sng" algn="ctr">
                      <a:solidFill>
                        <a:srgbClr val="e4adad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e4adad"/>
                      </a:solidFill>
                      <a:prstDash val="solid"/>
                      <a:round/>
                    </a:lnR>
                    <a:lnT w="32385" cap="flat" cmpd="sng" algn="ctr">
                      <a:solidFill>
                        <a:srgbClr val="c75252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e4adad"/>
                      </a:solidFill>
                      <a:prstDash val="solid"/>
                      <a:round/>
                    </a:lnB>
                    <a:solidFill>
                      <a:srgbClr val="ffeded"/>
                    </a:solidFill>
                  </a:tcPr>
                </a:tc>
                <a:tc>
                  <a:txBody>
                    <a:bodyPr vert="horz" lIns="47303" tIns="13078" rIns="47303" bIns="13078" anchor="ctr" anchorCtr="0"/>
                    <a:p>
                      <a:pPr marL="0" marR="0" indent="0" 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4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과목</a:t>
                      </a:r>
                      <a:endParaRPr lang="ko-KR" altLang="en-US" sz="1400" b="0" kern="0" spc="0">
                        <a:solidFill>
                          <a:srgbClr val="000000"/>
                        </a:solidFill>
                        <a:latin typeface="UhBee MiMi"/>
                        <a:ea typeface="UhBee MiMi"/>
                      </a:endParaRPr>
                    </a:p>
                  </a:txBody>
                  <a:tcPr marL="47303" marR="47303" marT="13078" marB="13078" anchor="ctr">
                    <a:lnL w="3556" cap="flat" cmpd="sng" algn="ctr">
                      <a:solidFill>
                        <a:srgbClr val="e4adad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e4adad"/>
                      </a:solidFill>
                      <a:prstDash val="solid"/>
                      <a:round/>
                    </a:lnR>
                    <a:lnT w="32385" cap="flat" cmpd="sng" algn="ctr">
                      <a:solidFill>
                        <a:srgbClr val="c75252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e4adad"/>
                      </a:solidFill>
                      <a:prstDash val="solid"/>
                      <a:round/>
                    </a:lnB>
                    <a:solidFill>
                      <a:srgbClr val="ffeded"/>
                    </a:solidFill>
                  </a:tcPr>
                </a:tc>
                <a:tc>
                  <a:txBody>
                    <a:bodyPr vert="horz" lIns="47303" tIns="13078" rIns="47303" bIns="13078" anchor="ctr" anchorCtr="0"/>
                    <a:p>
                      <a:pPr marL="0" marR="0" indent="0" 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4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성취기준</a:t>
                      </a:r>
                      <a:endParaRPr lang="ko-KR" altLang="en-US" sz="1400" b="0" kern="0" spc="0">
                        <a:solidFill>
                          <a:srgbClr val="000000"/>
                        </a:solidFill>
                        <a:latin typeface="UhBee MiMi"/>
                        <a:ea typeface="UhBee MiMi"/>
                      </a:endParaRPr>
                    </a:p>
                  </a:txBody>
                  <a:tcPr marL="47303" marR="47303" marT="13078" marB="13078" anchor="ctr">
                    <a:lnL w="3556" cap="flat" cmpd="sng" algn="ctr">
                      <a:solidFill>
                        <a:srgbClr val="e4adad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e4adad"/>
                      </a:solidFill>
                      <a:prstDash val="solid"/>
                      <a:round/>
                    </a:lnR>
                    <a:lnT w="32385" cap="flat" cmpd="sng" algn="ctr">
                      <a:solidFill>
                        <a:srgbClr val="c75252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e4adad"/>
                      </a:solidFill>
                      <a:prstDash val="solid"/>
                      <a:round/>
                    </a:lnB>
                    <a:solidFill>
                      <a:srgbClr val="ffeded"/>
                    </a:solidFill>
                  </a:tcPr>
                </a:tc>
                <a:tc>
                  <a:txBody>
                    <a:bodyPr vert="horz" lIns="47303" tIns="13078" rIns="47303" bIns="13078" anchor="ctr" anchorCtr="0"/>
                    <a:p>
                      <a:pPr marL="0" marR="0" indent="0" 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4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비고</a:t>
                      </a:r>
                      <a:endParaRPr lang="ko-KR" altLang="en-US" sz="1400" b="0" kern="0" spc="0">
                        <a:solidFill>
                          <a:srgbClr val="000000"/>
                        </a:solidFill>
                        <a:latin typeface="UhBee MiMi"/>
                        <a:ea typeface="UhBee MiMi"/>
                      </a:endParaRPr>
                    </a:p>
                  </a:txBody>
                  <a:tcPr marL="47303" marR="47303" marT="13078" marB="13078" anchor="ctr">
                    <a:lnL w="3556" cap="flat" cmpd="sng" algn="ctr">
                      <a:solidFill>
                        <a:srgbClr val="e4adad"/>
                      </a:solidFill>
                      <a:prstDash val="solid"/>
                      <a:round/>
                    </a:lnL>
                    <a:lnR>
                      <a:noFill/>
                    </a:lnR>
                    <a:lnT w="32385" cap="flat" cmpd="sng" algn="ctr">
                      <a:solidFill>
                        <a:srgbClr val="c75252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e4adad"/>
                      </a:solidFill>
                      <a:prstDash val="solid"/>
                      <a:round/>
                    </a:lnB>
                    <a:solidFill>
                      <a:srgbClr val="ffeded"/>
                    </a:solidFill>
                  </a:tcPr>
                </a:tc>
              </a:tr>
              <a:tr h="1392109">
                <a:tc>
                  <a:txBody>
                    <a:bodyPr vert="horz" lIns="47303" tIns="13078" rIns="47303" bIns="13078" anchor="ctr" anchorCtr="0"/>
                    <a:p>
                      <a:pPr marL="0" marR="0" indent="0" algn="ctr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1</a:t>
                      </a:r>
                      <a:endParaRPr lang="en-US" sz="1200" b="0" kern="0" spc="0">
                        <a:solidFill>
                          <a:srgbClr val="000000"/>
                        </a:solidFill>
                        <a:latin typeface="UhBee MiMi"/>
                        <a:ea typeface="UhBee MiMi"/>
                      </a:endParaRPr>
                    </a:p>
                  </a:txBody>
                  <a:tcPr marL="47303" marR="47303" marT="13078" marB="13078" anchor="ctr">
                    <a:lnL>
                      <a:noFill/>
                    </a:lnL>
                    <a:lnR w="3556" cap="flat" cmpd="sng" algn="ctr">
                      <a:solidFill>
                        <a:srgbClr val="e4adad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e4adad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e4adad"/>
                      </a:solidFill>
                      <a:prstDash val="solid"/>
                      <a:round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lIns="47303" tIns="13078" rIns="47303" bIns="13078" anchor="ctr" anchorCtr="0"/>
                    <a:p>
                      <a:pPr marL="0" marR="0" indent="0" algn="ctr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6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뿌구국 뿌구국</a:t>
                      </a:r>
                      <a:endParaRPr lang="ko-KR" altLang="en-US" sz="1600" b="0" kern="0" spc="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  <a:p>
                      <a:pPr marL="0" marR="0" indent="0" algn="ctr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6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아름다운 우리말</a:t>
                      </a:r>
                      <a:endParaRPr lang="ko-KR" altLang="en-US" sz="1600" b="0" kern="0" spc="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</a:txBody>
                  <a:tcPr marL="47303" marR="47303" marT="13078" marB="13078" anchor="ctr">
                    <a:lnL w="3556" cap="flat" cmpd="sng" algn="ctr">
                      <a:solidFill>
                        <a:srgbClr val="e4adad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e4adad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e4adad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e4adad"/>
                      </a:solidFill>
                      <a:prstDash val="solid"/>
                      <a:round/>
                    </a:lnB>
                    <a:solidFill>
                      <a:srgbClr val="fffbec"/>
                    </a:solidFill>
                  </a:tcPr>
                </a:tc>
                <a:tc>
                  <a:txBody>
                    <a:bodyPr vert="horz" lIns="47303" tIns="13078" rIns="47303" bIns="13078" anchor="ctr" anchorCtr="0"/>
                    <a:p>
                      <a:pPr marL="0" marR="0" lvl="0" indent="0" algn="just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  <a:defRPr/>
                      </a:pPr>
                      <a:r>
                        <a:rPr lang="en-US" altLang="ko-KR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-</a:t>
                      </a:r>
                      <a:r>
                        <a:rPr lang="ko-KR" altLang="en-US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표지를 보고 어떤 곤충들일지</a:t>
                      </a:r>
                      <a:r>
                        <a:rPr lang="en-US" altLang="ko-KR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, </a:t>
                      </a:r>
                      <a:r>
                        <a:rPr lang="ko-KR" altLang="en-US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어떤 이야기가 진행될지 예측해보기</a:t>
                      </a:r>
                      <a:endParaRPr lang="ko-KR" altLang="en-US" sz="1200" b="0" kern="0" spc="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  <a:p>
                      <a:pPr marL="0" marR="0" lvl="0" indent="0" algn="just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  <a:defRPr/>
                      </a:pPr>
                      <a:r>
                        <a:rPr lang="en-US" altLang="ko-KR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-</a:t>
                      </a:r>
                      <a:r>
                        <a:rPr lang="ko-KR" altLang="en-US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순우리말 의성어 의태어 표현 받아 적기</a:t>
                      </a:r>
                      <a:endParaRPr lang="ko-KR" altLang="en-US" sz="1200" b="0" kern="0" spc="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  <a:p>
                      <a:pPr marL="0" marR="0" lvl="0" indent="0" algn="just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  <a:defRPr/>
                      </a:pPr>
                      <a:r>
                        <a:rPr lang="en-US" altLang="ko-KR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-</a:t>
                      </a:r>
                      <a:r>
                        <a:rPr lang="ko-KR" altLang="en-US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뜻을 추측해보고 조별로 몸으로 표현하기</a:t>
                      </a:r>
                      <a:endParaRPr lang="ko-KR" altLang="en-US" sz="1200" b="0" kern="0" spc="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  <a:p>
                      <a:pPr marL="0" marR="0" lvl="0" indent="0" algn="just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  <a:defRPr/>
                      </a:pPr>
                      <a:r>
                        <a:rPr lang="en-US" altLang="ko-KR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-</a:t>
                      </a:r>
                      <a:r>
                        <a:rPr lang="ko-KR" altLang="en-US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배운 표현들을 생각하며 다시 들어보기</a:t>
                      </a:r>
                      <a:endParaRPr lang="ko-KR" altLang="en-US" sz="1200" b="0" kern="0" spc="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</a:txBody>
                  <a:tcPr marL="47303" marR="47303" marT="13078" marB="13078" anchor="ctr">
                    <a:lnL w="3556" cap="flat" cmpd="sng" algn="ctr">
                      <a:solidFill>
                        <a:srgbClr val="e4adad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e4adad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e4adad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e4adad"/>
                      </a:solidFill>
                      <a:prstDash val="solid"/>
                      <a:round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lIns="47303" tIns="13078" rIns="47303" bIns="13078" anchor="ctr" anchorCtr="0"/>
                    <a:p>
                      <a:pPr marL="0" marR="0" indent="0" algn="ctr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국어</a:t>
                      </a:r>
                      <a:endParaRPr lang="ko-KR" altLang="en-US" sz="1200" b="0" kern="0" spc="0">
                        <a:solidFill>
                          <a:srgbClr val="000000"/>
                        </a:solidFill>
                        <a:latin typeface="UhBee MiMi"/>
                        <a:ea typeface="UhBee MiMi"/>
                      </a:endParaRPr>
                    </a:p>
                  </a:txBody>
                  <a:tcPr marL="47303" marR="47303" marT="13078" marB="13078" anchor="ctr">
                    <a:lnL w="3556" cap="flat" cmpd="sng" algn="ctr">
                      <a:solidFill>
                        <a:srgbClr val="e4adad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e4adad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e4adad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e4adad"/>
                      </a:solidFill>
                      <a:prstDash val="solid"/>
                      <a:round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lIns="47303" tIns="13078" rIns="47303" bIns="13078" anchor="ctr" anchorCtr="0"/>
                    <a:p>
                      <a:pPr marL="685800" marR="0" indent="-685800" algn="just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100" b="0" kern="0" spc="-4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[4</a:t>
                      </a:r>
                      <a:r>
                        <a:rPr lang="ko-KR" altLang="en-US" sz="1100" b="0" kern="0" spc="-4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국</a:t>
                      </a:r>
                      <a:r>
                        <a:rPr lang="en-US" altLang="ko-KR" sz="1100" b="0" kern="0" spc="-4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04-05]</a:t>
                      </a:r>
                      <a:r>
                        <a:rPr lang="ko-KR" altLang="en-US" sz="1100" b="0" kern="0" spc="-4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한글을 소중히 여기는 태도를 지닌다</a:t>
                      </a:r>
                      <a:r>
                        <a:rPr lang="en-US" altLang="ko-KR" sz="1100" b="0" kern="0" spc="-4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.</a:t>
                      </a:r>
                      <a:endParaRPr lang="ko-KR" altLang="en-US" sz="1100" b="0" kern="0" spc="-4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</a:txBody>
                  <a:tcPr marL="47303" marR="47303" marT="13078" marB="13078" anchor="ctr">
                    <a:lnL w="3556" cap="flat" cmpd="sng" algn="ctr">
                      <a:solidFill>
                        <a:srgbClr val="e4adad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e4adad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e4adad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e4adad"/>
                      </a:solidFill>
                      <a:prstDash val="solid"/>
                      <a:round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lIns="47303" tIns="13078" rIns="47303" bIns="13078" anchor="ctr" anchorCtr="0"/>
                    <a:p>
                      <a:pPr marL="0" marR="0" indent="0" algn="ctr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4</a:t>
                      </a:r>
                      <a:r>
                        <a:rPr lang="ko-KR" altLang="en-US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단원 도입차시</a:t>
                      </a:r>
                      <a:endParaRPr lang="ko-KR" altLang="en-US" sz="1200" b="0" kern="0" spc="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</a:txBody>
                  <a:tcPr marL="47303" marR="47303" marT="13078" marB="13078" anchor="ctr">
                    <a:lnL w="3556" cap="flat" cmpd="sng" algn="ctr">
                      <a:solidFill>
                        <a:srgbClr val="e4adad"/>
                      </a:solidFill>
                      <a:prstDash val="solid"/>
                      <a:round/>
                    </a:lnL>
                    <a:lnR>
                      <a:noFill/>
                    </a:lnR>
                    <a:lnT w="3556" cap="flat" cmpd="sng" algn="ctr">
                      <a:solidFill>
                        <a:srgbClr val="e4adad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e4adad"/>
                      </a:solidFill>
                      <a:prstDash val="solid"/>
                      <a:round/>
                    </a:lnB>
                    <a:solidFill>
                      <a:srgbClr val="ffffff"/>
                    </a:solidFill>
                  </a:tcPr>
                </a:tc>
              </a:tr>
              <a:tr h="778271">
                <a:tc>
                  <a:txBody>
                    <a:bodyPr vert="horz" lIns="47303" tIns="13078" rIns="47303" bIns="13078" anchor="ctr" anchorCtr="0"/>
                    <a:p>
                      <a:pPr marL="0" marR="0" indent="0" algn="ctr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2</a:t>
                      </a:r>
                      <a:endParaRPr lang="en-US" sz="1200" b="0" kern="0" spc="0">
                        <a:solidFill>
                          <a:srgbClr val="000000"/>
                        </a:solidFill>
                        <a:latin typeface="UhBee MiMi"/>
                        <a:ea typeface="UhBee MiMi"/>
                      </a:endParaRPr>
                    </a:p>
                  </a:txBody>
                  <a:tcPr marL="47303" marR="47303" marT="13078" marB="13078" anchor="ctr">
                    <a:lnL>
                      <a:noFill/>
                    </a:lnL>
                    <a:lnR w="3556" cap="flat" cmpd="sng" algn="ctr">
                      <a:solidFill>
                        <a:srgbClr val="e4adad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e4adad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e4adad"/>
                      </a:solidFill>
                      <a:prstDash val="solid"/>
                      <a:round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lIns="47303" tIns="13078" rIns="47303" bIns="13078" anchor="ctr" anchorCtr="0"/>
                    <a:p>
                      <a:pPr marL="0" marR="0" indent="0" algn="ctr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6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한솥밥 친구들은</a:t>
                      </a:r>
                      <a:endParaRPr lang="ko-KR" altLang="en-US" sz="1600" b="0" kern="0" spc="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  <a:p>
                      <a:pPr marL="0" marR="0" indent="0" algn="ctr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6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어떻게 </a:t>
                      </a:r>
                      <a:r>
                        <a:rPr lang="en-US" altLang="ko-KR" sz="16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1</a:t>
                      </a:r>
                      <a:r>
                        <a:rPr lang="ko-KR" altLang="en-US" sz="16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년 동안</a:t>
                      </a:r>
                      <a:endParaRPr lang="ko-KR" altLang="en-US" sz="1600" b="0" kern="0" spc="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  <a:p>
                      <a:pPr marL="0" marR="0" indent="0" algn="ctr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6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지낼까</a:t>
                      </a:r>
                      <a:r>
                        <a:rPr lang="en-US" altLang="ko-KR" sz="16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?</a:t>
                      </a:r>
                      <a:endParaRPr lang="ko-KR" altLang="en-US" sz="1600" b="0" kern="0" spc="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</a:txBody>
                  <a:tcPr marL="47303" marR="47303" marT="13078" marB="13078" anchor="ctr">
                    <a:lnL w="3556" cap="flat" cmpd="sng" algn="ctr">
                      <a:solidFill>
                        <a:srgbClr val="e4adad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e4adad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e4adad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e4adad"/>
                      </a:solidFill>
                      <a:prstDash val="solid"/>
                      <a:round/>
                    </a:lnB>
                    <a:solidFill>
                      <a:srgbClr val="fffbec"/>
                    </a:solidFill>
                  </a:tcPr>
                </a:tc>
                <a:tc>
                  <a:txBody>
                    <a:bodyPr vert="horz" lIns="47303" tIns="13078" rIns="47303" bIns="13078" anchor="ctr" anchorCtr="0"/>
                    <a:p>
                      <a:pPr marL="0" marR="0" lvl="0" indent="0" algn="just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  <a:defRPr/>
                      </a:pPr>
                      <a:r>
                        <a:rPr lang="en-US" altLang="ko-KR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-</a:t>
                      </a:r>
                      <a:r>
                        <a:rPr lang="ko-KR" altLang="en-US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개구리의 한 살이 알아보기</a:t>
                      </a:r>
                      <a:endParaRPr lang="ko-KR" altLang="en-US" sz="1200" b="0" kern="0" spc="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  <a:p>
                      <a:pPr marL="0" marR="0" lvl="0" indent="0" algn="just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  <a:defRPr/>
                      </a:pPr>
                      <a:r>
                        <a:rPr lang="en-US" altLang="ko-KR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-</a:t>
                      </a:r>
                      <a:r>
                        <a:rPr lang="ko-KR" altLang="en-US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여러 가지 곤충들의 한 살이 알아보기</a:t>
                      </a:r>
                      <a:endParaRPr lang="ko-KR" altLang="en-US" sz="1200" b="0" kern="0" spc="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</a:txBody>
                  <a:tcPr marL="47303" marR="47303" marT="13078" marB="13078" anchor="ctr">
                    <a:lnL w="3556" cap="flat" cmpd="sng" algn="ctr">
                      <a:solidFill>
                        <a:srgbClr val="e4adad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e4adad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e4adad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e4adad"/>
                      </a:solidFill>
                      <a:prstDash val="solid"/>
                      <a:round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lIns="47303" tIns="13078" rIns="47303" bIns="13078" anchor="ctr" anchorCtr="0"/>
                    <a:p>
                      <a:pPr marL="0" marR="0" indent="0" algn="ctr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과학</a:t>
                      </a:r>
                      <a:endParaRPr lang="ko-KR" altLang="en-US" sz="1200" b="0" kern="0" spc="0">
                        <a:solidFill>
                          <a:srgbClr val="000000"/>
                        </a:solidFill>
                        <a:latin typeface="UhBee MiMi"/>
                        <a:ea typeface="UhBee MiMi"/>
                      </a:endParaRPr>
                    </a:p>
                  </a:txBody>
                  <a:tcPr marL="47303" marR="47303" marT="13078" marB="13078" anchor="ctr">
                    <a:lnL w="3556" cap="flat" cmpd="sng" algn="ctr">
                      <a:solidFill>
                        <a:srgbClr val="e4adad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e4adad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e4adad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e4adad"/>
                      </a:solidFill>
                      <a:prstDash val="solid"/>
                      <a:round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lIns="47303" tIns="13078" rIns="47303" bIns="13078" anchor="ctr" anchorCtr="0"/>
                    <a:p>
                      <a:pPr marL="633730" marR="0" indent="-633730" algn="just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100" b="0" kern="0" spc="-2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[4</a:t>
                      </a:r>
                      <a:r>
                        <a:rPr lang="ko-KR" altLang="en-US" sz="1100" b="0" kern="0" spc="-2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과</a:t>
                      </a:r>
                      <a:r>
                        <a:rPr lang="en-US" altLang="ko-KR" sz="1100" b="0" kern="0" spc="-2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10-03]</a:t>
                      </a:r>
                      <a:r>
                        <a:rPr lang="ko-KR" altLang="en-US" sz="1100" b="0" kern="0" spc="-2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여러 가지 동물의 한살이 과정을 조사하여 동물에 따라 한살이의 유형이 다양함을 설명할 수 있다</a:t>
                      </a:r>
                      <a:r>
                        <a:rPr lang="en-US" altLang="ko-KR" sz="1100" b="0" kern="0" spc="-2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.</a:t>
                      </a:r>
                      <a:endParaRPr lang="ko-KR" altLang="en-US" sz="1100" b="0" kern="0" spc="-2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</a:txBody>
                  <a:tcPr marL="47303" marR="47303" marT="13078" marB="13078" anchor="ctr">
                    <a:lnL w="3556" cap="flat" cmpd="sng" algn="ctr">
                      <a:solidFill>
                        <a:srgbClr val="e4adad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e4adad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e4adad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e4adad"/>
                      </a:solidFill>
                      <a:prstDash val="solid"/>
                      <a:round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lIns="47303" tIns="13078" rIns="47303" bIns="13078" anchor="ctr" anchorCtr="0"/>
                    <a:p>
                      <a:pPr marL="0" marR="0" indent="0" algn="ctr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2</a:t>
                      </a:r>
                      <a:r>
                        <a:rPr lang="ko-KR" altLang="en-US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단원 도입차시</a:t>
                      </a:r>
                      <a:endParaRPr lang="ko-KR" altLang="en-US" sz="1200" b="0" kern="0" spc="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  <a:p>
                      <a:pPr marL="0" marR="0" indent="0" algn="ctr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(1</a:t>
                      </a:r>
                      <a:r>
                        <a:rPr lang="ko-KR" altLang="en-US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학기 복습</a:t>
                      </a:r>
                      <a:r>
                        <a:rPr lang="en-US" altLang="ko-KR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)</a:t>
                      </a:r>
                      <a:endParaRPr lang="en-US" altLang="ko-KR" sz="1200" b="0" kern="0" spc="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</a:txBody>
                  <a:tcPr marL="47303" marR="47303" marT="13078" marB="13078" anchor="ctr">
                    <a:lnL w="3556" cap="flat" cmpd="sng" algn="ctr">
                      <a:solidFill>
                        <a:srgbClr val="e4adad"/>
                      </a:solidFill>
                      <a:prstDash val="solid"/>
                      <a:round/>
                    </a:lnL>
                    <a:lnR>
                      <a:noFill/>
                    </a:lnR>
                    <a:lnT w="3556" cap="flat" cmpd="sng" algn="ctr">
                      <a:solidFill>
                        <a:srgbClr val="e4adad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e4adad"/>
                      </a:solidFill>
                      <a:prstDash val="solid"/>
                      <a:round/>
                    </a:lnB>
                    <a:solidFill>
                      <a:srgbClr val="ffffff"/>
                    </a:solidFill>
                  </a:tcPr>
                </a:tc>
              </a:tr>
              <a:tr h="1003524">
                <a:tc>
                  <a:txBody>
                    <a:bodyPr vert="horz" lIns="47303" tIns="13078" rIns="47303" bIns="13078" anchor="ctr" anchorCtr="0"/>
                    <a:p>
                      <a:pPr marL="0" marR="0" indent="0" algn="ctr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3</a:t>
                      </a:r>
                      <a:endParaRPr lang="en-US" sz="1200" b="0" kern="0" spc="0">
                        <a:solidFill>
                          <a:srgbClr val="000000"/>
                        </a:solidFill>
                        <a:latin typeface="UhBee MiMi"/>
                        <a:ea typeface="UhBee MiMi"/>
                      </a:endParaRPr>
                    </a:p>
                  </a:txBody>
                  <a:tcPr marL="47303" marR="47303" marT="13078" marB="13078" anchor="ctr">
                    <a:lnL>
                      <a:noFill/>
                    </a:lnL>
                    <a:lnR w="3556" cap="flat" cmpd="sng" algn="ctr">
                      <a:solidFill>
                        <a:srgbClr val="e4adad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e4adad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e4adad"/>
                      </a:solidFill>
                      <a:prstDash val="solid"/>
                      <a:round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lIns="47303" tIns="13078" rIns="47303" bIns="13078" anchor="ctr" anchorCtr="0"/>
                    <a:p>
                      <a:pPr marL="0" marR="0" indent="0" algn="ctr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6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한솥밥 먹기 챌린지</a:t>
                      </a:r>
                      <a:r>
                        <a:rPr lang="en-US" altLang="ko-KR" sz="16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!</a:t>
                      </a:r>
                      <a:endParaRPr lang="ko-KR" altLang="en-US" sz="1600" b="0" kern="0" spc="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</a:txBody>
                  <a:tcPr marL="47303" marR="47303" marT="13078" marB="13078" anchor="ctr">
                    <a:lnL w="3556" cap="flat" cmpd="sng" algn="ctr">
                      <a:solidFill>
                        <a:srgbClr val="e4adad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e4adad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e4adad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e4adad"/>
                      </a:solidFill>
                      <a:prstDash val="solid"/>
                      <a:round/>
                    </a:lnB>
                    <a:solidFill>
                      <a:srgbClr val="fffbec"/>
                    </a:solidFill>
                  </a:tcPr>
                </a:tc>
                <a:tc>
                  <a:txBody>
                    <a:bodyPr vert="horz" lIns="47303" tIns="13078" rIns="47303" bIns="13078" anchor="ctr" anchorCtr="0"/>
                    <a:p>
                      <a:pPr marL="0" marR="0" indent="0" algn="just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-</a:t>
                      </a:r>
                      <a:r>
                        <a:rPr lang="ko-KR" altLang="en-US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한솥밥 친구들이 이번에는 수학문제를 푸는데 도움이 필요하다고 요청한다</a:t>
                      </a:r>
                      <a:r>
                        <a:rPr lang="en-US" altLang="ko-KR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.</a:t>
                      </a:r>
                      <a:endParaRPr lang="en-US" altLang="ko-KR" sz="1200" b="0" kern="0" spc="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  <a:p>
                      <a:pPr marL="0" marR="0" indent="0" algn="just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-</a:t>
                      </a:r>
                      <a:r>
                        <a:rPr lang="ko-KR" altLang="en-US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개구리 머리띠를 쓰고 출발해서 각 책상별 다섯 개의 문제를 풀고 도착점에 다다라서 한솥밥</a:t>
                      </a:r>
                      <a:r>
                        <a:rPr lang="en-US" altLang="ko-KR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(</a:t>
                      </a:r>
                      <a:r>
                        <a:rPr lang="ko-KR" altLang="en-US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고래밥</a:t>
                      </a:r>
                      <a:r>
                        <a:rPr lang="en-US" altLang="ko-KR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?)</a:t>
                      </a:r>
                      <a:r>
                        <a:rPr lang="ko-KR" altLang="en-US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을 먹을 수 있는 게임</a:t>
                      </a:r>
                      <a:endParaRPr lang="ko-KR" altLang="en-US" sz="1200" b="0" kern="0" spc="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</a:txBody>
                  <a:tcPr marL="47303" marR="47303" marT="13078" marB="13078" anchor="ctr">
                    <a:lnL w="3556" cap="flat" cmpd="sng" algn="ctr">
                      <a:solidFill>
                        <a:srgbClr val="e4adad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e4adad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e4adad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e4adad"/>
                      </a:solidFill>
                      <a:prstDash val="solid"/>
                      <a:round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lIns="47303" tIns="13078" rIns="47303" bIns="13078" anchor="ctr" anchorCtr="0"/>
                    <a:p>
                      <a:pPr marL="0" marR="0" indent="0" algn="ctr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수학</a:t>
                      </a:r>
                      <a:endParaRPr lang="ko-KR" altLang="en-US" sz="1200" b="0" kern="0" spc="0">
                        <a:solidFill>
                          <a:srgbClr val="000000"/>
                        </a:solidFill>
                        <a:latin typeface="UhBee MiMi"/>
                        <a:ea typeface="UhBee MiMi"/>
                      </a:endParaRPr>
                    </a:p>
                  </a:txBody>
                  <a:tcPr marL="47303" marR="47303" marT="13078" marB="13078" anchor="ctr">
                    <a:lnL w="3556" cap="flat" cmpd="sng" algn="ctr">
                      <a:solidFill>
                        <a:srgbClr val="e4adad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e4adad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e4adad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e4adad"/>
                      </a:solidFill>
                      <a:prstDash val="solid"/>
                      <a:round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lIns="47303" tIns="13078" rIns="47303" bIns="13078" anchor="ctr" anchorCtr="0"/>
                    <a:p>
                      <a:pPr marL="633730" marR="0" indent="-633730" algn="just" latinLnBrk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100" b="0" kern="0" spc="-2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[4</a:t>
                      </a:r>
                      <a:r>
                        <a:rPr lang="ko-KR" altLang="en-US" sz="1100" b="0" kern="0" spc="-2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수</a:t>
                      </a:r>
                      <a:r>
                        <a:rPr lang="en-US" altLang="ko-KR" sz="1100" b="0" kern="0" spc="-2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01-05]</a:t>
                      </a:r>
                      <a:r>
                        <a:rPr lang="ko-KR" altLang="en-US" sz="1100" b="0" kern="0" spc="-6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곱하는 수가 한 자리 수 또는 두 자리 수인 곱셈의 계산 원리를</a:t>
                      </a:r>
                      <a:r>
                        <a:rPr lang="ko-KR" altLang="en-US" sz="1100" b="0" kern="0" spc="-2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 이해하고 그 계산을 할 수 있다</a:t>
                      </a:r>
                      <a:r>
                        <a:rPr lang="en-US" altLang="ko-KR" sz="1100" b="0" kern="0" spc="-2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.</a:t>
                      </a:r>
                      <a:endParaRPr lang="en-US" altLang="ko-KR" sz="1100" b="0" kern="0" spc="-2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  <a:p>
                      <a:pPr marL="633730" marR="0" indent="-633730" algn="just" latinLnBrk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100" b="0" kern="0" spc="-2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[4</a:t>
                      </a:r>
                      <a:r>
                        <a:rPr lang="ko-KR" altLang="en-US" sz="1100" b="0" kern="0" spc="-2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수</a:t>
                      </a:r>
                      <a:r>
                        <a:rPr lang="en-US" altLang="ko-KR" sz="1100" b="0" kern="0" spc="-2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01-03]</a:t>
                      </a:r>
                      <a:r>
                        <a:rPr lang="ko-KR" altLang="en-US" sz="1100" b="0" kern="0" spc="-2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세 자리 수의 덧셈과 뺄셈의 계산 원리를 이해하고 그 계산을 할 수 있다</a:t>
                      </a:r>
                      <a:r>
                        <a:rPr lang="en-US" altLang="ko-KR" sz="1100" b="0" kern="0" spc="-2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.</a:t>
                      </a:r>
                      <a:endParaRPr lang="en-US" altLang="ko-KR" sz="1100" b="0" kern="0" spc="-2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  <a:p>
                      <a:pPr marL="633730" marR="0" indent="-633730" algn="just" latinLnBrk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100" b="0" kern="0" spc="-2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[4</a:t>
                      </a:r>
                      <a:r>
                        <a:rPr lang="ko-KR" altLang="en-US" sz="1100" b="0" kern="0" spc="-2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수</a:t>
                      </a:r>
                      <a:r>
                        <a:rPr lang="en-US" altLang="ko-KR" sz="1100" b="0" kern="0" spc="-2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02-01]</a:t>
                      </a:r>
                      <a:r>
                        <a:rPr lang="ko-KR" altLang="en-US" sz="1100" b="0" kern="0" spc="-2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직선</a:t>
                      </a:r>
                      <a:r>
                        <a:rPr lang="en-US" altLang="ko-KR" sz="1100" b="0" kern="0" spc="-2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, </a:t>
                      </a:r>
                      <a:r>
                        <a:rPr lang="ko-KR" altLang="en-US" sz="1100" b="0" kern="0" spc="-2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선분</a:t>
                      </a:r>
                      <a:r>
                        <a:rPr lang="en-US" altLang="ko-KR" sz="1100" b="0" kern="0" spc="-2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, </a:t>
                      </a:r>
                      <a:r>
                        <a:rPr lang="ko-KR" altLang="en-US" sz="1100" b="0" kern="0" spc="-2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반직선을 알고 구별할 수 있다</a:t>
                      </a:r>
                      <a:r>
                        <a:rPr lang="en-US" altLang="ko-KR" sz="1100" b="0" kern="0" spc="-2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. </a:t>
                      </a:r>
                      <a:endParaRPr lang="ko-KR" altLang="en-US" sz="1100" b="0" kern="0" spc="-2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</a:txBody>
                  <a:tcPr marL="47303" marR="47303" marT="13078" marB="13078" anchor="ctr">
                    <a:lnL w="3556" cap="flat" cmpd="sng" algn="ctr">
                      <a:solidFill>
                        <a:srgbClr val="e4adad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e4adad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e4adad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e4adad"/>
                      </a:solidFill>
                      <a:prstDash val="solid"/>
                      <a:round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lIns="47303" tIns="13078" rIns="47303" bIns="13078" anchor="ctr" anchorCtr="0"/>
                    <a:p>
                      <a:pPr marL="0" marR="0" indent="0" algn="ctr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200" b="0" kern="0" spc="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</a:txBody>
                  <a:tcPr marL="47303" marR="47303" marT="13078" marB="13078" anchor="ctr">
                    <a:lnL w="3556" cap="flat" cmpd="sng" algn="ctr">
                      <a:solidFill>
                        <a:srgbClr val="e4adad"/>
                      </a:solidFill>
                      <a:prstDash val="solid"/>
                      <a:round/>
                    </a:lnL>
                    <a:lnR>
                      <a:noFill/>
                    </a:lnR>
                    <a:lnT w="3556" cap="flat" cmpd="sng" algn="ctr">
                      <a:solidFill>
                        <a:srgbClr val="e4adad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e4adad"/>
                      </a:solidFill>
                      <a:prstDash val="solid"/>
                      <a:round/>
                    </a:lnB>
                    <a:solidFill>
                      <a:srgbClr val="ffffff"/>
                    </a:solidFill>
                  </a:tcPr>
                </a:tc>
              </a:tr>
              <a:tr h="1556542">
                <a:tc>
                  <a:txBody>
                    <a:bodyPr vert="horz" lIns="47303" tIns="13078" rIns="47303" bIns="13078" anchor="ctr" anchorCtr="0"/>
                    <a:p>
                      <a:pPr marL="0" marR="0" indent="0" algn="ctr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4</a:t>
                      </a:r>
                      <a:endParaRPr lang="en-US" sz="1200" b="0" kern="0" spc="0">
                        <a:solidFill>
                          <a:srgbClr val="000000"/>
                        </a:solidFill>
                        <a:latin typeface="UhBee MiMi"/>
                        <a:ea typeface="UhBee MiMi"/>
                      </a:endParaRPr>
                    </a:p>
                  </a:txBody>
                  <a:tcPr marL="47303" marR="47303" marT="13078" marB="13078" anchor="ctr">
                    <a:lnL>
                      <a:noFill/>
                    </a:lnL>
                    <a:lnR w="3556" cap="flat" cmpd="sng" algn="ctr">
                      <a:solidFill>
                        <a:srgbClr val="e4adad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e4adad"/>
                      </a:solidFill>
                      <a:prstDash val="solid"/>
                      <a:round/>
                    </a:lnT>
                    <a:lnB w="32385" cap="flat" cmpd="sng" algn="ctr">
                      <a:solidFill>
                        <a:srgbClr val="c75252"/>
                      </a:solidFill>
                      <a:prstDash val="solid"/>
                      <a:round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lIns="47303" tIns="13078" rIns="47303" bIns="13078" anchor="ctr" anchorCtr="0"/>
                    <a:p>
                      <a:pPr marL="0" marR="0" indent="0" algn="ctr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600" b="0" kern="0" spc="-4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우리 모둠 </a:t>
                      </a:r>
                      <a:endParaRPr lang="ko-KR" altLang="en-US" sz="1600" b="0" kern="0" spc="-4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  <a:p>
                      <a:pPr marL="0" marR="0" indent="0" algn="ctr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600" b="0" kern="0" spc="-4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한솥밥 먹기</a:t>
                      </a:r>
                      <a:r>
                        <a:rPr lang="en-US" altLang="ko-KR" sz="1600" b="0" kern="0" spc="-4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!</a:t>
                      </a:r>
                      <a:endParaRPr lang="ko-KR" altLang="en-US" sz="1600" b="0" kern="0" spc="-4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</a:txBody>
                  <a:tcPr marL="47303" marR="47303" marT="13078" marB="13078" anchor="ctr">
                    <a:lnL w="3556" cap="flat" cmpd="sng" algn="ctr">
                      <a:solidFill>
                        <a:srgbClr val="e4adad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e4adad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e4adad"/>
                      </a:solidFill>
                      <a:prstDash val="solid"/>
                      <a:round/>
                    </a:lnT>
                    <a:lnB w="32385" cap="flat" cmpd="sng" algn="ctr">
                      <a:solidFill>
                        <a:srgbClr val="c75252"/>
                      </a:solidFill>
                      <a:prstDash val="solid"/>
                      <a:round/>
                    </a:lnB>
                    <a:solidFill>
                      <a:srgbClr val="fffbec"/>
                    </a:solidFill>
                  </a:tcPr>
                </a:tc>
                <a:tc>
                  <a:txBody>
                    <a:bodyPr vert="horz" lIns="47303" tIns="13078" rIns="47303" bIns="13078" anchor="ctr" anchorCtr="0"/>
                    <a:p>
                      <a:pPr marL="0" marR="0" indent="0" algn="just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 b="0" kern="0" spc="-1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-</a:t>
                      </a:r>
                      <a:r>
                        <a:rPr lang="ko-KR" altLang="en-US" sz="1200" b="0" kern="0" spc="-1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자신이 곤충이라면 어떤 밥을 먹고 싶을지 이야기해보기</a:t>
                      </a:r>
                      <a:endParaRPr lang="ko-KR" altLang="en-US" sz="1200" b="0" kern="0" spc="-1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  <a:p>
                      <a:pPr marL="0" marR="0" indent="0" algn="just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-</a:t>
                      </a:r>
                      <a:r>
                        <a:rPr lang="ko-KR" altLang="en-US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지점토로 한솥밥을 만들고 전시하기</a:t>
                      </a:r>
                      <a:endParaRPr lang="ko-KR" altLang="en-US" sz="1200" b="0" kern="0" spc="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  <a:p>
                      <a:pPr marL="0" marR="0" indent="0" algn="just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-</a:t>
                      </a:r>
                      <a:r>
                        <a:rPr lang="ko-KR" altLang="en-US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친구들 작품 감상하기</a:t>
                      </a:r>
                      <a:endParaRPr lang="ko-KR" altLang="en-US" sz="1200" b="0" kern="0" spc="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  <a:p>
                      <a:pPr marL="0" marR="0" lvl="0" indent="0" algn="just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  <a:defRPr/>
                      </a:pPr>
                      <a:r>
                        <a:rPr lang="en-US" altLang="ko-KR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-</a:t>
                      </a:r>
                      <a:r>
                        <a:rPr lang="ko-KR" altLang="en-US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친구가 도움이 필요한 일을 정리하고 일주일동안 실천해보기</a:t>
                      </a:r>
                      <a:endParaRPr lang="ko-KR" altLang="en-US" sz="1200" b="0" kern="0" spc="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</a:txBody>
                  <a:tcPr marL="47303" marR="47303" marT="13078" marB="13078" anchor="ctr">
                    <a:lnL w="3556" cap="flat" cmpd="sng" algn="ctr">
                      <a:solidFill>
                        <a:srgbClr val="e4adad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e4adad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e4adad"/>
                      </a:solidFill>
                      <a:prstDash val="solid"/>
                      <a:round/>
                    </a:lnT>
                    <a:lnB w="32385" cap="flat" cmpd="sng" algn="ctr">
                      <a:solidFill>
                        <a:srgbClr val="c75252"/>
                      </a:solidFill>
                      <a:prstDash val="solid"/>
                      <a:round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lIns="47303" tIns="13078" rIns="47303" bIns="13078" anchor="ctr" anchorCtr="0"/>
                    <a:p>
                      <a:pPr marL="0" marR="0" indent="0" algn="ctr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미술</a:t>
                      </a:r>
                      <a:endParaRPr lang="ko-KR" altLang="en-US" sz="1200" b="0" kern="0" spc="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  <a:p>
                      <a:pPr marL="0" marR="0" indent="0" algn="ctr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국어</a:t>
                      </a:r>
                      <a:endParaRPr lang="ko-KR" altLang="en-US" sz="1200" b="0" kern="0" spc="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  <a:p>
                      <a:pPr marL="0" marR="0" indent="0" algn="ctr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창체</a:t>
                      </a:r>
                      <a:endParaRPr lang="ko-KR" altLang="en-US" sz="1200" b="0" kern="0" spc="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</a:txBody>
                  <a:tcPr marL="47303" marR="47303" marT="13078" marB="13078" anchor="ctr">
                    <a:lnL w="3556" cap="flat" cmpd="sng" algn="ctr">
                      <a:solidFill>
                        <a:srgbClr val="e4adad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e4adad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e4adad"/>
                      </a:solidFill>
                      <a:prstDash val="solid"/>
                      <a:round/>
                    </a:lnT>
                    <a:lnB w="32385" cap="flat" cmpd="sng" algn="ctr">
                      <a:solidFill>
                        <a:srgbClr val="c75252"/>
                      </a:solidFill>
                      <a:prstDash val="solid"/>
                      <a:round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lIns="47303" tIns="13078" rIns="47303" bIns="13078" anchor="ctr" anchorCtr="0"/>
                    <a:p>
                      <a:pPr marL="628650" marR="0" indent="-628650" algn="just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100" b="0" kern="0" spc="-6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[4</a:t>
                      </a:r>
                      <a:r>
                        <a:rPr lang="ko-KR" altLang="en-US" sz="1100" b="0" kern="0" spc="-6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미</a:t>
                      </a:r>
                      <a:r>
                        <a:rPr lang="en-US" altLang="ko-KR" sz="1100" b="0" kern="0" spc="-6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02-04] </a:t>
                      </a:r>
                      <a:r>
                        <a:rPr lang="ko-KR" altLang="en-US" sz="1100" b="0" kern="0" spc="-6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표현 방법과 과정에 관심을 가지고 계획할 수 있다</a:t>
                      </a:r>
                      <a:r>
                        <a:rPr lang="en-US" altLang="ko-KR" sz="1100" b="0" kern="0" spc="-6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.</a:t>
                      </a:r>
                      <a:endParaRPr lang="en-US" altLang="ko-KR" sz="1100" b="0" kern="0" spc="-6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  <a:p>
                      <a:pPr marL="628650" marR="0" indent="-628650" algn="just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100" b="0" kern="0" spc="-6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[4</a:t>
                      </a:r>
                      <a:r>
                        <a:rPr lang="ko-KR" altLang="en-US" sz="1100" b="0" kern="0" spc="-6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미</a:t>
                      </a:r>
                      <a:r>
                        <a:rPr lang="en-US" altLang="ko-KR" sz="1100" b="0" kern="0" spc="-6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01-01] </a:t>
                      </a:r>
                      <a:r>
                        <a:rPr lang="ko-KR" altLang="en-US" sz="1100" b="0" kern="0" spc="-10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자연물과 인공물을 탐색하는 데 다양한 감각을 활용할 수 있다</a:t>
                      </a:r>
                      <a:r>
                        <a:rPr lang="en-US" altLang="ko-KR" sz="1100" b="0" kern="0" spc="-10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.</a:t>
                      </a:r>
                      <a:endParaRPr lang="en-US" altLang="ko-KR" sz="1100" b="0" kern="0" spc="-10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  <a:p>
                      <a:pPr marL="623570" marR="0" indent="-623570" algn="just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100" b="0" kern="0" spc="-4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[4</a:t>
                      </a:r>
                      <a:r>
                        <a:rPr lang="ko-KR" altLang="en-US" sz="1100" b="0" kern="0" spc="-4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국</a:t>
                      </a:r>
                      <a:r>
                        <a:rPr lang="en-US" altLang="ko-KR" sz="1100" b="0" kern="0" spc="-4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05-04]</a:t>
                      </a:r>
                      <a:r>
                        <a:rPr lang="ko-KR" altLang="en-US" sz="1100" b="0" kern="0" spc="-4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작품을 듣거나 읽거나 보고 떠오른 느낌과 생각을 다양하게 표현한다</a:t>
                      </a:r>
                      <a:r>
                        <a:rPr lang="en-US" altLang="ko-KR" sz="1100" b="0" kern="0" spc="-4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.</a:t>
                      </a:r>
                      <a:endParaRPr lang="ko-KR" altLang="en-US" sz="1100" b="0" kern="0" spc="-40">
                        <a:solidFill>
                          <a:srgbClr val="000000"/>
                        </a:solidFill>
                        <a:effectLst/>
                        <a:latin typeface="UhBee MiMi"/>
                        <a:ea typeface="UhBee MiMi"/>
                      </a:endParaRPr>
                    </a:p>
                  </a:txBody>
                  <a:tcPr marL="47303" marR="47303" marT="13078" marB="13078" anchor="ctr">
                    <a:lnL w="3556" cap="flat" cmpd="sng" algn="ctr">
                      <a:solidFill>
                        <a:srgbClr val="e4adad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e4adad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e4adad"/>
                      </a:solidFill>
                      <a:prstDash val="solid"/>
                      <a:round/>
                    </a:lnT>
                    <a:lnB w="32385" cap="flat" cmpd="sng" algn="ctr">
                      <a:solidFill>
                        <a:srgbClr val="c75252"/>
                      </a:solidFill>
                      <a:prstDash val="solid"/>
                      <a:round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lIns="47303" tIns="13078" rIns="47303" bIns="13078" anchor="ctr" anchorCtr="0"/>
                    <a:p>
                      <a:pPr marL="0" marR="0" indent="0" algn="ctr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1</a:t>
                      </a:r>
                      <a:r>
                        <a:rPr lang="ko-KR" altLang="en-US" sz="1200" b="0" kern="0" spc="0">
                          <a:solidFill>
                            <a:srgbClr val="000000"/>
                          </a:solidFill>
                          <a:effectLst/>
                          <a:latin typeface="UhBee MiMi"/>
                          <a:ea typeface="UhBee MiMi"/>
                        </a:rPr>
                        <a:t>차시 연계</a:t>
                      </a:r>
                      <a:endParaRPr lang="ko-KR" altLang="en-US" sz="1200" b="0" kern="0" spc="0">
                        <a:solidFill>
                          <a:srgbClr val="000000"/>
                        </a:solidFill>
                        <a:latin typeface="UhBee MiMi"/>
                        <a:ea typeface="UhBee MiMi"/>
                      </a:endParaRPr>
                    </a:p>
                  </a:txBody>
                  <a:tcPr marL="47303" marR="47303" marT="13078" marB="13078" anchor="ctr">
                    <a:lnL w="3556" cap="flat" cmpd="sng" algn="ctr">
                      <a:solidFill>
                        <a:srgbClr val="e4adad"/>
                      </a:solidFill>
                      <a:prstDash val="solid"/>
                      <a:round/>
                    </a:lnL>
                    <a:lnR>
                      <a:noFill/>
                    </a:lnR>
                    <a:lnT w="3556" cap="flat" cmpd="sng" algn="ctr">
                      <a:solidFill>
                        <a:srgbClr val="e4adad"/>
                      </a:solidFill>
                      <a:prstDash val="solid"/>
                      <a:round/>
                    </a:lnT>
                    <a:lnB w="32385" cap="flat" cmpd="sng" algn="ctr">
                      <a:solidFill>
                        <a:srgbClr val="c75252"/>
                      </a:solidFill>
                      <a:prstDash val="solid"/>
                      <a:round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927201" y="-99643"/>
            <a:ext cx="866209" cy="1561672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1564810" y="116966"/>
            <a:ext cx="62609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4000">
                <a:solidFill>
                  <a:prstClr val="black"/>
                </a:solidFill>
                <a:latin typeface="UhBee MiMi"/>
                <a:ea typeface="UhBee MiMi"/>
              </a:rPr>
              <a:t>  개구리네 한솥밥</a:t>
            </a:r>
            <a:r>
              <a:rPr lang="en-US" altLang="ko-KR" sz="4000">
                <a:solidFill>
                  <a:prstClr val="black"/>
                </a:solidFill>
                <a:latin typeface="UhBee MiMi"/>
                <a:ea typeface="UhBee MiMi"/>
              </a:rPr>
              <a:t>X 3</a:t>
            </a:r>
            <a:r>
              <a:rPr lang="ko-KR" altLang="en-US" sz="4000">
                <a:solidFill>
                  <a:prstClr val="black"/>
                </a:solidFill>
                <a:latin typeface="UhBee MiMi"/>
                <a:ea typeface="UhBee MiMi"/>
              </a:rPr>
              <a:t>학년 </a:t>
            </a:r>
            <a:r>
              <a:rPr lang="en-US" altLang="ko-KR" sz="4000">
                <a:solidFill>
                  <a:prstClr val="black"/>
                </a:solidFill>
                <a:latin typeface="UhBee MiMi"/>
                <a:ea typeface="UhBee MiMi"/>
              </a:rPr>
              <a:t>2</a:t>
            </a:r>
            <a:r>
              <a:rPr lang="ko-KR" altLang="en-US" sz="4000">
                <a:solidFill>
                  <a:prstClr val="black"/>
                </a:solidFill>
                <a:latin typeface="UhBee MiMi"/>
                <a:ea typeface="UhBee MiMi"/>
              </a:rPr>
              <a:t>학기 흐름도</a:t>
            </a:r>
            <a:endParaRPr lang="ko-KR" altLang="en-US" sz="4000">
              <a:solidFill>
                <a:prstClr val="black"/>
              </a:solidFill>
              <a:latin typeface="UhBee MiMi"/>
              <a:ea typeface="UhBee MiM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       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선생님께 드리는 안내서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endParaRPr lang="ko-KR" altLang="en-US" sz="4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493160" y="1831362"/>
            <a:ext cx="8157681" cy="4710701"/>
            <a:chOff x="400799" y="1831362"/>
            <a:chExt cx="8157681" cy="4710701"/>
          </a:xfrm>
        </p:grpSpPr>
        <p:sp>
          <p:nvSpPr>
            <p:cNvPr id="6" name="사각형: 둥근 모서리 5"/>
            <p:cNvSpPr/>
            <p:nvPr/>
          </p:nvSpPr>
          <p:spPr>
            <a:xfrm>
              <a:off x="400799" y="1831362"/>
              <a:ext cx="8157681" cy="4710701"/>
            </a:xfrm>
            <a:prstGeom prst="roundRect">
              <a:avLst>
                <a:gd name="adj" fmla="val 12523"/>
              </a:avLst>
            </a:prstGeom>
            <a:solidFill>
              <a:srgbClr val="9E8DD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692138" y="2687335"/>
              <a:ext cx="2034531" cy="584775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3200" b="0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주아"/>
                  <a:ea typeface="배달의민족 주아"/>
                  <a:cs typeface="다온 청춘고딕(B)"/>
                </a:rPr>
                <a:t>[</a:t>
              </a:r>
              <a:r>
                <a:rPr kumimoji="0" lang="ko-KR" altLang="en-US" sz="3200" b="0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주아"/>
                  <a:ea typeface="배달의민족 주아"/>
                  <a:cs typeface="다온 청춘고딕(B)"/>
                </a:rPr>
                <a:t>관련 교과</a:t>
              </a:r>
              <a:r>
                <a:rPr kumimoji="0" lang="en-US" altLang="ko-KR" sz="3200" b="0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주아"/>
                  <a:ea typeface="배달의민족 주아"/>
                  <a:cs typeface="다온 청춘고딕(B)"/>
                </a:rPr>
                <a:t>]</a:t>
              </a:r>
              <a:endParaRPr kumimoji="0" lang="ko-KR" altLang="en-US" sz="3200" b="0" i="0" u="none" strike="noStrike" kern="1200" cap="none" spc="0" normalizeH="0" baseline="0"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배달의민족 주아"/>
                <a:ea typeface="배달의민족 주아"/>
                <a:cs typeface="다온 청춘고딕(B)"/>
              </a:endParaRP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692138" y="3486775"/>
              <a:ext cx="2683748" cy="584775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3200" b="0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주아"/>
                  <a:ea typeface="배달의민족 주아"/>
                  <a:cs typeface="다온 청춘고딕(B)"/>
                </a:rPr>
                <a:t>[</a:t>
              </a:r>
              <a:r>
                <a:rPr kumimoji="0" lang="ko-KR" altLang="en-US" sz="3200" b="0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주아"/>
                  <a:ea typeface="배달의민족 주아"/>
                  <a:cs typeface="다온 청춘고딕(B)"/>
                </a:rPr>
                <a:t>관련 성취기준</a:t>
              </a:r>
              <a:r>
                <a:rPr kumimoji="0" lang="en-US" altLang="ko-KR" sz="3200" b="0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주아"/>
                  <a:ea typeface="배달의민족 주아"/>
                  <a:cs typeface="다온 청춘고딕(B)"/>
                </a:rPr>
                <a:t>]</a:t>
              </a:r>
              <a:endParaRPr kumimoji="0" lang="ko-KR" altLang="en-US" sz="3200" b="0" i="0" u="none" strike="noStrike" kern="1200" cap="none" spc="0" normalizeH="0" baseline="0"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배달의민족 주아"/>
                <a:ea typeface="배달의민족 주아"/>
                <a:cs typeface="다온 청춘고딕(B)"/>
              </a:endParaRPr>
            </a:p>
          </p:txBody>
        </p:sp>
      </p:grp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2"/>
          <a:srcRect t="39700" r="13030"/>
          <a:stretch>
            <a:fillRect/>
          </a:stretch>
        </p:blipFill>
        <p:spPr>
          <a:xfrm rot="332073">
            <a:off x="5311040" y="1080311"/>
            <a:ext cx="3747750" cy="1948138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</a:blip>
          <a:srcRect l="16790" t="21180" r="55670" b="29040"/>
          <a:stretch>
            <a:fillRect/>
          </a:stretch>
        </p:blipFill>
        <p:spPr>
          <a:xfrm rot="21258650">
            <a:off x="678092" y="47181"/>
            <a:ext cx="1027933" cy="1530849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784499" y="4246785"/>
            <a:ext cx="7682168" cy="513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800">
                <a:latin typeface="배달의민족 주아"/>
                <a:ea typeface="배달의민족 주아"/>
              </a:rPr>
              <a:t>[4</a:t>
            </a:r>
            <a:r>
              <a:rPr lang="ko-KR" altLang="en-US" sz="2800">
                <a:latin typeface="배달의민족 주아"/>
                <a:ea typeface="배달의민족 주아"/>
              </a:rPr>
              <a:t>국</a:t>
            </a:r>
            <a:r>
              <a:rPr lang="en-US" altLang="ko-KR" sz="2800">
                <a:latin typeface="배달의민족 주아"/>
                <a:ea typeface="배달의민족 주아"/>
              </a:rPr>
              <a:t>04-05]</a:t>
            </a:r>
            <a:r>
              <a:rPr lang="ko-KR" altLang="en-US" sz="2800">
                <a:latin typeface="배달의민족 주아"/>
                <a:ea typeface="배달의민족 주아"/>
              </a:rPr>
              <a:t>한글을 소중히 여기는 태도를 지닌다</a:t>
            </a:r>
            <a:r>
              <a:rPr lang="en-US" altLang="ko-KR" sz="280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2052" name="Picture 2" descr="C:\Users\getti\OneDrive\Desktop\길벗어린이\학습지소스\과목\KakaoTalk_20190430_012726498.png"/>
          <p:cNvPicPr>
            <a:picLocks noChangeAspect="1" noChangeArrowheads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2935756" y="2478146"/>
            <a:ext cx="1019801" cy="816104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/>
</p:sld>
</file>

<file path=ppt/slides/slide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사각형: 둥근 모서리 5"/>
          <p:cNvSpPr/>
          <p:nvPr/>
        </p:nvSpPr>
        <p:spPr>
          <a:xfrm>
            <a:off x="493160" y="1831362"/>
            <a:ext cx="8157681" cy="4710701"/>
          </a:xfrm>
          <a:prstGeom prst="roundRect">
            <a:avLst>
              <a:gd name="adj" fmla="val 12087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8" name="그룹 7"/>
          <p:cNvGrpSpPr/>
          <p:nvPr/>
        </p:nvGrpSpPr>
        <p:grpSpPr>
          <a:xfrm rot="0">
            <a:off x="793642" y="2024491"/>
            <a:ext cx="6659202" cy="669520"/>
            <a:chOff x="881246" y="2137506"/>
            <a:chExt cx="6659202" cy="669520"/>
          </a:xfrm>
        </p:grpSpPr>
        <p:sp>
          <p:nvSpPr>
            <p:cNvPr id="13" name="직사각형 12"/>
            <p:cNvSpPr/>
            <p:nvPr/>
          </p:nvSpPr>
          <p:spPr>
            <a:xfrm>
              <a:off x="1169024" y="2171611"/>
              <a:ext cx="234230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ko-KR" sz="3200">
                  <a:highlight>
                    <a:srgbClr val="ffff9f"/>
                  </a:highlight>
                  <a:latin typeface="배달의민족 주아"/>
                  <a:ea typeface="배달의민족 주아"/>
                  <a:cs typeface="다온 청춘고딕(B)"/>
                </a:rPr>
                <a:t>[</a:t>
              </a:r>
              <a:r>
                <a:rPr lang="ko-KR" altLang="en-US" sz="3200">
                  <a:highlight>
                    <a:srgbClr val="ffff9f"/>
                  </a:highlight>
                  <a:latin typeface="배달의민족 주아"/>
                  <a:ea typeface="배달의민족 주아"/>
                  <a:cs typeface="다온 청춘고딕(B)"/>
                </a:rPr>
                <a:t>사용한 글꼴</a:t>
              </a:r>
              <a:r>
                <a:rPr lang="en-US" altLang="ko-KR" sz="3200">
                  <a:highlight>
                    <a:srgbClr val="ffff9f"/>
                  </a:highlight>
                  <a:latin typeface="배달의민족 주아"/>
                  <a:ea typeface="배달의민족 주아"/>
                  <a:cs typeface="다온 청춘고딕(B)"/>
                </a:rPr>
                <a:t>]</a:t>
              </a:r>
              <a:endParaRPr lang="ko-KR" altLang="en-US" sz="3200">
                <a:highlight>
                  <a:srgbClr val="ffff9f"/>
                </a:highlight>
                <a:latin typeface="배달의민족 주아"/>
                <a:ea typeface="배달의민족 주아"/>
                <a:cs typeface="다온 청춘고딕(B)"/>
              </a:endParaRPr>
            </a:p>
          </p:txBody>
        </p:sp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3"/>
            <a:srcRect l="35440" t="30000" r="49010" b="31920"/>
            <a:stretch>
              <a:fillRect/>
            </a:stretch>
          </p:blipFill>
          <p:spPr>
            <a:xfrm rot="12778179">
              <a:off x="881246" y="2137506"/>
              <a:ext cx="261731" cy="669520"/>
            </a:xfrm>
            <a:prstGeom prst="rect">
              <a:avLst/>
            </a:prstGeom>
          </p:spPr>
        </p:pic>
        <p:sp>
          <p:nvSpPr>
            <p:cNvPr id="15" name="직사각형 14"/>
            <p:cNvSpPr/>
            <p:nvPr/>
          </p:nvSpPr>
          <p:spPr>
            <a:xfrm>
              <a:off x="3511332" y="2226044"/>
              <a:ext cx="4029116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배달의민족 주아</a:t>
              </a: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, UhBee MiMi </a:t>
              </a:r>
              <a:endParaRPr lang="ko-KR" altLang="en-US" sz="2600">
                <a:latin typeface="배달의민족 주아"/>
                <a:ea typeface="배달의민족 주아"/>
                <a:cs typeface="다온 청춘고딕(B)"/>
              </a:endParaRPr>
            </a:p>
          </p:txBody>
        </p:sp>
      </p:grpSp>
      <p:grpSp>
        <p:nvGrpSpPr>
          <p:cNvPr id="9" name="그룹 8"/>
          <p:cNvGrpSpPr/>
          <p:nvPr/>
        </p:nvGrpSpPr>
        <p:grpSpPr>
          <a:xfrm rot="0">
            <a:off x="450126" y="2447790"/>
            <a:ext cx="7979547" cy="4017780"/>
            <a:chOff x="450126" y="2529982"/>
            <a:chExt cx="7979547" cy="4017780"/>
          </a:xfrm>
        </p:grpSpPr>
        <p:pic>
          <p:nvPicPr>
            <p:cNvPr id="19" name="그림 18"/>
            <p:cNvPicPr>
              <a:picLocks noChangeAspect="1"/>
            </p:cNvPicPr>
            <p:nvPr/>
          </p:nvPicPr>
          <p:blipFill rotWithShape="1">
            <a:blip r:embed="rId4"/>
            <a:srcRect l="46220" t="55650" r="36750" b="13950"/>
            <a:stretch>
              <a:fillRect/>
            </a:stretch>
          </p:blipFill>
          <p:spPr>
            <a:xfrm>
              <a:off x="450126" y="2529982"/>
              <a:ext cx="737191" cy="986454"/>
            </a:xfrm>
            <a:prstGeom prst="rect">
              <a:avLst/>
            </a:prstGeom>
          </p:spPr>
        </p:pic>
        <p:sp>
          <p:nvSpPr>
            <p:cNvPr id="20" name="직사각형 19"/>
            <p:cNvSpPr/>
            <p:nvPr/>
          </p:nvSpPr>
          <p:spPr>
            <a:xfrm>
              <a:off x="1081420" y="2742730"/>
              <a:ext cx="200087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ko-KR" sz="3200">
                  <a:highlight>
                    <a:srgbClr val="ffff9f"/>
                  </a:highlight>
                  <a:latin typeface="배달의민족 주아"/>
                  <a:ea typeface="배달의민족 주아"/>
                  <a:cs typeface="다온 청춘고딕(B)"/>
                </a:rPr>
                <a:t>[</a:t>
              </a:r>
              <a:r>
                <a:rPr lang="ko-KR" altLang="en-US" sz="3200">
                  <a:highlight>
                    <a:srgbClr val="ffff9f"/>
                  </a:highlight>
                  <a:latin typeface="배달의민족 주아"/>
                  <a:ea typeface="배달의민족 주아"/>
                  <a:cs typeface="다온 청춘고딕(B)"/>
                </a:rPr>
                <a:t>차시 안내</a:t>
              </a:r>
              <a:r>
                <a:rPr lang="en-US" altLang="ko-KR" sz="3200">
                  <a:highlight>
                    <a:srgbClr val="ffff9f"/>
                  </a:highlight>
                  <a:latin typeface="배달의민족 주아"/>
                  <a:ea typeface="배달의민족 주아"/>
                  <a:cs typeface="다온 청춘고딕(B)"/>
                </a:rPr>
                <a:t>]</a:t>
              </a:r>
              <a:endParaRPr lang="ko-KR" altLang="en-US" sz="3200">
                <a:highlight>
                  <a:srgbClr val="ffff9f"/>
                </a:highlight>
                <a:latin typeface="배달의민족 주아"/>
                <a:ea typeface="배달의민족 주아"/>
                <a:cs typeface="다온 청춘고딕(B)"/>
              </a:endParaRP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1115398" y="3285892"/>
              <a:ext cx="7314275" cy="32618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600">
                  <a:latin typeface="배달의민족 주아"/>
                  <a:ea typeface="배달의민족 주아"/>
                </a:rPr>
                <a:t>감각적인 표현을 중심으로 한 </a:t>
              </a:r>
              <a:r>
                <a:rPr lang="en-US" altLang="ko-KR" sz="2600">
                  <a:latin typeface="배달의민족 주아"/>
                  <a:ea typeface="배달의민족 주아"/>
                </a:rPr>
                <a:t>4</a:t>
              </a:r>
              <a:r>
                <a:rPr lang="ko-KR" altLang="en-US" sz="2600">
                  <a:latin typeface="배달의민족 주아"/>
                  <a:ea typeface="배달의민족 주아"/>
                </a:rPr>
                <a:t>단원의 도입차시로 사용가능한 차시입니다</a:t>
              </a:r>
              <a:r>
                <a:rPr lang="en-US" altLang="ko-KR" sz="2600">
                  <a:latin typeface="배달의민족 주아"/>
                  <a:ea typeface="배달의민족 주아"/>
                </a:rPr>
                <a:t>.</a:t>
              </a:r>
              <a:r>
                <a:rPr lang="ko-KR" altLang="en-US" sz="2600">
                  <a:latin typeface="배달의민족 주아"/>
                  <a:ea typeface="배달의민족 주아"/>
                </a:rPr>
                <a:t> 그림책을 처음 접하며 순우리말로 된 꾸며주는 말을 배웁니다</a:t>
              </a:r>
              <a:r>
                <a:rPr lang="en-US" altLang="ko-KR" sz="2600">
                  <a:latin typeface="배달의민족 주아"/>
                  <a:ea typeface="배달의민족 주아"/>
                </a:rPr>
                <a:t>. </a:t>
              </a:r>
              <a:r>
                <a:rPr lang="ko-KR" altLang="en-US" sz="2600">
                  <a:latin typeface="배달의민족 주아"/>
                  <a:ea typeface="배달의민족 주아"/>
                </a:rPr>
                <a:t>자주 사용되는 순우리말 의성어</a:t>
              </a:r>
              <a:r>
                <a:rPr lang="en-US" altLang="ko-KR" sz="2600">
                  <a:latin typeface="배달의민족 주아"/>
                  <a:ea typeface="배달의민족 주아"/>
                </a:rPr>
                <a:t>, </a:t>
              </a:r>
              <a:r>
                <a:rPr lang="ko-KR" altLang="en-US" sz="2600">
                  <a:latin typeface="배달의민족 주아"/>
                  <a:ea typeface="배달의민족 주아"/>
                </a:rPr>
                <a:t>의태어를 학습한 후 그림책에 나오는 의성어</a:t>
              </a:r>
              <a:r>
                <a:rPr lang="en-US" altLang="ko-KR" sz="2600">
                  <a:latin typeface="배달의민족 주아"/>
                  <a:ea typeface="배달의민족 주아"/>
                </a:rPr>
                <a:t>, </a:t>
              </a:r>
              <a:r>
                <a:rPr lang="ko-KR" altLang="en-US" sz="2600">
                  <a:latin typeface="배달의민족 주아"/>
                  <a:ea typeface="배달의민족 주아"/>
                </a:rPr>
                <a:t>의태어들을 추측해보고 표현활동으로 마무리합니다</a:t>
              </a:r>
              <a:r>
                <a:rPr lang="en-US" altLang="ko-KR" sz="2600">
                  <a:latin typeface="배달의민족 주아"/>
                  <a:ea typeface="배달의민족 주아"/>
                </a:rPr>
                <a:t>.</a:t>
              </a:r>
              <a:r>
                <a:rPr lang="ko-KR" altLang="en-US" sz="2600">
                  <a:latin typeface="배달의민족 주아"/>
                  <a:ea typeface="배달의민족 주아"/>
                </a:rPr>
                <a:t> 활동 </a:t>
              </a:r>
              <a:r>
                <a:rPr lang="en-US" altLang="ko-KR" sz="2600">
                  <a:latin typeface="배달의민족 주아"/>
                  <a:ea typeface="배달의민족 주아"/>
                </a:rPr>
                <a:t>2,3</a:t>
              </a:r>
              <a:r>
                <a:rPr lang="ko-KR" altLang="en-US" sz="2600">
                  <a:latin typeface="배달의민족 주아"/>
                  <a:ea typeface="배달의민족 주아"/>
                </a:rPr>
                <a:t>은 활동지를 활용해주세요</a:t>
              </a:r>
              <a:r>
                <a:rPr lang="en-US" altLang="ko-KR" sz="2600">
                  <a:latin typeface="배달의민족 주아"/>
                  <a:ea typeface="배달의민족 주아"/>
                </a:rPr>
                <a:t>.</a:t>
              </a:r>
              <a:r>
                <a:rPr lang="ko-KR" altLang="en-US" sz="2600">
                  <a:latin typeface="배달의민족 주아"/>
                  <a:ea typeface="배달의민족 주아"/>
                </a:rPr>
                <a:t> 활동 </a:t>
              </a:r>
              <a:r>
                <a:rPr lang="en-US" altLang="ko-KR" sz="2600">
                  <a:latin typeface="배달의민족 주아"/>
                  <a:ea typeface="배달의민족 주아"/>
                </a:rPr>
                <a:t>2</a:t>
              </a:r>
              <a:r>
                <a:rPr lang="ko-KR" altLang="en-US" sz="2600">
                  <a:latin typeface="배달의민족 주아"/>
                  <a:ea typeface="배달의민족 주아"/>
                </a:rPr>
                <a:t>에서의 자주 사용되는 순우리말 의성어</a:t>
              </a:r>
              <a:r>
                <a:rPr lang="en-US" altLang="ko-KR" sz="2600">
                  <a:latin typeface="배달의민족 주아"/>
                  <a:ea typeface="배달의민족 주아"/>
                </a:rPr>
                <a:t>, </a:t>
              </a:r>
              <a:r>
                <a:rPr lang="ko-KR" altLang="en-US" sz="2600">
                  <a:latin typeface="배달의민족 주아"/>
                  <a:ea typeface="배달의민족 주아"/>
                </a:rPr>
                <a:t>의태어를 먼저 몸으로 표현해본다면 활동 </a:t>
              </a:r>
              <a:r>
                <a:rPr lang="en-US" altLang="ko-KR" sz="2600">
                  <a:latin typeface="배달의민족 주아"/>
                  <a:ea typeface="배달의민족 주아"/>
                </a:rPr>
                <a:t>3</a:t>
              </a:r>
              <a:r>
                <a:rPr lang="ko-KR" altLang="en-US" sz="2600">
                  <a:latin typeface="배달의민족 주아"/>
                  <a:ea typeface="배달의민족 주아"/>
                </a:rPr>
                <a:t>의 의성어</a:t>
              </a:r>
              <a:r>
                <a:rPr lang="en-US" altLang="ko-KR" sz="2600">
                  <a:latin typeface="배달의민족 주아"/>
                  <a:ea typeface="배달의민족 주아"/>
                </a:rPr>
                <a:t>, </a:t>
              </a:r>
              <a:r>
                <a:rPr lang="ko-KR" altLang="en-US" sz="2600">
                  <a:latin typeface="배달의민족 주아"/>
                  <a:ea typeface="배달의민족 주아"/>
                </a:rPr>
                <a:t>의태어를 표현하기에 자연스러울 것 같습니다</a:t>
              </a:r>
              <a:r>
                <a:rPr lang="en-US" altLang="ko-KR" sz="2600">
                  <a:latin typeface="배달의민족 주아"/>
                  <a:ea typeface="배달의민족 주아"/>
                </a:rPr>
                <a:t>. </a:t>
              </a:r>
              <a:endParaRPr lang="en-US" altLang="ko-KR" sz="2600">
                <a:latin typeface="배달의민족 주아"/>
                <a:ea typeface="배달의민족 주아"/>
              </a:endParaRPr>
            </a:p>
          </p:txBody>
        </p:sp>
      </p:grpSp>
      <p:sp>
        <p:nvSpPr>
          <p:cNvPr id="48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       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선생님께 드리는 안내서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endParaRPr lang="ko-KR" altLang="en-US" sz="4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pic>
        <p:nvPicPr>
          <p:cNvPr id="49" name="그림 48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</a:blip>
          <a:srcRect l="16790" t="21180" r="55670" b="29040"/>
          <a:stretch>
            <a:fillRect/>
          </a:stretch>
        </p:blipFill>
        <p:spPr>
          <a:xfrm rot="21258650">
            <a:off x="678092" y="47181"/>
            <a:ext cx="1027933" cy="15308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사각형: 둥근 모서리 5"/>
          <p:cNvSpPr/>
          <p:nvPr/>
        </p:nvSpPr>
        <p:spPr>
          <a:xfrm>
            <a:off x="470899" y="1850198"/>
            <a:ext cx="8157681" cy="4710701"/>
          </a:xfrm>
          <a:prstGeom prst="roundRect">
            <a:avLst>
              <a:gd name="adj" fmla="val 10996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7" name="그룹 6"/>
          <p:cNvGrpSpPr/>
          <p:nvPr/>
        </p:nvGrpSpPr>
        <p:grpSpPr>
          <a:xfrm>
            <a:off x="496758" y="3423745"/>
            <a:ext cx="3462145" cy="934948"/>
            <a:chOff x="7847222" y="4399347"/>
            <a:chExt cx="3462145" cy="934948"/>
          </a:xfrm>
        </p:grpSpPr>
        <p:sp>
          <p:nvSpPr>
            <p:cNvPr id="18" name="모서리가 둥근 직사각형 17"/>
            <p:cNvSpPr/>
            <p:nvPr/>
          </p:nvSpPr>
          <p:spPr>
            <a:xfrm>
              <a:off x="8237394" y="4399347"/>
              <a:ext cx="3071973" cy="93494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grpSp>
          <p:nvGrpSpPr>
            <p:cNvPr id="22" name="그룹 21"/>
            <p:cNvGrpSpPr/>
            <p:nvPr/>
          </p:nvGrpSpPr>
          <p:grpSpPr>
            <a:xfrm>
              <a:off x="7847222" y="4410329"/>
              <a:ext cx="3451162" cy="919537"/>
              <a:chOff x="566033" y="5476125"/>
              <a:chExt cx="3451162" cy="919537"/>
            </a:xfrm>
          </p:grpSpPr>
          <p:pic>
            <p:nvPicPr>
              <p:cNvPr id="24" name="그림 23"/>
              <p:cNvPicPr>
                <a:picLocks noChangeAspect="1"/>
              </p:cNvPicPr>
              <p:nvPr/>
            </p:nvPicPr>
            <p:blipFill rotWithShape="1">
              <a:blip r:embed="rId3"/>
              <a:srcRect b="52290"/>
              <a:stretch>
                <a:fillRect/>
              </a:stretch>
            </p:blipFill>
            <p:spPr>
              <a:xfrm flipH="1">
                <a:off x="566033" y="5476125"/>
                <a:ext cx="1927129" cy="919537"/>
              </a:xfrm>
              <a:prstGeom prst="rect">
                <a:avLst/>
              </a:prstGeom>
            </p:spPr>
          </p:pic>
          <p:sp>
            <p:nvSpPr>
              <p:cNvPr id="25" name="직사각형 24"/>
              <p:cNvSpPr/>
              <p:nvPr/>
            </p:nvSpPr>
            <p:spPr>
              <a:xfrm>
                <a:off x="1935618" y="5708880"/>
                <a:ext cx="2081577" cy="492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defRPr/>
                </a:pPr>
                <a:r>
                  <a:rPr lang="en-US" altLang="ko-KR" sz="2600">
                    <a:latin typeface="배달의민족 주아"/>
                    <a:ea typeface="배달의민족 주아"/>
                    <a:sym typeface="Wingdings"/>
                  </a:rPr>
                  <a:t>=</a:t>
                </a:r>
                <a:r>
                  <a:rPr lang="ko-KR" altLang="en-US" sz="2600">
                    <a:latin typeface="배달의민족 주아"/>
                    <a:ea typeface="배달의민족 주아"/>
                    <a:sym typeface="Wingdings"/>
                  </a:rPr>
                  <a:t>선생님의 질문</a:t>
                </a:r>
                <a:endParaRPr lang="en-US" altLang="ko-KR" sz="2600">
                  <a:latin typeface="배달의민족 주아"/>
                  <a:ea typeface="배달의민족 주아"/>
                  <a:sym typeface="Wingdings"/>
                </a:endParaRPr>
              </a:p>
            </p:txBody>
          </p:sp>
        </p:grpSp>
      </p:grpSp>
      <p:sp>
        <p:nvSpPr>
          <p:cNvPr id="33" name="직사각형 32"/>
          <p:cNvSpPr/>
          <p:nvPr/>
        </p:nvSpPr>
        <p:spPr>
          <a:xfrm>
            <a:off x="1109934" y="2212185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3200">
                <a:highlight>
                  <a:srgbClr val="FFFF9F"/>
                </a:highlight>
                <a:latin typeface="배달의민족 주아"/>
                <a:ea typeface="배달의민족 주아"/>
                <a:cs typeface="다온 청춘고딕(B)"/>
              </a:rPr>
              <a:t>[</a:t>
            </a:r>
            <a:r>
              <a:rPr lang="ko-KR" altLang="en-US" sz="3200">
                <a:highlight>
                  <a:srgbClr val="FFFF9F"/>
                </a:highlight>
                <a:latin typeface="배달의민족 주아"/>
                <a:ea typeface="배달의민족 주아"/>
                <a:cs typeface="다온 청춘고딕(B)"/>
              </a:rPr>
              <a:t>아이콘 설명</a:t>
            </a:r>
            <a:r>
              <a:rPr lang="en-US" altLang="ko-KR" sz="3200">
                <a:highlight>
                  <a:srgbClr val="FFFF9F"/>
                </a:highlight>
                <a:latin typeface="배달의민족 주아"/>
                <a:ea typeface="배달의민족 주아"/>
                <a:cs typeface="다온 청춘고딕(B)"/>
              </a:rPr>
              <a:t>]</a:t>
            </a:r>
            <a:endParaRPr lang="ko-KR" altLang="en-US" sz="3200">
              <a:highlight>
                <a:srgbClr val="FFFF9F"/>
              </a:highlight>
              <a:latin typeface="배달의민족 주아"/>
              <a:ea typeface="배달의민족 주아"/>
              <a:cs typeface="다온 청춘고딕(B)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 rot="20926274">
            <a:off x="392963" y="2064773"/>
            <a:ext cx="1080386" cy="1080386"/>
          </a:xfrm>
          <a:prstGeom prst="rect">
            <a:avLst/>
          </a:prstGeom>
        </p:spPr>
      </p:pic>
      <p:sp>
        <p:nvSpPr>
          <p:cNvPr id="34" name="모서리가 둥근 직사각형 33"/>
          <p:cNvSpPr/>
          <p:nvPr/>
        </p:nvSpPr>
        <p:spPr>
          <a:xfrm>
            <a:off x="4034779" y="3429000"/>
            <a:ext cx="4243640" cy="9349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26" name="그룹 25"/>
          <p:cNvGrpSpPr/>
          <p:nvPr/>
        </p:nvGrpSpPr>
        <p:grpSpPr>
          <a:xfrm>
            <a:off x="4043839" y="3221309"/>
            <a:ext cx="4886221" cy="1113292"/>
            <a:chOff x="4257779" y="5256684"/>
            <a:chExt cx="4886221" cy="1113292"/>
          </a:xfrm>
        </p:grpSpPr>
        <p:pic>
          <p:nvPicPr>
            <p:cNvPr id="27" name="그림 26"/>
            <p:cNvPicPr>
              <a:picLocks noChangeAspect="1"/>
            </p:cNvPicPr>
            <p:nvPr/>
          </p:nvPicPr>
          <p:blipFill rotWithShape="1">
            <a:blip r:embed="rId5"/>
            <a:srcRect r="54220" b="33150"/>
            <a:stretch>
              <a:fillRect/>
            </a:stretch>
          </p:blipFill>
          <p:spPr>
            <a:xfrm>
              <a:off x="5514950" y="5277169"/>
              <a:ext cx="733449" cy="1070948"/>
            </a:xfrm>
            <a:prstGeom prst="rect">
              <a:avLst/>
            </a:prstGeom>
          </p:spPr>
        </p:pic>
        <p:pic>
          <p:nvPicPr>
            <p:cNvPr id="28" name="그림 27"/>
            <p:cNvPicPr>
              <a:picLocks noChangeAspect="1"/>
            </p:cNvPicPr>
            <p:nvPr/>
          </p:nvPicPr>
          <p:blipFill rotWithShape="1">
            <a:blip r:embed="rId6"/>
            <a:srcRect l="11990" t="12290" r="7600" b="28990"/>
            <a:stretch>
              <a:fillRect/>
            </a:stretch>
          </p:blipFill>
          <p:spPr>
            <a:xfrm>
              <a:off x="4879533" y="5517220"/>
              <a:ext cx="949487" cy="693505"/>
            </a:xfrm>
            <a:prstGeom prst="rect">
              <a:avLst/>
            </a:prstGeom>
          </p:spPr>
        </p:pic>
        <p:pic>
          <p:nvPicPr>
            <p:cNvPr id="29" name="그림 28"/>
            <p:cNvPicPr>
              <a:picLocks noChangeAspect="1"/>
            </p:cNvPicPr>
            <p:nvPr/>
          </p:nvPicPr>
          <p:blipFill rotWithShape="1">
            <a:blip r:embed="rId7"/>
            <a:srcRect r="54040" b="32580"/>
            <a:stretch>
              <a:fillRect/>
            </a:stretch>
          </p:blipFill>
          <p:spPr>
            <a:xfrm>
              <a:off x="4257779" y="5256684"/>
              <a:ext cx="758894" cy="1113292"/>
            </a:xfrm>
            <a:prstGeom prst="rect">
              <a:avLst/>
            </a:prstGeom>
          </p:spPr>
        </p:pic>
        <p:pic>
          <p:nvPicPr>
            <p:cNvPr id="30" name="그림 29"/>
            <p:cNvPicPr>
              <a:picLocks noChangeAspect="1"/>
            </p:cNvPicPr>
            <p:nvPr/>
          </p:nvPicPr>
          <p:blipFill rotWithShape="1">
            <a:blip r:embed="rId8"/>
            <a:srcRect l="23930" t="15730" r="19740" b="21200"/>
            <a:stretch>
              <a:fillRect/>
            </a:stretch>
          </p:blipFill>
          <p:spPr>
            <a:xfrm>
              <a:off x="6218246" y="5517223"/>
              <a:ext cx="711139" cy="796248"/>
            </a:xfrm>
            <a:prstGeom prst="rect">
              <a:avLst/>
            </a:prstGeom>
          </p:spPr>
        </p:pic>
        <p:sp>
          <p:nvSpPr>
            <p:cNvPr id="31" name="직사각형 30"/>
            <p:cNvSpPr/>
            <p:nvPr/>
          </p:nvSpPr>
          <p:spPr>
            <a:xfrm>
              <a:off x="6918584" y="5727715"/>
              <a:ext cx="2225416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=</a:t>
              </a: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학생 대답</a:t>
              </a:r>
              <a:endParaRPr lang="en-US" altLang="ko-KR" sz="2600">
                <a:latin typeface="배달의민족 주아"/>
                <a:ea typeface="배달의민족 주아"/>
                <a:cs typeface="다온 청춘고딕(B)"/>
              </a:endParaRPr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651656" y="4241899"/>
            <a:ext cx="3685856" cy="1238035"/>
            <a:chOff x="865596" y="4839129"/>
            <a:chExt cx="3685856" cy="1238035"/>
          </a:xfrm>
        </p:grpSpPr>
        <p:sp>
          <p:nvSpPr>
            <p:cNvPr id="35" name="모서리가 둥근 직사각형 34"/>
            <p:cNvSpPr/>
            <p:nvPr/>
          </p:nvSpPr>
          <p:spPr>
            <a:xfrm>
              <a:off x="1109432" y="5015856"/>
              <a:ext cx="3442020" cy="768495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9"/>
            <a:stretch>
              <a:fillRect/>
            </a:stretch>
          </p:blipFill>
          <p:spPr>
            <a:xfrm>
              <a:off x="865596" y="4839129"/>
              <a:ext cx="1238035" cy="1238035"/>
            </a:xfrm>
            <a:prstGeom prst="rect">
              <a:avLst/>
            </a:prstGeom>
          </p:spPr>
        </p:pic>
        <p:sp>
          <p:nvSpPr>
            <p:cNvPr id="36" name="직사각형 35"/>
            <p:cNvSpPr/>
            <p:nvPr/>
          </p:nvSpPr>
          <p:spPr>
            <a:xfrm>
              <a:off x="1708700" y="5167125"/>
              <a:ext cx="2750284" cy="4859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=</a:t>
              </a: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학습지가 있는 활동</a:t>
              </a:r>
              <a:endParaRPr lang="en-US" altLang="ko-KR" sz="2600">
                <a:latin typeface="배달의민족 주아"/>
                <a:ea typeface="배달의민족 주아"/>
                <a:cs typeface="다온 청춘고딕(B)"/>
              </a:endParaRPr>
            </a:p>
          </p:txBody>
        </p:sp>
      </p:grpSp>
      <p:sp>
        <p:nvSpPr>
          <p:cNvPr id="37" name="모서리가 둥근 직사각형 36"/>
          <p:cNvSpPr/>
          <p:nvPr/>
        </p:nvSpPr>
        <p:spPr>
          <a:xfrm>
            <a:off x="4417815" y="4427189"/>
            <a:ext cx="3854699" cy="76849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10"/>
          <a:stretch>
            <a:fillRect/>
          </a:stretch>
        </p:blipFill>
        <p:spPr>
          <a:xfrm>
            <a:off x="4439708" y="4447380"/>
            <a:ext cx="648347" cy="518845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11"/>
          <a:stretch>
            <a:fillRect/>
          </a:stretch>
        </p:blipFill>
        <p:spPr>
          <a:xfrm>
            <a:off x="4964236" y="4724783"/>
            <a:ext cx="773735" cy="437944"/>
          </a:xfrm>
          <a:prstGeom prst="rect">
            <a:avLst/>
          </a:prstGeom>
        </p:spPr>
      </p:pic>
      <p:pic>
        <p:nvPicPr>
          <p:cNvPr id="38" name="그림 37"/>
          <p:cNvPicPr>
            <a:picLocks noChangeAspect="1"/>
          </p:cNvPicPr>
          <p:nvPr/>
        </p:nvPicPr>
        <p:blipFill rotWithShape="1">
          <a:blip r:embed="rId12"/>
          <a:stretch>
            <a:fillRect/>
          </a:stretch>
        </p:blipFill>
        <p:spPr>
          <a:xfrm rot="611898">
            <a:off x="5477507" y="4437107"/>
            <a:ext cx="646372" cy="488022"/>
          </a:xfrm>
          <a:prstGeom prst="rect">
            <a:avLst/>
          </a:prstGeom>
        </p:spPr>
      </p:pic>
      <p:pic>
        <p:nvPicPr>
          <p:cNvPr id="39" name="그림 38"/>
          <p:cNvPicPr>
            <a:picLocks noChangeAspect="1"/>
          </p:cNvPicPr>
          <p:nvPr/>
        </p:nvPicPr>
        <p:blipFill rotWithShape="1">
          <a:blip r:embed="rId13"/>
          <a:stretch>
            <a:fillRect/>
          </a:stretch>
        </p:blipFill>
        <p:spPr>
          <a:xfrm>
            <a:off x="5952858" y="4611768"/>
            <a:ext cx="861096" cy="709373"/>
          </a:xfrm>
          <a:prstGeom prst="rect">
            <a:avLst/>
          </a:prstGeom>
        </p:spPr>
      </p:pic>
      <p:sp>
        <p:nvSpPr>
          <p:cNvPr id="40" name="직사각형 39"/>
          <p:cNvSpPr/>
          <p:nvPr/>
        </p:nvSpPr>
        <p:spPr>
          <a:xfrm>
            <a:off x="6704645" y="4574205"/>
            <a:ext cx="22254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600">
                <a:latin typeface="배달의민족 주아"/>
                <a:ea typeface="배달의민족 주아"/>
                <a:cs typeface="다온 청춘고딕(B)"/>
              </a:rPr>
              <a:t>=</a:t>
            </a:r>
            <a:r>
              <a:rPr lang="ko-KR" altLang="en-US" sz="2600">
                <a:latin typeface="배달의민족 주아"/>
                <a:ea typeface="배달의민족 주아"/>
                <a:cs typeface="다온 청춘고딕(B)"/>
              </a:rPr>
              <a:t>관련 교과</a:t>
            </a:r>
            <a:endParaRPr lang="en-US" altLang="ko-KR" sz="2600">
              <a:latin typeface="배달의민족 주아"/>
              <a:ea typeface="배달의민족 주아"/>
              <a:cs typeface="다온 청춘고딕(B)"/>
            </a:endParaRPr>
          </a:p>
        </p:txBody>
      </p:sp>
      <p:sp>
        <p:nvSpPr>
          <p:cNvPr id="41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       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선생님께 드리는 안내서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3</a:t>
            </a:r>
            <a:endParaRPr lang="ko-KR" altLang="en-US" sz="4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pic>
        <p:nvPicPr>
          <p:cNvPr id="42" name="그림 41"/>
          <p:cNvPicPr>
            <a:picLocks noChangeAspect="1"/>
          </p:cNvPicPr>
          <p:nvPr/>
        </p:nvPicPr>
        <p:blipFill rotWithShape="1">
          <a:blip r:embed="rId14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</a:blip>
          <a:srcRect l="16790" t="21180" r="55670" b="29040"/>
          <a:stretch>
            <a:fillRect/>
          </a:stretch>
        </p:blipFill>
        <p:spPr>
          <a:xfrm rot="21258650">
            <a:off x="678092" y="47181"/>
            <a:ext cx="1027933" cy="153084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 dirty="0">
                <a:solidFill>
                  <a:schemeClr val="tx1"/>
                </a:solidFill>
                <a:latin typeface="UhBee MiMi"/>
                <a:ea typeface="UhBee MiMi"/>
              </a:rPr>
              <a:t>          학습목표 </a:t>
            </a:r>
            <a:r>
              <a:rPr lang="en-US" altLang="ko-KR" sz="3600" dirty="0">
                <a:solidFill>
                  <a:schemeClr val="tx1"/>
                </a:solidFill>
                <a:latin typeface="UhBee MiMi"/>
                <a:ea typeface="UhBee MiMi"/>
              </a:rPr>
              <a:t>&amp; </a:t>
            </a:r>
            <a:r>
              <a:rPr lang="ko-KR" altLang="en-US" sz="3600" dirty="0" smtClean="0">
                <a:solidFill>
                  <a:schemeClr val="tx1"/>
                </a:solidFill>
                <a:latin typeface="UhBee MiMi"/>
                <a:ea typeface="UhBee MiMi"/>
              </a:rPr>
              <a:t>학습활동 안내</a:t>
            </a:r>
            <a:endParaRPr lang="ko-KR" altLang="en-US" sz="3600" dirty="0">
              <a:solidFill>
                <a:schemeClr val="tx1"/>
              </a:solidFill>
              <a:latin typeface="UhBee MiMi"/>
              <a:ea typeface="UhBee MiMi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-275485" y="2719964"/>
            <a:ext cx="9419485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6600" dirty="0" err="1">
                <a:latin typeface="UhBee MiMi"/>
                <a:ea typeface="UhBee MiMi"/>
              </a:rPr>
              <a:t>순우리말의</a:t>
            </a:r>
            <a:r>
              <a:rPr lang="ko-KR" altLang="en-US" sz="6600" dirty="0">
                <a:latin typeface="UhBee MiMi"/>
                <a:ea typeface="UhBee MiMi"/>
              </a:rPr>
              <a:t> 아름다움을 느끼고 </a:t>
            </a:r>
          </a:p>
          <a:p>
            <a:pPr lvl="0" algn="ctr">
              <a:defRPr/>
            </a:pPr>
            <a:r>
              <a:rPr lang="ko-KR" altLang="en-US" sz="6600" dirty="0">
                <a:latin typeface="UhBee MiMi"/>
                <a:ea typeface="UhBee MiMi"/>
              </a:rPr>
              <a:t>몸으로 </a:t>
            </a:r>
            <a:r>
              <a:rPr lang="ko-KR" altLang="en-US" sz="6600" dirty="0" smtClean="0">
                <a:latin typeface="UhBee MiMi"/>
                <a:ea typeface="UhBee MiMi"/>
              </a:rPr>
              <a:t>표현해 보자</a:t>
            </a:r>
            <a:r>
              <a:rPr lang="en-US" altLang="ko-KR" sz="6600" dirty="0">
                <a:latin typeface="UhBee MiMi"/>
                <a:ea typeface="UhBee MiMi"/>
              </a:rPr>
              <a:t>!</a:t>
            </a:r>
            <a:endParaRPr lang="ko-KR" altLang="en-US" sz="6600" dirty="0">
              <a:latin typeface="UhBee MiMi"/>
              <a:ea typeface="UhBee MiMi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3"/>
          <a:srcRect l="36970" t="7170" r="47300" b="70200"/>
          <a:stretch>
            <a:fillRect/>
          </a:stretch>
        </p:blipFill>
        <p:spPr>
          <a:xfrm>
            <a:off x="139010" y="221507"/>
            <a:ext cx="870306" cy="93868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-292814" y="242841"/>
            <a:ext cx="9729627" cy="938687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3600" dirty="0">
                <a:solidFill>
                  <a:schemeClr val="tx1"/>
                </a:solidFill>
                <a:latin typeface="UhBee MiMi"/>
                <a:ea typeface="UhBee MiMi"/>
              </a:rPr>
              <a:t>          학습목표 </a:t>
            </a:r>
            <a:r>
              <a:rPr lang="en-US" altLang="ko-KR" sz="3600" dirty="0">
                <a:solidFill>
                  <a:schemeClr val="tx1"/>
                </a:solidFill>
                <a:latin typeface="UhBee MiMi"/>
                <a:ea typeface="UhBee MiMi"/>
              </a:rPr>
              <a:t>&amp; </a:t>
            </a:r>
            <a:r>
              <a:rPr lang="ko-KR" altLang="en-US" sz="3600" dirty="0" smtClean="0">
                <a:solidFill>
                  <a:schemeClr val="tx1"/>
                </a:solidFill>
                <a:latin typeface="UhBee MiMi"/>
                <a:ea typeface="UhBee MiMi"/>
              </a:rPr>
              <a:t>학습활동 안내</a:t>
            </a:r>
            <a:endParaRPr lang="ko-KR" altLang="en-US" sz="3600" dirty="0">
              <a:solidFill>
                <a:schemeClr val="tx1"/>
              </a:solidFill>
              <a:latin typeface="UhBee MiMi"/>
              <a:ea typeface="UhBee MiMi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t="32590"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3"/>
          <a:srcRect l="66410" t="3920" r="16170" b="73910"/>
          <a:stretch>
            <a:fillRect/>
          </a:stretch>
        </p:blipFill>
        <p:spPr>
          <a:xfrm>
            <a:off x="875914" y="2295968"/>
            <a:ext cx="610470" cy="582557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3"/>
          <a:srcRect l="36970" t="7170" r="47300" b="70200"/>
          <a:stretch>
            <a:fillRect/>
          </a:stretch>
        </p:blipFill>
        <p:spPr>
          <a:xfrm>
            <a:off x="139010" y="221507"/>
            <a:ext cx="870306" cy="93868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456919" y="2108983"/>
            <a:ext cx="8716120" cy="25563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5400">
                <a:latin typeface="UhBee MiMi"/>
                <a:ea typeface="UhBee MiMi"/>
              </a:rPr>
              <a:t>뿌꾸꾹 뿌꾸꾹 아름다운 우리말</a:t>
            </a:r>
          </a:p>
          <a:p>
            <a:pPr lvl="0">
              <a:defRPr/>
            </a:pPr>
            <a:r>
              <a:rPr lang="ko-KR" altLang="en-US" sz="5400">
                <a:latin typeface="UhBee MiMi"/>
                <a:ea typeface="UhBee MiMi"/>
              </a:rPr>
              <a:t>몸으로 표현해요</a:t>
            </a:r>
          </a:p>
          <a:p>
            <a:pPr lvl="0">
              <a:defRPr/>
            </a:pPr>
            <a:r>
              <a:rPr lang="ko-KR" altLang="en-US" sz="5400">
                <a:latin typeface="UhBee MiMi"/>
                <a:ea typeface="UhBee MiMi"/>
              </a:rPr>
              <a:t>친구의 발표를 감상해요</a:t>
            </a: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3"/>
          <a:srcRect l="66410" t="3920" r="16170" b="73910"/>
          <a:stretch>
            <a:fillRect/>
          </a:stretch>
        </p:blipFill>
        <p:spPr>
          <a:xfrm>
            <a:off x="848206" y="3122674"/>
            <a:ext cx="610470" cy="582557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3"/>
          <a:srcRect l="66410" t="3920" r="16170" b="73910"/>
          <a:stretch>
            <a:fillRect/>
          </a:stretch>
        </p:blipFill>
        <p:spPr>
          <a:xfrm>
            <a:off x="846449" y="4003319"/>
            <a:ext cx="610470" cy="58255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2"/>
          <a:srcRect r="1300"/>
          <a:stretch>
            <a:fillRect/>
          </a:stretch>
        </p:blipFill>
        <p:spPr>
          <a:xfrm>
            <a:off x="752281" y="0"/>
            <a:ext cx="7380904" cy="718908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3a3c84"/>
      </a:dk2>
      <a:lt2>
        <a:srgbClr val="faf3db"/>
      </a:lt2>
      <a:accent1>
        <a:srgbClr val="6182d6"/>
      </a:accent1>
      <a:accent2>
        <a:srgbClr val="ff843a"/>
      </a:accent2>
      <a:accent3>
        <a:srgbClr val="b2b2b2"/>
      </a:accent3>
      <a:accent4>
        <a:srgbClr val="ffd700"/>
      </a:accent4>
      <a:accent5>
        <a:srgbClr val="289b6e"/>
      </a:accent5>
      <a:accent6>
        <a:srgbClr val="9d5cbb"/>
      </a:accent6>
      <a:hlink>
        <a:srgbClr val="0000ff"/>
      </a:hlink>
      <a:folHlink>
        <a:srgbClr val="800080"/>
      </a:folHlink>
    </a:clrScheme>
    <a:fontScheme name="한컴오피스">
      <a:majorFont>
        <a:latin typeface="Calibri"/>
        <a:ea typeface=""/>
        <a:cs typeface="Times New Roman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Times New Roman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993</ep:Words>
  <ep:PresentationFormat>화면 슬라이드 쇼(4:3)</ep:PresentationFormat>
  <ep:Paragraphs>193</ep:Paragraphs>
  <ep:Slides>25</ep:Slides>
  <ep:Notes>2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25</vt:i4>
      </vt:variant>
    </vt:vector>
  </ep:HeadingPairs>
  <ep:TitlesOfParts>
    <vt:vector size="26" baseType="lpstr">
      <vt:lpstr>Office 테마</vt:lpstr>
      <vt:lpstr>PowerPoint 프레젠테이션</vt:lpstr>
      <vt:lpstr>PowerPoint 프레젠테이션</vt:lpstr>
      <vt:lpstr>슬라이드 3</vt:lpstr>
      <vt:lpstr>PowerPoint 프레젠테이션</vt:lpstr>
      <vt:lpstr>슬라이드 5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2019-05-01T12:57:46.000</dcterms:created>
  <dc:creator>한지현</dc:creator>
  <cp:lastModifiedBy>user</cp:lastModifiedBy>
  <dcterms:modified xsi:type="dcterms:W3CDTF">2019-08-19T04:49:55.253</dcterms:modified>
  <cp:revision>77</cp:revision>
  <dc:title>PowerPoint 프레젠테이션</dc:title>
  <cp:version>0906.0100.01</cp:version>
</cp:coreProperties>
</file>