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7">
          <p15:clr>
            <a:srgbClr val="A4A3A4"/>
          </p15:clr>
        </p15:guide>
        <p15:guide id="2" pos="28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71"/>
    <p:restoredTop sz="94660"/>
  </p:normalViewPr>
  <p:slideViewPr>
    <p:cSldViewPr snapToGrid="0">
      <p:cViewPr>
        <p:scale>
          <a:sx n="125" d="100"/>
          <a:sy n="125" d="100"/>
        </p:scale>
        <p:origin x="-701" y="394"/>
      </p:cViewPr>
      <p:guideLst>
        <p:guide orient="horz" pos="2157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6729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6729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2019-08-10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17575" y="744538"/>
            <a:ext cx="4967288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37538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특히 </a:t>
            </a:r>
            <a:r>
              <a:rPr lang="en-US" altLang="ko-KR"/>
              <a:t>&lt;</a:t>
            </a:r>
            <a:r>
              <a:rPr lang="ko-KR" altLang="en-US"/>
              <a:t>활동 </a:t>
            </a:r>
            <a:r>
              <a:rPr lang="en-US" altLang="ko-KR"/>
              <a:t>2&gt;</a:t>
            </a:r>
            <a:r>
              <a:rPr lang="ko-KR" altLang="en-US"/>
              <a:t>는 책을 읽는 대신 함께 보는 용으로 활용할 수 있습니다</a:t>
            </a:r>
            <a:r>
              <a:rPr lang="en-US" altLang="ko-KR"/>
              <a:t>. </a:t>
            </a:r>
            <a:r>
              <a:rPr lang="ko-KR" altLang="en-US"/>
              <a:t>선생님께서 책을 읽어 줄 경우 생략하셔도 좋습니다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2690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특히 </a:t>
            </a:r>
            <a:r>
              <a:rPr lang="en-US" altLang="ko-KR"/>
              <a:t>&lt;</a:t>
            </a:r>
            <a:r>
              <a:rPr lang="ko-KR" altLang="en-US"/>
              <a:t>활동 </a:t>
            </a:r>
            <a:r>
              <a:rPr lang="en-US" altLang="ko-KR"/>
              <a:t>2&gt;</a:t>
            </a:r>
            <a:r>
              <a:rPr lang="ko-KR" altLang="en-US"/>
              <a:t>는 책을 읽는 대신 함께 보는 용으로 활용할 수 있습니다</a:t>
            </a:r>
            <a:r>
              <a:rPr lang="en-US" altLang="ko-KR"/>
              <a:t>. </a:t>
            </a:r>
            <a:r>
              <a:rPr lang="ko-KR" altLang="en-US"/>
              <a:t>선생님께서 책을 읽어 줄 경우 생략하셔도 좋습니다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40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2019-08-10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6" name="사각형: 둥근 모서리 5"/>
          <p:cNvSpPr/>
          <p:nvPr/>
        </p:nvSpPr>
        <p:spPr>
          <a:xfrm>
            <a:off x="-133564" y="421240"/>
            <a:ext cx="9698805" cy="1171254"/>
          </a:xfrm>
          <a:prstGeom prst="roundRect">
            <a:avLst>
              <a:gd name="adj" fmla="val 16667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65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한솥밥 먹기 </a:t>
            </a:r>
            <a:r>
              <a:rPr lang="ko-KR" altLang="en-US" sz="6500" dirty="0" smtClean="0">
                <a:solidFill>
                  <a:srgbClr val="FF0000"/>
                </a:solidFill>
                <a:latin typeface="배달의민족 주아"/>
                <a:ea typeface="배달의민족 주아"/>
              </a:rPr>
              <a:t>도전</a:t>
            </a:r>
            <a:r>
              <a:rPr lang="en-US" altLang="ko-KR" sz="65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!</a:t>
            </a:r>
            <a:endParaRPr lang="en-US" altLang="ko-KR" sz="65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30903" y="6245815"/>
            <a:ext cx="2882194" cy="6121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한솥밥 먹기 챌린지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72635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4275" y="1476561"/>
            <a:ext cx="3320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ko-KR" altLang="en-US" sz="2800">
              <a:latin typeface="UhBee MiMi"/>
              <a:ea typeface="UhBee MiMi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66410" t="3920" r="16170" b="73910"/>
          <a:stretch>
            <a:fillRect/>
          </a:stretch>
        </p:blipFill>
        <p:spPr>
          <a:xfrm>
            <a:off x="425123" y="1275592"/>
            <a:ext cx="600285" cy="5728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991166" y="1268792"/>
            <a:ext cx="1463710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900" b="1" dirty="0" smtClean="0">
                <a:latin typeface="UhBee MiMi"/>
                <a:ea typeface="UhBee MiMi"/>
              </a:rPr>
              <a:t>게임 방법</a:t>
            </a: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endParaRPr lang="ko-KR" altLang="en-US" sz="2800" dirty="0">
              <a:latin typeface="UhBee MiMi"/>
              <a:ea typeface="UhBee MiMi"/>
            </a:endParaRPr>
          </a:p>
        </p:txBody>
      </p:sp>
      <p:sp>
        <p:nvSpPr>
          <p:cNvPr id="28" name="TextBox 7"/>
          <p:cNvSpPr txBox="1"/>
          <p:nvPr/>
        </p:nvSpPr>
        <p:spPr>
          <a:xfrm>
            <a:off x="829541" y="2473348"/>
            <a:ext cx="7287808" cy="19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>
                <a:latin typeface="UhBee MiMi"/>
                <a:ea typeface="UhBee MiMi"/>
              </a:rPr>
              <a:t>모둠별 </a:t>
            </a:r>
            <a:r>
              <a:rPr lang="en-US" altLang="ko-KR" sz="4000">
                <a:latin typeface="UhBee MiMi"/>
                <a:ea typeface="UhBee MiMi"/>
              </a:rPr>
              <a:t>1</a:t>
            </a:r>
            <a:r>
              <a:rPr lang="ko-KR" altLang="en-US" sz="4000">
                <a:latin typeface="UhBee MiMi"/>
                <a:ea typeface="UhBee MiMi"/>
              </a:rPr>
              <a:t>번부터 출발해서 </a:t>
            </a:r>
            <a:endParaRPr lang="en-US" altLang="ko-KR" sz="400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en-US" altLang="ko-KR" sz="4000">
                <a:latin typeface="UhBee MiMi"/>
                <a:ea typeface="UhBee MiMi"/>
              </a:rPr>
              <a:t>4</a:t>
            </a:r>
            <a:r>
              <a:rPr lang="ko-KR" altLang="en-US" sz="4000">
                <a:latin typeface="UhBee MiMi"/>
                <a:ea typeface="UhBee MiMi"/>
              </a:rPr>
              <a:t>개의 책상에 있는 문제를 </a:t>
            </a:r>
          </a:p>
          <a:p>
            <a:pPr lvl="0" algn="ctr">
              <a:defRPr/>
            </a:pPr>
            <a:r>
              <a:rPr lang="ko-KR" altLang="en-US" sz="4000">
                <a:latin typeface="UhBee MiMi"/>
                <a:ea typeface="UhBee MiMi"/>
              </a:rPr>
              <a:t>순서대로 풀어요</a:t>
            </a:r>
            <a:r>
              <a:rPr lang="en-US" altLang="ko-KR" sz="4000">
                <a:latin typeface="UhBee MiMi"/>
                <a:ea typeface="UhBee MiMi"/>
              </a:rPr>
              <a:t>.</a:t>
            </a:r>
            <a:r>
              <a:rPr lang="ko-KR" altLang="en-US" sz="4000">
                <a:latin typeface="UhBee MiMi"/>
                <a:ea typeface="UhBee MiMi"/>
              </a:rPr>
              <a:t> 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39" name="그룹 38"/>
          <p:cNvGrpSpPr/>
          <p:nvPr/>
        </p:nvGrpSpPr>
        <p:grpSpPr>
          <a:xfrm>
            <a:off x="112888" y="4691945"/>
            <a:ext cx="1876779" cy="2166055"/>
            <a:chOff x="3182055" y="4691945"/>
            <a:chExt cx="1876779" cy="2166055"/>
          </a:xfrm>
        </p:grpSpPr>
        <p:pic>
          <p:nvPicPr>
            <p:cNvPr id="32" name="그림 31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182055" y="4981220"/>
              <a:ext cx="1876779" cy="1876779"/>
            </a:xfrm>
            <a:prstGeom prst="rect">
              <a:avLst/>
            </a:prstGeom>
          </p:spPr>
        </p:pic>
        <p:sp>
          <p:nvSpPr>
            <p:cNvPr id="33" name="TextBox 7"/>
            <p:cNvSpPr txBox="1"/>
            <p:nvPr/>
          </p:nvSpPr>
          <p:spPr>
            <a:xfrm>
              <a:off x="3895886" y="6160605"/>
              <a:ext cx="1036586" cy="6973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000">
                  <a:solidFill>
                    <a:schemeClr val="bg1"/>
                  </a:solidFill>
                  <a:latin typeface="UhBee MiMi"/>
                  <a:ea typeface="UhBee MiMi"/>
                </a:rPr>
                <a:t>1</a:t>
              </a:r>
              <a:r>
                <a:rPr lang="ko-KR" altLang="en-US" sz="2800">
                  <a:latin typeface="UhBee MiMi"/>
                  <a:ea typeface="UhBee MiMi"/>
                </a:rPr>
                <a:t> </a:t>
              </a:r>
            </a:p>
          </p:txBody>
        </p:sp>
        <p:pic>
          <p:nvPicPr>
            <p:cNvPr id="37" name="그림 36"/>
            <p:cNvPicPr>
              <a:picLocks noChangeAspect="1"/>
            </p:cNvPicPr>
            <p:nvPr/>
          </p:nvPicPr>
          <p:blipFill rotWithShape="1">
            <a:blip r:embed="rId4"/>
            <a:srcRect l="9770" t="12320" b="22450"/>
            <a:stretch>
              <a:fillRect/>
            </a:stretch>
          </p:blipFill>
          <p:spPr>
            <a:xfrm>
              <a:off x="3677920" y="4691945"/>
              <a:ext cx="983105" cy="753109"/>
            </a:xfrm>
            <a:prstGeom prst="rect">
              <a:avLst/>
            </a:prstGeom>
          </p:spPr>
        </p:pic>
      </p:grpSp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807209" y="5632824"/>
            <a:ext cx="1465579" cy="1436842"/>
          </a:xfrm>
          <a:prstGeom prst="rect">
            <a:avLst/>
          </a:prstGeom>
        </p:spPr>
      </p:pic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076298" y="5644113"/>
            <a:ext cx="1465579" cy="1436842"/>
          </a:xfrm>
          <a:prstGeom prst="rect">
            <a:avLst/>
          </a:prstGeom>
        </p:spPr>
      </p:pic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257941" y="5653990"/>
            <a:ext cx="1465579" cy="1436842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505762" y="5652577"/>
            <a:ext cx="1465579" cy="143684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2011821" y="5389277"/>
            <a:ext cx="837635" cy="627418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7236742" y="5386453"/>
            <a:ext cx="837635" cy="627418"/>
          </a:xfrm>
          <a:prstGeom prst="rect">
            <a:avLst/>
          </a:prstGeom>
        </p:spPr>
      </p:pic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5413586" y="5390688"/>
            <a:ext cx="837635" cy="627418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675522" y="5373755"/>
            <a:ext cx="837635" cy="6274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한솥밥 먹기 챌린지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72635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4275" y="1476561"/>
            <a:ext cx="3320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ko-KR" altLang="en-US" sz="2800">
              <a:latin typeface="UhBee MiMi"/>
              <a:ea typeface="UhBee MiMi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66410" t="3920" r="16170" b="73910"/>
          <a:stretch>
            <a:fillRect/>
          </a:stretch>
        </p:blipFill>
        <p:spPr>
          <a:xfrm>
            <a:off x="425123" y="1275592"/>
            <a:ext cx="600285" cy="5728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991166" y="1268792"/>
            <a:ext cx="1184032" cy="529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900" b="1">
                <a:latin typeface="UhBee MiMi"/>
                <a:ea typeface="UhBee MiMi"/>
              </a:rPr>
              <a:t>게임방법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7575335" y="5571765"/>
            <a:ext cx="1685297" cy="529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900">
                <a:solidFill>
                  <a:srgbClr val="FF0000"/>
                </a:solidFill>
                <a:latin typeface="UhBee MiMi"/>
                <a:ea typeface="UhBee MiMi"/>
              </a:rPr>
              <a:t>♥</a:t>
            </a:r>
          </a:p>
        </p:txBody>
      </p:sp>
      <p:sp>
        <p:nvSpPr>
          <p:cNvPr id="28" name="TextBox 7"/>
          <p:cNvSpPr txBox="1"/>
          <p:nvPr/>
        </p:nvSpPr>
        <p:spPr>
          <a:xfrm>
            <a:off x="751930" y="2277792"/>
            <a:ext cx="728780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>
                <a:latin typeface="UhBee MiMi"/>
                <a:ea typeface="UhBee MiMi"/>
              </a:rPr>
              <a:t>문제를 다 풀었다면</a:t>
            </a:r>
            <a:r>
              <a:rPr lang="en-US" altLang="ko-KR" sz="4000" dirty="0">
                <a:latin typeface="UhBee MiMi"/>
                <a:ea typeface="UhBee MiMi"/>
              </a:rPr>
              <a:t>,</a:t>
            </a:r>
            <a:endParaRPr lang="ko-KR" altLang="en-US" sz="4000" dirty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4000" dirty="0">
                <a:latin typeface="UhBee MiMi"/>
                <a:ea typeface="UhBee MiMi"/>
              </a:rPr>
              <a:t>한솥밥에 </a:t>
            </a:r>
            <a:r>
              <a:rPr lang="ko-KR" altLang="en-US" sz="4000" dirty="0" smtClean="0">
                <a:latin typeface="UhBee MiMi"/>
                <a:ea typeface="UhBee MiMi"/>
              </a:rPr>
              <a:t>담겨 있는 </a:t>
            </a:r>
            <a:endParaRPr lang="ko-KR" altLang="en-US" sz="4000" dirty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4000" dirty="0" err="1">
                <a:latin typeface="UhBee MiMi"/>
                <a:ea typeface="UhBee MiMi"/>
              </a:rPr>
              <a:t>고래밥을</a:t>
            </a:r>
            <a:r>
              <a:rPr lang="ko-KR" altLang="en-US" sz="4000" dirty="0">
                <a:latin typeface="UhBee MiMi"/>
                <a:ea typeface="UhBee MiMi"/>
              </a:rPr>
              <a:t> </a:t>
            </a:r>
            <a:r>
              <a:rPr lang="en-US" altLang="ko-KR" sz="4000" dirty="0">
                <a:latin typeface="UhBee MiMi"/>
                <a:ea typeface="UhBee MiMi"/>
              </a:rPr>
              <a:t>3</a:t>
            </a:r>
            <a:r>
              <a:rPr lang="ko-KR" altLang="en-US" sz="4000" dirty="0">
                <a:latin typeface="UhBee MiMi"/>
                <a:ea typeface="UhBee MiMi"/>
              </a:rPr>
              <a:t>개 먹어요</a:t>
            </a:r>
            <a:r>
              <a:rPr lang="en-US" altLang="ko-KR" sz="4000" dirty="0">
                <a:latin typeface="UhBee MiMi"/>
                <a:ea typeface="UhBee MiMi"/>
              </a:rPr>
              <a:t>.</a:t>
            </a:r>
            <a:r>
              <a:rPr lang="ko-KR" altLang="en-US" sz="4000" dirty="0">
                <a:latin typeface="UhBee MiMi"/>
                <a:ea typeface="UhBee MiMi"/>
              </a:rPr>
              <a:t> </a:t>
            </a:r>
            <a:r>
              <a:rPr lang="ko-KR" altLang="en-US" sz="2800" dirty="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39" name="그룹 38"/>
          <p:cNvGrpSpPr/>
          <p:nvPr/>
        </p:nvGrpSpPr>
        <p:grpSpPr>
          <a:xfrm>
            <a:off x="5157610" y="4790722"/>
            <a:ext cx="1876779" cy="2166055"/>
            <a:chOff x="3182055" y="4691945"/>
            <a:chExt cx="1876779" cy="2166055"/>
          </a:xfrm>
        </p:grpSpPr>
        <p:pic>
          <p:nvPicPr>
            <p:cNvPr id="32" name="그림 31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182055" y="4981220"/>
              <a:ext cx="1876779" cy="1876779"/>
            </a:xfrm>
            <a:prstGeom prst="rect">
              <a:avLst/>
            </a:prstGeom>
          </p:spPr>
        </p:pic>
        <p:sp>
          <p:nvSpPr>
            <p:cNvPr id="33" name="TextBox 7"/>
            <p:cNvSpPr txBox="1"/>
            <p:nvPr/>
          </p:nvSpPr>
          <p:spPr>
            <a:xfrm>
              <a:off x="3895886" y="6160605"/>
              <a:ext cx="1036586" cy="6973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000">
                  <a:solidFill>
                    <a:schemeClr val="bg1"/>
                  </a:solidFill>
                  <a:latin typeface="UhBee MiMi"/>
                  <a:ea typeface="UhBee MiMi"/>
                </a:rPr>
                <a:t>1</a:t>
              </a:r>
              <a:r>
                <a:rPr lang="ko-KR" altLang="en-US" sz="2800">
                  <a:latin typeface="UhBee MiMi"/>
                  <a:ea typeface="UhBee MiMi"/>
                </a:rPr>
                <a:t> </a:t>
              </a:r>
            </a:p>
          </p:txBody>
        </p:sp>
        <p:pic>
          <p:nvPicPr>
            <p:cNvPr id="37" name="그림 36"/>
            <p:cNvPicPr>
              <a:picLocks noChangeAspect="1"/>
            </p:cNvPicPr>
            <p:nvPr/>
          </p:nvPicPr>
          <p:blipFill rotWithShape="1">
            <a:blip r:embed="rId4"/>
            <a:srcRect l="9770" t="12320" b="22450"/>
            <a:stretch>
              <a:fillRect/>
            </a:stretch>
          </p:blipFill>
          <p:spPr>
            <a:xfrm>
              <a:off x="3677920" y="4691945"/>
              <a:ext cx="983105" cy="753109"/>
            </a:xfrm>
            <a:prstGeom prst="rect">
              <a:avLst/>
            </a:prstGeom>
          </p:spPr>
        </p:pic>
      </p:grpSp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-436457" y="5646935"/>
            <a:ext cx="1465579" cy="1436842"/>
          </a:xfrm>
          <a:prstGeom prst="rect">
            <a:avLst/>
          </a:prstGeom>
        </p:spPr>
      </p:pic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626132" y="5707613"/>
            <a:ext cx="1465579" cy="1436842"/>
          </a:xfrm>
          <a:prstGeom prst="rect">
            <a:avLst/>
          </a:prstGeom>
        </p:spPr>
      </p:pic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245219" y="5696323"/>
            <a:ext cx="1465579" cy="1436842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888151" y="5680800"/>
            <a:ext cx="1465579" cy="143684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-231844" y="5403389"/>
            <a:ext cx="837635" cy="627418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786576" y="5449953"/>
            <a:ext cx="837635" cy="627418"/>
          </a:xfrm>
          <a:prstGeom prst="rect">
            <a:avLst/>
          </a:prstGeom>
        </p:spPr>
      </p:pic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2400864" y="5433021"/>
            <a:ext cx="837635" cy="627418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057911" y="5401978"/>
            <a:ext cx="837635" cy="627418"/>
          </a:xfrm>
          <a:prstGeom prst="rect">
            <a:avLst/>
          </a:prstGeom>
        </p:spPr>
      </p:pic>
      <p:pic>
        <p:nvPicPr>
          <p:cNvPr id="48" name="그림 47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7272443" y="6029396"/>
            <a:ext cx="1369558" cy="8286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한솥밥 먹기 챌린지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72635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4275" y="1476561"/>
            <a:ext cx="3320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ko-KR" altLang="en-US" sz="2800">
              <a:latin typeface="UhBee MiMi"/>
              <a:ea typeface="UhBee MiMi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66410" t="3920" r="16170" b="73910"/>
          <a:stretch>
            <a:fillRect/>
          </a:stretch>
        </p:blipFill>
        <p:spPr>
          <a:xfrm>
            <a:off x="425123" y="1275592"/>
            <a:ext cx="600285" cy="5728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991166" y="1268792"/>
            <a:ext cx="1184032" cy="529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900" b="1">
                <a:latin typeface="UhBee MiMi"/>
                <a:ea typeface="UhBee MiMi"/>
              </a:rPr>
              <a:t>게임방법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28" name="TextBox 7"/>
          <p:cNvSpPr txBox="1"/>
          <p:nvPr/>
        </p:nvSpPr>
        <p:spPr>
          <a:xfrm>
            <a:off x="751930" y="2277792"/>
            <a:ext cx="728780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 err="1">
                <a:solidFill>
                  <a:schemeClr val="tx1"/>
                </a:solidFill>
                <a:latin typeface="UhBee MiMi"/>
                <a:ea typeface="UhBee MiMi"/>
              </a:rPr>
              <a:t>모둠으로</a:t>
            </a: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 돌아와 </a:t>
            </a:r>
          </a:p>
          <a:p>
            <a:pPr lvl="0" algn="ctr">
              <a:defRPr/>
            </a:pP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다음 주자에게 </a:t>
            </a:r>
          </a:p>
          <a:p>
            <a:pPr lvl="0" algn="ctr">
              <a:defRPr/>
            </a:pP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머리띠를 </a:t>
            </a:r>
            <a:r>
              <a:rPr lang="ko-KR" altLang="en-US" sz="4000" dirty="0" smtClean="0">
                <a:solidFill>
                  <a:schemeClr val="tx1"/>
                </a:solidFill>
                <a:latin typeface="UhBee MiMi"/>
                <a:ea typeface="UhBee MiMi"/>
              </a:rPr>
              <a:t>넘겨 줘요</a:t>
            </a:r>
            <a:r>
              <a:rPr lang="en-US" altLang="ko-KR" sz="4000" dirty="0">
                <a:solidFill>
                  <a:schemeClr val="tx1"/>
                </a:solidFill>
                <a:latin typeface="UhBee MiMi"/>
                <a:ea typeface="UhBee MiMi"/>
              </a:rPr>
              <a:t>.</a:t>
            </a:r>
            <a:r>
              <a:rPr lang="ko-KR" altLang="en-US" sz="2800" dirty="0">
                <a:latin typeface="UhBee MiMi"/>
                <a:ea typeface="UhBee MiMi"/>
              </a:rPr>
              <a:t> </a:t>
            </a: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610555" y="4981220"/>
            <a:ext cx="1876780" cy="187678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404056" y="4981220"/>
            <a:ext cx="1876779" cy="1876779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82222" y="4981220"/>
            <a:ext cx="1876780" cy="1876780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607278" y="4981220"/>
            <a:ext cx="1876779" cy="1876779"/>
          </a:xfrm>
          <a:prstGeom prst="rect">
            <a:avLst/>
          </a:prstGeom>
        </p:spPr>
      </p:pic>
      <p:sp>
        <p:nvSpPr>
          <p:cNvPr id="33" name="TextBox 7"/>
          <p:cNvSpPr txBox="1"/>
          <p:nvPr/>
        </p:nvSpPr>
        <p:spPr>
          <a:xfrm>
            <a:off x="3895886" y="6160605"/>
            <a:ext cx="1036586" cy="697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000">
                <a:solidFill>
                  <a:schemeClr val="bg1"/>
                </a:solidFill>
                <a:latin typeface="UhBee MiMi"/>
                <a:ea typeface="UhBee MiMi"/>
              </a:rPr>
              <a:t>1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34" name="TextBox 7"/>
          <p:cNvSpPr txBox="1"/>
          <p:nvPr/>
        </p:nvSpPr>
        <p:spPr>
          <a:xfrm>
            <a:off x="2707731" y="6252327"/>
            <a:ext cx="1036586" cy="69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000">
                <a:solidFill>
                  <a:schemeClr val="bg1"/>
                </a:solidFill>
                <a:latin typeface="UhBee MiMi"/>
                <a:ea typeface="UhBee MiMi"/>
              </a:rPr>
              <a:t>2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35" name="TextBox 7"/>
          <p:cNvSpPr txBox="1"/>
          <p:nvPr/>
        </p:nvSpPr>
        <p:spPr>
          <a:xfrm>
            <a:off x="1787687" y="6236593"/>
            <a:ext cx="1036586" cy="69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000">
                <a:solidFill>
                  <a:schemeClr val="bg1"/>
                </a:solidFill>
                <a:latin typeface="UhBee MiMi"/>
                <a:ea typeface="UhBee MiMi"/>
              </a:rPr>
              <a:t>3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36" name="TextBox 7"/>
          <p:cNvSpPr txBox="1"/>
          <p:nvPr/>
        </p:nvSpPr>
        <p:spPr>
          <a:xfrm>
            <a:off x="729353" y="6249505"/>
            <a:ext cx="1036586" cy="692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000">
                <a:solidFill>
                  <a:schemeClr val="bg1"/>
                </a:solidFill>
                <a:latin typeface="UhBee MiMi"/>
                <a:ea typeface="UhBee MiMi"/>
              </a:rPr>
              <a:t>4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5"/>
          <a:srcRect l="9770" t="12320" b="22450"/>
          <a:stretch>
            <a:fillRect/>
          </a:stretch>
        </p:blipFill>
        <p:spPr>
          <a:xfrm>
            <a:off x="5112894" y="4677833"/>
            <a:ext cx="983105" cy="75310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04 0.00365 L -0.00990 -0.00149 L -0.01144 -0.00355 L -0.01299 -0.00458 L -0.01376 -0.00561 L -0.01453 -0.00664 L -0.01530 -0.00767 L -0.01762 -0.00972 L -0.01839 -0.00972 L -0.02379 -0.01487 L -0.02379 -0.01590 L -0.02533 -0.01795 L -0.02610 -0.01795 L -0.02688 -0.01898 L -0.02842 -0.02104 L -0.02996 -0.02207 L -0.03073 -0.02310 L -0.03228 -0.02310 L -0.03382 -0.02413 L -0.03536 -0.02619 L -0.03614 -0.02721 L -0.03922 -0.02721 L -0.03999 -0.02824 L -0.04154 -0.03030 L -0.04308 -0.03030 L -0.04462 -0.03133 L -0.04462 -0.03133 L -0.04617 -0.03236 L -0.04694 -0.03236 L -0.04771 -0.03339 L -0.05157 -0.03544 L -0.05157 -0.03544 L -0.05311 -0.03647 L -0.05543 -0.03853 L -0.05774 -0.03956 L -0.05851 -0.04059 L -0.06083 -0.04059 L -0.06314 -0.04162 L -0.06391 -0.04265 L -0.06700 -0.04367 L -0.06854 -0.04470 L -0.07086 -0.04573 L -0.07163 -0.04573 L -0.07317 -0.04676 L -0.07472 -0.04779 L -0.07703 -0.04779 L -0.07857 -0.04882 L -0.08397 -0.04882 L -0.08475 -0.04985 L -0.09015 -0.04985 L -0.09246 -0.05191 L -0.10018 -0.05191 L -0.10095 -0.05293 L -0.14570 -0.05293 L -0.14725 -0.05088 L -0.15110 -0.05088 L -0.15188 -0.04985 L -0.15342 -0.04985 L -0.15496 -0.04882 L -0.15651 -0.04882 L -0.15728 -0.04676 L -0.15959 -0.04573 L -0.16345 -0.04573 L -0.16422 -0.04470 L -0.16576 -0.04470 L -0.16654 -0.04265 L -0.16731 -0.04162 L -0.16962 -0.04162 L -0.17117 -0.04059 L -0.17117 -0.04059 L -0.17502 -0.03853 L -0.17657 -0.03750 L -0.17734 -0.03750 L -0.17888 -0.03647 L -0.17965 -0.03647 L -0.18043 -0.03442 L -0.18274 -0.03339 L -0.18428 -0.03236 L -0.18505 -0.03236 L -0.18660 -0.03030 L -0.18814 -0.03030 L -0.18891 -0.02927 L -0.18968 -0.02824 L -0.19123 -0.02619 L -0.19200 -0.02516 L -0.19277 -0.02413 L -0.19431 -0.02310 L -0.19586 -0.02104 L -0.19740 -0.02001 L -0.19817 -0.01898 L -0.19894 -0.01795 L -0.19972 -0.01693 L -0.20049 -0.01487 L -0.20203 -0.01281 L -0.20280 -0.01178 L -0.20357 -0.01075 L -0.20434 -0.00972 L -0.20512 -0.00870 L -0.20589 -0.00870 L -0.20666 -0.00767 L -0.20743 -0.00664 L -0.20897 -0.00561 L -0.20897 -0.00458 L -0.20975 -0.00355 L -0.21052 -0.00252 L -0.21129 -0.00149 L -0.21129 -0.00046 L -0.21283 0.00159 L -0.21360 0.00262 L -0.21438 0.00468 L -0.21515 0.00468 L -0.21669 0.00674 L -0.21746 0.00879 L -0.21823 0.00982 L -0.21901 0.01188 L -0.21978 0.01394 L -0.22055 0.01497 L -0.22132 0.01600 L -0.22055 0.01497 " pathEditMode="relative" ptsTypes="">
                                      <p:cBhvr>
                                        <p:cTn id="1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8"/>
          <p:cNvSpPr/>
          <p:nvPr/>
        </p:nvSpPr>
        <p:spPr>
          <a:xfrm>
            <a:off x="1" y="1556534"/>
            <a:ext cx="9303250" cy="564564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정리하기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30820" y="2082662"/>
            <a:ext cx="648236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400" dirty="0">
                <a:latin typeface="UhBee MiMi"/>
                <a:ea typeface="UhBee MiMi"/>
              </a:rPr>
              <a:t>놀이를 한 소감을 </a:t>
            </a:r>
            <a:r>
              <a:rPr lang="ko-KR" altLang="en-US" sz="3400" dirty="0" smtClean="0">
                <a:latin typeface="UhBee MiMi"/>
                <a:ea typeface="UhBee MiMi"/>
              </a:rPr>
              <a:t>말해 봅시다</a:t>
            </a:r>
            <a:r>
              <a:rPr lang="en-US" altLang="ko-KR" sz="3400" dirty="0">
                <a:latin typeface="UhBee MiMi"/>
                <a:ea typeface="UhBee MiMi"/>
              </a:rPr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 l="55510" t="64430" r="37980" b="17740"/>
          <a:stretch>
            <a:fillRect/>
          </a:stretch>
        </p:blipFill>
        <p:spPr>
          <a:xfrm rot="20567816">
            <a:off x="2068728" y="1703622"/>
            <a:ext cx="595901" cy="1222623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2778745" y="3176406"/>
            <a:ext cx="3529358" cy="22128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0" y="1831362"/>
            <a:ext cx="8157681" cy="4710701"/>
            <a:chOff x="400799" y="1831362"/>
            <a:chExt cx="8157681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92138" y="2687335"/>
              <a:ext cx="2034531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관련 교과</a:t>
              </a: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kumimoji="0" lang="ko-KR" altLang="en-US" sz="3200" b="0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92138" y="3486775"/>
              <a:ext cx="2683748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관련 성취기준</a:t>
              </a: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kumimoji="0" lang="ko-KR" altLang="en-US" sz="3200" b="0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rcRect t="39700" r="13030"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881512" y="4246785"/>
            <a:ext cx="7682168" cy="513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배달의민족 주아"/>
                <a:ea typeface="배달의민족 주아"/>
              </a:rPr>
              <a:t>준비하시는 문제의 과목에 따라 상이해집니다</a:t>
            </a:r>
            <a:r>
              <a:rPr lang="en-US" altLang="ko-KR" sz="28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053" name="그림 205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5092745" y="2467642"/>
            <a:ext cx="1273292" cy="961358"/>
          </a:xfrm>
          <a:prstGeom prst="rect">
            <a:avLst/>
          </a:prstGeom>
        </p:spPr>
      </p:pic>
      <p:pic>
        <p:nvPicPr>
          <p:cNvPr id="2054" name="그림 2053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841749" y="2485518"/>
            <a:ext cx="1262943" cy="927087"/>
          </a:xfrm>
          <a:prstGeom prst="rect">
            <a:avLst/>
          </a:prstGeom>
        </p:spPr>
      </p:pic>
      <p:pic>
        <p:nvPicPr>
          <p:cNvPr id="2055" name="그림 205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2925200" y="2392716"/>
            <a:ext cx="925103" cy="10151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793642" y="2024491"/>
            <a:ext cx="6659202" cy="669520"/>
            <a:chOff x="881246" y="2137506"/>
            <a:chExt cx="6659202" cy="669520"/>
          </a:xfrm>
        </p:grpSpPr>
        <p:sp>
          <p:nvSpPr>
            <p:cNvPr id="13" name="직사각형 12"/>
            <p:cNvSpPr/>
            <p:nvPr/>
          </p:nvSpPr>
          <p:spPr>
            <a:xfrm>
              <a:off x="1169024" y="2171611"/>
              <a:ext cx="234230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/>
            <a:srcRect l="35440" t="30000" r="49010" b="31920"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226044"/>
              <a:ext cx="402911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 </a:t>
              </a:r>
              <a:endParaRPr lang="ko-KR" altLang="en-US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50126" y="2447790"/>
            <a:ext cx="7979547" cy="2436630"/>
            <a:chOff x="450126" y="2529982"/>
            <a:chExt cx="7979547" cy="243663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/>
            <a:srcRect l="46220" t="55650" r="36750" b="13950"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1680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</a:rPr>
                <a:t> 수학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,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사회 등 배운 단원을 정리하며 문제를 풀며 게임을 진행하는 차시입니다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책상 위의 문제는 아이들의 수준에 맞춰 준비해 수업해주시길 바랍니다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보상인 고래밥 또한 학급의 사정에 맞춰 준비해 수업하시길 바랍니다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496758" y="3423745"/>
            <a:ext cx="3462145" cy="934948"/>
            <a:chOff x="7847222" y="4399347"/>
            <a:chExt cx="3462145" cy="9349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237394" y="4399347"/>
              <a:ext cx="3071973" cy="9349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847222" y="4410329"/>
              <a:ext cx="3451162" cy="919537"/>
              <a:chOff x="566033" y="5476125"/>
              <a:chExt cx="3451162" cy="919537"/>
            </a:xfrm>
          </p:grpSpPr>
          <p:pic>
            <p:nvPicPr>
              <p:cNvPr id="24" name="그림 23"/>
              <p:cNvPicPr>
                <a:picLocks noChangeAspect="1"/>
              </p:cNvPicPr>
              <p:nvPr/>
            </p:nvPicPr>
            <p:blipFill rotWithShape="1">
              <a:blip r:embed="rId3"/>
              <a:srcRect b="52290"/>
              <a:stretch>
                <a:fillRect/>
              </a:stretch>
            </p:blipFill>
            <p:spPr>
              <a:xfrm flipH="1">
                <a:off x="566033" y="5476125"/>
                <a:ext cx="1927129" cy="919537"/>
              </a:xfrm>
              <a:prstGeom prst="rect">
                <a:avLst/>
              </a:prstGeom>
            </p:spPr>
          </p:pic>
          <p:sp>
            <p:nvSpPr>
              <p:cNvPr id="25" name="직사각형 24"/>
              <p:cNvSpPr/>
              <p:nvPr/>
            </p:nvSpPr>
            <p:spPr>
              <a:xfrm>
                <a:off x="1935618" y="5708880"/>
                <a:ext cx="2081577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</a:rPr>
                  <a:t>=</a:t>
                </a:r>
                <a:r>
                  <a:rPr lang="ko-KR" altLang="en-US" sz="2600">
                    <a:latin typeface="배달의민족 주아"/>
                    <a:ea typeface="배달의민족 주아"/>
                  </a:rPr>
                  <a:t>선생님의 질문</a:t>
                </a:r>
                <a:endParaRPr lang="en-US" altLang="ko-KR" sz="2600">
                  <a:latin typeface="배달의민족 주아"/>
                  <a:ea typeface="배달의민족 주아"/>
                </a:endParaRPr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1109934" y="2212185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highlight>
                <a:srgbClr val="FFFF9F"/>
              </a:highlight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rot="20926274">
            <a:off x="392963" y="2064773"/>
            <a:ext cx="1080386" cy="1080386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4034779" y="3429000"/>
            <a:ext cx="4243640" cy="9349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4043839" y="3221309"/>
            <a:ext cx="4886221" cy="1113292"/>
            <a:chOff x="4257779" y="5256684"/>
            <a:chExt cx="4886221" cy="111329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5"/>
            <a:srcRect r="54220" b="33150"/>
            <a:stretch>
              <a:fillRect/>
            </a:stretch>
          </p:blipFill>
          <p:spPr>
            <a:xfrm>
              <a:off x="5514950" y="5277169"/>
              <a:ext cx="733449" cy="1070948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6"/>
            <a:srcRect l="11990" t="12290" r="7600" b="28990"/>
            <a:stretch>
              <a:fillRect/>
            </a:stretch>
          </p:blipFill>
          <p:spPr>
            <a:xfrm>
              <a:off x="4879533" y="5517220"/>
              <a:ext cx="949487" cy="693505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7"/>
            <a:srcRect r="54040" b="32580"/>
            <a:stretch>
              <a:fillRect/>
            </a:stretch>
          </p:blipFill>
          <p:spPr>
            <a:xfrm>
              <a:off x="4257779" y="5256684"/>
              <a:ext cx="758894" cy="1113292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8"/>
            <a:srcRect l="23930" t="15730" r="19740" b="21200"/>
            <a:stretch>
              <a:fillRect/>
            </a:stretch>
          </p:blipFill>
          <p:spPr>
            <a:xfrm>
              <a:off x="6218246" y="5517223"/>
              <a:ext cx="711139" cy="796248"/>
            </a:xfrm>
            <a:prstGeom prst="rect">
              <a:avLst/>
            </a:prstGeom>
          </p:spPr>
        </p:pic>
        <p:sp>
          <p:nvSpPr>
            <p:cNvPr id="31" name="직사각형 30"/>
            <p:cNvSpPr/>
            <p:nvPr/>
          </p:nvSpPr>
          <p:spPr>
            <a:xfrm>
              <a:off x="6918584" y="5727715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학생 대답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651656" y="4241899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9"/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0" y="5167125"/>
              <a:ext cx="2750284" cy="4859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417815" y="4427189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4439708" y="4447380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4964236" y="4724783"/>
            <a:ext cx="773735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2"/>
          <a:stretch>
            <a:fillRect/>
          </a:stretch>
        </p:blipFill>
        <p:spPr>
          <a:xfrm rot="611898">
            <a:off x="5477507" y="4437107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3"/>
          <a:stretch>
            <a:fillRect/>
          </a:stretch>
        </p:blipFill>
        <p:spPr>
          <a:xfrm>
            <a:off x="5952858" y="4611768"/>
            <a:ext cx="861096" cy="709373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704645" y="4574205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학습목표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&amp;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학습활동안내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-275485" y="2719964"/>
            <a:ext cx="9419485" cy="2097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6600">
                <a:latin typeface="UhBee MiMi"/>
                <a:ea typeface="UhBee MiMi"/>
              </a:rPr>
              <a:t>문제를 풀고</a:t>
            </a:r>
          </a:p>
          <a:p>
            <a:pPr lvl="0" algn="ctr">
              <a:defRPr/>
            </a:pPr>
            <a:r>
              <a:rPr lang="ko-KR" altLang="en-US" sz="6600">
                <a:latin typeface="UhBee MiMi"/>
                <a:ea typeface="UhBee MiMi"/>
              </a:rPr>
              <a:t>한솥밥을 먹어봅시다</a:t>
            </a:r>
            <a:r>
              <a:rPr lang="en-US" altLang="ko-KR" sz="6600">
                <a:latin typeface="UhBee MiMi"/>
                <a:ea typeface="UhBee MiMi"/>
              </a:rPr>
              <a:t>!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1009316" y="-1057167"/>
            <a:ext cx="7392484" cy="517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우리 모둠과 어떤 점을 다르게 표현했는지 발표해봅시다</a:t>
            </a:r>
            <a:r>
              <a:rPr lang="en-US" altLang="ko-KR" sz="2800">
                <a:latin typeface="UhBee MiMi"/>
                <a:ea typeface="UhBee MiMi"/>
              </a:rPr>
              <a:t>.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pic>
        <p:nvPicPr>
          <p:cNvPr id="15" name="그림 11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408718" y="-1063748"/>
            <a:ext cx="610470" cy="5825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4800">
                <a:solidFill>
                  <a:schemeClr val="tx1"/>
                </a:solidFill>
                <a:latin typeface="UhBee MiMi"/>
                <a:ea typeface="UhBee MiMi"/>
              </a:rPr>
              <a:t>지난 이야기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593659" y="1815621"/>
            <a:ext cx="5721811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100" dirty="0">
                <a:latin typeface="UhBee MiMi"/>
                <a:ea typeface="UhBee MiMi"/>
              </a:rPr>
              <a:t>한솥밥을 맛있게 먹은 개구리와 친구들</a:t>
            </a:r>
            <a:r>
              <a:rPr lang="en-US" altLang="ko-KR" sz="3100" dirty="0">
                <a:latin typeface="UhBee MiMi"/>
                <a:ea typeface="UhBee MiMi"/>
              </a:rPr>
              <a:t>!</a:t>
            </a:r>
            <a:endParaRPr lang="ko-KR" altLang="en-US" sz="3100" dirty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3100" dirty="0">
                <a:latin typeface="UhBee MiMi"/>
                <a:ea typeface="UhBee MiMi"/>
              </a:rPr>
              <a:t>다음에 또 모여 한솥밥을 먹기로 약속하는데</a:t>
            </a:r>
            <a:r>
              <a:rPr lang="en-US" altLang="ko-KR" sz="3100" dirty="0" smtClean="0">
                <a:latin typeface="UhBee MiMi"/>
                <a:ea typeface="UhBee MiMi"/>
              </a:rPr>
              <a:t>...</a:t>
            </a: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endParaRPr lang="ko-KR" altLang="en-US" sz="2800" dirty="0">
              <a:latin typeface="UhBee MiMi"/>
              <a:ea typeface="UhBee MiMi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pic>
        <p:nvPicPr>
          <p:cNvPr id="11" name="그림 16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2683274" y="3294982"/>
            <a:ext cx="3529358" cy="22128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4800">
                <a:solidFill>
                  <a:schemeClr val="tx1"/>
                </a:solidFill>
                <a:latin typeface="UhBee MiMi"/>
                <a:ea typeface="UhBee MiMi"/>
              </a:rPr>
              <a:t>오늘의 이야기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sp>
        <p:nvSpPr>
          <p:cNvPr id="10" name="TextBox 7"/>
          <p:cNvSpPr txBox="1"/>
          <p:nvPr/>
        </p:nvSpPr>
        <p:spPr>
          <a:xfrm>
            <a:off x="356187" y="1831950"/>
            <a:ext cx="3836835" cy="518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다시 한솥밥을 먹기로 약속한 당일</a:t>
            </a:r>
            <a:r>
              <a:rPr lang="en-US" altLang="ko-KR" sz="2800">
                <a:latin typeface="UhBee MiMi"/>
                <a:ea typeface="UhBee MiMi"/>
              </a:rPr>
              <a:t>!</a:t>
            </a:r>
            <a:endParaRPr lang="ko-KR" altLang="en-US" sz="2800">
              <a:latin typeface="UhBee MiMi"/>
              <a:ea typeface="UhBee MiMi"/>
            </a:endParaRPr>
          </a:p>
        </p:txBody>
      </p:sp>
      <p:pic>
        <p:nvPicPr>
          <p:cNvPr id="14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2687437">
            <a:off x="912862" y="2293640"/>
            <a:ext cx="3250042" cy="2931410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540192" y="2987349"/>
            <a:ext cx="3788824" cy="1611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500" dirty="0">
                <a:latin typeface="UhBee MiMi"/>
                <a:ea typeface="UhBee MiMi"/>
              </a:rPr>
              <a:t>오늘은 드디어 친구들과 </a:t>
            </a:r>
          </a:p>
          <a:p>
            <a:pPr lvl="0" algn="ctr">
              <a:defRPr/>
            </a:pPr>
            <a:r>
              <a:rPr lang="ko-KR" altLang="en-US" sz="2500" dirty="0">
                <a:latin typeface="UhBee MiMi"/>
                <a:ea typeface="UhBee MiMi"/>
              </a:rPr>
              <a:t>한솥밥 먹는 날</a:t>
            </a:r>
            <a:r>
              <a:rPr lang="en-US" altLang="ko-KR" sz="2500" dirty="0">
                <a:latin typeface="UhBee MiMi"/>
                <a:ea typeface="UhBee MiMi"/>
              </a:rPr>
              <a:t>!</a:t>
            </a:r>
          </a:p>
          <a:p>
            <a:pPr lvl="0" algn="ctr">
              <a:defRPr/>
            </a:pPr>
            <a:r>
              <a:rPr lang="ko-KR" altLang="en-US" sz="2500" dirty="0">
                <a:latin typeface="UhBee MiMi"/>
                <a:ea typeface="UhBee MiMi"/>
              </a:rPr>
              <a:t>늦지 않게 </a:t>
            </a:r>
          </a:p>
          <a:p>
            <a:pPr lvl="0" algn="ctr">
              <a:defRPr/>
            </a:pPr>
            <a:r>
              <a:rPr lang="ko-KR" altLang="en-US" sz="2500" dirty="0">
                <a:latin typeface="UhBee MiMi"/>
                <a:ea typeface="UhBee MiMi"/>
              </a:rPr>
              <a:t>얼른 가야지</a:t>
            </a:r>
            <a:r>
              <a:rPr lang="en-US" altLang="ko-KR" sz="2500" dirty="0">
                <a:latin typeface="UhBee MiMi"/>
                <a:ea typeface="UhBee MiMi"/>
              </a:rPr>
              <a:t>~</a:t>
            </a:r>
            <a:endParaRPr lang="ko-KR" altLang="en-US" sz="2500" dirty="0">
              <a:latin typeface="UhBee MiMi"/>
              <a:ea typeface="UhBee MiMi"/>
            </a:endParaRPr>
          </a:p>
        </p:txBody>
      </p:sp>
      <p:pic>
        <p:nvPicPr>
          <p:cNvPr id="16" name="그림 16"/>
          <p:cNvPicPr>
            <a:picLocks noChangeAspect="1"/>
          </p:cNvPicPr>
          <p:nvPr/>
        </p:nvPicPr>
        <p:blipFill rotWithShape="1">
          <a:blip r:embed="rId4"/>
          <a:srcRect l="36670" t="-1430" r="34280" b="30250"/>
          <a:stretch>
            <a:fillRect/>
          </a:stretch>
        </p:blipFill>
        <p:spPr>
          <a:xfrm rot="223088">
            <a:off x="577943" y="2099661"/>
            <a:ext cx="3707053" cy="3482009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 rot="21271058">
            <a:off x="6006375" y="2677174"/>
            <a:ext cx="3788825" cy="572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200" b="1">
                <a:latin typeface="UhBee MiMi"/>
                <a:ea typeface="UhBee MiMi"/>
              </a:rPr>
              <a:t>으아악</a:t>
            </a:r>
            <a:r>
              <a:rPr lang="en-US" altLang="ko-KR" sz="3200" b="1">
                <a:latin typeface="UhBee MiMi"/>
                <a:ea typeface="UhBee MiMi"/>
              </a:rPr>
              <a:t>!!!!</a:t>
            </a:r>
          </a:p>
        </p:txBody>
      </p:sp>
      <p:sp>
        <p:nvSpPr>
          <p:cNvPr id="20" name="TextBox 7"/>
          <p:cNvSpPr txBox="1"/>
          <p:nvPr/>
        </p:nvSpPr>
        <p:spPr>
          <a:xfrm>
            <a:off x="624484" y="3053679"/>
            <a:ext cx="3788825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600" dirty="0" smtClean="0">
                <a:latin typeface="UhBee MiMi"/>
                <a:ea typeface="UhBee MiMi"/>
              </a:rPr>
              <a:t>헉</a:t>
            </a:r>
            <a:r>
              <a:rPr lang="en-US" altLang="ko-KR" sz="2600" dirty="0" smtClean="0">
                <a:latin typeface="UhBee MiMi"/>
                <a:ea typeface="UhBee MiMi"/>
              </a:rPr>
              <a:t>,</a:t>
            </a:r>
            <a:r>
              <a:rPr lang="ko-KR" altLang="en-US" sz="2600" dirty="0" smtClean="0">
                <a:latin typeface="UhBee MiMi"/>
                <a:ea typeface="UhBee MiMi"/>
              </a:rPr>
              <a:t> </a:t>
            </a:r>
            <a:r>
              <a:rPr lang="ko-KR" altLang="en-US" sz="2600" dirty="0">
                <a:latin typeface="UhBee MiMi"/>
                <a:ea typeface="UhBee MiMi"/>
              </a:rPr>
              <a:t>한솥밥 </a:t>
            </a:r>
            <a:r>
              <a:rPr lang="ko-KR" altLang="en-US" sz="2600" dirty="0" smtClean="0">
                <a:latin typeface="UhBee MiMi"/>
                <a:ea typeface="UhBee MiMi"/>
              </a:rPr>
              <a:t>먹기로 한</a:t>
            </a:r>
            <a:endParaRPr lang="en-US" altLang="ko-KR" sz="2600" dirty="0" smtClean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2600" dirty="0" smtClean="0">
                <a:latin typeface="UhBee MiMi"/>
                <a:ea typeface="UhBee MiMi"/>
              </a:rPr>
              <a:t>친구들의</a:t>
            </a:r>
            <a:endParaRPr lang="ko-KR" altLang="en-US" sz="2600" dirty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2600" dirty="0" smtClean="0">
                <a:latin typeface="UhBee MiMi"/>
                <a:ea typeface="UhBee MiMi"/>
              </a:rPr>
              <a:t>비명 소리 </a:t>
            </a:r>
            <a:r>
              <a:rPr lang="ko-KR" altLang="en-US" sz="2600" dirty="0">
                <a:latin typeface="UhBee MiMi"/>
                <a:ea typeface="UhBee MiMi"/>
              </a:rPr>
              <a:t>같은데</a:t>
            </a:r>
            <a:r>
              <a:rPr lang="en-US" altLang="ko-KR" sz="2600" dirty="0">
                <a:latin typeface="UhBee MiMi"/>
                <a:ea typeface="UhBee MiMi"/>
              </a:rPr>
              <a:t>?!</a:t>
            </a:r>
          </a:p>
          <a:p>
            <a:pPr lvl="0" algn="ctr">
              <a:defRPr/>
            </a:pPr>
            <a:r>
              <a:rPr lang="ko-KR" altLang="en-US" sz="2600" dirty="0">
                <a:latin typeface="UhBee MiMi"/>
                <a:ea typeface="UhBee MiMi"/>
              </a:rPr>
              <a:t>무슨 </a:t>
            </a:r>
            <a:r>
              <a:rPr lang="ko-KR" altLang="en-US" sz="2600" dirty="0" smtClean="0">
                <a:latin typeface="UhBee MiMi"/>
                <a:ea typeface="UhBee MiMi"/>
              </a:rPr>
              <a:t>일이야</a:t>
            </a:r>
            <a:r>
              <a:rPr lang="en-US" altLang="ko-KR" sz="2600" dirty="0" smtClean="0">
                <a:latin typeface="UhBee MiMi"/>
                <a:ea typeface="UhBee MiMi"/>
              </a:rPr>
              <a:t>?</a:t>
            </a:r>
            <a:endParaRPr lang="en-US" altLang="ko-KR" sz="2600" dirty="0">
              <a:latin typeface="UhBee MiMi"/>
              <a:ea typeface="UhBee MiMi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17972" y="4394614"/>
            <a:ext cx="1905211" cy="16746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81 0.00992 L 0.01081 0.00283 L 0.01188 0.00142 L 0.01932 -0.00425 L 0.02144 -0.00709 L 0.02463 -0.01276 L 0.02676 -0.01276 L 0.02888 -0.01417 L 0.02888 -0.01559 L 0.02995 -0.01701 L 0.03101 -0.01701 L 0.03207 -0.01984 L 0.03314 -0.02126 L 0.03420 -0.02268 L 0.03632 -0.02551 L 0.03845 -0.02834 L 0.03951 -0.02834 L 0.04164 -0.03260 L 0.04376 -0.03543 L 0.04589 -0.03685 L 0.04695 -0.03827 L 0.04802 -0.03968 L 0.04908 -0.04110 L 0.05121 -0.04252 L 0.05333 -0.04535 L 0.05439 -0.04677 L 0.05546 -0.04819 L 0.05758 -0.04960 L 0.05971 -0.05102 L 0.06290 -0.05244 L 0.06396 -0.05527 L 0.06928 -0.05811 L 0.07140 -0.05952 L 0.07459 -0.06094 L 0.07672 -0.06094 L 0.07884 -0.06236 L 0.08097 -0.06378 L 0.08203 -0.06378 L 0.08522 -0.06519 L 0.08734 -0.06519 L 0.08947 -0.06803 L 0.10223 -0.06803 L 0.10435 -0.06944 L 0.14899 -0.06944 L 0.15325 -0.06803 L 0.15643 -0.06661 L 0.15962 -0.06661 L 0.16281 -0.06519 L 0.16388 -0.06378 L 0.16494 -0.06236 L 0.16600 -0.06236 L 0.16813 -0.06094 L 0.17132 -0.05952 L 0.17450 -0.05669 L 0.17663 -0.05527 L 0.17769 -0.05385 L 0.18195 -0.05385 L 0.18407 -0.05244 L 0.18513 -0.05102 L 0.18620 -0.04960 L 0.18832 -0.04960 L 0.19151 -0.04677 L 0.19470 -0.04393 L 0.19683 -0.04110 L 0.20214 -0.03685 L 0.20427 -0.03401 L 0.20746 -0.03118 L 0.20958 -0.02834 L 0.21171 -0.02834 L 0.21277 -0.02693 L 0.21383 -0.02551 L 0.21490 -0.02409 L 0.21596 -0.02409 L 0.21702 -0.02268 L 0.21808 -0.02126 L 0.21808 -0.01984 L 0.22127 -0.01559 L 0.22127 -0.01417 L 0.22234 -0.01276 L 0.22340 -0.00992 L 0.22446 -0.00850 L 0.22552 -0.00709 L 0.22659 -0.00567 L 0.22659 -0.00425 L 0.22765 -0.00283 L 0.23084 0.00283 L 0.23190 0.00709 L 0.23403 0.00992 L 0.23509 0.01276 L 0.23509 0.00992 L 0.23615 0.00709 L 0.24147 -0.00567 L 0.24466 -0.01559 L 0.24678 -0.02126 L 0.25316 -0.03827 L 0.25422 -0.03968 L 0.25635 -0.04677 L 0.25741 -0.04960 L 0.25848 -0.05102 L 0.26060 -0.05527 L 0.26166 -0.05811 L 0.26273 -0.06236 L 0.26273 -0.06519 L 0.26485 -0.06803 L 0.26592 -0.06944 L 0.26592 -0.07086 L 0.26698 -0.07228 L 0.26698 -0.07370 L 0.26804 -0.07511 L 0.26910 -0.07511 L 0.27017 -0.07653 L 0.27123 -0.07795 L 0.27229 -0.07936 L 0.27336 -0.08078 L 0.27655 -0.08220 L 0.27761 -0.08503 L 0.27867 -0.08503 L 0.28080 -0.08645 L 0.28186 -0.08645 L 0.28399 -0.08787 L 0.28505 -0.08787 L 0.28611 -0.08929 L 0.28717 -0.09070 L 0.29036 -0.09212 L 0.29568 -0.09212 L 0.29887 -0.09354 L 0.30312 -0.09637 L 0.30418 -0.09637 L 0.30737 -0.09779 L 0.31162 -0.09779 L 0.31375 -0.09921 L 0.31800 -0.09921 L 0.32225 -0.10062 L 0.33075 -0.10062 L 0.33182 -0.10204 L 0.33607 -0.10204 L 0.34032 -0.10346 L 0.34564 -0.10346 L 0.34776 -0.10488 L 0.37859 -0.10488 L 0.38178 -0.10346 L 0.38390 -0.10346 L 0.38496 -0.10204 L 0.38815 -0.10062 L 0.39240 -0.10062 L 0.39559 -0.09779 L 0.39666 -0.09637 L 0.39984 -0.09495 L 0.40197 -0.09354 L 0.40516 -0.09070 L 0.40622 -0.08929 L 0.41047 -0.08787 L 0.41260 -0.08645 L 0.41473 -0.08503 L 0.41791 -0.08220 L 0.42004 -0.08078 L 0.42217 -0.07936 L 0.42323 -0.07795 L 0.42642 -0.07511 L 0.42854 -0.07228 L 0.43067 -0.07086 L 0.43280 -0.06944 L 0.43386 -0.06661 L 0.43598 -0.06378 L 0.43705 -0.06378 L 0.43917 -0.06094 L 0.44236 -0.05811 L 0.44449 -0.05527 L 0.44555 -0.05385 L 0.44874 -0.04819 L 0.44980 -0.04677 L 0.45087 -0.04535 L 0.45193 -0.04252 L 0.45299 -0.04252 L 0.45512 -0.03685 L 0.45724 -0.03401 L 0.45831 -0.03118 L 0.46256 -0.02409 L 0.46575 -0.01842 L 0.46893 -0.01417 L 0.47106 -0.00850 L 0.47212 -0.00709 L 0.47319 -0.00425 L 0.47319 -0.01134 L 0.47638 -0.01559 L 0.47850 -0.01842 L 0.48169 -0.02409 L 0.48700 -0.03118 L 0.48807 -0.03260 L 0.49019 -0.03827 L 0.49232 -0.04110 L 0.49338 -0.04252 L 0.49445 -0.04677 L 0.49551 -0.04819 L 0.49657 -0.05102 L 0.49976 -0.05527 L 0.50082 -0.05669 L 0.50189 -0.05811 L 0.50401 -0.06094 L 0.50614 -0.06378 L 0.50826 -0.06661 L 0.50933 -0.06661 L 0.51039 -0.06803 L 0.51464 -0.07228 L 0.51677 -0.07370 L 0.51889 -0.07511 L 0.51996 -0.07511 L 0.52314 -0.07795 L 0.52421 -0.07936 L 0.52740 -0.08078 L 0.53058 -0.08362 L 0.53165 -0.08503 L 0.53484 -0.08787 L 0.53803 -0.09212 L 0.54015 -0.09354 L 0.54547 -0.09779 L 0.54759 -0.09921 L 0.55078 -0.10062 L 0.55291 -0.10346 L 0.55503 -0.10488 L 0.56247 -0.10488 L 0.56566 -0.10629 L 0.57098 -0.10629 L 0.57416 -0.10771 L 0.57523 -0.10913 L 0.64219 -0.10913 L 0.64751 -0.10771 L 0.65495 -0.10771 L 0.66345 -0.10629 L 0.66770 -0.10346 L 0.67195 -0.10204 L 0.67514 -0.10062 L 0.67833 -0.10062 L 0.68365 -0.09779 L 0.68577 -0.09637 L 0.68896 -0.09495 L 0.69321 -0.09354 L 0.69534 -0.09354 L 0.69959 -0.09212 L 0.70172 -0.09070 L 0.70384 -0.08929 L 0.70490 -0.08787 L 0.70916 -0.08787 L 0.71128 -0.08645 L 0.71447 -0.08362 L 0.71553 -0.08220 L 0.72191 -0.07795 L 0.72404 -0.07653 L 0.72723 -0.07370 L 0.73148 -0.06944 L 0.73360 -0.06803 L 0.73573 -0.06661 L 0.73892 -0.06378 L 0.73998 -0.06236 L 0.74211 -0.06094 L 0.74530 -0.05811 L 0.74848 -0.05385 L 0.75061 -0.05102 L 0.75167 -0.04819 L 0.75486 -0.04535 L 0.75699 -0.03968 L 0.75911 -0.03827 L 0.76124 -0.03543 L 0.76443 -0.03260 L 0.76549 -0.03118 L 0.76655 -0.03118 L 0.76762 -0.02834 L 0.76868 -0.02693 L 0.76974 -0.02551 L 0.76974 -0.02268 L 0.77293 -0.01559 L 0.77399 -0.01276 L 0.77506 -0.01276 L 0.77612 -0.01134 L 0.77718 -0.01134 L 0.77825 -0.01276 L 0.77931 -0.01417 L 0.78250 -0.02268 L 0.78569 -0.02693 L 0.78781 -0.02976 L 0.78888 -0.03118 L 0.78994 -0.03260 L 0.79100 -0.03401 L 0.79206 -0.03685 L 0.79313 -0.03827 L 0.79525 -0.04110 L 0.79525 -0.04252 L 0.79738 -0.04393 L 0.80057 -0.04819 L 0.80269 -0.05244 L 0.80376 -0.05527 L 0.80695 -0.05952 L 0.80907 -0.06236 L 0.81120 -0.06519 L 0.81120 -0.06661 L 0.81332 -0.06803 L 0.81439 -0.06944 L 0.81439 -0.07086 L 0.81545 -0.07370 L 0.81864 -0.07653 L 0.82076 -0.07936 L 0.82395 -0.08362 L 0.82501 -0.08503 L 0.82714 -0.08787 L 0.83033 -0.09070 L 0.83246 -0.09354 L 0.83352 -0.09495 L 0.83564 -0.09637 L 0.83883 -0.10062 L 0.83990 -0.10204 L 0.84096 -0.10204 L 0.84308 -0.10488 L 0.84521 -0.10771 L 0.84734 -0.10913 L 0.84946 -0.11196 L 0.85159 -0.11196 L 0.85371 -0.11338 L 0.85584 -0.11480 L 0.85797 -0.11763 L 0.86009 -0.11763 L 0.86115 -0.11905 L 0.86328 -0.11905 L 0.86434 -0.12046 L 0.86541 -0.12188 L 0.86753 -0.12330 L 0.86966 -0.12472 L 0.87178 -0.12472 L 0.87391 -0.12613 L 0.87710 -0.12897 L 0.87710 -0.13039 L 0.87816 -0.13180 L 0.87922 -0.13180 L 0.88135 -0.13464 L 0.88454 -0.13464 L 0.88773 -0.13605 L 0.88879 -0.13605 L 0.89092 -0.13747 L 0.89304 -0.13747 L 0.89517 -0.13889 L 0.92599 -0.13889 L 0.92706 -0.13747 L 0.92812 -0.13605 L 0.93131 -0.13322 L 0.93237 -0.13180 L 0.93450 -0.13039 L 0.93556 -0.13039 L 0.93768 -0.12897 L 0.93981 -0.12755 L 0.94194 -0.12613 L 0.94513 -0.12472 L 0.94619 -0.12330 L 0.94831 -0.12188 L 0.94938 -0.12046 L 0.95044 -0.11905 L 0.95363 -0.11763 L 0.95469 -0.11621 L 0.95682 -0.11480 L 0.95788 -0.11196 L 0.96001 -0.11196 L 0.96107 -0.11054 L 0.96107 -0.10913 L 0.96320 -0.10629 L 0.96532 -0.10488 L 0.96745 -0.10204 L 0.96851 -0.10204 L 0.97064 -0.10062 L 0.97276 -0.09921 L 0.97382 -0.09779 L 0.97489 -0.09637 L 0.97595 -0.09495 L 0.97808 -0.09212 L 0.98020 -0.08929 L 0.98233 -0.08787 L 0.98233 -0.08645 L 0.98339 -0.08503 L 0.98445 -0.08220 L 0.98445 -0.08078 L 0.98764 -0.07653 L 0.98871 -0.07511 L 0.98977 -0.07370 L 0.99083 -0.07228 L 0.99083 -0.07086 L 0.99189 -0.06944 " pathEditMode="relative" ptsTypes="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2" animBg="1"/>
      <p:bldP spid="12" grpId="5" animBg="1"/>
      <p:bldP spid="18" grpId="1" animBg="1"/>
      <p:bldP spid="20" grpId="3" animBg="1"/>
      <p:bldP spid="20" grpId="4" animBg="1"/>
      <p:bldP spid="20" grpId="6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4800">
                <a:solidFill>
                  <a:schemeClr val="tx1"/>
                </a:solidFill>
                <a:latin typeface="UhBee MiMi"/>
                <a:ea typeface="UhBee MiMi"/>
              </a:rPr>
              <a:t>오늘의 이야기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sp>
        <p:nvSpPr>
          <p:cNvPr id="10" name="TextBox 7"/>
          <p:cNvSpPr txBox="1"/>
          <p:nvPr/>
        </p:nvSpPr>
        <p:spPr>
          <a:xfrm>
            <a:off x="356187" y="1831950"/>
            <a:ext cx="6111171" cy="518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>
                <a:latin typeface="UhBee MiMi"/>
                <a:ea typeface="UhBee MiMi"/>
              </a:rPr>
              <a:t>개구리가 </a:t>
            </a:r>
            <a:r>
              <a:rPr lang="ko-KR" altLang="en-US" sz="2800" dirty="0" smtClean="0">
                <a:latin typeface="UhBee MiMi"/>
                <a:ea typeface="UhBee MiMi"/>
              </a:rPr>
              <a:t>헐레벌떡 </a:t>
            </a:r>
            <a:r>
              <a:rPr lang="ko-KR" altLang="en-US" sz="2800" dirty="0">
                <a:latin typeface="UhBee MiMi"/>
                <a:ea typeface="UhBee MiMi"/>
              </a:rPr>
              <a:t>뛰어와 도착한 그곳에는</a:t>
            </a:r>
            <a:r>
              <a:rPr lang="en-US" altLang="ko-KR" sz="2800" dirty="0">
                <a:latin typeface="UhBee MiMi"/>
                <a:ea typeface="UhBee MiMi"/>
              </a:rPr>
              <a:t>....</a:t>
            </a:r>
          </a:p>
        </p:txBody>
      </p:sp>
      <p:pic>
        <p:nvPicPr>
          <p:cNvPr id="14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2687437">
            <a:off x="391874" y="2006526"/>
            <a:ext cx="3967667" cy="3578680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543735" y="3086476"/>
            <a:ext cx="3788825" cy="12808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600" dirty="0">
                <a:latin typeface="UhBee MiMi"/>
                <a:ea typeface="UhBee MiMi"/>
              </a:rPr>
              <a:t>헉 얘들아</a:t>
            </a:r>
            <a:r>
              <a:rPr lang="en-US" altLang="ko-KR" sz="2600" dirty="0">
                <a:latin typeface="UhBee MiMi"/>
                <a:ea typeface="UhBee MiMi"/>
              </a:rPr>
              <a:t>!</a:t>
            </a:r>
          </a:p>
          <a:p>
            <a:pPr lvl="0" algn="ctr">
              <a:defRPr/>
            </a:pPr>
            <a:r>
              <a:rPr lang="ko-KR" altLang="en-US" sz="2600" dirty="0">
                <a:latin typeface="UhBee MiMi"/>
                <a:ea typeface="UhBee MiMi"/>
              </a:rPr>
              <a:t>이게 도대체</a:t>
            </a:r>
          </a:p>
          <a:p>
            <a:pPr lvl="0" algn="ctr">
              <a:defRPr/>
            </a:pPr>
            <a:r>
              <a:rPr lang="ko-KR" altLang="en-US" sz="2600" dirty="0">
                <a:latin typeface="UhBee MiMi"/>
                <a:ea typeface="UhBee MiMi"/>
              </a:rPr>
              <a:t>무슨 일이야</a:t>
            </a:r>
            <a:r>
              <a:rPr lang="en-US" altLang="ko-KR" sz="2600" dirty="0">
                <a:latin typeface="UhBee MiMi"/>
                <a:ea typeface="UhBee MiMi"/>
              </a:rPr>
              <a:t>??</a:t>
            </a:r>
          </a:p>
        </p:txBody>
      </p:sp>
      <p:pic>
        <p:nvPicPr>
          <p:cNvPr id="16" name="그림 16"/>
          <p:cNvPicPr>
            <a:picLocks noChangeAspect="1"/>
          </p:cNvPicPr>
          <p:nvPr/>
        </p:nvPicPr>
        <p:blipFill rotWithShape="1">
          <a:blip r:embed="rId4"/>
          <a:srcRect l="36670" t="-1430" r="34280" b="30250"/>
          <a:stretch>
            <a:fillRect/>
          </a:stretch>
        </p:blipFill>
        <p:spPr>
          <a:xfrm rot="242059" flipH="1">
            <a:off x="4782194" y="1247501"/>
            <a:ext cx="4461421" cy="3821459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 rot="50749">
            <a:off x="5001052" y="2159350"/>
            <a:ext cx="3788825" cy="1861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900" b="0" spc="-100" dirty="0">
                <a:latin typeface="UhBee MiMi"/>
                <a:ea typeface="UhBee MiMi"/>
              </a:rPr>
              <a:t>개구리야</a:t>
            </a:r>
            <a:r>
              <a:rPr lang="en-US" altLang="ko-KR" sz="2900" b="0" spc="-100" dirty="0">
                <a:latin typeface="UhBee MiMi"/>
                <a:ea typeface="UhBee MiMi"/>
              </a:rPr>
              <a:t>..</a:t>
            </a:r>
          </a:p>
          <a:p>
            <a:pPr lvl="0" algn="ctr">
              <a:defRPr/>
            </a:pPr>
            <a:r>
              <a:rPr lang="ko-KR" altLang="en-US" sz="2900" b="0" spc="-100" dirty="0">
                <a:latin typeface="UhBee MiMi"/>
                <a:ea typeface="UhBee MiMi"/>
              </a:rPr>
              <a:t>수학 숙제가 너무 어려워서</a:t>
            </a:r>
          </a:p>
          <a:p>
            <a:pPr lvl="0" algn="ctr">
              <a:defRPr/>
            </a:pPr>
            <a:r>
              <a:rPr lang="ko-KR" altLang="en-US" sz="2900" b="0" spc="-100" dirty="0">
                <a:latin typeface="UhBee MiMi"/>
                <a:ea typeface="UhBee MiMi"/>
              </a:rPr>
              <a:t>한솥밥을 먹으러 갈 </a:t>
            </a:r>
          </a:p>
          <a:p>
            <a:pPr lvl="0" algn="ctr">
              <a:defRPr/>
            </a:pPr>
            <a:r>
              <a:rPr lang="ko-KR" altLang="en-US" sz="2900" b="0" spc="-100" dirty="0">
                <a:latin typeface="UhBee MiMi"/>
                <a:ea typeface="UhBee MiMi"/>
              </a:rPr>
              <a:t>힘이 나질 </a:t>
            </a:r>
            <a:r>
              <a:rPr lang="ko-KR" altLang="en-US" sz="2900" b="0" spc="-100" dirty="0" err="1">
                <a:latin typeface="UhBee MiMi"/>
                <a:ea typeface="UhBee MiMi"/>
              </a:rPr>
              <a:t>않아ㅠㅠ</a:t>
            </a:r>
            <a:r>
              <a:rPr lang="ko-KR" altLang="en-US" sz="2900" b="0" spc="-100" dirty="0">
                <a:latin typeface="UhBee MiMi"/>
                <a:ea typeface="UhBee MiMi"/>
              </a:rPr>
              <a:t> </a:t>
            </a:r>
            <a:r>
              <a:rPr lang="en-US" altLang="ko-KR" sz="2900" b="0" spc="-100" dirty="0" smtClean="0">
                <a:latin typeface="UhBee MiMi"/>
                <a:ea typeface="UhBee MiMi"/>
              </a:rPr>
              <a:t>.</a:t>
            </a:r>
            <a:endParaRPr lang="ko-KR" altLang="en-US" sz="2900" b="0" spc="-100" dirty="0">
              <a:latin typeface="UhBee MiMi"/>
              <a:ea typeface="UhBee MiMi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17972" y="4394614"/>
            <a:ext cx="1905211" cy="1674664"/>
          </a:xfrm>
          <a:prstGeom prst="rect">
            <a:avLst/>
          </a:prstGeom>
        </p:spPr>
      </p:pic>
      <p:sp>
        <p:nvSpPr>
          <p:cNvPr id="21" name="TextBox 7"/>
          <p:cNvSpPr txBox="1"/>
          <p:nvPr/>
        </p:nvSpPr>
        <p:spPr>
          <a:xfrm>
            <a:off x="543736" y="3205911"/>
            <a:ext cx="3788824" cy="1279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600" dirty="0" err="1">
                <a:latin typeface="UhBee MiMi"/>
                <a:ea typeface="UhBee MiMi"/>
              </a:rPr>
              <a:t>뭐라구</a:t>
            </a:r>
            <a:r>
              <a:rPr lang="en-US" altLang="ko-KR" sz="2600" dirty="0">
                <a:latin typeface="UhBee MiMi"/>
                <a:ea typeface="UhBee MiMi"/>
              </a:rPr>
              <a:t>?</a:t>
            </a:r>
          </a:p>
          <a:p>
            <a:pPr lvl="0" algn="ctr">
              <a:defRPr/>
            </a:pPr>
            <a:r>
              <a:rPr lang="ko-KR" altLang="en-US" sz="2600" dirty="0">
                <a:latin typeface="UhBee MiMi"/>
                <a:ea typeface="UhBee MiMi"/>
              </a:rPr>
              <a:t>이거 다 우리 학교에서 </a:t>
            </a:r>
          </a:p>
          <a:p>
            <a:pPr lvl="0" algn="ctr">
              <a:defRPr/>
            </a:pPr>
            <a:r>
              <a:rPr lang="ko-KR" altLang="en-US" sz="2600" dirty="0">
                <a:latin typeface="UhBee MiMi"/>
                <a:ea typeface="UhBee MiMi"/>
              </a:rPr>
              <a:t>다 배운 내용이잖아</a:t>
            </a:r>
            <a:r>
              <a:rPr lang="en-US" altLang="ko-KR" sz="2600" dirty="0">
                <a:latin typeface="UhBee MiMi"/>
                <a:ea typeface="UhBee MiMi"/>
              </a:rPr>
              <a:t>!</a:t>
            </a:r>
          </a:p>
        </p:txBody>
      </p:sp>
      <p:sp>
        <p:nvSpPr>
          <p:cNvPr id="22" name="TextBox 7"/>
          <p:cNvSpPr txBox="1"/>
          <p:nvPr/>
        </p:nvSpPr>
        <p:spPr>
          <a:xfrm rot="50749">
            <a:off x="5118491" y="2278472"/>
            <a:ext cx="3788826" cy="1854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900" b="0" spc="-100" dirty="0" err="1">
                <a:latin typeface="UhBee MiMi"/>
                <a:ea typeface="UhBee MiMi"/>
              </a:rPr>
              <a:t>그치만</a:t>
            </a:r>
            <a:r>
              <a:rPr lang="ko-KR" altLang="en-US" sz="2900" b="0" spc="-100" dirty="0">
                <a:latin typeface="UhBee MiMi"/>
                <a:ea typeface="UhBee MiMi"/>
              </a:rPr>
              <a:t> </a:t>
            </a:r>
            <a:r>
              <a:rPr lang="ko-KR" altLang="en-US" sz="2900" b="0" spc="-100" dirty="0" err="1">
                <a:latin typeface="UhBee MiMi"/>
                <a:ea typeface="UhBee MiMi"/>
              </a:rPr>
              <a:t>나말고</a:t>
            </a:r>
            <a:r>
              <a:rPr lang="ko-KR" altLang="en-US" sz="2900" b="0" spc="-100" dirty="0">
                <a:latin typeface="UhBee MiMi"/>
                <a:ea typeface="UhBee MiMi"/>
              </a:rPr>
              <a:t> </a:t>
            </a:r>
          </a:p>
          <a:p>
            <a:pPr lvl="0" algn="ctr">
              <a:defRPr/>
            </a:pPr>
            <a:r>
              <a:rPr lang="ko-KR" altLang="en-US" sz="2900" b="0" spc="-100" dirty="0">
                <a:latin typeface="UhBee MiMi"/>
                <a:ea typeface="UhBee MiMi"/>
              </a:rPr>
              <a:t>다른 한솥밥 친구들도</a:t>
            </a:r>
          </a:p>
          <a:p>
            <a:pPr lvl="0" algn="ctr">
              <a:defRPr/>
            </a:pPr>
            <a:r>
              <a:rPr lang="ko-KR" altLang="en-US" sz="2900" b="0" spc="-100" dirty="0">
                <a:latin typeface="UhBee MiMi"/>
                <a:ea typeface="UhBee MiMi"/>
              </a:rPr>
              <a:t>어려워하는걸</a:t>
            </a:r>
            <a:r>
              <a:rPr lang="en-US" altLang="ko-KR" sz="2900" b="0" spc="-100" dirty="0">
                <a:latin typeface="UhBee MiMi"/>
                <a:ea typeface="UhBee MiMi"/>
              </a:rPr>
              <a:t>?</a:t>
            </a:r>
          </a:p>
          <a:p>
            <a:pPr lvl="0" algn="ctr">
              <a:defRPr/>
            </a:pPr>
            <a:r>
              <a:rPr lang="ko-KR" altLang="en-US" sz="2900" b="0" spc="-100" dirty="0">
                <a:latin typeface="UhBee MiMi"/>
                <a:ea typeface="UhBee MiMi"/>
              </a:rPr>
              <a:t>나 좀 도와줘</a:t>
            </a:r>
            <a:r>
              <a:rPr lang="en-US" altLang="ko-KR" sz="2900" b="0" spc="-100" dirty="0">
                <a:latin typeface="UhBee MiMi"/>
                <a:ea typeface="UhBee MiMi"/>
              </a:rPr>
              <a:t>~</a:t>
            </a:r>
            <a:r>
              <a:rPr lang="ko-KR" altLang="en-US" sz="2900" b="0" spc="-100" dirty="0">
                <a:latin typeface="UhBee MiMi"/>
                <a:ea typeface="UhBee MiMi"/>
              </a:rPr>
              <a:t>  </a:t>
            </a:r>
          </a:p>
        </p:txBody>
      </p:sp>
      <p:sp>
        <p:nvSpPr>
          <p:cNvPr id="24" name="TextBox 7"/>
          <p:cNvSpPr txBox="1"/>
          <p:nvPr/>
        </p:nvSpPr>
        <p:spPr>
          <a:xfrm>
            <a:off x="317972" y="2954827"/>
            <a:ext cx="3788824" cy="1682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600" dirty="0" err="1">
                <a:latin typeface="UhBee MiMi"/>
                <a:ea typeface="UhBee MiMi"/>
              </a:rPr>
              <a:t>에휴</a:t>
            </a:r>
            <a:r>
              <a:rPr lang="en-US" altLang="ko-KR" sz="2600" dirty="0">
                <a:latin typeface="UhBee MiMi"/>
                <a:ea typeface="UhBee MiMi"/>
              </a:rPr>
              <a:t>,</a:t>
            </a:r>
            <a:r>
              <a:rPr lang="ko-KR" altLang="en-US" sz="2600" dirty="0">
                <a:latin typeface="UhBee MiMi"/>
                <a:ea typeface="UhBee MiMi"/>
              </a:rPr>
              <a:t> </a:t>
            </a:r>
          </a:p>
          <a:p>
            <a:pPr lvl="0" algn="ctr">
              <a:defRPr/>
            </a:pPr>
            <a:r>
              <a:rPr lang="ko-KR" altLang="en-US" sz="2600" dirty="0">
                <a:latin typeface="UhBee MiMi"/>
                <a:ea typeface="UhBee MiMi"/>
              </a:rPr>
              <a:t>그럼 내가 또 도와줘야지</a:t>
            </a:r>
            <a:r>
              <a:rPr lang="en-US" altLang="ko-KR" sz="2600" dirty="0">
                <a:latin typeface="UhBee MiMi"/>
                <a:ea typeface="UhBee MiMi"/>
              </a:rPr>
              <a:t>!</a:t>
            </a:r>
          </a:p>
          <a:p>
            <a:pPr lvl="0" algn="ctr">
              <a:defRPr/>
            </a:pPr>
            <a:r>
              <a:rPr lang="ko-KR" altLang="en-US" sz="2600" dirty="0">
                <a:latin typeface="UhBee MiMi"/>
                <a:ea typeface="UhBee MiMi"/>
              </a:rPr>
              <a:t>얼른 숙제하고</a:t>
            </a:r>
          </a:p>
          <a:p>
            <a:pPr lvl="0" algn="ctr">
              <a:defRPr/>
            </a:pPr>
            <a:r>
              <a:rPr lang="ko-KR" altLang="en-US" sz="2600" dirty="0">
                <a:latin typeface="UhBee MiMi"/>
                <a:ea typeface="UhBee MiMi"/>
              </a:rPr>
              <a:t>한솥밥 먹으러 가자</a:t>
            </a:r>
            <a:r>
              <a:rPr lang="en-US" altLang="ko-KR" sz="2600" dirty="0">
                <a:latin typeface="UhBee MiMi"/>
                <a:ea typeface="UhBee MiMi"/>
              </a:rPr>
              <a:t>!</a:t>
            </a: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6639178" y="4135855"/>
            <a:ext cx="1736155" cy="22167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3" animBg="1"/>
      <p:bldP spid="18" grpId="1" animBg="1"/>
      <p:bldP spid="18" grpId="4" animBg="1"/>
      <p:bldP spid="21" grpId="2" animBg="1"/>
      <p:bldP spid="21" grpId="6" animBg="1"/>
      <p:bldP spid="22" grpId="5" animBg="1"/>
      <p:bldP spid="24" grpId="7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한솥밥 먹기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도전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endParaRPr lang="en-US" altLang="ko-KR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240933"/>
            <a:ext cx="9215919" cy="572635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4275" y="1476561"/>
            <a:ext cx="3320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ko-KR" altLang="en-US" sz="2800">
              <a:latin typeface="UhBee MiMi"/>
              <a:ea typeface="UhBee MiMi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66410" t="3920" r="16170" b="73910"/>
          <a:stretch>
            <a:fillRect/>
          </a:stretch>
        </p:blipFill>
        <p:spPr>
          <a:xfrm>
            <a:off x="425123" y="1275592"/>
            <a:ext cx="600285" cy="5728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991165" y="1268792"/>
            <a:ext cx="1595515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900" b="1" dirty="0" smtClean="0">
                <a:latin typeface="UhBee MiMi"/>
                <a:ea typeface="UhBee MiMi"/>
              </a:rPr>
              <a:t>게임 방법</a:t>
            </a: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endParaRPr lang="ko-KR" altLang="en-US" sz="2800" dirty="0">
              <a:latin typeface="UhBee MiMi"/>
              <a:ea typeface="UhBee MiMi"/>
            </a:endParaRPr>
          </a:p>
        </p:txBody>
      </p:sp>
      <p:sp>
        <p:nvSpPr>
          <p:cNvPr id="28" name="TextBox 7"/>
          <p:cNvSpPr txBox="1"/>
          <p:nvPr/>
        </p:nvSpPr>
        <p:spPr>
          <a:xfrm>
            <a:off x="751931" y="2277792"/>
            <a:ext cx="728780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각 </a:t>
            </a:r>
            <a:r>
              <a:rPr lang="ko-KR" altLang="en-US" sz="4000" dirty="0" err="1">
                <a:solidFill>
                  <a:schemeClr val="tx1"/>
                </a:solidFill>
                <a:latin typeface="UhBee MiMi"/>
                <a:ea typeface="UhBee MiMi"/>
              </a:rPr>
              <a:t>모둠별로</a:t>
            </a: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 일렬로 서서</a:t>
            </a:r>
          </a:p>
          <a:p>
            <a:pPr lvl="0" algn="ctr">
              <a:defRPr/>
            </a:pPr>
            <a:r>
              <a:rPr lang="en-US" altLang="ko-KR" sz="4000" dirty="0">
                <a:solidFill>
                  <a:schemeClr val="tx1"/>
                </a:solidFill>
                <a:latin typeface="UhBee MiMi"/>
                <a:ea typeface="UhBee MiMi"/>
              </a:rPr>
              <a:t>1</a:t>
            </a: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번부터 </a:t>
            </a:r>
            <a:r>
              <a:rPr lang="ko-KR" altLang="en-US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UhBee MiMi"/>
                <a:ea typeface="UhBee MiMi"/>
              </a:rPr>
              <a:t>개구리 머리띠</a:t>
            </a:r>
            <a:r>
              <a:rPr lang="ko-KR" altLang="en-US" sz="4000" dirty="0" smtClean="0">
                <a:solidFill>
                  <a:schemeClr val="tx1"/>
                </a:solidFill>
                <a:latin typeface="UhBee MiMi"/>
                <a:ea typeface="UhBee MiMi"/>
              </a:rPr>
              <a:t>를 </a:t>
            </a: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써요</a:t>
            </a:r>
            <a:r>
              <a:rPr lang="en-US" altLang="ko-KR" sz="4000" dirty="0">
                <a:solidFill>
                  <a:schemeClr val="tx1"/>
                </a:solidFill>
                <a:latin typeface="UhBee MiMi"/>
                <a:ea typeface="UhBee MiMi"/>
              </a:rPr>
              <a:t>.</a:t>
            </a:r>
            <a:r>
              <a:rPr lang="ko-KR" altLang="en-US" sz="2800" dirty="0">
                <a:latin typeface="UhBee MiMi"/>
                <a:ea typeface="UhBee MiMi"/>
              </a:rPr>
              <a:t> </a:t>
            </a: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046111" y="4981220"/>
            <a:ext cx="1876780" cy="187678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37167" y="4981220"/>
            <a:ext cx="1876779" cy="1876779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4981220"/>
            <a:ext cx="1876780" cy="1876780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182055" y="4981220"/>
            <a:ext cx="1876779" cy="1876779"/>
          </a:xfrm>
          <a:prstGeom prst="rect">
            <a:avLst/>
          </a:prstGeom>
        </p:spPr>
      </p:pic>
      <p:sp>
        <p:nvSpPr>
          <p:cNvPr id="33" name="TextBox 7"/>
          <p:cNvSpPr txBox="1"/>
          <p:nvPr/>
        </p:nvSpPr>
        <p:spPr>
          <a:xfrm>
            <a:off x="3895886" y="6160605"/>
            <a:ext cx="1036586" cy="697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000">
                <a:solidFill>
                  <a:schemeClr val="bg1"/>
                </a:solidFill>
                <a:latin typeface="UhBee MiMi"/>
                <a:ea typeface="UhBee MiMi"/>
              </a:rPr>
              <a:t>1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34" name="TextBox 7"/>
          <p:cNvSpPr txBox="1"/>
          <p:nvPr/>
        </p:nvSpPr>
        <p:spPr>
          <a:xfrm>
            <a:off x="2707731" y="6252327"/>
            <a:ext cx="1036586" cy="69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000">
                <a:solidFill>
                  <a:schemeClr val="bg1"/>
                </a:solidFill>
                <a:latin typeface="UhBee MiMi"/>
                <a:ea typeface="UhBee MiMi"/>
              </a:rPr>
              <a:t>2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35" name="TextBox 7"/>
          <p:cNvSpPr txBox="1"/>
          <p:nvPr/>
        </p:nvSpPr>
        <p:spPr>
          <a:xfrm>
            <a:off x="1787687" y="6236593"/>
            <a:ext cx="1036586" cy="69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000">
                <a:solidFill>
                  <a:schemeClr val="bg1"/>
                </a:solidFill>
                <a:latin typeface="UhBee MiMi"/>
                <a:ea typeface="UhBee MiMi"/>
              </a:rPr>
              <a:t>3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36" name="TextBox 7"/>
          <p:cNvSpPr txBox="1"/>
          <p:nvPr/>
        </p:nvSpPr>
        <p:spPr>
          <a:xfrm>
            <a:off x="729353" y="6249505"/>
            <a:ext cx="1036586" cy="692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000">
                <a:solidFill>
                  <a:schemeClr val="bg1"/>
                </a:solidFill>
                <a:latin typeface="UhBee MiMi"/>
                <a:ea typeface="UhBee MiMi"/>
              </a:rPr>
              <a:t>4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5"/>
          <a:srcRect l="9770" t="12320" b="22450"/>
          <a:stretch>
            <a:fillRect/>
          </a:stretch>
        </p:blipFill>
        <p:spPr>
          <a:xfrm>
            <a:off x="3677920" y="4691945"/>
            <a:ext cx="983105" cy="75310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367</Words>
  <Application>Microsoft Office PowerPoint</Application>
  <PresentationFormat>화면 슬라이드 쇼(4:3)</PresentationFormat>
  <Paragraphs>90</Paragraphs>
  <Slides>13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Jihyun Ahn</cp:lastModifiedBy>
  <cp:revision>32</cp:revision>
  <cp:lastPrinted>2019-08-08T07:17:46Z</cp:lastPrinted>
  <dcterms:created xsi:type="dcterms:W3CDTF">2019-05-01T12:57:46Z</dcterms:created>
  <dcterms:modified xsi:type="dcterms:W3CDTF">2019-08-10T00:16:45Z</dcterms:modified>
  <cp:version>0906.0100.01</cp:version>
</cp:coreProperties>
</file>