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5078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238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0783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762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5888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6737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4703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2632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2377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555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659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4D863-4623-4F95-9189-E3A739348FFD}" type="datetimeFigureOut">
              <a:rPr lang="ko-KR" altLang="en-US" smtClean="0"/>
              <a:t>2020-03-28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022CE-2959-42F1-8936-6CF93D1F37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268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79" y="0"/>
            <a:ext cx="99966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17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79" y="0"/>
            <a:ext cx="99966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64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90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와이드스크린</PresentationFormat>
  <Paragraphs>0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choi dongyoung</dc:creator>
  <cp:lastModifiedBy>choi dongyoung</cp:lastModifiedBy>
  <cp:revision>1</cp:revision>
  <dcterms:created xsi:type="dcterms:W3CDTF">2020-03-28T03:51:28Z</dcterms:created>
  <dcterms:modified xsi:type="dcterms:W3CDTF">2020-03-28T03:52:09Z</dcterms:modified>
</cp:coreProperties>
</file>