
<file path=[Content_Types].xml><?xml version="1.0" encoding="utf-8"?>
<Types xmlns="http://schemas.openxmlformats.org/package/2006/content-types">
  <Default Extension="png" ContentType="image/png"/>
  <Default Extension="jpeg" ContentType="image/jpeg"/>
  <Default Extension="m4a" ContentType="audio/mp4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0"/>
  </p:notesMasterIdLst>
  <p:sldIdLst>
    <p:sldId id="256" r:id="rId2"/>
    <p:sldId id="281" r:id="rId3"/>
    <p:sldId id="258" r:id="rId4"/>
    <p:sldId id="263" r:id="rId5"/>
    <p:sldId id="265" r:id="rId6"/>
    <p:sldId id="266" r:id="rId7"/>
    <p:sldId id="282" r:id="rId8"/>
    <p:sldId id="292" r:id="rId9"/>
    <p:sldId id="315" r:id="rId10"/>
    <p:sldId id="283" r:id="rId11"/>
    <p:sldId id="317" r:id="rId12"/>
    <p:sldId id="318" r:id="rId13"/>
    <p:sldId id="320" r:id="rId14"/>
    <p:sldId id="316" r:id="rId15"/>
    <p:sldId id="321" r:id="rId16"/>
    <p:sldId id="322" r:id="rId17"/>
    <p:sldId id="323" r:id="rId18"/>
    <p:sldId id="324" r:id="rId19"/>
    <p:sldId id="293" r:id="rId20"/>
    <p:sldId id="301" r:id="rId21"/>
    <p:sldId id="325" r:id="rId22"/>
    <p:sldId id="326" r:id="rId23"/>
    <p:sldId id="328" r:id="rId24"/>
    <p:sldId id="304" r:id="rId25"/>
    <p:sldId id="313" r:id="rId26"/>
    <p:sldId id="327" r:id="rId27"/>
    <p:sldId id="329" r:id="rId28"/>
    <p:sldId id="314" r:id="rId29"/>
  </p:sldIdLst>
  <p:sldSz cx="9144000" cy="5143500" type="screen16x9"/>
  <p:notesSz cx="6802438" cy="99345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6700"/>
    <a:srgbClr val="FBF2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90" y="51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7723" cy="49845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3141" y="0"/>
            <a:ext cx="2947723" cy="49845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4B998F-9BAD-4395-BB2C-15F568644C26}" type="datetimeFigureOut">
              <a:rPr lang="ko-KR" altLang="en-US" smtClean="0"/>
              <a:t>2020-04-21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9475" cy="3352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0244" y="4781014"/>
            <a:ext cx="5441950" cy="39117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36123"/>
            <a:ext cx="2947723" cy="49845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3141" y="9436123"/>
            <a:ext cx="2947723" cy="49845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74792A-3E85-414F-80A5-092B55B9101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218566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837657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7E8C5A-50B5-494B-92F1-BFA0E3409BEE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937452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7E8C5A-50B5-494B-92F1-BFA0E3409BEE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351756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7E8C5A-50B5-494B-92F1-BFA0E3409BEE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351756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7E8C5A-50B5-494B-92F1-BFA0E3409BEE}" type="slidenum">
              <a:rPr lang="ko-KR" altLang="en-US" smtClean="0"/>
              <a:t>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372762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7E8C5A-50B5-494B-92F1-BFA0E3409BEE}" type="slidenum">
              <a:rPr lang="ko-KR" altLang="en-US" smtClean="0"/>
              <a:t>28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787279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2020-04-21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884372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2020-04-21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39753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2020-04-21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851697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2020-04-21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92724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2020-04-21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334804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2020-04-21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615684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2020-04-21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12581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2020-04-21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18086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2020-04-21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746855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2020-04-21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028158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2020-04-21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21797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2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E57A4F-0B01-4B65-933E-3B4C852792D2}" type="datetimeFigureOut">
              <a:rPr lang="ko-KR" altLang="en-US" smtClean="0"/>
              <a:t>2020-04-21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40749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microsoft.com/office/2007/relationships/hdphoto" Target="../media/hdphoto2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microsoft.com/office/2007/relationships/hdphoto" Target="../media/hdphoto1.wdp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microsoft.com/office/2007/relationships/hdphoto" Target="../media/hdphoto2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microsoft.com/office/2007/relationships/hdphoto" Target="../media/hdphoto1.wdp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22.jp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g"/><Relationship Id="rId5" Type="http://schemas.openxmlformats.org/officeDocument/2006/relationships/image" Target="../media/image23.png"/><Relationship Id="rId4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microsoft.com/office/2007/relationships/hdphoto" Target="../media/hdphoto1.wdp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microsoft.com/office/2007/relationships/hdphoto" Target="../media/hdphoto1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6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15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6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15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19.png"/><Relationship Id="rId4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microsoft.com/office/2007/relationships/hdphoto" Target="../media/hdphoto1.wdp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25.png"/><Relationship Id="rId4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microsoft.com/office/2007/relationships/hdphoto" Target="../media/hdphoto1.wdp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25.png"/><Relationship Id="rId4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6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15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3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1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6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15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="" xmlns:a16="http://schemas.microsoft.com/office/drawing/2014/main" id="{63A82A1C-87F9-4AC1-878A-A0AD4FBCBE5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"/>
          <a:stretch/>
        </p:blipFill>
        <p:spPr>
          <a:xfrm>
            <a:off x="20" y="-322837"/>
            <a:ext cx="9143980" cy="5466338"/>
          </a:xfrm>
          <a:prstGeom prst="rect">
            <a:avLst/>
          </a:prstGeom>
        </p:spPr>
      </p:pic>
      <p:sp>
        <p:nvSpPr>
          <p:cNvPr id="7" name="직사각형 6">
            <a:extLst>
              <a:ext uri="{FF2B5EF4-FFF2-40B4-BE49-F238E27FC236}">
                <a16:creationId xmlns="" xmlns:a16="http://schemas.microsoft.com/office/drawing/2014/main" id="{9E5703A2-EAA5-4547-866C-94B441A11C18}"/>
              </a:ext>
            </a:extLst>
          </p:cNvPr>
          <p:cNvSpPr/>
          <p:nvPr/>
        </p:nvSpPr>
        <p:spPr>
          <a:xfrm>
            <a:off x="-1" y="669077"/>
            <a:ext cx="9144001" cy="1241917"/>
          </a:xfrm>
          <a:prstGeom prst="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8" name="그림 7" descr="그리기, 옅은이(가) 표시된 사진&#10;&#10;자동 생성된 설명">
            <a:extLst>
              <a:ext uri="{FF2B5EF4-FFF2-40B4-BE49-F238E27FC236}">
                <a16:creationId xmlns="" xmlns:a16="http://schemas.microsoft.com/office/drawing/2014/main" id="{65549737-316A-4AEE-A4C0-66206CDDD2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00" y="4623741"/>
            <a:ext cx="2176461" cy="463336"/>
          </a:xfrm>
          <a:prstGeom prst="rect">
            <a:avLst/>
          </a:prstGeom>
        </p:spPr>
      </p:pic>
      <p:pic>
        <p:nvPicPr>
          <p:cNvPr id="3" name="그림 2" descr="그리기이(가) 표시된 사진&#10;&#10;자동 생성된 설명">
            <a:extLst>
              <a:ext uri="{FF2B5EF4-FFF2-40B4-BE49-F238E27FC236}">
                <a16:creationId xmlns="" xmlns:a16="http://schemas.microsoft.com/office/drawing/2014/main" id="{BE6B8FC1-367C-4B84-A203-85CDDA4317B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8675" y="4755722"/>
            <a:ext cx="394446" cy="38777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8B7CBB4D-BD39-4DA6-A093-2D79124C9250}"/>
              </a:ext>
            </a:extLst>
          </p:cNvPr>
          <p:cNvSpPr txBox="1"/>
          <p:nvPr/>
        </p:nvSpPr>
        <p:spPr>
          <a:xfrm>
            <a:off x="7463788" y="4855409"/>
            <a:ext cx="17095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>
                <a:solidFill>
                  <a:schemeClr val="bg1"/>
                </a:solidFill>
              </a:rPr>
              <a:t>안산 </a:t>
            </a:r>
            <a:r>
              <a:rPr lang="ko-KR" altLang="en-US" sz="1400" dirty="0" err="1">
                <a:solidFill>
                  <a:schemeClr val="bg1"/>
                </a:solidFill>
              </a:rPr>
              <a:t>선부초</a:t>
            </a:r>
            <a:r>
              <a:rPr lang="ko-KR" altLang="en-US" sz="1400" dirty="0">
                <a:solidFill>
                  <a:schemeClr val="bg1"/>
                </a:solidFill>
              </a:rPr>
              <a:t> </a:t>
            </a:r>
            <a:r>
              <a:rPr lang="ko-KR" altLang="en-US" sz="1400" dirty="0" err="1">
                <a:solidFill>
                  <a:schemeClr val="bg1"/>
                </a:solidFill>
              </a:rPr>
              <a:t>최웅비</a:t>
            </a:r>
            <a:endParaRPr lang="ko-KR" altLang="en-US" sz="1400" dirty="0">
              <a:solidFill>
                <a:schemeClr val="bg1"/>
              </a:solidFill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="" xmlns:a16="http://schemas.microsoft.com/office/drawing/2014/main" id="{ACFB3076-E374-4DF9-A8E5-56E36FCDD962}"/>
              </a:ext>
            </a:extLst>
          </p:cNvPr>
          <p:cNvSpPr/>
          <p:nvPr/>
        </p:nvSpPr>
        <p:spPr>
          <a:xfrm>
            <a:off x="2681921" y="689870"/>
            <a:ext cx="408958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4000" dirty="0">
                <a:solidFill>
                  <a:schemeClr val="accent6">
                    <a:lumMod val="50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2,556,767</a:t>
            </a:r>
            <a:r>
              <a:rPr lang="ko-KR" altLang="en-US" sz="4000" dirty="0">
                <a:solidFill>
                  <a:schemeClr val="accent6">
                    <a:lumMod val="50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번째</a:t>
            </a:r>
            <a:endParaRPr lang="en-US" altLang="ko-KR" sz="2800" dirty="0">
              <a:solidFill>
                <a:schemeClr val="accent6">
                  <a:lumMod val="50000"/>
                </a:schemeClr>
              </a:solidFill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  <a:p>
            <a:pPr algn="ctr"/>
            <a:r>
              <a:rPr lang="ko-KR" altLang="en-US" sz="32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지진이 났어요</a:t>
            </a:r>
            <a:r>
              <a:rPr lang="en-US" altLang="ko-KR" sz="32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!</a:t>
            </a:r>
            <a:endParaRPr lang="ko-KR" altLang="en-US" sz="2800" dirty="0">
              <a:solidFill>
                <a:srgbClr val="7030A0"/>
              </a:solidFill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4078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사각형: 둥근 모서리 4">
            <a:extLst>
              <a:ext uri="{FF2B5EF4-FFF2-40B4-BE49-F238E27FC236}">
                <a16:creationId xmlns="" xmlns:a16="http://schemas.microsoft.com/office/drawing/2014/main" id="{3DC71E29-45C9-4C1D-80CD-0099D334EB80}"/>
              </a:ext>
            </a:extLst>
          </p:cNvPr>
          <p:cNvSpPr/>
          <p:nvPr/>
        </p:nvSpPr>
        <p:spPr>
          <a:xfrm>
            <a:off x="266030" y="1268859"/>
            <a:ext cx="8505437" cy="3670438"/>
          </a:xfrm>
          <a:prstGeom prst="round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7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</a:t>
            </a:r>
            <a:endParaRPr lang="ko-KR" altLang="en-US" sz="105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174661" y="204203"/>
            <a:ext cx="8794679" cy="970907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활동 </a:t>
            </a:r>
            <a:r>
              <a:rPr lang="en-US" altLang="ko-KR" sz="360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1. 2,556,767</a:t>
            </a:r>
            <a:r>
              <a:rPr lang="ko-KR" altLang="en-US" sz="360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번째 지진</a:t>
            </a:r>
            <a:endParaRPr lang="ko-KR" altLang="en-US" sz="3600" dirty="0"/>
          </a:p>
        </p:txBody>
      </p:sp>
      <p:cxnSp>
        <p:nvCxnSpPr>
          <p:cNvPr id="3" name="직선 연결선 2">
            <a:extLst>
              <a:ext uri="{FF2B5EF4-FFF2-40B4-BE49-F238E27FC236}">
                <a16:creationId xmlns="" xmlns:a16="http://schemas.microsoft.com/office/drawing/2014/main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101462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그림 6">
            <a:extLst>
              <a:ext uri="{FF2B5EF4-FFF2-40B4-BE49-F238E27FC236}">
                <a16:creationId xmlns="" xmlns:a16="http://schemas.microsoft.com/office/drawing/2014/main" id="{76BDA0BF-8B97-407D-AA2B-D0CB22768B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0454"/>
            <a:ext cx="1260529" cy="990920"/>
          </a:xfrm>
          <a:prstGeom prst="rect">
            <a:avLst/>
          </a:prstGeom>
        </p:spPr>
      </p:pic>
      <p:pic>
        <p:nvPicPr>
          <p:cNvPr id="10" name="그림 9" descr="그리기이(가) 표시된 사진&#10;&#10;자동 생성된 설명">
            <a:extLst>
              <a:ext uri="{FF2B5EF4-FFF2-40B4-BE49-F238E27FC236}">
                <a16:creationId xmlns="" xmlns:a16="http://schemas.microsoft.com/office/drawing/2014/main" id="{E196F788-EA34-4641-8155-171F982D0CA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0" t="24669" r="51975" b="28296"/>
          <a:stretch/>
        </p:blipFill>
        <p:spPr>
          <a:xfrm>
            <a:off x="5751566" y="3193794"/>
            <a:ext cx="1346529" cy="1599128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="" xmlns:a16="http://schemas.microsoft.com/office/drawing/2014/main" id="{65E915F6-52BC-4BEC-B4A0-0E6F83D375D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885" b="89757" l="4578" r="94945">
                        <a14:foregroundMark x1="53553" y1="6885" x2="53553" y2="6885"/>
                        <a14:foregroundMark x1="19218" y1="23426" x2="19218" y2="23426"/>
                        <a14:foregroundMark x1="4578" y1="35432" x2="4578" y2="35432"/>
                        <a14:foregroundMark x1="81259" y1="38035" x2="81259" y2="38035"/>
                        <a14:foregroundMark x1="94945" y1="36272" x2="94945" y2="36272"/>
                        <a14:backgroundMark x1="45827" y1="62552" x2="45827" y2="62552"/>
                        <a14:backgroundMark x1="46400" y1="58270" x2="46400" y2="58270"/>
                        <a14:backgroundMark x1="44635" y1="47943" x2="44635" y2="47943"/>
                        <a14:backgroundMark x1="46924" y1="66835" x2="46924" y2="66835"/>
                        <a14:backgroundMark x1="48259" y1="65575" x2="48259" y2="65575"/>
                        <a14:backgroundMark x1="45780" y1="73720" x2="45780" y2="73720"/>
                        <a14:backgroundMark x1="41583" y1="70613" x2="41583" y2="70613"/>
                        <a14:backgroundMark x1="42251" y1="62888" x2="42251" y2="62888"/>
                        <a14:backgroundMark x1="43777" y1="59026" x2="43777" y2="59026"/>
                        <a14:backgroundMark x1="50215" y1="72796" x2="50215" y2="72796"/>
                        <a14:backgroundMark x1="51359" y1="75987" x2="51359" y2="7598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935" t="-769" r="31963" b="38752"/>
          <a:stretch/>
        </p:blipFill>
        <p:spPr>
          <a:xfrm>
            <a:off x="6062604" y="1506330"/>
            <a:ext cx="2342758" cy="2653193"/>
          </a:xfrm>
          <a:prstGeom prst="rect">
            <a:avLst/>
          </a:prstGeom>
          <a:effectLst>
            <a:outerShdw blurRad="76200" dir="4800000" sx="92000" sy="92000" algn="ctr" rotWithShape="0">
              <a:srgbClr val="000000">
                <a:alpha val="99000"/>
              </a:srgbClr>
            </a:outerShdw>
          </a:effectLst>
        </p:spPr>
      </p:pic>
      <p:sp>
        <p:nvSpPr>
          <p:cNvPr id="20" name="직사각형 19">
            <a:extLst>
              <a:ext uri="{FF2B5EF4-FFF2-40B4-BE49-F238E27FC236}">
                <a16:creationId xmlns="" xmlns:a16="http://schemas.microsoft.com/office/drawing/2014/main" id="{A979A8D5-195B-4E53-A6B7-2FA361C33EFD}"/>
              </a:ext>
            </a:extLst>
          </p:cNvPr>
          <p:cNvSpPr/>
          <p:nvPr/>
        </p:nvSpPr>
        <p:spPr>
          <a:xfrm>
            <a:off x="6364488" y="2307950"/>
            <a:ext cx="18527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2,556,762 </a:t>
            </a:r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을</a:t>
            </a:r>
            <a:endParaRPr lang="en-US" altLang="ko-KR" sz="1600" dirty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  <a:p>
            <a:pPr algn="ctr"/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어떻게 읽어야 할까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?</a:t>
            </a:r>
          </a:p>
        </p:txBody>
      </p:sp>
      <p:pic>
        <p:nvPicPr>
          <p:cNvPr id="13" name="그림 12" descr="텍스트이(가) 표시된 사진&#10;&#10;자동 생성된 설명">
            <a:extLst>
              <a:ext uri="{FF2B5EF4-FFF2-40B4-BE49-F238E27FC236}">
                <a16:creationId xmlns="" xmlns:a16="http://schemas.microsoft.com/office/drawing/2014/main" id="{679B0D6F-D886-42FB-8699-E2F2E9D2A64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917" t="2847" r="181" b="14691"/>
          <a:stretch/>
        </p:blipFill>
        <p:spPr>
          <a:xfrm>
            <a:off x="847610" y="1385721"/>
            <a:ext cx="2998129" cy="3417869"/>
          </a:xfrm>
          <a:prstGeom prst="rect">
            <a:avLst/>
          </a:prstGeom>
        </p:spPr>
      </p:pic>
      <p:sp>
        <p:nvSpPr>
          <p:cNvPr id="11" name="타원 10">
            <a:extLst>
              <a:ext uri="{FF2B5EF4-FFF2-40B4-BE49-F238E27FC236}">
                <a16:creationId xmlns="" xmlns:a16="http://schemas.microsoft.com/office/drawing/2014/main" id="{CE50BDF4-991C-4135-8761-7A25EB524835}"/>
              </a:ext>
            </a:extLst>
          </p:cNvPr>
          <p:cNvSpPr/>
          <p:nvPr/>
        </p:nvSpPr>
        <p:spPr>
          <a:xfrm>
            <a:off x="788563" y="1506330"/>
            <a:ext cx="943054" cy="572953"/>
          </a:xfrm>
          <a:prstGeom prst="ellipse">
            <a:avLst/>
          </a:prstGeom>
          <a:noFill/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1" name="직선 화살표 연결선 20">
            <a:extLst>
              <a:ext uri="{FF2B5EF4-FFF2-40B4-BE49-F238E27FC236}">
                <a16:creationId xmlns="" xmlns:a16="http://schemas.microsoft.com/office/drawing/2014/main" id="{2349C74A-385A-4663-858C-B396E93DC13E}"/>
              </a:ext>
            </a:extLst>
          </p:cNvPr>
          <p:cNvCxnSpPr>
            <a:stCxn id="11" idx="6"/>
          </p:cNvCxnSpPr>
          <p:nvPr/>
        </p:nvCxnSpPr>
        <p:spPr>
          <a:xfrm>
            <a:off x="1731617" y="1792807"/>
            <a:ext cx="2425160" cy="654"/>
          </a:xfrm>
          <a:prstGeom prst="straightConnector1">
            <a:avLst/>
          </a:prstGeom>
          <a:ln w="3810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직사각형 23">
            <a:extLst>
              <a:ext uri="{FF2B5EF4-FFF2-40B4-BE49-F238E27FC236}">
                <a16:creationId xmlns="" xmlns:a16="http://schemas.microsoft.com/office/drawing/2014/main" id="{B68EBE96-02E2-443A-8C5C-5AB3150ED75B}"/>
              </a:ext>
            </a:extLst>
          </p:cNvPr>
          <p:cNvSpPr/>
          <p:nvPr/>
        </p:nvSpPr>
        <p:spPr>
          <a:xfrm>
            <a:off x="4243205" y="1570857"/>
            <a:ext cx="20951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2,556,762</a:t>
            </a:r>
          </a:p>
        </p:txBody>
      </p:sp>
    </p:spTree>
    <p:extLst>
      <p:ext uri="{BB962C8B-B14F-4D97-AF65-F5344CB8AC3E}">
        <p14:creationId xmlns:p14="http://schemas.microsoft.com/office/powerpoint/2010/main" val="241039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사각형: 둥근 모서리 4">
            <a:extLst>
              <a:ext uri="{FF2B5EF4-FFF2-40B4-BE49-F238E27FC236}">
                <a16:creationId xmlns="" xmlns:a16="http://schemas.microsoft.com/office/drawing/2014/main" id="{3DC71E29-45C9-4C1D-80CD-0099D334EB80}"/>
              </a:ext>
            </a:extLst>
          </p:cNvPr>
          <p:cNvSpPr/>
          <p:nvPr/>
        </p:nvSpPr>
        <p:spPr>
          <a:xfrm>
            <a:off x="270994" y="1268859"/>
            <a:ext cx="8505437" cy="3670438"/>
          </a:xfrm>
          <a:prstGeom prst="round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7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</a:t>
            </a:r>
            <a:endParaRPr lang="ko-KR" altLang="en-US" sz="105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62" name="사각형: 둥근 모서리 61">
            <a:extLst>
              <a:ext uri="{FF2B5EF4-FFF2-40B4-BE49-F238E27FC236}">
                <a16:creationId xmlns="" xmlns:a16="http://schemas.microsoft.com/office/drawing/2014/main" id="{4F8C6D49-A107-40DD-ABD7-5235F58BC3F5}"/>
              </a:ext>
            </a:extLst>
          </p:cNvPr>
          <p:cNvSpPr/>
          <p:nvPr/>
        </p:nvSpPr>
        <p:spPr>
          <a:xfrm>
            <a:off x="7553922" y="1564920"/>
            <a:ext cx="866066" cy="461663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</p:txBody>
      </p:sp>
      <p:sp>
        <p:nvSpPr>
          <p:cNvPr id="61" name="사각형: 둥근 모서리 60">
            <a:extLst>
              <a:ext uri="{FF2B5EF4-FFF2-40B4-BE49-F238E27FC236}">
                <a16:creationId xmlns="" xmlns:a16="http://schemas.microsoft.com/office/drawing/2014/main" id="{27713207-9065-4BE8-8A26-7E1D0A26C3A8}"/>
              </a:ext>
            </a:extLst>
          </p:cNvPr>
          <p:cNvSpPr/>
          <p:nvPr/>
        </p:nvSpPr>
        <p:spPr>
          <a:xfrm>
            <a:off x="5346774" y="1564920"/>
            <a:ext cx="866066" cy="46166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174661" y="204203"/>
            <a:ext cx="8794679" cy="970907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활동 </a:t>
            </a:r>
            <a:r>
              <a:rPr lang="en-US" altLang="ko-KR" sz="360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1. 2,556,767</a:t>
            </a:r>
            <a:r>
              <a:rPr lang="ko-KR" altLang="en-US" sz="360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번째 지진</a:t>
            </a:r>
            <a:endParaRPr lang="ko-KR" altLang="en-US" sz="3600" dirty="0"/>
          </a:p>
        </p:txBody>
      </p:sp>
      <p:cxnSp>
        <p:nvCxnSpPr>
          <p:cNvPr id="3" name="직선 연결선 2">
            <a:extLst>
              <a:ext uri="{FF2B5EF4-FFF2-40B4-BE49-F238E27FC236}">
                <a16:creationId xmlns="" xmlns:a16="http://schemas.microsoft.com/office/drawing/2014/main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101462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그림 6">
            <a:extLst>
              <a:ext uri="{FF2B5EF4-FFF2-40B4-BE49-F238E27FC236}">
                <a16:creationId xmlns="" xmlns:a16="http://schemas.microsoft.com/office/drawing/2014/main" id="{76BDA0BF-8B97-407D-AA2B-D0CB22768B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0454"/>
            <a:ext cx="1260529" cy="990920"/>
          </a:xfrm>
          <a:prstGeom prst="rect">
            <a:avLst/>
          </a:prstGeom>
        </p:spPr>
      </p:pic>
      <p:sp>
        <p:nvSpPr>
          <p:cNvPr id="31" name="직사각형 30">
            <a:extLst>
              <a:ext uri="{FF2B5EF4-FFF2-40B4-BE49-F238E27FC236}">
                <a16:creationId xmlns="" xmlns:a16="http://schemas.microsoft.com/office/drawing/2014/main" id="{F8A3DF53-5E4F-4E08-9C8F-F3A86EBB3FA3}"/>
              </a:ext>
            </a:extLst>
          </p:cNvPr>
          <p:cNvSpPr/>
          <p:nvPr/>
        </p:nvSpPr>
        <p:spPr>
          <a:xfrm>
            <a:off x="220194" y="3104078"/>
            <a:ext cx="17841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10000</a:t>
            </a:r>
            <a:r>
              <a:rPr lang="ko-KR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이 </a:t>
            </a:r>
            <a:endParaRPr lang="en-US" altLang="ko-KR" sz="2400" dirty="0">
              <a:solidFill>
                <a:schemeClr val="tx1">
                  <a:lumMod val="75000"/>
                  <a:lumOff val="25000"/>
                </a:schemeClr>
              </a:solidFill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cxnSp>
        <p:nvCxnSpPr>
          <p:cNvPr id="32" name="직선 화살표 연결선 31">
            <a:extLst>
              <a:ext uri="{FF2B5EF4-FFF2-40B4-BE49-F238E27FC236}">
                <a16:creationId xmlns="" xmlns:a16="http://schemas.microsoft.com/office/drawing/2014/main" id="{A2C95A61-8E94-4B7B-A457-8E67AF91AE29}"/>
              </a:ext>
            </a:extLst>
          </p:cNvPr>
          <p:cNvCxnSpPr>
            <a:cxnSpLocks/>
          </p:cNvCxnSpPr>
          <p:nvPr/>
        </p:nvCxnSpPr>
        <p:spPr>
          <a:xfrm>
            <a:off x="3455770" y="2392298"/>
            <a:ext cx="354341" cy="0"/>
          </a:xfrm>
          <a:prstGeom prst="straightConnector1">
            <a:avLst/>
          </a:prstGeom>
          <a:ln w="38100">
            <a:solidFill>
              <a:schemeClr val="bg2">
                <a:lumMod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 5">
            <a:extLst>
              <a:ext uri="{FF2B5EF4-FFF2-40B4-BE49-F238E27FC236}">
                <a16:creationId xmlns="" xmlns:a16="http://schemas.microsoft.com/office/drawing/2014/main" id="{9F55B885-48B9-4D35-9346-4825D16B0041}"/>
              </a:ext>
            </a:extLst>
          </p:cNvPr>
          <p:cNvCxnSpPr/>
          <p:nvPr/>
        </p:nvCxnSpPr>
        <p:spPr>
          <a:xfrm>
            <a:off x="2042131" y="2374076"/>
            <a:ext cx="0" cy="1940963"/>
          </a:xfrm>
          <a:prstGeom prst="line">
            <a:avLst/>
          </a:prstGeom>
          <a:ln w="381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직선 연결선 32">
            <a:extLst>
              <a:ext uri="{FF2B5EF4-FFF2-40B4-BE49-F238E27FC236}">
                <a16:creationId xmlns="" xmlns:a16="http://schemas.microsoft.com/office/drawing/2014/main" id="{ACB0116D-C679-411D-8C93-55F2553426B0}"/>
              </a:ext>
            </a:extLst>
          </p:cNvPr>
          <p:cNvCxnSpPr>
            <a:cxnSpLocks/>
          </p:cNvCxnSpPr>
          <p:nvPr/>
        </p:nvCxnSpPr>
        <p:spPr>
          <a:xfrm>
            <a:off x="2024613" y="2392298"/>
            <a:ext cx="468080" cy="0"/>
          </a:xfrm>
          <a:prstGeom prst="line">
            <a:avLst/>
          </a:prstGeom>
          <a:ln w="381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직선 연결선 33">
            <a:extLst>
              <a:ext uri="{FF2B5EF4-FFF2-40B4-BE49-F238E27FC236}">
                <a16:creationId xmlns="" xmlns:a16="http://schemas.microsoft.com/office/drawing/2014/main" id="{CE6F8905-8365-4E5E-A005-73A836AE5C31}"/>
              </a:ext>
            </a:extLst>
          </p:cNvPr>
          <p:cNvCxnSpPr>
            <a:cxnSpLocks/>
          </p:cNvCxnSpPr>
          <p:nvPr/>
        </p:nvCxnSpPr>
        <p:spPr>
          <a:xfrm>
            <a:off x="2024613" y="3334910"/>
            <a:ext cx="468080" cy="0"/>
          </a:xfrm>
          <a:prstGeom prst="line">
            <a:avLst/>
          </a:prstGeom>
          <a:ln w="381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직선 연결선 34">
            <a:extLst>
              <a:ext uri="{FF2B5EF4-FFF2-40B4-BE49-F238E27FC236}">
                <a16:creationId xmlns="" xmlns:a16="http://schemas.microsoft.com/office/drawing/2014/main" id="{78E2D6FC-462B-4001-BADD-84EE91D91D0D}"/>
              </a:ext>
            </a:extLst>
          </p:cNvPr>
          <p:cNvCxnSpPr>
            <a:cxnSpLocks/>
          </p:cNvCxnSpPr>
          <p:nvPr/>
        </p:nvCxnSpPr>
        <p:spPr>
          <a:xfrm>
            <a:off x="2024613" y="4312523"/>
            <a:ext cx="468080" cy="0"/>
          </a:xfrm>
          <a:prstGeom prst="line">
            <a:avLst/>
          </a:prstGeom>
          <a:ln w="381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직사각형 35">
            <a:extLst>
              <a:ext uri="{FF2B5EF4-FFF2-40B4-BE49-F238E27FC236}">
                <a16:creationId xmlns="" xmlns:a16="http://schemas.microsoft.com/office/drawing/2014/main" id="{5D8643DD-1853-4809-A638-A3302E212EEF}"/>
              </a:ext>
            </a:extLst>
          </p:cNvPr>
          <p:cNvSpPr/>
          <p:nvPr/>
        </p:nvSpPr>
        <p:spPr>
          <a:xfrm>
            <a:off x="2151582" y="2165326"/>
            <a:ext cx="15480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400" dirty="0">
                <a:solidFill>
                  <a:srgbClr val="FE6700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10</a:t>
            </a:r>
            <a:r>
              <a:rPr lang="ko-KR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개</a:t>
            </a:r>
            <a:endParaRPr lang="en-US" altLang="ko-KR" sz="2400" dirty="0">
              <a:solidFill>
                <a:schemeClr val="tx1">
                  <a:lumMod val="75000"/>
                  <a:lumOff val="25000"/>
                </a:schemeClr>
              </a:solidFill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37" name="직사각형 36">
            <a:extLst>
              <a:ext uri="{FF2B5EF4-FFF2-40B4-BE49-F238E27FC236}">
                <a16:creationId xmlns="" xmlns:a16="http://schemas.microsoft.com/office/drawing/2014/main" id="{FAF1CFC3-DAA6-4ED4-BC18-62981F095E96}"/>
              </a:ext>
            </a:extLst>
          </p:cNvPr>
          <p:cNvSpPr/>
          <p:nvPr/>
        </p:nvSpPr>
        <p:spPr>
          <a:xfrm>
            <a:off x="2151581" y="3104077"/>
            <a:ext cx="177386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400" dirty="0">
                <a:solidFill>
                  <a:srgbClr val="FE6700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100</a:t>
            </a:r>
            <a:r>
              <a:rPr lang="ko-KR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개</a:t>
            </a:r>
            <a:endParaRPr lang="en-US" altLang="ko-KR" sz="2400" dirty="0">
              <a:solidFill>
                <a:schemeClr val="tx1">
                  <a:lumMod val="75000"/>
                  <a:lumOff val="25000"/>
                </a:schemeClr>
              </a:solidFill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38" name="직사각형 37">
            <a:extLst>
              <a:ext uri="{FF2B5EF4-FFF2-40B4-BE49-F238E27FC236}">
                <a16:creationId xmlns="" xmlns:a16="http://schemas.microsoft.com/office/drawing/2014/main" id="{CE9A9244-8932-4F69-8D98-0ACFC06387F2}"/>
              </a:ext>
            </a:extLst>
          </p:cNvPr>
          <p:cNvSpPr/>
          <p:nvPr/>
        </p:nvSpPr>
        <p:spPr>
          <a:xfrm>
            <a:off x="2151581" y="4085551"/>
            <a:ext cx="206341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400" dirty="0">
                <a:solidFill>
                  <a:srgbClr val="FE6700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1000</a:t>
            </a:r>
            <a:r>
              <a:rPr lang="ko-KR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개</a:t>
            </a:r>
            <a:endParaRPr lang="en-US" altLang="ko-KR" sz="2400" dirty="0">
              <a:solidFill>
                <a:schemeClr val="tx1">
                  <a:lumMod val="75000"/>
                  <a:lumOff val="25000"/>
                </a:schemeClr>
              </a:solidFill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cxnSp>
        <p:nvCxnSpPr>
          <p:cNvPr id="39" name="직선 화살표 연결선 38">
            <a:extLst>
              <a:ext uri="{FF2B5EF4-FFF2-40B4-BE49-F238E27FC236}">
                <a16:creationId xmlns="" xmlns:a16="http://schemas.microsoft.com/office/drawing/2014/main" id="{BBB5DC90-C940-4D23-9BAC-917BA2F5D2ED}"/>
              </a:ext>
            </a:extLst>
          </p:cNvPr>
          <p:cNvCxnSpPr>
            <a:cxnSpLocks/>
          </p:cNvCxnSpPr>
          <p:nvPr/>
        </p:nvCxnSpPr>
        <p:spPr>
          <a:xfrm>
            <a:off x="3596752" y="3334910"/>
            <a:ext cx="354341" cy="0"/>
          </a:xfrm>
          <a:prstGeom prst="straightConnector1">
            <a:avLst/>
          </a:prstGeom>
          <a:ln w="38100">
            <a:solidFill>
              <a:schemeClr val="bg2">
                <a:lumMod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직선 화살표 연결선 39">
            <a:extLst>
              <a:ext uri="{FF2B5EF4-FFF2-40B4-BE49-F238E27FC236}">
                <a16:creationId xmlns="" xmlns:a16="http://schemas.microsoft.com/office/drawing/2014/main" id="{59669BDB-2714-4ACC-8F59-CF39B074749A}"/>
              </a:ext>
            </a:extLst>
          </p:cNvPr>
          <p:cNvCxnSpPr>
            <a:cxnSpLocks/>
          </p:cNvCxnSpPr>
          <p:nvPr/>
        </p:nvCxnSpPr>
        <p:spPr>
          <a:xfrm>
            <a:off x="3854328" y="4323895"/>
            <a:ext cx="354341" cy="0"/>
          </a:xfrm>
          <a:prstGeom prst="straightConnector1">
            <a:avLst/>
          </a:prstGeom>
          <a:ln w="38100">
            <a:solidFill>
              <a:schemeClr val="bg2">
                <a:lumMod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사각형: 둥근 모서리 45">
            <a:extLst>
              <a:ext uri="{FF2B5EF4-FFF2-40B4-BE49-F238E27FC236}">
                <a16:creationId xmlns="" xmlns:a16="http://schemas.microsoft.com/office/drawing/2014/main" id="{1878EC89-37D8-41F6-9336-09C0664E6FC1}"/>
              </a:ext>
            </a:extLst>
          </p:cNvPr>
          <p:cNvSpPr/>
          <p:nvPr/>
        </p:nvSpPr>
        <p:spPr>
          <a:xfrm>
            <a:off x="4250893" y="2168692"/>
            <a:ext cx="1273668" cy="461663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100000</a:t>
            </a:r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</p:txBody>
      </p:sp>
      <p:sp>
        <p:nvSpPr>
          <p:cNvPr id="47" name="사각형: 둥근 모서리 46">
            <a:extLst>
              <a:ext uri="{FF2B5EF4-FFF2-40B4-BE49-F238E27FC236}">
                <a16:creationId xmlns="" xmlns:a16="http://schemas.microsoft.com/office/drawing/2014/main" id="{7A460179-28DB-4E9B-9D67-1899BCE2C4AD}"/>
              </a:ext>
            </a:extLst>
          </p:cNvPr>
          <p:cNvSpPr/>
          <p:nvPr/>
        </p:nvSpPr>
        <p:spPr>
          <a:xfrm>
            <a:off x="4256987" y="3088718"/>
            <a:ext cx="1379705" cy="461663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1000000</a:t>
            </a:r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</p:txBody>
      </p:sp>
      <p:sp>
        <p:nvSpPr>
          <p:cNvPr id="50" name="사각형: 둥근 모서리 49">
            <a:extLst>
              <a:ext uri="{FF2B5EF4-FFF2-40B4-BE49-F238E27FC236}">
                <a16:creationId xmlns="" xmlns:a16="http://schemas.microsoft.com/office/drawing/2014/main" id="{58DB664F-6E5C-4452-8E63-5CE6ADF1E30B}"/>
              </a:ext>
            </a:extLst>
          </p:cNvPr>
          <p:cNvSpPr/>
          <p:nvPr/>
        </p:nvSpPr>
        <p:spPr>
          <a:xfrm>
            <a:off x="4250893" y="4093063"/>
            <a:ext cx="1609499" cy="461663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10000000</a:t>
            </a:r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</p:txBody>
      </p:sp>
      <p:sp>
        <p:nvSpPr>
          <p:cNvPr id="51" name="사각형: 둥근 모서리 50">
            <a:extLst>
              <a:ext uri="{FF2B5EF4-FFF2-40B4-BE49-F238E27FC236}">
                <a16:creationId xmlns="" xmlns:a16="http://schemas.microsoft.com/office/drawing/2014/main" id="{FDDD877B-C545-4956-B0D3-2BF9E9E1365D}"/>
              </a:ext>
            </a:extLst>
          </p:cNvPr>
          <p:cNvSpPr/>
          <p:nvPr/>
        </p:nvSpPr>
        <p:spPr>
          <a:xfrm>
            <a:off x="5965343" y="2161466"/>
            <a:ext cx="1273668" cy="461663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10</a:t>
            </a:r>
            <a:r>
              <a: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만</a:t>
            </a:r>
          </a:p>
        </p:txBody>
      </p:sp>
      <p:sp>
        <p:nvSpPr>
          <p:cNvPr id="52" name="사각형: 둥근 모서리 51">
            <a:extLst>
              <a:ext uri="{FF2B5EF4-FFF2-40B4-BE49-F238E27FC236}">
                <a16:creationId xmlns="" xmlns:a16="http://schemas.microsoft.com/office/drawing/2014/main" id="{EEA0609B-5943-469F-8C43-58F88E50F0E0}"/>
              </a:ext>
            </a:extLst>
          </p:cNvPr>
          <p:cNvSpPr/>
          <p:nvPr/>
        </p:nvSpPr>
        <p:spPr>
          <a:xfrm>
            <a:off x="7591552" y="2157606"/>
            <a:ext cx="828437" cy="461663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십만</a:t>
            </a:r>
          </a:p>
        </p:txBody>
      </p:sp>
      <p:sp>
        <p:nvSpPr>
          <p:cNvPr id="53" name="사각형: 둥근 모서리 52">
            <a:extLst>
              <a:ext uri="{FF2B5EF4-FFF2-40B4-BE49-F238E27FC236}">
                <a16:creationId xmlns="" xmlns:a16="http://schemas.microsoft.com/office/drawing/2014/main" id="{ABED3701-9DCC-447D-9786-63F1F48F40AB}"/>
              </a:ext>
            </a:extLst>
          </p:cNvPr>
          <p:cNvSpPr/>
          <p:nvPr/>
        </p:nvSpPr>
        <p:spPr>
          <a:xfrm>
            <a:off x="5965343" y="3107937"/>
            <a:ext cx="1273668" cy="461663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100</a:t>
            </a:r>
            <a:r>
              <a: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만</a:t>
            </a:r>
          </a:p>
        </p:txBody>
      </p:sp>
      <p:sp>
        <p:nvSpPr>
          <p:cNvPr id="54" name="사각형: 둥근 모서리 53">
            <a:extLst>
              <a:ext uri="{FF2B5EF4-FFF2-40B4-BE49-F238E27FC236}">
                <a16:creationId xmlns="" xmlns:a16="http://schemas.microsoft.com/office/drawing/2014/main" id="{7F501479-924E-4282-BDAC-3B7F71DFB517}"/>
              </a:ext>
            </a:extLst>
          </p:cNvPr>
          <p:cNvSpPr/>
          <p:nvPr/>
        </p:nvSpPr>
        <p:spPr>
          <a:xfrm>
            <a:off x="7591552" y="3104077"/>
            <a:ext cx="828437" cy="461663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백만</a:t>
            </a:r>
          </a:p>
        </p:txBody>
      </p:sp>
      <p:sp>
        <p:nvSpPr>
          <p:cNvPr id="55" name="사각형: 둥근 모서리 54">
            <a:extLst>
              <a:ext uri="{FF2B5EF4-FFF2-40B4-BE49-F238E27FC236}">
                <a16:creationId xmlns="" xmlns:a16="http://schemas.microsoft.com/office/drawing/2014/main" id="{EEFB12AF-9F0C-4913-8906-08E2725DC62A}"/>
              </a:ext>
            </a:extLst>
          </p:cNvPr>
          <p:cNvSpPr/>
          <p:nvPr/>
        </p:nvSpPr>
        <p:spPr>
          <a:xfrm>
            <a:off x="5965343" y="4081691"/>
            <a:ext cx="1273668" cy="461663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1000</a:t>
            </a:r>
            <a:r>
              <a: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만</a:t>
            </a:r>
          </a:p>
        </p:txBody>
      </p:sp>
      <p:sp>
        <p:nvSpPr>
          <p:cNvPr id="56" name="사각형: 둥근 모서리 55">
            <a:extLst>
              <a:ext uri="{FF2B5EF4-FFF2-40B4-BE49-F238E27FC236}">
                <a16:creationId xmlns="" xmlns:a16="http://schemas.microsoft.com/office/drawing/2014/main" id="{E90E4B7D-8545-493B-BDC5-20BDB3B58FE3}"/>
              </a:ext>
            </a:extLst>
          </p:cNvPr>
          <p:cNvSpPr/>
          <p:nvPr/>
        </p:nvSpPr>
        <p:spPr>
          <a:xfrm>
            <a:off x="7591552" y="4077831"/>
            <a:ext cx="828437" cy="461663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천만</a:t>
            </a:r>
          </a:p>
        </p:txBody>
      </p:sp>
      <p:sp>
        <p:nvSpPr>
          <p:cNvPr id="57" name="직사각형 56">
            <a:extLst>
              <a:ext uri="{FF2B5EF4-FFF2-40B4-BE49-F238E27FC236}">
                <a16:creationId xmlns="" xmlns:a16="http://schemas.microsoft.com/office/drawing/2014/main" id="{9AA2015A-1307-4027-AB82-D1144A1B8CA4}"/>
              </a:ext>
            </a:extLst>
          </p:cNvPr>
          <p:cNvSpPr/>
          <p:nvPr/>
        </p:nvSpPr>
        <p:spPr>
          <a:xfrm>
            <a:off x="5445760" y="1603687"/>
            <a:ext cx="66809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쓰기</a:t>
            </a:r>
            <a:endParaRPr lang="en-US" altLang="ko-KR" sz="2000" dirty="0">
              <a:solidFill>
                <a:schemeClr val="tx1">
                  <a:lumMod val="75000"/>
                  <a:lumOff val="25000"/>
                </a:schemeClr>
              </a:solidFill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60" name="직사각형 59">
            <a:extLst>
              <a:ext uri="{FF2B5EF4-FFF2-40B4-BE49-F238E27FC236}">
                <a16:creationId xmlns="" xmlns:a16="http://schemas.microsoft.com/office/drawing/2014/main" id="{850BEFF5-97A5-4963-B6CE-22E6EDF64D5E}"/>
              </a:ext>
            </a:extLst>
          </p:cNvPr>
          <p:cNvSpPr/>
          <p:nvPr/>
        </p:nvSpPr>
        <p:spPr>
          <a:xfrm>
            <a:off x="7572737" y="1602851"/>
            <a:ext cx="8284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읽기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9022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사각형: 둥근 모서리 4">
            <a:extLst>
              <a:ext uri="{FF2B5EF4-FFF2-40B4-BE49-F238E27FC236}">
                <a16:creationId xmlns="" xmlns:a16="http://schemas.microsoft.com/office/drawing/2014/main" id="{3DC71E29-45C9-4C1D-80CD-0099D334EB80}"/>
              </a:ext>
            </a:extLst>
          </p:cNvPr>
          <p:cNvSpPr/>
          <p:nvPr/>
        </p:nvSpPr>
        <p:spPr>
          <a:xfrm>
            <a:off x="270994" y="1268859"/>
            <a:ext cx="8505437" cy="3670438"/>
          </a:xfrm>
          <a:prstGeom prst="round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7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</a:t>
            </a:r>
            <a:endParaRPr lang="ko-KR" altLang="en-US" sz="105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41" name="사각형: 둥근 모서리 40">
            <a:extLst>
              <a:ext uri="{FF2B5EF4-FFF2-40B4-BE49-F238E27FC236}">
                <a16:creationId xmlns="" xmlns:a16="http://schemas.microsoft.com/office/drawing/2014/main" id="{0DFBE7AB-D64C-421D-AF67-E10534A55451}"/>
              </a:ext>
            </a:extLst>
          </p:cNvPr>
          <p:cNvSpPr/>
          <p:nvPr/>
        </p:nvSpPr>
        <p:spPr>
          <a:xfrm>
            <a:off x="3376837" y="1718256"/>
            <a:ext cx="1890167" cy="516466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174661" y="204203"/>
            <a:ext cx="8794679" cy="970907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활동 </a:t>
            </a:r>
            <a:r>
              <a:rPr lang="en-US" altLang="ko-KR" sz="360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1. 2,556,767</a:t>
            </a:r>
            <a:r>
              <a:rPr lang="ko-KR" altLang="en-US" sz="360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번째 지진</a:t>
            </a:r>
            <a:endParaRPr lang="ko-KR" altLang="en-US" sz="3600" dirty="0"/>
          </a:p>
        </p:txBody>
      </p:sp>
      <p:cxnSp>
        <p:nvCxnSpPr>
          <p:cNvPr id="3" name="직선 연결선 2">
            <a:extLst>
              <a:ext uri="{FF2B5EF4-FFF2-40B4-BE49-F238E27FC236}">
                <a16:creationId xmlns="" xmlns:a16="http://schemas.microsoft.com/office/drawing/2014/main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101462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그림 6">
            <a:extLst>
              <a:ext uri="{FF2B5EF4-FFF2-40B4-BE49-F238E27FC236}">
                <a16:creationId xmlns="" xmlns:a16="http://schemas.microsoft.com/office/drawing/2014/main" id="{76BDA0BF-8B97-407D-AA2B-D0CB22768B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0454"/>
            <a:ext cx="1260529" cy="990920"/>
          </a:xfrm>
          <a:prstGeom prst="rect">
            <a:avLst/>
          </a:prstGeom>
        </p:spPr>
      </p:pic>
      <p:pic>
        <p:nvPicPr>
          <p:cNvPr id="13" name="그림 12" descr="텍스트이(가) 표시된 사진&#10;&#10;자동 생성된 설명">
            <a:extLst>
              <a:ext uri="{FF2B5EF4-FFF2-40B4-BE49-F238E27FC236}">
                <a16:creationId xmlns="" xmlns:a16="http://schemas.microsoft.com/office/drawing/2014/main" id="{679B0D6F-D886-42FB-8699-E2F2E9D2A64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917" t="2847" r="181" b="14691"/>
          <a:stretch/>
        </p:blipFill>
        <p:spPr>
          <a:xfrm>
            <a:off x="483259" y="1573681"/>
            <a:ext cx="2513670" cy="2865585"/>
          </a:xfrm>
          <a:prstGeom prst="rect">
            <a:avLst/>
          </a:prstGeom>
        </p:spPr>
      </p:pic>
      <p:sp>
        <p:nvSpPr>
          <p:cNvPr id="11" name="타원 10">
            <a:extLst>
              <a:ext uri="{FF2B5EF4-FFF2-40B4-BE49-F238E27FC236}">
                <a16:creationId xmlns="" xmlns:a16="http://schemas.microsoft.com/office/drawing/2014/main" id="{CE50BDF4-991C-4135-8761-7A25EB524835}"/>
              </a:ext>
            </a:extLst>
          </p:cNvPr>
          <p:cNvSpPr/>
          <p:nvPr/>
        </p:nvSpPr>
        <p:spPr>
          <a:xfrm>
            <a:off x="424211" y="1694290"/>
            <a:ext cx="943054" cy="572953"/>
          </a:xfrm>
          <a:prstGeom prst="ellipse">
            <a:avLst/>
          </a:prstGeom>
          <a:noFill/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1" name="직선 화살표 연결선 20">
            <a:extLst>
              <a:ext uri="{FF2B5EF4-FFF2-40B4-BE49-F238E27FC236}">
                <a16:creationId xmlns="" xmlns:a16="http://schemas.microsoft.com/office/drawing/2014/main" id="{2349C74A-385A-4663-858C-B396E93DC13E}"/>
              </a:ext>
            </a:extLst>
          </p:cNvPr>
          <p:cNvCxnSpPr>
            <a:cxnSpLocks/>
            <a:stCxn id="11" idx="6"/>
          </p:cNvCxnSpPr>
          <p:nvPr/>
        </p:nvCxnSpPr>
        <p:spPr>
          <a:xfrm>
            <a:off x="1367265" y="1980767"/>
            <a:ext cx="1934735" cy="0"/>
          </a:xfrm>
          <a:prstGeom prst="straightConnector1">
            <a:avLst/>
          </a:prstGeom>
          <a:ln w="3810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직사각형 23">
            <a:extLst>
              <a:ext uri="{FF2B5EF4-FFF2-40B4-BE49-F238E27FC236}">
                <a16:creationId xmlns="" xmlns:a16="http://schemas.microsoft.com/office/drawing/2014/main" id="{B68EBE96-02E2-443A-8C5C-5AB3150ED75B}"/>
              </a:ext>
            </a:extLst>
          </p:cNvPr>
          <p:cNvSpPr/>
          <p:nvPr/>
        </p:nvSpPr>
        <p:spPr>
          <a:xfrm>
            <a:off x="3239947" y="1749933"/>
            <a:ext cx="20951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400" dirty="0">
                <a:solidFill>
                  <a:schemeClr val="bg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2,556,762</a:t>
            </a:r>
          </a:p>
        </p:txBody>
      </p:sp>
      <p:cxnSp>
        <p:nvCxnSpPr>
          <p:cNvPr id="25" name="직선 연결선 24">
            <a:extLst>
              <a:ext uri="{FF2B5EF4-FFF2-40B4-BE49-F238E27FC236}">
                <a16:creationId xmlns="" xmlns:a16="http://schemas.microsoft.com/office/drawing/2014/main" id="{D7B89BA1-4EFE-4AE7-88F3-AD660D4160FD}"/>
              </a:ext>
            </a:extLst>
          </p:cNvPr>
          <p:cNvCxnSpPr/>
          <p:nvPr/>
        </p:nvCxnSpPr>
        <p:spPr>
          <a:xfrm>
            <a:off x="5442456" y="2631942"/>
            <a:ext cx="0" cy="1501820"/>
          </a:xfrm>
          <a:prstGeom prst="line">
            <a:avLst/>
          </a:prstGeom>
          <a:ln w="57150">
            <a:solidFill>
              <a:srgbClr val="FE67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5D2C041B-C723-4B3C-8BCE-CCCD55582C5A}"/>
              </a:ext>
            </a:extLst>
          </p:cNvPr>
          <p:cNvSpPr txBox="1"/>
          <p:nvPr/>
        </p:nvSpPr>
        <p:spPr>
          <a:xfrm>
            <a:off x="4752318" y="2538192"/>
            <a:ext cx="839483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4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E67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1훈정글북 R" panose="02020603020101020101" pitchFamily="18" charset="-127"/>
                <a:ea typeface="1훈정글북 R" panose="02020603020101020101" pitchFamily="18" charset="-127"/>
              </a:rPr>
              <a:t>만</a:t>
            </a:r>
            <a:endParaRPr kumimoji="0" lang="en-US" altLang="ko-KR" sz="44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FE670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1훈정글북 R" panose="02020603020101020101" pitchFamily="18" charset="-127"/>
              <a:ea typeface="1훈정글북 R" panose="02020603020101020101" pitchFamily="18" charset="-127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="" xmlns:a16="http://schemas.microsoft.com/office/drawing/2014/main" id="{3EC62231-DD92-4AD8-BF69-E4388E59BC8B}"/>
              </a:ext>
            </a:extLst>
          </p:cNvPr>
          <p:cNvSpPr txBox="1"/>
          <p:nvPr/>
        </p:nvSpPr>
        <p:spPr>
          <a:xfrm>
            <a:off x="7255977" y="2538192"/>
            <a:ext cx="839483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4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E67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1훈정글북 R" panose="02020603020101020101" pitchFamily="18" charset="-127"/>
                <a:ea typeface="1훈정글북 R" panose="02020603020101020101" pitchFamily="18" charset="-127"/>
              </a:rPr>
              <a:t>일</a:t>
            </a:r>
            <a:endParaRPr kumimoji="0" lang="en-US" altLang="ko-KR" sz="44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FE670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1훈정글북 R" panose="02020603020101020101" pitchFamily="18" charset="-127"/>
              <a:ea typeface="1훈정글북 R" panose="02020603020101020101" pitchFamily="18" charset="-127"/>
            </a:endParaRPr>
          </a:p>
        </p:txBody>
      </p:sp>
      <p:cxnSp>
        <p:nvCxnSpPr>
          <p:cNvPr id="28" name="직선 화살표 연결선 27">
            <a:extLst>
              <a:ext uri="{FF2B5EF4-FFF2-40B4-BE49-F238E27FC236}">
                <a16:creationId xmlns="" xmlns:a16="http://schemas.microsoft.com/office/drawing/2014/main" id="{93D53C02-AB3A-4E71-9F42-63C2BDC428CF}"/>
              </a:ext>
            </a:extLst>
          </p:cNvPr>
          <p:cNvCxnSpPr/>
          <p:nvPr/>
        </p:nvCxnSpPr>
        <p:spPr>
          <a:xfrm>
            <a:off x="3138200" y="4360134"/>
            <a:ext cx="4745766" cy="0"/>
          </a:xfrm>
          <a:prstGeom prst="straightConnector1">
            <a:avLst/>
          </a:prstGeom>
          <a:ln w="76200">
            <a:solidFill>
              <a:schemeClr val="accent5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직사각형 28">
            <a:extLst>
              <a:ext uri="{FF2B5EF4-FFF2-40B4-BE49-F238E27FC236}">
                <a16:creationId xmlns="" xmlns:a16="http://schemas.microsoft.com/office/drawing/2014/main" id="{710F5C2B-76FD-44A9-A248-64F3FC501CDE}"/>
              </a:ext>
            </a:extLst>
          </p:cNvPr>
          <p:cNvSpPr/>
          <p:nvPr/>
        </p:nvSpPr>
        <p:spPr>
          <a:xfrm>
            <a:off x="3209194" y="3192752"/>
            <a:ext cx="497443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6000" dirty="0">
                <a:solidFill>
                  <a:schemeClr val="tx1">
                    <a:lumMod val="65000"/>
                    <a:lumOff val="3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2,556,762</a:t>
            </a:r>
          </a:p>
        </p:txBody>
      </p:sp>
    </p:spTree>
    <p:extLst>
      <p:ext uri="{BB962C8B-B14F-4D97-AF65-F5344CB8AC3E}">
        <p14:creationId xmlns:p14="http://schemas.microsoft.com/office/powerpoint/2010/main" val="2531070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사각형: 둥근 모서리 4">
            <a:extLst>
              <a:ext uri="{FF2B5EF4-FFF2-40B4-BE49-F238E27FC236}">
                <a16:creationId xmlns="" xmlns:a16="http://schemas.microsoft.com/office/drawing/2014/main" id="{3DC71E29-45C9-4C1D-80CD-0099D334EB80}"/>
              </a:ext>
            </a:extLst>
          </p:cNvPr>
          <p:cNvSpPr/>
          <p:nvPr/>
        </p:nvSpPr>
        <p:spPr>
          <a:xfrm>
            <a:off x="266030" y="1268859"/>
            <a:ext cx="8505437" cy="3670438"/>
          </a:xfrm>
          <a:prstGeom prst="round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7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</a:t>
            </a:r>
            <a:endParaRPr lang="ko-KR" altLang="en-US" sz="105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174661" y="204203"/>
            <a:ext cx="8794679" cy="970907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활동 </a:t>
            </a:r>
            <a:r>
              <a:rPr lang="en-US" altLang="ko-KR" sz="360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1. 2,556,767</a:t>
            </a:r>
            <a:r>
              <a:rPr lang="ko-KR" altLang="en-US" sz="360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번째 지진</a:t>
            </a:r>
            <a:endParaRPr lang="ko-KR" altLang="en-US" sz="3600" dirty="0"/>
          </a:p>
        </p:txBody>
      </p:sp>
      <p:cxnSp>
        <p:nvCxnSpPr>
          <p:cNvPr id="3" name="직선 연결선 2">
            <a:extLst>
              <a:ext uri="{FF2B5EF4-FFF2-40B4-BE49-F238E27FC236}">
                <a16:creationId xmlns="" xmlns:a16="http://schemas.microsoft.com/office/drawing/2014/main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101462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그림 6">
            <a:extLst>
              <a:ext uri="{FF2B5EF4-FFF2-40B4-BE49-F238E27FC236}">
                <a16:creationId xmlns="" xmlns:a16="http://schemas.microsoft.com/office/drawing/2014/main" id="{76BDA0BF-8B97-407D-AA2B-D0CB22768B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0454"/>
            <a:ext cx="1260529" cy="990920"/>
          </a:xfrm>
          <a:prstGeom prst="rect">
            <a:avLst/>
          </a:prstGeom>
        </p:spPr>
      </p:pic>
      <p:pic>
        <p:nvPicPr>
          <p:cNvPr id="10" name="그림 9" descr="그리기이(가) 표시된 사진&#10;&#10;자동 생성된 설명">
            <a:extLst>
              <a:ext uri="{FF2B5EF4-FFF2-40B4-BE49-F238E27FC236}">
                <a16:creationId xmlns="" xmlns:a16="http://schemas.microsoft.com/office/drawing/2014/main" id="{E196F788-EA34-4641-8155-171F982D0CA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0" t="24669" r="51975" b="28296"/>
          <a:stretch/>
        </p:blipFill>
        <p:spPr>
          <a:xfrm>
            <a:off x="5024641" y="3351731"/>
            <a:ext cx="1346529" cy="1599128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="" xmlns:a16="http://schemas.microsoft.com/office/drawing/2014/main" id="{65E915F6-52BC-4BEC-B4A0-0E6F83D375D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885" b="89757" l="4578" r="94945">
                        <a14:foregroundMark x1="53553" y1="6885" x2="53553" y2="6885"/>
                        <a14:foregroundMark x1="19218" y1="23426" x2="19218" y2="23426"/>
                        <a14:foregroundMark x1="4578" y1="35432" x2="4578" y2="35432"/>
                        <a14:foregroundMark x1="81259" y1="38035" x2="81259" y2="38035"/>
                        <a14:foregroundMark x1="94945" y1="36272" x2="94945" y2="36272"/>
                        <a14:backgroundMark x1="45827" y1="62552" x2="45827" y2="62552"/>
                        <a14:backgroundMark x1="46400" y1="58270" x2="46400" y2="58270"/>
                        <a14:backgroundMark x1="44635" y1="47943" x2="44635" y2="47943"/>
                        <a14:backgroundMark x1="46924" y1="66835" x2="46924" y2="66835"/>
                        <a14:backgroundMark x1="48259" y1="65575" x2="48259" y2="65575"/>
                        <a14:backgroundMark x1="45780" y1="73720" x2="45780" y2="73720"/>
                        <a14:backgroundMark x1="41583" y1="70613" x2="41583" y2="70613"/>
                        <a14:backgroundMark x1="42251" y1="62888" x2="42251" y2="62888"/>
                        <a14:backgroundMark x1="43777" y1="59026" x2="43777" y2="59026"/>
                        <a14:backgroundMark x1="50215" y1="72796" x2="50215" y2="72796"/>
                        <a14:backgroundMark x1="51359" y1="75987" x2="51359" y2="7598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935" t="-769" r="31963" b="38752"/>
          <a:stretch/>
        </p:blipFill>
        <p:spPr>
          <a:xfrm>
            <a:off x="5420793" y="1690567"/>
            <a:ext cx="3066196" cy="2653193"/>
          </a:xfrm>
          <a:prstGeom prst="rect">
            <a:avLst/>
          </a:prstGeom>
          <a:effectLst>
            <a:outerShdw blurRad="76200" dir="4800000" sx="92000" sy="92000" algn="ctr" rotWithShape="0">
              <a:srgbClr val="000000">
                <a:alpha val="99000"/>
              </a:srgbClr>
            </a:outerShdw>
          </a:effectLst>
        </p:spPr>
      </p:pic>
      <p:sp>
        <p:nvSpPr>
          <p:cNvPr id="20" name="직사각형 19">
            <a:extLst>
              <a:ext uri="{FF2B5EF4-FFF2-40B4-BE49-F238E27FC236}">
                <a16:creationId xmlns="" xmlns:a16="http://schemas.microsoft.com/office/drawing/2014/main" id="{A979A8D5-195B-4E53-A6B7-2FA361C33EFD}"/>
              </a:ext>
            </a:extLst>
          </p:cNvPr>
          <p:cNvSpPr/>
          <p:nvPr/>
        </p:nvSpPr>
        <p:spPr>
          <a:xfrm>
            <a:off x="5697906" y="2299422"/>
            <a:ext cx="254482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dirty="0" err="1">
                <a:solidFill>
                  <a:schemeClr val="accent2">
                    <a:lumMod val="7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이백오십오만</a:t>
            </a:r>
            <a:endParaRPr lang="en-US" altLang="ko-KR" sz="2000" dirty="0">
              <a:solidFill>
                <a:schemeClr val="accent2">
                  <a:lumMod val="7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  <a:p>
            <a:pPr algn="ctr"/>
            <a:r>
              <a:rPr lang="ko-KR" altLang="en-US" sz="2000" dirty="0" err="1">
                <a:solidFill>
                  <a:schemeClr val="accent2">
                    <a:lumMod val="7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육천칠백육십이</a:t>
            </a:r>
            <a:endParaRPr lang="en-US" altLang="ko-KR" sz="2000" dirty="0">
              <a:solidFill>
                <a:schemeClr val="accent2">
                  <a:lumMod val="7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번째 지진이구나</a:t>
            </a:r>
            <a:r>
              <a:rPr lang="en-US" altLang="ko-KR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!</a:t>
            </a:r>
          </a:p>
        </p:txBody>
      </p:sp>
      <p:pic>
        <p:nvPicPr>
          <p:cNvPr id="13" name="그림 12" descr="텍스트이(가) 표시된 사진&#10;&#10;자동 생성된 설명">
            <a:extLst>
              <a:ext uri="{FF2B5EF4-FFF2-40B4-BE49-F238E27FC236}">
                <a16:creationId xmlns="" xmlns:a16="http://schemas.microsoft.com/office/drawing/2014/main" id="{679B0D6F-D886-42FB-8699-E2F2E9D2A64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917" t="2847" r="181" b="14691"/>
          <a:stretch/>
        </p:blipFill>
        <p:spPr>
          <a:xfrm>
            <a:off x="847610" y="1385721"/>
            <a:ext cx="2998129" cy="3417869"/>
          </a:xfrm>
          <a:prstGeom prst="rect">
            <a:avLst/>
          </a:prstGeom>
        </p:spPr>
      </p:pic>
      <p:sp>
        <p:nvSpPr>
          <p:cNvPr id="11" name="타원 10">
            <a:extLst>
              <a:ext uri="{FF2B5EF4-FFF2-40B4-BE49-F238E27FC236}">
                <a16:creationId xmlns="" xmlns:a16="http://schemas.microsoft.com/office/drawing/2014/main" id="{CE50BDF4-991C-4135-8761-7A25EB524835}"/>
              </a:ext>
            </a:extLst>
          </p:cNvPr>
          <p:cNvSpPr/>
          <p:nvPr/>
        </p:nvSpPr>
        <p:spPr>
          <a:xfrm>
            <a:off x="788563" y="1506330"/>
            <a:ext cx="943054" cy="572953"/>
          </a:xfrm>
          <a:prstGeom prst="ellipse">
            <a:avLst/>
          </a:prstGeom>
          <a:noFill/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1" name="직선 화살표 연결선 20">
            <a:extLst>
              <a:ext uri="{FF2B5EF4-FFF2-40B4-BE49-F238E27FC236}">
                <a16:creationId xmlns="" xmlns:a16="http://schemas.microsoft.com/office/drawing/2014/main" id="{2349C74A-385A-4663-858C-B396E93DC13E}"/>
              </a:ext>
            </a:extLst>
          </p:cNvPr>
          <p:cNvCxnSpPr>
            <a:stCxn id="11" idx="6"/>
          </p:cNvCxnSpPr>
          <p:nvPr/>
        </p:nvCxnSpPr>
        <p:spPr>
          <a:xfrm>
            <a:off x="1731617" y="1792807"/>
            <a:ext cx="2425160" cy="654"/>
          </a:xfrm>
          <a:prstGeom prst="straightConnector1">
            <a:avLst/>
          </a:prstGeom>
          <a:ln w="3810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사각형: 둥근 모서리 13">
            <a:extLst>
              <a:ext uri="{FF2B5EF4-FFF2-40B4-BE49-F238E27FC236}">
                <a16:creationId xmlns="" xmlns:a16="http://schemas.microsoft.com/office/drawing/2014/main" id="{93E654F9-AD8D-4361-B92E-555468C679B4}"/>
              </a:ext>
            </a:extLst>
          </p:cNvPr>
          <p:cNvSpPr/>
          <p:nvPr/>
        </p:nvSpPr>
        <p:spPr>
          <a:xfrm>
            <a:off x="4315920" y="1562817"/>
            <a:ext cx="1890167" cy="516466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="" xmlns:a16="http://schemas.microsoft.com/office/drawing/2014/main" id="{2C3D57F9-66BE-4345-8A7B-628F743A90EF}"/>
              </a:ext>
            </a:extLst>
          </p:cNvPr>
          <p:cNvSpPr/>
          <p:nvPr/>
        </p:nvSpPr>
        <p:spPr>
          <a:xfrm>
            <a:off x="4179030" y="1594494"/>
            <a:ext cx="20951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400" dirty="0">
                <a:solidFill>
                  <a:schemeClr val="bg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2,556,762</a:t>
            </a:r>
          </a:p>
        </p:txBody>
      </p:sp>
    </p:spTree>
    <p:extLst>
      <p:ext uri="{BB962C8B-B14F-4D97-AF65-F5344CB8AC3E}">
        <p14:creationId xmlns:p14="http://schemas.microsoft.com/office/powerpoint/2010/main" val="3010314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그림 13">
            <a:extLst>
              <a:ext uri="{FF2B5EF4-FFF2-40B4-BE49-F238E27FC236}">
                <a16:creationId xmlns="" xmlns:a16="http://schemas.microsoft.com/office/drawing/2014/main" id="{DE274EA7-75C0-44C0-B5C2-08BA4196D54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885" b="89757" l="4578" r="94945">
                        <a14:foregroundMark x1="53553" y1="6885" x2="53553" y2="6885"/>
                        <a14:foregroundMark x1="19218" y1="23426" x2="19218" y2="23426"/>
                        <a14:foregroundMark x1="4578" y1="35432" x2="4578" y2="35432"/>
                        <a14:foregroundMark x1="81259" y1="38035" x2="81259" y2="38035"/>
                        <a14:foregroundMark x1="94945" y1="36272" x2="94945" y2="36272"/>
                        <a14:backgroundMark x1="45827" y1="62552" x2="45827" y2="62552"/>
                        <a14:backgroundMark x1="46400" y1="58270" x2="46400" y2="58270"/>
                        <a14:backgroundMark x1="44635" y1="47943" x2="44635" y2="47943"/>
                        <a14:backgroundMark x1="46924" y1="66835" x2="46924" y2="66835"/>
                        <a14:backgroundMark x1="48259" y1="65575" x2="48259" y2="65575"/>
                        <a14:backgroundMark x1="45780" y1="73720" x2="45780" y2="73720"/>
                        <a14:backgroundMark x1="41583" y1="70613" x2="41583" y2="70613"/>
                        <a14:backgroundMark x1="42251" y1="62888" x2="42251" y2="62888"/>
                        <a14:backgroundMark x1="43777" y1="59026" x2="43777" y2="59026"/>
                        <a14:backgroundMark x1="50215" y1="72796" x2="50215" y2="72796"/>
                        <a14:backgroundMark x1="51359" y1="75987" x2="51359" y2="7598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7770" t="10914" r="1128" b="27069"/>
          <a:stretch/>
        </p:blipFill>
        <p:spPr>
          <a:xfrm rot="178215">
            <a:off x="2202879" y="2911004"/>
            <a:ext cx="2083511" cy="2359594"/>
          </a:xfrm>
          <a:prstGeom prst="rect">
            <a:avLst/>
          </a:prstGeom>
          <a:effectLst>
            <a:outerShdw blurRad="76200" dir="4800000" sx="92000" sy="92000" algn="ctr" rotWithShape="0">
              <a:srgbClr val="000000">
                <a:alpha val="99000"/>
              </a:srgbClr>
            </a:outerShdw>
          </a:effectLst>
        </p:spPr>
      </p:pic>
      <p:sp>
        <p:nvSpPr>
          <p:cNvPr id="16" name="사각형: 둥근 모서리 4">
            <a:extLst>
              <a:ext uri="{FF2B5EF4-FFF2-40B4-BE49-F238E27FC236}">
                <a16:creationId xmlns="" xmlns:a16="http://schemas.microsoft.com/office/drawing/2014/main" id="{3DC71E29-45C9-4C1D-80CD-0099D334EB80}"/>
              </a:ext>
            </a:extLst>
          </p:cNvPr>
          <p:cNvSpPr/>
          <p:nvPr/>
        </p:nvSpPr>
        <p:spPr>
          <a:xfrm>
            <a:off x="235033" y="1226564"/>
            <a:ext cx="8505437" cy="3670438"/>
          </a:xfrm>
          <a:prstGeom prst="round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7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</a:t>
            </a:r>
            <a:endParaRPr lang="ko-KR" altLang="en-US" sz="105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174661" y="204203"/>
            <a:ext cx="8794679" cy="970907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활동 </a:t>
            </a:r>
            <a:r>
              <a:rPr lang="en-US" altLang="ko-KR" sz="360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1. 2,556,767</a:t>
            </a:r>
            <a:r>
              <a:rPr lang="ko-KR" altLang="en-US" sz="360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번째 지진</a:t>
            </a:r>
            <a:endParaRPr lang="ko-KR" altLang="en-US" sz="3600" dirty="0"/>
          </a:p>
        </p:txBody>
      </p:sp>
      <p:cxnSp>
        <p:nvCxnSpPr>
          <p:cNvPr id="3" name="직선 연결선 2">
            <a:extLst>
              <a:ext uri="{FF2B5EF4-FFF2-40B4-BE49-F238E27FC236}">
                <a16:creationId xmlns="" xmlns:a16="http://schemas.microsoft.com/office/drawing/2014/main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101462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그림 6">
            <a:extLst>
              <a:ext uri="{FF2B5EF4-FFF2-40B4-BE49-F238E27FC236}">
                <a16:creationId xmlns="" xmlns:a16="http://schemas.microsoft.com/office/drawing/2014/main" id="{76BDA0BF-8B97-407D-AA2B-D0CB22768BC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0454"/>
            <a:ext cx="1260529" cy="990920"/>
          </a:xfrm>
          <a:prstGeom prst="rect">
            <a:avLst/>
          </a:prstGeom>
        </p:spPr>
      </p:pic>
      <p:pic>
        <p:nvPicPr>
          <p:cNvPr id="10" name="그림 9" descr="그리기이(가) 표시된 사진&#10;&#10;자동 생성된 설명">
            <a:extLst>
              <a:ext uri="{FF2B5EF4-FFF2-40B4-BE49-F238E27FC236}">
                <a16:creationId xmlns="" xmlns:a16="http://schemas.microsoft.com/office/drawing/2014/main" id="{E196F788-EA34-4641-8155-171F982D0CA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0" t="24669" r="51975" b="28296"/>
          <a:stretch/>
        </p:blipFill>
        <p:spPr>
          <a:xfrm>
            <a:off x="5515195" y="3267223"/>
            <a:ext cx="1346529" cy="1599128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="" xmlns:a16="http://schemas.microsoft.com/office/drawing/2014/main" id="{65E915F6-52BC-4BEC-B4A0-0E6F83D375D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885" b="89757" l="4578" r="94945">
                        <a14:foregroundMark x1="53553" y1="6885" x2="53553" y2="6885"/>
                        <a14:foregroundMark x1="19218" y1="23426" x2="19218" y2="23426"/>
                        <a14:foregroundMark x1="4578" y1="35432" x2="4578" y2="35432"/>
                        <a14:foregroundMark x1="81259" y1="38035" x2="81259" y2="38035"/>
                        <a14:foregroundMark x1="94945" y1="36272" x2="94945" y2="36272"/>
                        <a14:backgroundMark x1="45827" y1="62552" x2="45827" y2="62552"/>
                        <a14:backgroundMark x1="46400" y1="58270" x2="46400" y2="58270"/>
                        <a14:backgroundMark x1="44635" y1="47943" x2="44635" y2="47943"/>
                        <a14:backgroundMark x1="46924" y1="66835" x2="46924" y2="66835"/>
                        <a14:backgroundMark x1="48259" y1="65575" x2="48259" y2="65575"/>
                        <a14:backgroundMark x1="45780" y1="73720" x2="45780" y2="73720"/>
                        <a14:backgroundMark x1="41583" y1="70613" x2="41583" y2="70613"/>
                        <a14:backgroundMark x1="42251" y1="62888" x2="42251" y2="62888"/>
                        <a14:backgroundMark x1="43777" y1="59026" x2="43777" y2="59026"/>
                        <a14:backgroundMark x1="50215" y1="72796" x2="50215" y2="72796"/>
                        <a14:backgroundMark x1="51359" y1="75987" x2="51359" y2="7598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935" t="-769" r="31963" b="38752"/>
          <a:stretch/>
        </p:blipFill>
        <p:spPr>
          <a:xfrm>
            <a:off x="6115434" y="1474833"/>
            <a:ext cx="2342758" cy="2653193"/>
          </a:xfrm>
          <a:prstGeom prst="rect">
            <a:avLst/>
          </a:prstGeom>
          <a:effectLst>
            <a:outerShdw blurRad="76200" dir="4800000" sx="92000" sy="92000" algn="ctr" rotWithShape="0">
              <a:srgbClr val="000000">
                <a:alpha val="99000"/>
              </a:srgbClr>
            </a:outerShdw>
          </a:effectLst>
        </p:spPr>
      </p:pic>
      <p:sp>
        <p:nvSpPr>
          <p:cNvPr id="20" name="직사각형 19">
            <a:extLst>
              <a:ext uri="{FF2B5EF4-FFF2-40B4-BE49-F238E27FC236}">
                <a16:creationId xmlns="" xmlns:a16="http://schemas.microsoft.com/office/drawing/2014/main" id="{A979A8D5-195B-4E53-A6B7-2FA361C33EFD}"/>
              </a:ext>
            </a:extLst>
          </p:cNvPr>
          <p:cNvSpPr/>
          <p:nvPr/>
        </p:nvSpPr>
        <p:spPr>
          <a:xfrm>
            <a:off x="6409064" y="2299751"/>
            <a:ext cx="18419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우리 같이 한번</a:t>
            </a:r>
            <a:endParaRPr lang="en-US" altLang="ko-KR" sz="1600" dirty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  <a:p>
            <a:pPr algn="ctr"/>
            <a:r>
              <a:rPr lang="ko-KR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읽어 보자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!</a:t>
            </a:r>
          </a:p>
        </p:txBody>
      </p:sp>
      <p:pic>
        <p:nvPicPr>
          <p:cNvPr id="11" name="그림 10" descr="그리기, 고양이이(가) 표시된 사진&#10;&#10;자동 생성된 설명">
            <a:extLst>
              <a:ext uri="{FF2B5EF4-FFF2-40B4-BE49-F238E27FC236}">
                <a16:creationId xmlns="" xmlns:a16="http://schemas.microsoft.com/office/drawing/2014/main" id="{E2FC09B4-B1FC-4EEE-B0AF-FD5E7A1CF10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59" t="22374" r="52393" b="28573"/>
          <a:stretch/>
        </p:blipFill>
        <p:spPr>
          <a:xfrm>
            <a:off x="1466311" y="3453664"/>
            <a:ext cx="1118772" cy="1412687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661" y="1178607"/>
            <a:ext cx="4901280" cy="2063697"/>
          </a:xfrm>
          <a:prstGeom prst="rect">
            <a:avLst/>
          </a:prstGeom>
        </p:spPr>
      </p:pic>
      <p:sp>
        <p:nvSpPr>
          <p:cNvPr id="19" name="직사각형 18">
            <a:extLst>
              <a:ext uri="{FF2B5EF4-FFF2-40B4-BE49-F238E27FC236}">
                <a16:creationId xmlns="" xmlns:a16="http://schemas.microsoft.com/office/drawing/2014/main" id="{949CDAEA-4E5A-4566-9FB9-AA1D346D378F}"/>
              </a:ext>
            </a:extLst>
          </p:cNvPr>
          <p:cNvSpPr/>
          <p:nvPr/>
        </p:nvSpPr>
        <p:spPr>
          <a:xfrm>
            <a:off x="2486357" y="3378199"/>
            <a:ext cx="185279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그러면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!</a:t>
            </a:r>
          </a:p>
          <a:p>
            <a:pPr algn="ctr"/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2,556,765</a:t>
            </a:r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는</a:t>
            </a:r>
            <a:endParaRPr lang="en-US" altLang="ko-KR" sz="1600" dirty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  <a:p>
            <a:pPr algn="ctr"/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뭐라고 읽을 수 있을까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858148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사각형: 둥근 모서리 4">
            <a:extLst>
              <a:ext uri="{FF2B5EF4-FFF2-40B4-BE49-F238E27FC236}">
                <a16:creationId xmlns="" xmlns:a16="http://schemas.microsoft.com/office/drawing/2014/main" id="{3DC71E29-45C9-4C1D-80CD-0099D334EB80}"/>
              </a:ext>
            </a:extLst>
          </p:cNvPr>
          <p:cNvSpPr/>
          <p:nvPr/>
        </p:nvSpPr>
        <p:spPr>
          <a:xfrm>
            <a:off x="319281" y="1268859"/>
            <a:ext cx="8505437" cy="3670438"/>
          </a:xfrm>
          <a:prstGeom prst="round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7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</a:t>
            </a:r>
            <a:endParaRPr lang="ko-KR" altLang="en-US" sz="105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174661" y="204203"/>
            <a:ext cx="8794679" cy="970907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활동 </a:t>
            </a:r>
            <a:r>
              <a:rPr lang="en-US" altLang="ko-KR" sz="360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1. 2,556,767</a:t>
            </a:r>
            <a:r>
              <a:rPr lang="ko-KR" altLang="en-US" sz="360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번째 지진</a:t>
            </a:r>
            <a:endParaRPr lang="ko-KR" altLang="en-US" sz="3600" dirty="0"/>
          </a:p>
        </p:txBody>
      </p:sp>
      <p:cxnSp>
        <p:nvCxnSpPr>
          <p:cNvPr id="3" name="직선 연결선 2">
            <a:extLst>
              <a:ext uri="{FF2B5EF4-FFF2-40B4-BE49-F238E27FC236}">
                <a16:creationId xmlns="" xmlns:a16="http://schemas.microsoft.com/office/drawing/2014/main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101462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그림 6">
            <a:extLst>
              <a:ext uri="{FF2B5EF4-FFF2-40B4-BE49-F238E27FC236}">
                <a16:creationId xmlns="" xmlns:a16="http://schemas.microsoft.com/office/drawing/2014/main" id="{76BDA0BF-8B97-407D-AA2B-D0CB22768B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0454"/>
            <a:ext cx="1260529" cy="990920"/>
          </a:xfrm>
          <a:prstGeom prst="rect">
            <a:avLst/>
          </a:prstGeom>
        </p:spPr>
      </p:pic>
      <p:cxnSp>
        <p:nvCxnSpPr>
          <p:cNvPr id="25" name="직선 연결선 24">
            <a:extLst>
              <a:ext uri="{FF2B5EF4-FFF2-40B4-BE49-F238E27FC236}">
                <a16:creationId xmlns="" xmlns:a16="http://schemas.microsoft.com/office/drawing/2014/main" id="{D7B89BA1-4EFE-4AE7-88F3-AD660D4160FD}"/>
              </a:ext>
            </a:extLst>
          </p:cNvPr>
          <p:cNvCxnSpPr/>
          <p:nvPr/>
        </p:nvCxnSpPr>
        <p:spPr>
          <a:xfrm>
            <a:off x="5442456" y="2631942"/>
            <a:ext cx="0" cy="1501820"/>
          </a:xfrm>
          <a:prstGeom prst="line">
            <a:avLst/>
          </a:prstGeom>
          <a:ln w="57150">
            <a:solidFill>
              <a:srgbClr val="FE67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5D2C041B-C723-4B3C-8BCE-CCCD55582C5A}"/>
              </a:ext>
            </a:extLst>
          </p:cNvPr>
          <p:cNvSpPr txBox="1"/>
          <p:nvPr/>
        </p:nvSpPr>
        <p:spPr>
          <a:xfrm>
            <a:off x="4752318" y="2538192"/>
            <a:ext cx="839483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4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E67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1훈정글북 R" panose="02020603020101020101" pitchFamily="18" charset="-127"/>
                <a:ea typeface="1훈정글북 R" panose="02020603020101020101" pitchFamily="18" charset="-127"/>
              </a:rPr>
              <a:t>만</a:t>
            </a:r>
            <a:endParaRPr kumimoji="0" lang="en-US" altLang="ko-KR" sz="44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FE670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1훈정글북 R" panose="02020603020101020101" pitchFamily="18" charset="-127"/>
              <a:ea typeface="1훈정글북 R" panose="02020603020101020101" pitchFamily="18" charset="-127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="" xmlns:a16="http://schemas.microsoft.com/office/drawing/2014/main" id="{3EC62231-DD92-4AD8-BF69-E4388E59BC8B}"/>
              </a:ext>
            </a:extLst>
          </p:cNvPr>
          <p:cNvSpPr txBox="1"/>
          <p:nvPr/>
        </p:nvSpPr>
        <p:spPr>
          <a:xfrm>
            <a:off x="7255977" y="2538192"/>
            <a:ext cx="839483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4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E67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1훈정글북 R" panose="02020603020101020101" pitchFamily="18" charset="-127"/>
                <a:ea typeface="1훈정글북 R" panose="02020603020101020101" pitchFamily="18" charset="-127"/>
              </a:rPr>
              <a:t>일</a:t>
            </a:r>
            <a:endParaRPr kumimoji="0" lang="en-US" altLang="ko-KR" sz="44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FE670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1훈정글북 R" panose="02020603020101020101" pitchFamily="18" charset="-127"/>
              <a:ea typeface="1훈정글북 R" panose="02020603020101020101" pitchFamily="18" charset="-127"/>
            </a:endParaRPr>
          </a:p>
        </p:txBody>
      </p:sp>
      <p:cxnSp>
        <p:nvCxnSpPr>
          <p:cNvPr id="28" name="직선 화살표 연결선 27">
            <a:extLst>
              <a:ext uri="{FF2B5EF4-FFF2-40B4-BE49-F238E27FC236}">
                <a16:creationId xmlns="" xmlns:a16="http://schemas.microsoft.com/office/drawing/2014/main" id="{93D53C02-AB3A-4E71-9F42-63C2BDC428CF}"/>
              </a:ext>
            </a:extLst>
          </p:cNvPr>
          <p:cNvCxnSpPr/>
          <p:nvPr/>
        </p:nvCxnSpPr>
        <p:spPr>
          <a:xfrm>
            <a:off x="3138200" y="4360134"/>
            <a:ext cx="4745766" cy="0"/>
          </a:xfrm>
          <a:prstGeom prst="straightConnector1">
            <a:avLst/>
          </a:prstGeom>
          <a:ln w="76200">
            <a:solidFill>
              <a:schemeClr val="accent5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직사각형 28">
            <a:extLst>
              <a:ext uri="{FF2B5EF4-FFF2-40B4-BE49-F238E27FC236}">
                <a16:creationId xmlns="" xmlns:a16="http://schemas.microsoft.com/office/drawing/2014/main" id="{710F5C2B-76FD-44A9-A248-64F3FC501CDE}"/>
              </a:ext>
            </a:extLst>
          </p:cNvPr>
          <p:cNvSpPr/>
          <p:nvPr/>
        </p:nvSpPr>
        <p:spPr>
          <a:xfrm>
            <a:off x="3209194" y="3192752"/>
            <a:ext cx="497443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6000" dirty="0">
                <a:solidFill>
                  <a:schemeClr val="tx1">
                    <a:lumMod val="65000"/>
                    <a:lumOff val="3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2,556,765</a:t>
            </a: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096" y="1414450"/>
            <a:ext cx="4274047" cy="1797815"/>
          </a:xfrm>
          <a:prstGeom prst="rect">
            <a:avLst/>
          </a:prstGeom>
        </p:spPr>
      </p:pic>
      <p:sp>
        <p:nvSpPr>
          <p:cNvPr id="11" name="타원 10">
            <a:extLst>
              <a:ext uri="{FF2B5EF4-FFF2-40B4-BE49-F238E27FC236}">
                <a16:creationId xmlns="" xmlns:a16="http://schemas.microsoft.com/office/drawing/2014/main" id="{CE50BDF4-991C-4135-8761-7A25EB524835}"/>
              </a:ext>
            </a:extLst>
          </p:cNvPr>
          <p:cNvSpPr/>
          <p:nvPr/>
        </p:nvSpPr>
        <p:spPr>
          <a:xfrm>
            <a:off x="459763" y="1404789"/>
            <a:ext cx="943054" cy="572953"/>
          </a:xfrm>
          <a:prstGeom prst="ellipse">
            <a:avLst/>
          </a:prstGeom>
          <a:noFill/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1" name="직선 화살표 연결선 20">
            <a:extLst>
              <a:ext uri="{FF2B5EF4-FFF2-40B4-BE49-F238E27FC236}">
                <a16:creationId xmlns="" xmlns:a16="http://schemas.microsoft.com/office/drawing/2014/main" id="{2349C74A-385A-4663-858C-B396E93DC13E}"/>
              </a:ext>
            </a:extLst>
          </p:cNvPr>
          <p:cNvCxnSpPr>
            <a:cxnSpLocks/>
            <a:stCxn id="11" idx="6"/>
          </p:cNvCxnSpPr>
          <p:nvPr/>
        </p:nvCxnSpPr>
        <p:spPr>
          <a:xfrm>
            <a:off x="1402817" y="1691266"/>
            <a:ext cx="1934735" cy="0"/>
          </a:xfrm>
          <a:prstGeom prst="straightConnector1">
            <a:avLst/>
          </a:prstGeom>
          <a:ln w="3810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사각형: 둥근 모서리 40">
            <a:extLst>
              <a:ext uri="{FF2B5EF4-FFF2-40B4-BE49-F238E27FC236}">
                <a16:creationId xmlns="" xmlns:a16="http://schemas.microsoft.com/office/drawing/2014/main" id="{0DFBE7AB-D64C-421D-AF67-E10534A55451}"/>
              </a:ext>
            </a:extLst>
          </p:cNvPr>
          <p:cNvSpPr/>
          <p:nvPr/>
        </p:nvSpPr>
        <p:spPr>
          <a:xfrm>
            <a:off x="3416491" y="1481689"/>
            <a:ext cx="1890167" cy="516466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24" name="직사각형 23">
            <a:extLst>
              <a:ext uri="{FF2B5EF4-FFF2-40B4-BE49-F238E27FC236}">
                <a16:creationId xmlns="" xmlns:a16="http://schemas.microsoft.com/office/drawing/2014/main" id="{B68EBE96-02E2-443A-8C5C-5AB3150ED75B}"/>
              </a:ext>
            </a:extLst>
          </p:cNvPr>
          <p:cNvSpPr/>
          <p:nvPr/>
        </p:nvSpPr>
        <p:spPr>
          <a:xfrm>
            <a:off x="3337552" y="1481689"/>
            <a:ext cx="20951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400" dirty="0">
                <a:solidFill>
                  <a:schemeClr val="bg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2,556,765</a:t>
            </a:r>
          </a:p>
        </p:txBody>
      </p:sp>
    </p:spTree>
    <p:extLst>
      <p:ext uri="{BB962C8B-B14F-4D97-AF65-F5344CB8AC3E}">
        <p14:creationId xmlns:p14="http://schemas.microsoft.com/office/powerpoint/2010/main" val="235925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사각형: 둥근 모서리 4">
            <a:extLst>
              <a:ext uri="{FF2B5EF4-FFF2-40B4-BE49-F238E27FC236}">
                <a16:creationId xmlns="" xmlns:a16="http://schemas.microsoft.com/office/drawing/2014/main" id="{3DC71E29-45C9-4C1D-80CD-0099D334EB80}"/>
              </a:ext>
            </a:extLst>
          </p:cNvPr>
          <p:cNvSpPr/>
          <p:nvPr/>
        </p:nvSpPr>
        <p:spPr>
          <a:xfrm>
            <a:off x="266030" y="1268859"/>
            <a:ext cx="8505437" cy="3670438"/>
          </a:xfrm>
          <a:prstGeom prst="round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7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</a:t>
            </a:r>
            <a:endParaRPr lang="ko-KR" altLang="en-US" sz="105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174661" y="204203"/>
            <a:ext cx="8794679" cy="970907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활동 </a:t>
            </a:r>
            <a:r>
              <a:rPr lang="en-US" altLang="ko-KR" sz="360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1. 2,556,767</a:t>
            </a:r>
            <a:r>
              <a:rPr lang="ko-KR" altLang="en-US" sz="360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번째 지진</a:t>
            </a:r>
            <a:endParaRPr lang="ko-KR" altLang="en-US" sz="3600" dirty="0"/>
          </a:p>
        </p:txBody>
      </p:sp>
      <p:cxnSp>
        <p:nvCxnSpPr>
          <p:cNvPr id="3" name="직선 연결선 2">
            <a:extLst>
              <a:ext uri="{FF2B5EF4-FFF2-40B4-BE49-F238E27FC236}">
                <a16:creationId xmlns="" xmlns:a16="http://schemas.microsoft.com/office/drawing/2014/main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101462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그림 6">
            <a:extLst>
              <a:ext uri="{FF2B5EF4-FFF2-40B4-BE49-F238E27FC236}">
                <a16:creationId xmlns="" xmlns:a16="http://schemas.microsoft.com/office/drawing/2014/main" id="{76BDA0BF-8B97-407D-AA2B-D0CB22768B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0454"/>
            <a:ext cx="1260529" cy="990920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="" xmlns:a16="http://schemas.microsoft.com/office/drawing/2014/main" id="{65E915F6-52BC-4BEC-B4A0-0E6F83D375D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885" b="89757" l="4578" r="94945">
                        <a14:foregroundMark x1="53553" y1="6885" x2="53553" y2="6885"/>
                        <a14:foregroundMark x1="19218" y1="23426" x2="19218" y2="23426"/>
                        <a14:foregroundMark x1="4578" y1="35432" x2="4578" y2="35432"/>
                        <a14:foregroundMark x1="81259" y1="38035" x2="81259" y2="38035"/>
                        <a14:foregroundMark x1="94945" y1="36272" x2="94945" y2="36272"/>
                        <a14:backgroundMark x1="45827" y1="62552" x2="45827" y2="62552"/>
                        <a14:backgroundMark x1="46400" y1="58270" x2="46400" y2="58270"/>
                        <a14:backgroundMark x1="44635" y1="47943" x2="44635" y2="47943"/>
                        <a14:backgroundMark x1="46924" y1="66835" x2="46924" y2="66835"/>
                        <a14:backgroundMark x1="48259" y1="65575" x2="48259" y2="65575"/>
                        <a14:backgroundMark x1="45780" y1="73720" x2="45780" y2="73720"/>
                        <a14:backgroundMark x1="41583" y1="70613" x2="41583" y2="70613"/>
                        <a14:backgroundMark x1="42251" y1="62888" x2="42251" y2="62888"/>
                        <a14:backgroundMark x1="43777" y1="59026" x2="43777" y2="59026"/>
                        <a14:backgroundMark x1="50215" y1="72796" x2="50215" y2="72796"/>
                        <a14:backgroundMark x1="51359" y1="75987" x2="51359" y2="7598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935" t="-769" r="31963" b="38752"/>
          <a:stretch/>
        </p:blipFill>
        <p:spPr>
          <a:xfrm>
            <a:off x="6062604" y="1506330"/>
            <a:ext cx="2342758" cy="2653193"/>
          </a:xfrm>
          <a:prstGeom prst="rect">
            <a:avLst/>
          </a:prstGeom>
          <a:effectLst>
            <a:outerShdw blurRad="76200" dir="4800000" sx="92000" sy="92000" algn="ctr" rotWithShape="0">
              <a:srgbClr val="000000">
                <a:alpha val="99000"/>
              </a:srgbClr>
            </a:outerShdw>
          </a:effectLst>
        </p:spPr>
      </p:pic>
      <p:sp>
        <p:nvSpPr>
          <p:cNvPr id="20" name="직사각형 19">
            <a:extLst>
              <a:ext uri="{FF2B5EF4-FFF2-40B4-BE49-F238E27FC236}">
                <a16:creationId xmlns="" xmlns:a16="http://schemas.microsoft.com/office/drawing/2014/main" id="{A979A8D5-195B-4E53-A6B7-2FA361C33EFD}"/>
              </a:ext>
            </a:extLst>
          </p:cNvPr>
          <p:cNvSpPr/>
          <p:nvPr/>
        </p:nvSpPr>
        <p:spPr>
          <a:xfrm>
            <a:off x="6338091" y="2178131"/>
            <a:ext cx="195829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dirty="0" err="1">
                <a:solidFill>
                  <a:schemeClr val="accent2">
                    <a:lumMod val="7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이백오십오만</a:t>
            </a:r>
            <a:endParaRPr lang="en-US" altLang="ko-KR" sz="2000" dirty="0">
              <a:solidFill>
                <a:schemeClr val="accent2">
                  <a:lumMod val="7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  <a:p>
            <a:pPr algn="ctr"/>
            <a:r>
              <a:rPr lang="ko-KR" altLang="en-US" sz="2000" dirty="0" err="1">
                <a:solidFill>
                  <a:schemeClr val="accent2">
                    <a:lumMod val="7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육천칠백육십오</a:t>
            </a:r>
            <a:endParaRPr lang="en-US" altLang="ko-KR" sz="2000" dirty="0">
              <a:solidFill>
                <a:schemeClr val="accent2">
                  <a:lumMod val="7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번째 지진이구나</a:t>
            </a:r>
            <a:r>
              <a:rPr lang="en-US" altLang="ko-KR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!</a:t>
            </a:r>
          </a:p>
        </p:txBody>
      </p:sp>
      <p:pic>
        <p:nvPicPr>
          <p:cNvPr id="19" name="그림 18" descr="그리기, 고양이이(가) 표시된 사진&#10;&#10;자동 생성된 설명">
            <a:extLst>
              <a:ext uri="{FF2B5EF4-FFF2-40B4-BE49-F238E27FC236}">
                <a16:creationId xmlns="" xmlns:a16="http://schemas.microsoft.com/office/drawing/2014/main" id="{BA598FAB-0485-43D7-9C2B-EF5155BA777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59" t="22374" r="52393" b="28573"/>
          <a:stretch/>
        </p:blipFill>
        <p:spPr>
          <a:xfrm>
            <a:off x="5015830" y="2914653"/>
            <a:ext cx="1603409" cy="2024644"/>
          </a:xfrm>
          <a:prstGeom prst="rect">
            <a:avLst/>
          </a:prstGeom>
        </p:spPr>
      </p:pic>
      <p:pic>
        <p:nvPicPr>
          <p:cNvPr id="22" name="그림 2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221" y="2205170"/>
            <a:ext cx="4274047" cy="1797815"/>
          </a:xfrm>
          <a:prstGeom prst="rect">
            <a:avLst/>
          </a:prstGeom>
        </p:spPr>
      </p:pic>
      <p:sp>
        <p:nvSpPr>
          <p:cNvPr id="14" name="사각형: 둥근 모서리 13">
            <a:extLst>
              <a:ext uri="{FF2B5EF4-FFF2-40B4-BE49-F238E27FC236}">
                <a16:creationId xmlns="" xmlns:a16="http://schemas.microsoft.com/office/drawing/2014/main" id="{93E654F9-AD8D-4361-B92E-555468C679B4}"/>
              </a:ext>
            </a:extLst>
          </p:cNvPr>
          <p:cNvSpPr/>
          <p:nvPr/>
        </p:nvSpPr>
        <p:spPr>
          <a:xfrm>
            <a:off x="4104296" y="2283087"/>
            <a:ext cx="1890167" cy="436737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="" xmlns:a16="http://schemas.microsoft.com/office/drawing/2014/main" id="{2C3D57F9-66BE-4345-8A7B-628F743A90EF}"/>
              </a:ext>
            </a:extLst>
          </p:cNvPr>
          <p:cNvSpPr/>
          <p:nvPr/>
        </p:nvSpPr>
        <p:spPr>
          <a:xfrm>
            <a:off x="4013294" y="2283087"/>
            <a:ext cx="20951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400" dirty="0">
                <a:solidFill>
                  <a:schemeClr val="bg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2,556,765</a:t>
            </a:r>
          </a:p>
        </p:txBody>
      </p:sp>
      <p:sp>
        <p:nvSpPr>
          <p:cNvPr id="11" name="타원 10">
            <a:extLst>
              <a:ext uri="{FF2B5EF4-FFF2-40B4-BE49-F238E27FC236}">
                <a16:creationId xmlns="" xmlns:a16="http://schemas.microsoft.com/office/drawing/2014/main" id="{CE50BDF4-991C-4135-8761-7A25EB524835}"/>
              </a:ext>
            </a:extLst>
          </p:cNvPr>
          <p:cNvSpPr/>
          <p:nvPr/>
        </p:nvSpPr>
        <p:spPr>
          <a:xfrm>
            <a:off x="576939" y="2146871"/>
            <a:ext cx="943054" cy="572953"/>
          </a:xfrm>
          <a:prstGeom prst="ellipse">
            <a:avLst/>
          </a:prstGeom>
          <a:noFill/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1" name="직선 화살표 연결선 20">
            <a:extLst>
              <a:ext uri="{FF2B5EF4-FFF2-40B4-BE49-F238E27FC236}">
                <a16:creationId xmlns="" xmlns:a16="http://schemas.microsoft.com/office/drawing/2014/main" id="{2349C74A-385A-4663-858C-B396E93DC13E}"/>
              </a:ext>
            </a:extLst>
          </p:cNvPr>
          <p:cNvCxnSpPr>
            <a:stCxn id="11" idx="6"/>
          </p:cNvCxnSpPr>
          <p:nvPr/>
        </p:nvCxnSpPr>
        <p:spPr>
          <a:xfrm>
            <a:off x="1519993" y="2433348"/>
            <a:ext cx="2425160" cy="654"/>
          </a:xfrm>
          <a:prstGeom prst="straightConnector1">
            <a:avLst/>
          </a:prstGeom>
          <a:ln w="3810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892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사각형: 둥근 모서리 4">
            <a:extLst>
              <a:ext uri="{FF2B5EF4-FFF2-40B4-BE49-F238E27FC236}">
                <a16:creationId xmlns="" xmlns:a16="http://schemas.microsoft.com/office/drawing/2014/main" id="{3DC71E29-45C9-4C1D-80CD-0099D334EB80}"/>
              </a:ext>
            </a:extLst>
          </p:cNvPr>
          <p:cNvSpPr/>
          <p:nvPr/>
        </p:nvSpPr>
        <p:spPr>
          <a:xfrm>
            <a:off x="266030" y="1268859"/>
            <a:ext cx="8505437" cy="3670438"/>
          </a:xfrm>
          <a:prstGeom prst="round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7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</a:t>
            </a:r>
            <a:endParaRPr lang="ko-KR" altLang="en-US" sz="105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174661" y="204203"/>
            <a:ext cx="8794679" cy="970907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활동 </a:t>
            </a:r>
            <a:r>
              <a:rPr lang="en-US" altLang="ko-KR" sz="360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1. 2,556,767</a:t>
            </a:r>
            <a:r>
              <a:rPr lang="ko-KR" altLang="en-US" sz="360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번째 지진</a:t>
            </a:r>
            <a:endParaRPr lang="ko-KR" altLang="en-US" sz="3600" dirty="0"/>
          </a:p>
        </p:txBody>
      </p:sp>
      <p:cxnSp>
        <p:nvCxnSpPr>
          <p:cNvPr id="3" name="직선 연결선 2">
            <a:extLst>
              <a:ext uri="{FF2B5EF4-FFF2-40B4-BE49-F238E27FC236}">
                <a16:creationId xmlns="" xmlns:a16="http://schemas.microsoft.com/office/drawing/2014/main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101462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그림 6">
            <a:extLst>
              <a:ext uri="{FF2B5EF4-FFF2-40B4-BE49-F238E27FC236}">
                <a16:creationId xmlns="" xmlns:a16="http://schemas.microsoft.com/office/drawing/2014/main" id="{76BDA0BF-8B97-407D-AA2B-D0CB22768B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0454"/>
            <a:ext cx="1260529" cy="990920"/>
          </a:xfrm>
          <a:prstGeom prst="rect">
            <a:avLst/>
          </a:prstGeom>
        </p:spPr>
      </p:pic>
      <p:pic>
        <p:nvPicPr>
          <p:cNvPr id="10" name="그림 9" descr="그리기이(가) 표시된 사진&#10;&#10;자동 생성된 설명">
            <a:extLst>
              <a:ext uri="{FF2B5EF4-FFF2-40B4-BE49-F238E27FC236}">
                <a16:creationId xmlns="" xmlns:a16="http://schemas.microsoft.com/office/drawing/2014/main" id="{E196F788-EA34-4641-8155-171F982D0CA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0" t="24669" r="51975" b="28296"/>
          <a:stretch/>
        </p:blipFill>
        <p:spPr>
          <a:xfrm>
            <a:off x="659532" y="2566462"/>
            <a:ext cx="1346529" cy="1599128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="" xmlns:a16="http://schemas.microsoft.com/office/drawing/2014/main" id="{65E915F6-52BC-4BEC-B4A0-0E6F83D375D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885" b="89757" l="4578" r="94945">
                        <a14:foregroundMark x1="53553" y1="6885" x2="53553" y2="6885"/>
                        <a14:foregroundMark x1="19218" y1="23426" x2="19218" y2="23426"/>
                        <a14:foregroundMark x1="4578" y1="35432" x2="4578" y2="35432"/>
                        <a14:foregroundMark x1="81259" y1="38035" x2="81259" y2="38035"/>
                        <a14:foregroundMark x1="94945" y1="36272" x2="94945" y2="36272"/>
                        <a14:backgroundMark x1="45827" y1="62552" x2="45827" y2="62552"/>
                        <a14:backgroundMark x1="46400" y1="58270" x2="46400" y2="58270"/>
                        <a14:backgroundMark x1="44635" y1="47943" x2="44635" y2="47943"/>
                        <a14:backgroundMark x1="46924" y1="66835" x2="46924" y2="66835"/>
                        <a14:backgroundMark x1="48259" y1="65575" x2="48259" y2="65575"/>
                        <a14:backgroundMark x1="45780" y1="73720" x2="45780" y2="73720"/>
                        <a14:backgroundMark x1="41583" y1="70613" x2="41583" y2="70613"/>
                        <a14:backgroundMark x1="42251" y1="62888" x2="42251" y2="62888"/>
                        <a14:backgroundMark x1="43777" y1="59026" x2="43777" y2="59026"/>
                        <a14:backgroundMark x1="50215" y1="72796" x2="50215" y2="72796"/>
                        <a14:backgroundMark x1="51359" y1="75987" x2="51359" y2="7598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935" t="-769" r="31963" b="38752"/>
          <a:stretch/>
        </p:blipFill>
        <p:spPr>
          <a:xfrm>
            <a:off x="6115434" y="1474833"/>
            <a:ext cx="2342758" cy="2653193"/>
          </a:xfrm>
          <a:prstGeom prst="rect">
            <a:avLst/>
          </a:prstGeom>
          <a:effectLst>
            <a:outerShdw blurRad="76200" dir="4800000" sx="92000" sy="92000" algn="ctr" rotWithShape="0">
              <a:srgbClr val="000000">
                <a:alpha val="99000"/>
              </a:srgbClr>
            </a:outerShdw>
          </a:effectLst>
        </p:spPr>
      </p:pic>
      <p:sp>
        <p:nvSpPr>
          <p:cNvPr id="20" name="직사각형 19">
            <a:extLst>
              <a:ext uri="{FF2B5EF4-FFF2-40B4-BE49-F238E27FC236}">
                <a16:creationId xmlns="" xmlns:a16="http://schemas.microsoft.com/office/drawing/2014/main" id="{A979A8D5-195B-4E53-A6B7-2FA361C33EFD}"/>
              </a:ext>
            </a:extLst>
          </p:cNvPr>
          <p:cNvSpPr/>
          <p:nvPr/>
        </p:nvSpPr>
        <p:spPr>
          <a:xfrm>
            <a:off x="6409063" y="2299751"/>
            <a:ext cx="18527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우리 같이 한번</a:t>
            </a:r>
            <a:endParaRPr lang="en-US" altLang="ko-KR" sz="1600" dirty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  <a:p>
            <a:pPr algn="ctr"/>
            <a:r>
              <a:rPr lang="ko-KR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비교해 볼까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?</a:t>
            </a:r>
          </a:p>
        </p:txBody>
      </p:sp>
      <p:pic>
        <p:nvPicPr>
          <p:cNvPr id="21" name="그림 20">
            <a:extLst>
              <a:ext uri="{FF2B5EF4-FFF2-40B4-BE49-F238E27FC236}">
                <a16:creationId xmlns="" xmlns:a16="http://schemas.microsoft.com/office/drawing/2014/main" id="{4E225D79-70B6-4657-BB65-1C0A578BF7E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7744" y="3438004"/>
            <a:ext cx="1088589" cy="539009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="" xmlns:a16="http://schemas.microsoft.com/office/drawing/2014/main" id="{DE274EA7-75C0-44C0-B5C2-08BA4196D54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885" b="89757" l="4578" r="94945">
                        <a14:foregroundMark x1="53553" y1="6885" x2="53553" y2="6885"/>
                        <a14:foregroundMark x1="19218" y1="23426" x2="19218" y2="23426"/>
                        <a14:foregroundMark x1="4578" y1="35432" x2="4578" y2="35432"/>
                        <a14:foregroundMark x1="81259" y1="38035" x2="81259" y2="38035"/>
                        <a14:foregroundMark x1="94945" y1="36272" x2="94945" y2="36272"/>
                        <a14:backgroundMark x1="45827" y1="62552" x2="45827" y2="62552"/>
                        <a14:backgroundMark x1="46400" y1="58270" x2="46400" y2="58270"/>
                        <a14:backgroundMark x1="44635" y1="47943" x2="44635" y2="47943"/>
                        <a14:backgroundMark x1="46924" y1="66835" x2="46924" y2="66835"/>
                        <a14:backgroundMark x1="48259" y1="65575" x2="48259" y2="65575"/>
                        <a14:backgroundMark x1="45780" y1="73720" x2="45780" y2="73720"/>
                        <a14:backgroundMark x1="41583" y1="70613" x2="41583" y2="70613"/>
                        <a14:backgroundMark x1="42251" y1="62888" x2="42251" y2="62888"/>
                        <a14:backgroundMark x1="43777" y1="59026" x2="43777" y2="59026"/>
                        <a14:backgroundMark x1="50215" y1="72796" x2="50215" y2="72796"/>
                        <a14:backgroundMark x1="51359" y1="75987" x2="51359" y2="7598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7770" t="10914" r="1128" b="27069"/>
          <a:stretch/>
        </p:blipFill>
        <p:spPr>
          <a:xfrm rot="178215">
            <a:off x="1400086" y="1380773"/>
            <a:ext cx="2719118" cy="2667744"/>
          </a:xfrm>
          <a:prstGeom prst="rect">
            <a:avLst/>
          </a:prstGeom>
          <a:effectLst>
            <a:outerShdw blurRad="76200" dir="4800000" sx="92000" sy="92000" algn="ctr" rotWithShape="0">
              <a:srgbClr val="000000">
                <a:alpha val="99000"/>
              </a:srgbClr>
            </a:outerShdw>
          </a:effectLst>
        </p:spPr>
      </p:pic>
      <p:sp>
        <p:nvSpPr>
          <p:cNvPr id="15" name="직사각형 14">
            <a:extLst>
              <a:ext uri="{FF2B5EF4-FFF2-40B4-BE49-F238E27FC236}">
                <a16:creationId xmlns="" xmlns:a16="http://schemas.microsoft.com/office/drawing/2014/main" id="{A6459C38-4BE0-445E-872B-5BE5357AD60D}"/>
              </a:ext>
            </a:extLst>
          </p:cNvPr>
          <p:cNvSpPr/>
          <p:nvPr/>
        </p:nvSpPr>
        <p:spPr>
          <a:xfrm>
            <a:off x="1990060" y="2002129"/>
            <a:ext cx="185279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그러면</a:t>
            </a:r>
            <a:endParaRPr lang="en-US" altLang="ko-KR" sz="1600" dirty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  <a:p>
            <a:pPr algn="ctr"/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2,556,762</a:t>
            </a:r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보다</a:t>
            </a:r>
            <a:endParaRPr lang="en-US" altLang="ko-KR" sz="1600" dirty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  <a:p>
            <a:pPr algn="ctr"/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2,556,765</a:t>
            </a:r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 중에 어떤 수가 더 클까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?</a:t>
            </a:r>
          </a:p>
        </p:txBody>
      </p:sp>
      <p:pic>
        <p:nvPicPr>
          <p:cNvPr id="17" name="그림 16">
            <a:extLst>
              <a:ext uri="{FF2B5EF4-FFF2-40B4-BE49-F238E27FC236}">
                <a16:creationId xmlns="" xmlns:a16="http://schemas.microsoft.com/office/drawing/2014/main" id="{E7C38009-3B51-4050-B4DB-BB9897864FF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2241" y="1585574"/>
            <a:ext cx="3257804" cy="3257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437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사각형: 둥근 모서리 4">
            <a:extLst>
              <a:ext uri="{FF2B5EF4-FFF2-40B4-BE49-F238E27FC236}">
                <a16:creationId xmlns="" xmlns:a16="http://schemas.microsoft.com/office/drawing/2014/main" id="{3DC71E29-45C9-4C1D-80CD-0099D334EB80}"/>
              </a:ext>
            </a:extLst>
          </p:cNvPr>
          <p:cNvSpPr/>
          <p:nvPr/>
        </p:nvSpPr>
        <p:spPr>
          <a:xfrm>
            <a:off x="319281" y="1268859"/>
            <a:ext cx="8505437" cy="3670438"/>
          </a:xfrm>
          <a:prstGeom prst="round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7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</a:t>
            </a:r>
            <a:endParaRPr lang="ko-KR" altLang="en-US" sz="105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174661" y="204203"/>
            <a:ext cx="8794679" cy="970907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활동 </a:t>
            </a:r>
            <a:r>
              <a:rPr lang="en-US" altLang="ko-KR" sz="360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1. 2,556,767</a:t>
            </a:r>
            <a:r>
              <a:rPr lang="ko-KR" altLang="en-US" sz="360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번째 지진</a:t>
            </a:r>
            <a:endParaRPr lang="ko-KR" altLang="en-US" sz="3600" dirty="0"/>
          </a:p>
        </p:txBody>
      </p:sp>
      <p:cxnSp>
        <p:nvCxnSpPr>
          <p:cNvPr id="3" name="직선 연결선 2">
            <a:extLst>
              <a:ext uri="{FF2B5EF4-FFF2-40B4-BE49-F238E27FC236}">
                <a16:creationId xmlns="" xmlns:a16="http://schemas.microsoft.com/office/drawing/2014/main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101462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그림 6">
            <a:extLst>
              <a:ext uri="{FF2B5EF4-FFF2-40B4-BE49-F238E27FC236}">
                <a16:creationId xmlns="" xmlns:a16="http://schemas.microsoft.com/office/drawing/2014/main" id="{76BDA0BF-8B97-407D-AA2B-D0CB22768B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0454"/>
            <a:ext cx="1260529" cy="990920"/>
          </a:xfrm>
          <a:prstGeom prst="rect">
            <a:avLst/>
          </a:prstGeom>
        </p:spPr>
      </p:pic>
      <p:cxnSp>
        <p:nvCxnSpPr>
          <p:cNvPr id="25" name="직선 연결선 24">
            <a:extLst>
              <a:ext uri="{FF2B5EF4-FFF2-40B4-BE49-F238E27FC236}">
                <a16:creationId xmlns="" xmlns:a16="http://schemas.microsoft.com/office/drawing/2014/main" id="{D7B89BA1-4EFE-4AE7-88F3-AD660D4160FD}"/>
              </a:ext>
            </a:extLst>
          </p:cNvPr>
          <p:cNvCxnSpPr>
            <a:cxnSpLocks/>
          </p:cNvCxnSpPr>
          <p:nvPr/>
        </p:nvCxnSpPr>
        <p:spPr>
          <a:xfrm>
            <a:off x="2755136" y="1502539"/>
            <a:ext cx="0" cy="2861181"/>
          </a:xfrm>
          <a:prstGeom prst="line">
            <a:avLst/>
          </a:prstGeom>
          <a:ln w="57150">
            <a:solidFill>
              <a:srgbClr val="FE67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5D2C041B-C723-4B3C-8BCE-CCCD55582C5A}"/>
              </a:ext>
            </a:extLst>
          </p:cNvPr>
          <p:cNvSpPr txBox="1"/>
          <p:nvPr/>
        </p:nvSpPr>
        <p:spPr>
          <a:xfrm>
            <a:off x="2045951" y="1502539"/>
            <a:ext cx="839483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4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E67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1훈정글북 R" panose="02020603020101020101" pitchFamily="18" charset="-127"/>
                <a:ea typeface="1훈정글북 R" panose="02020603020101020101" pitchFamily="18" charset="-127"/>
              </a:rPr>
              <a:t>만</a:t>
            </a:r>
            <a:endParaRPr kumimoji="0" lang="en-US" altLang="ko-KR" sz="44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FE670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1훈정글북 R" panose="02020603020101020101" pitchFamily="18" charset="-127"/>
              <a:ea typeface="1훈정글북 R" panose="02020603020101020101" pitchFamily="18" charset="-127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="" xmlns:a16="http://schemas.microsoft.com/office/drawing/2014/main" id="{3EC62231-DD92-4AD8-BF69-E4388E59BC8B}"/>
              </a:ext>
            </a:extLst>
          </p:cNvPr>
          <p:cNvSpPr txBox="1"/>
          <p:nvPr/>
        </p:nvSpPr>
        <p:spPr>
          <a:xfrm>
            <a:off x="4568657" y="1502539"/>
            <a:ext cx="839483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4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E67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1훈정글북 R" panose="02020603020101020101" pitchFamily="18" charset="-127"/>
                <a:ea typeface="1훈정글북 R" panose="02020603020101020101" pitchFamily="18" charset="-127"/>
              </a:rPr>
              <a:t>일</a:t>
            </a:r>
            <a:endParaRPr kumimoji="0" lang="en-US" altLang="ko-KR" sz="44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FE670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1훈정글북 R" panose="02020603020101020101" pitchFamily="18" charset="-127"/>
              <a:ea typeface="1훈정글북 R" panose="02020603020101020101" pitchFamily="18" charset="-127"/>
            </a:endParaRPr>
          </a:p>
        </p:txBody>
      </p:sp>
      <p:sp>
        <p:nvSpPr>
          <p:cNvPr id="29" name="직사각형 28">
            <a:extLst>
              <a:ext uri="{FF2B5EF4-FFF2-40B4-BE49-F238E27FC236}">
                <a16:creationId xmlns="" xmlns:a16="http://schemas.microsoft.com/office/drawing/2014/main" id="{710F5C2B-76FD-44A9-A248-64F3FC501CDE}"/>
              </a:ext>
            </a:extLst>
          </p:cNvPr>
          <p:cNvSpPr/>
          <p:nvPr/>
        </p:nvSpPr>
        <p:spPr>
          <a:xfrm>
            <a:off x="521874" y="2157099"/>
            <a:ext cx="497443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6000" dirty="0">
                <a:solidFill>
                  <a:schemeClr val="tx1">
                    <a:lumMod val="65000"/>
                    <a:lumOff val="3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2,556,765</a:t>
            </a:r>
          </a:p>
        </p:txBody>
      </p:sp>
      <p:sp>
        <p:nvSpPr>
          <p:cNvPr id="18" name="직사각형 17">
            <a:extLst>
              <a:ext uri="{FF2B5EF4-FFF2-40B4-BE49-F238E27FC236}">
                <a16:creationId xmlns="" xmlns:a16="http://schemas.microsoft.com/office/drawing/2014/main" id="{8BEB9693-01C1-44C3-ADB6-D08422024B73}"/>
              </a:ext>
            </a:extLst>
          </p:cNvPr>
          <p:cNvSpPr/>
          <p:nvPr/>
        </p:nvSpPr>
        <p:spPr>
          <a:xfrm>
            <a:off x="521874" y="3197169"/>
            <a:ext cx="497443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6000" dirty="0">
                <a:solidFill>
                  <a:schemeClr val="tx1">
                    <a:lumMod val="65000"/>
                    <a:lumOff val="3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2,556,762</a:t>
            </a:r>
          </a:p>
        </p:txBody>
      </p:sp>
      <p:pic>
        <p:nvPicPr>
          <p:cNvPr id="19" name="그림 18">
            <a:extLst>
              <a:ext uri="{FF2B5EF4-FFF2-40B4-BE49-F238E27FC236}">
                <a16:creationId xmlns="" xmlns:a16="http://schemas.microsoft.com/office/drawing/2014/main" id="{6F59E661-F0FF-4FBD-85ED-C9FC2D36FC1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885" b="89757" l="4578" r="94945">
                        <a14:foregroundMark x1="53553" y1="6885" x2="53553" y2="6885"/>
                        <a14:foregroundMark x1="19218" y1="23426" x2="19218" y2="23426"/>
                        <a14:foregroundMark x1="4578" y1="35432" x2="4578" y2="35432"/>
                        <a14:foregroundMark x1="81259" y1="38035" x2="81259" y2="38035"/>
                        <a14:foregroundMark x1="94945" y1="36272" x2="94945" y2="36272"/>
                        <a14:backgroundMark x1="45827" y1="62552" x2="45827" y2="62552"/>
                        <a14:backgroundMark x1="46400" y1="58270" x2="46400" y2="58270"/>
                        <a14:backgroundMark x1="44635" y1="47943" x2="44635" y2="47943"/>
                        <a14:backgroundMark x1="46924" y1="66835" x2="46924" y2="66835"/>
                        <a14:backgroundMark x1="48259" y1="65575" x2="48259" y2="65575"/>
                        <a14:backgroundMark x1="45780" y1="73720" x2="45780" y2="73720"/>
                        <a14:backgroundMark x1="41583" y1="70613" x2="41583" y2="70613"/>
                        <a14:backgroundMark x1="42251" y1="62888" x2="42251" y2="62888"/>
                        <a14:backgroundMark x1="43777" y1="59026" x2="43777" y2="59026"/>
                        <a14:backgroundMark x1="50215" y1="72796" x2="50215" y2="72796"/>
                        <a14:backgroundMark x1="51359" y1="75987" x2="51359" y2="7598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935" t="-769" r="31963" b="38752"/>
          <a:stretch/>
        </p:blipFill>
        <p:spPr>
          <a:xfrm>
            <a:off x="6486794" y="1440823"/>
            <a:ext cx="2247553" cy="2545372"/>
          </a:xfrm>
          <a:prstGeom prst="rect">
            <a:avLst/>
          </a:prstGeom>
          <a:effectLst>
            <a:outerShdw blurRad="76200" dir="4800000" sx="92000" sy="92000" algn="ctr" rotWithShape="0">
              <a:srgbClr val="000000">
                <a:alpha val="99000"/>
              </a:srgbClr>
            </a:outerShdw>
          </a:effectLst>
        </p:spPr>
      </p:pic>
      <p:sp>
        <p:nvSpPr>
          <p:cNvPr id="20" name="직사각형 19">
            <a:extLst>
              <a:ext uri="{FF2B5EF4-FFF2-40B4-BE49-F238E27FC236}">
                <a16:creationId xmlns="" xmlns:a16="http://schemas.microsoft.com/office/drawing/2014/main" id="{639095C6-8E69-4829-B16B-33D7DA27369B}"/>
              </a:ext>
            </a:extLst>
          </p:cNvPr>
          <p:cNvSpPr/>
          <p:nvPr/>
        </p:nvSpPr>
        <p:spPr>
          <a:xfrm>
            <a:off x="6741962" y="2088415"/>
            <a:ext cx="182198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00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2,556,765</a:t>
            </a:r>
            <a:r>
              <a:rPr lang="ko-KR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의 </a:t>
            </a:r>
            <a:endParaRPr lang="en-US" altLang="ko-KR" sz="2000" dirty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bg1"/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일의 자리</a:t>
            </a:r>
            <a:r>
              <a:rPr lang="ko-KR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 수가  </a:t>
            </a:r>
            <a:r>
              <a:rPr lang="en-US" altLang="ko-KR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3</a:t>
            </a:r>
            <a:r>
              <a:rPr lang="ko-KR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이 더 커</a:t>
            </a:r>
            <a:r>
              <a:rPr lang="en-US" altLang="ko-KR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!</a:t>
            </a:r>
          </a:p>
        </p:txBody>
      </p:sp>
      <p:pic>
        <p:nvPicPr>
          <p:cNvPr id="22" name="그림 21" descr="그리기, 고양이이(가) 표시된 사진&#10;&#10;자동 생성된 설명">
            <a:extLst>
              <a:ext uri="{FF2B5EF4-FFF2-40B4-BE49-F238E27FC236}">
                <a16:creationId xmlns="" xmlns:a16="http://schemas.microsoft.com/office/drawing/2014/main" id="{E876F5BD-EBD6-441F-AED7-C08093FC073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59" t="22374" r="52393" b="28573"/>
          <a:stretch/>
        </p:blipFill>
        <p:spPr>
          <a:xfrm>
            <a:off x="5480660" y="2967740"/>
            <a:ext cx="1538249" cy="1942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2473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1">
            <a:extLst>
              <a:ext uri="{FF2B5EF4-FFF2-40B4-BE49-F238E27FC236}">
                <a16:creationId xmlns="" xmlns:a16="http://schemas.microsoft.com/office/drawing/2014/main" id="{3CD6C7A0-2292-4C08-98C8-30B39EE5A9A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"/>
          <a:stretch/>
        </p:blipFill>
        <p:spPr>
          <a:xfrm>
            <a:off x="20" y="-322837"/>
            <a:ext cx="9143980" cy="5466338"/>
          </a:xfrm>
          <a:prstGeom prst="rect">
            <a:avLst/>
          </a:prstGeom>
        </p:spPr>
      </p:pic>
      <p:sp>
        <p:nvSpPr>
          <p:cNvPr id="32" name="사각형: 둥근 모서리 4">
            <a:extLst>
              <a:ext uri="{FF2B5EF4-FFF2-40B4-BE49-F238E27FC236}">
                <a16:creationId xmlns="" xmlns:a16="http://schemas.microsoft.com/office/drawing/2014/main" id="{AA6C3DD0-5ACD-41E8-8E32-EE048A8D34B1}"/>
              </a:ext>
            </a:extLst>
          </p:cNvPr>
          <p:cNvSpPr/>
          <p:nvPr/>
        </p:nvSpPr>
        <p:spPr>
          <a:xfrm>
            <a:off x="874439" y="1019176"/>
            <a:ext cx="7393261" cy="3441026"/>
          </a:xfrm>
          <a:prstGeom prst="round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7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</a:t>
            </a:r>
            <a:endParaRPr lang="ko-KR" altLang="en-US" sz="105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6295A1B4-AE13-405F-8173-32999166BC43}"/>
              </a:ext>
            </a:extLst>
          </p:cNvPr>
          <p:cNvSpPr txBox="1"/>
          <p:nvPr/>
        </p:nvSpPr>
        <p:spPr>
          <a:xfrm>
            <a:off x="2167206" y="2584076"/>
            <a:ext cx="4807726" cy="9957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4400" spc="-15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세계 지진 발생 횟수</a:t>
            </a:r>
            <a:endParaRPr lang="en-US" altLang="ko-KR" sz="440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pic>
        <p:nvPicPr>
          <p:cNvPr id="26" name="작은 훅">
            <a:hlinkClick r:id="" action="ppaction://media"/>
            <a:extLst>
              <a:ext uri="{FF2B5EF4-FFF2-40B4-BE49-F238E27FC236}">
                <a16:creationId xmlns="" xmlns:a16="http://schemas.microsoft.com/office/drawing/2014/main" id="{784C3EF8-47D2-4741-B5DE-F99C81B16E1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333281" y="544714"/>
            <a:ext cx="130893" cy="130893"/>
          </a:xfrm>
          <a:prstGeom prst="rect">
            <a:avLst/>
          </a:prstGeom>
        </p:spPr>
      </p:pic>
      <p:pic>
        <p:nvPicPr>
          <p:cNvPr id="27" name="작은 훅">
            <a:hlinkClick r:id="" action="ppaction://media"/>
            <a:extLst>
              <a:ext uri="{FF2B5EF4-FFF2-40B4-BE49-F238E27FC236}">
                <a16:creationId xmlns="" xmlns:a16="http://schemas.microsoft.com/office/drawing/2014/main" id="{784C3EF8-47D2-4741-B5DE-F99C81B16E1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447581" y="659014"/>
            <a:ext cx="130893" cy="130893"/>
          </a:xfrm>
          <a:prstGeom prst="rect">
            <a:avLst/>
          </a:prstGeom>
        </p:spPr>
      </p:pic>
      <p:pic>
        <p:nvPicPr>
          <p:cNvPr id="28" name="작은 훅">
            <a:hlinkClick r:id="" action="ppaction://media"/>
            <a:extLst>
              <a:ext uri="{FF2B5EF4-FFF2-40B4-BE49-F238E27FC236}">
                <a16:creationId xmlns="" xmlns:a16="http://schemas.microsoft.com/office/drawing/2014/main" id="{784C3EF8-47D2-4741-B5DE-F99C81B16E1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561881" y="773314"/>
            <a:ext cx="130893" cy="130893"/>
          </a:xfrm>
          <a:prstGeom prst="rect">
            <a:avLst/>
          </a:prstGeom>
        </p:spPr>
      </p:pic>
      <p:grpSp>
        <p:nvGrpSpPr>
          <p:cNvPr id="4" name="그룹 3"/>
          <p:cNvGrpSpPr/>
          <p:nvPr/>
        </p:nvGrpSpPr>
        <p:grpSpPr>
          <a:xfrm>
            <a:off x="2904568" y="1402398"/>
            <a:ext cx="2920697" cy="947560"/>
            <a:chOff x="3872757" y="1869863"/>
            <a:chExt cx="3894263" cy="1263413"/>
          </a:xfrm>
        </p:grpSpPr>
        <p:sp>
          <p:nvSpPr>
            <p:cNvPr id="33" name="사각형: 둥근 모서리 23">
              <a:extLst>
                <a:ext uri="{FF2B5EF4-FFF2-40B4-BE49-F238E27FC236}">
                  <a16:creationId xmlns="" xmlns:a16="http://schemas.microsoft.com/office/drawing/2014/main" id="{2B727C57-34CD-429C-B7DD-CBCBFEB211E2}"/>
                </a:ext>
              </a:extLst>
            </p:cNvPr>
            <p:cNvSpPr/>
            <p:nvPr/>
          </p:nvSpPr>
          <p:spPr>
            <a:xfrm>
              <a:off x="4060414" y="1891406"/>
              <a:ext cx="3706606" cy="1241870"/>
            </a:xfrm>
            <a:prstGeom prst="round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</a:pPr>
              <a:r>
                <a:rPr lang="ko-KR" altLang="en-US" sz="2700" spc="-150" dirty="0">
                  <a:solidFill>
                    <a:schemeClr val="tx1"/>
                  </a:solidFill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         </a:t>
              </a:r>
              <a:r>
                <a:rPr lang="ko-KR" altLang="en-US" sz="4000" spc="-150" dirty="0">
                  <a:solidFill>
                    <a:schemeClr val="tx1"/>
                  </a:solidFill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활동 </a:t>
              </a:r>
              <a:r>
                <a:rPr lang="en-US" altLang="ko-KR" sz="4000" spc="-150" dirty="0">
                  <a:solidFill>
                    <a:schemeClr val="tx1"/>
                  </a:solidFill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2</a:t>
              </a:r>
              <a:endParaRPr lang="en-US" altLang="ko-KR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endParaRPr>
            </a:p>
          </p:txBody>
        </p:sp>
        <p:pic>
          <p:nvPicPr>
            <p:cNvPr id="18" name="그림 1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72757" y="1869863"/>
              <a:ext cx="1593050" cy="122608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01073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3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743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43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직사각형 14">
            <a:extLst>
              <a:ext uri="{FF2B5EF4-FFF2-40B4-BE49-F238E27FC236}">
                <a16:creationId xmlns="" xmlns:a16="http://schemas.microsoft.com/office/drawing/2014/main" id="{289F0D36-CF46-4FBE-A803-AEE4D2E8E7F9}"/>
              </a:ext>
            </a:extLst>
          </p:cNvPr>
          <p:cNvSpPr/>
          <p:nvPr/>
        </p:nvSpPr>
        <p:spPr>
          <a:xfrm>
            <a:off x="128956" y="2503357"/>
            <a:ext cx="2846388" cy="722973"/>
          </a:xfrm>
          <a:custGeom>
            <a:avLst/>
            <a:gdLst>
              <a:gd name="connsiteX0" fmla="*/ 0 w 2846388"/>
              <a:gd name="connsiteY0" fmla="*/ 0 h 722973"/>
              <a:gd name="connsiteX1" fmla="*/ 540814 w 2846388"/>
              <a:gd name="connsiteY1" fmla="*/ 0 h 722973"/>
              <a:gd name="connsiteX2" fmla="*/ 1110091 w 2846388"/>
              <a:gd name="connsiteY2" fmla="*/ 0 h 722973"/>
              <a:gd name="connsiteX3" fmla="*/ 1650905 w 2846388"/>
              <a:gd name="connsiteY3" fmla="*/ 0 h 722973"/>
              <a:gd name="connsiteX4" fmla="*/ 2277110 w 2846388"/>
              <a:gd name="connsiteY4" fmla="*/ 0 h 722973"/>
              <a:gd name="connsiteX5" fmla="*/ 2846388 w 2846388"/>
              <a:gd name="connsiteY5" fmla="*/ 0 h 722973"/>
              <a:gd name="connsiteX6" fmla="*/ 2846388 w 2846388"/>
              <a:gd name="connsiteY6" fmla="*/ 347027 h 722973"/>
              <a:gd name="connsiteX7" fmla="*/ 2846388 w 2846388"/>
              <a:gd name="connsiteY7" fmla="*/ 722973 h 722973"/>
              <a:gd name="connsiteX8" fmla="*/ 2362502 w 2846388"/>
              <a:gd name="connsiteY8" fmla="*/ 722973 h 722973"/>
              <a:gd name="connsiteX9" fmla="*/ 1736297 w 2846388"/>
              <a:gd name="connsiteY9" fmla="*/ 722973 h 722973"/>
              <a:gd name="connsiteX10" fmla="*/ 1110091 w 2846388"/>
              <a:gd name="connsiteY10" fmla="*/ 722973 h 722973"/>
              <a:gd name="connsiteX11" fmla="*/ 597741 w 2846388"/>
              <a:gd name="connsiteY11" fmla="*/ 722973 h 722973"/>
              <a:gd name="connsiteX12" fmla="*/ 0 w 2846388"/>
              <a:gd name="connsiteY12" fmla="*/ 722973 h 722973"/>
              <a:gd name="connsiteX13" fmla="*/ 0 w 2846388"/>
              <a:gd name="connsiteY13" fmla="*/ 354257 h 722973"/>
              <a:gd name="connsiteX14" fmla="*/ 0 w 2846388"/>
              <a:gd name="connsiteY14" fmla="*/ 0 h 722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846388" h="722973" fill="none" extrusionOk="0">
                <a:moveTo>
                  <a:pt x="0" y="0"/>
                </a:moveTo>
                <a:cubicBezTo>
                  <a:pt x="119361" y="25589"/>
                  <a:pt x="353749" y="4629"/>
                  <a:pt x="540814" y="0"/>
                </a:cubicBezTo>
                <a:cubicBezTo>
                  <a:pt x="727879" y="-4629"/>
                  <a:pt x="863750" y="6655"/>
                  <a:pt x="1110091" y="0"/>
                </a:cubicBezTo>
                <a:cubicBezTo>
                  <a:pt x="1356432" y="-6655"/>
                  <a:pt x="1517054" y="-19059"/>
                  <a:pt x="1650905" y="0"/>
                </a:cubicBezTo>
                <a:cubicBezTo>
                  <a:pt x="1784756" y="19059"/>
                  <a:pt x="2093777" y="-5897"/>
                  <a:pt x="2277110" y="0"/>
                </a:cubicBezTo>
                <a:cubicBezTo>
                  <a:pt x="2460443" y="5897"/>
                  <a:pt x="2577648" y="20978"/>
                  <a:pt x="2846388" y="0"/>
                </a:cubicBezTo>
                <a:cubicBezTo>
                  <a:pt x="2852028" y="124216"/>
                  <a:pt x="2860527" y="276356"/>
                  <a:pt x="2846388" y="347027"/>
                </a:cubicBezTo>
                <a:cubicBezTo>
                  <a:pt x="2832249" y="417698"/>
                  <a:pt x="2850740" y="547929"/>
                  <a:pt x="2846388" y="722973"/>
                </a:cubicBezTo>
                <a:cubicBezTo>
                  <a:pt x="2621850" y="706323"/>
                  <a:pt x="2599371" y="721994"/>
                  <a:pt x="2362502" y="722973"/>
                </a:cubicBezTo>
                <a:cubicBezTo>
                  <a:pt x="2125633" y="723952"/>
                  <a:pt x="1887740" y="734289"/>
                  <a:pt x="1736297" y="722973"/>
                </a:cubicBezTo>
                <a:cubicBezTo>
                  <a:pt x="1584855" y="711657"/>
                  <a:pt x="1316864" y="695310"/>
                  <a:pt x="1110091" y="722973"/>
                </a:cubicBezTo>
                <a:cubicBezTo>
                  <a:pt x="903318" y="750636"/>
                  <a:pt x="732751" y="712619"/>
                  <a:pt x="597741" y="722973"/>
                </a:cubicBezTo>
                <a:cubicBezTo>
                  <a:pt x="462731" y="733328"/>
                  <a:pt x="270810" y="720614"/>
                  <a:pt x="0" y="722973"/>
                </a:cubicBezTo>
                <a:cubicBezTo>
                  <a:pt x="-6331" y="562378"/>
                  <a:pt x="-4296" y="513768"/>
                  <a:pt x="0" y="354257"/>
                </a:cubicBezTo>
                <a:cubicBezTo>
                  <a:pt x="4296" y="194746"/>
                  <a:pt x="12215" y="76490"/>
                  <a:pt x="0" y="0"/>
                </a:cubicBezTo>
                <a:close/>
              </a:path>
              <a:path w="2846388" h="722973" stroke="0" extrusionOk="0">
                <a:moveTo>
                  <a:pt x="0" y="0"/>
                </a:moveTo>
                <a:cubicBezTo>
                  <a:pt x="203463" y="-29051"/>
                  <a:pt x="426570" y="-27900"/>
                  <a:pt x="597741" y="0"/>
                </a:cubicBezTo>
                <a:cubicBezTo>
                  <a:pt x="768912" y="27900"/>
                  <a:pt x="957267" y="-6404"/>
                  <a:pt x="1081627" y="0"/>
                </a:cubicBezTo>
                <a:cubicBezTo>
                  <a:pt x="1205987" y="6404"/>
                  <a:pt x="1474999" y="27145"/>
                  <a:pt x="1650905" y="0"/>
                </a:cubicBezTo>
                <a:cubicBezTo>
                  <a:pt x="1826811" y="-27145"/>
                  <a:pt x="1989844" y="-10698"/>
                  <a:pt x="2163255" y="0"/>
                </a:cubicBezTo>
                <a:cubicBezTo>
                  <a:pt x="2336666" y="10698"/>
                  <a:pt x="2691328" y="83"/>
                  <a:pt x="2846388" y="0"/>
                </a:cubicBezTo>
                <a:cubicBezTo>
                  <a:pt x="2854007" y="116045"/>
                  <a:pt x="2829099" y="192328"/>
                  <a:pt x="2846388" y="375946"/>
                </a:cubicBezTo>
                <a:cubicBezTo>
                  <a:pt x="2863677" y="559564"/>
                  <a:pt x="2840340" y="623849"/>
                  <a:pt x="2846388" y="722973"/>
                </a:cubicBezTo>
                <a:cubicBezTo>
                  <a:pt x="2666078" y="717609"/>
                  <a:pt x="2397960" y="694524"/>
                  <a:pt x="2248647" y="722973"/>
                </a:cubicBezTo>
                <a:cubicBezTo>
                  <a:pt x="2099334" y="751422"/>
                  <a:pt x="1753884" y="696659"/>
                  <a:pt x="1622441" y="722973"/>
                </a:cubicBezTo>
                <a:cubicBezTo>
                  <a:pt x="1490998" y="749287"/>
                  <a:pt x="1306245" y="734873"/>
                  <a:pt x="996236" y="722973"/>
                </a:cubicBezTo>
                <a:cubicBezTo>
                  <a:pt x="686227" y="711073"/>
                  <a:pt x="736195" y="740460"/>
                  <a:pt x="512350" y="722973"/>
                </a:cubicBezTo>
                <a:cubicBezTo>
                  <a:pt x="288505" y="705486"/>
                  <a:pt x="221576" y="746973"/>
                  <a:pt x="0" y="722973"/>
                </a:cubicBezTo>
                <a:cubicBezTo>
                  <a:pt x="-11391" y="549182"/>
                  <a:pt x="-17695" y="508967"/>
                  <a:pt x="0" y="361487"/>
                </a:cubicBezTo>
                <a:cubicBezTo>
                  <a:pt x="17695" y="214007"/>
                  <a:pt x="-6393" y="96185"/>
                  <a:pt x="0" y="0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chemeClr val="accent4">
                <a:lumMod val="50000"/>
              </a:schemeClr>
            </a:solidFill>
            <a:extLst>
              <a:ext uri="{C807C97D-BFC1-408E-A445-0C87EB9F89A2}">
                <ask:lineSketchStyleProps xmlns="" xmlns:ask="http://schemas.microsoft.com/office/drawing/2018/sketchyshapes" sd="85614157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1. 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무슨 일이 일어났을까</a:t>
            </a:r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?</a:t>
            </a:r>
          </a:p>
          <a:p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2. 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진</a:t>
            </a:r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.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진</a:t>
            </a:r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.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가 놀이</a:t>
            </a:r>
            <a:endParaRPr lang="en-US" altLang="ko-KR" sz="1400" dirty="0">
              <a:solidFill>
                <a:schemeClr val="bg2">
                  <a:lumMod val="25000"/>
                </a:schemeClr>
              </a:solidFill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  <a:p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3. 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속보</a:t>
            </a:r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! 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지진이 일어났다</a:t>
            </a:r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.</a:t>
            </a:r>
          </a:p>
        </p:txBody>
      </p:sp>
      <p:sp>
        <p:nvSpPr>
          <p:cNvPr id="26" name="사각형: 둥근 대각선 방향 모서리 25">
            <a:extLst>
              <a:ext uri="{FF2B5EF4-FFF2-40B4-BE49-F238E27FC236}">
                <a16:creationId xmlns="" xmlns:a16="http://schemas.microsoft.com/office/drawing/2014/main" id="{0F6CDB10-0D80-439B-B64C-627240EAC63E}"/>
              </a:ext>
            </a:extLst>
          </p:cNvPr>
          <p:cNvSpPr/>
          <p:nvPr/>
        </p:nvSpPr>
        <p:spPr>
          <a:xfrm>
            <a:off x="128958" y="1733920"/>
            <a:ext cx="2846388" cy="595704"/>
          </a:xfrm>
          <a:custGeom>
            <a:avLst/>
            <a:gdLst>
              <a:gd name="connsiteX0" fmla="*/ 99286 w 2846388"/>
              <a:gd name="connsiteY0" fmla="*/ 0 h 595704"/>
              <a:gd name="connsiteX1" fmla="*/ 841004 w 2846388"/>
              <a:gd name="connsiteY1" fmla="*/ 0 h 595704"/>
              <a:gd name="connsiteX2" fmla="*/ 1445366 w 2846388"/>
              <a:gd name="connsiteY2" fmla="*/ 0 h 595704"/>
              <a:gd name="connsiteX3" fmla="*/ 2077199 w 2846388"/>
              <a:gd name="connsiteY3" fmla="*/ 0 h 595704"/>
              <a:gd name="connsiteX4" fmla="*/ 2846388 w 2846388"/>
              <a:gd name="connsiteY4" fmla="*/ 0 h 595704"/>
              <a:gd name="connsiteX5" fmla="*/ 2846388 w 2846388"/>
              <a:gd name="connsiteY5" fmla="*/ 0 h 595704"/>
              <a:gd name="connsiteX6" fmla="*/ 2846388 w 2846388"/>
              <a:gd name="connsiteY6" fmla="*/ 496418 h 595704"/>
              <a:gd name="connsiteX7" fmla="*/ 2747102 w 2846388"/>
              <a:gd name="connsiteY7" fmla="*/ 595704 h 595704"/>
              <a:gd name="connsiteX8" fmla="*/ 2142740 w 2846388"/>
              <a:gd name="connsiteY8" fmla="*/ 595704 h 595704"/>
              <a:gd name="connsiteX9" fmla="*/ 1483435 w 2846388"/>
              <a:gd name="connsiteY9" fmla="*/ 595704 h 595704"/>
              <a:gd name="connsiteX10" fmla="*/ 851602 w 2846388"/>
              <a:gd name="connsiteY10" fmla="*/ 595704 h 595704"/>
              <a:gd name="connsiteX11" fmla="*/ 0 w 2846388"/>
              <a:gd name="connsiteY11" fmla="*/ 595704 h 595704"/>
              <a:gd name="connsiteX12" fmla="*/ 0 w 2846388"/>
              <a:gd name="connsiteY12" fmla="*/ 595704 h 595704"/>
              <a:gd name="connsiteX13" fmla="*/ 0 w 2846388"/>
              <a:gd name="connsiteY13" fmla="*/ 99286 h 595704"/>
              <a:gd name="connsiteX14" fmla="*/ 99286 w 2846388"/>
              <a:gd name="connsiteY14" fmla="*/ 0 h 595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846388" h="595704" fill="none" extrusionOk="0">
                <a:moveTo>
                  <a:pt x="99286" y="0"/>
                </a:moveTo>
                <a:cubicBezTo>
                  <a:pt x="369991" y="-5686"/>
                  <a:pt x="548948" y="11812"/>
                  <a:pt x="841004" y="0"/>
                </a:cubicBezTo>
                <a:cubicBezTo>
                  <a:pt x="1133060" y="-11812"/>
                  <a:pt x="1152970" y="11992"/>
                  <a:pt x="1445366" y="0"/>
                </a:cubicBezTo>
                <a:cubicBezTo>
                  <a:pt x="1737762" y="-11992"/>
                  <a:pt x="1828017" y="-24332"/>
                  <a:pt x="2077199" y="0"/>
                </a:cubicBezTo>
                <a:cubicBezTo>
                  <a:pt x="2326381" y="24332"/>
                  <a:pt x="2670781" y="-38364"/>
                  <a:pt x="2846388" y="0"/>
                </a:cubicBezTo>
                <a:lnTo>
                  <a:pt x="2846388" y="0"/>
                </a:lnTo>
                <a:cubicBezTo>
                  <a:pt x="2839932" y="181713"/>
                  <a:pt x="2854059" y="346142"/>
                  <a:pt x="2846388" y="496418"/>
                </a:cubicBezTo>
                <a:cubicBezTo>
                  <a:pt x="2849950" y="549430"/>
                  <a:pt x="2811757" y="600838"/>
                  <a:pt x="2747102" y="595704"/>
                </a:cubicBezTo>
                <a:cubicBezTo>
                  <a:pt x="2565079" y="600276"/>
                  <a:pt x="2296739" y="613221"/>
                  <a:pt x="2142740" y="595704"/>
                </a:cubicBezTo>
                <a:cubicBezTo>
                  <a:pt x="1988741" y="578187"/>
                  <a:pt x="1664892" y="606979"/>
                  <a:pt x="1483435" y="595704"/>
                </a:cubicBezTo>
                <a:cubicBezTo>
                  <a:pt x="1301979" y="584429"/>
                  <a:pt x="1087904" y="568247"/>
                  <a:pt x="851602" y="595704"/>
                </a:cubicBezTo>
                <a:cubicBezTo>
                  <a:pt x="615300" y="623161"/>
                  <a:pt x="381594" y="560321"/>
                  <a:pt x="0" y="595704"/>
                </a:cubicBezTo>
                <a:lnTo>
                  <a:pt x="0" y="595704"/>
                </a:lnTo>
                <a:cubicBezTo>
                  <a:pt x="-9550" y="359329"/>
                  <a:pt x="-13136" y="313265"/>
                  <a:pt x="0" y="99286"/>
                </a:cubicBezTo>
                <a:cubicBezTo>
                  <a:pt x="6842" y="35159"/>
                  <a:pt x="38150" y="6624"/>
                  <a:pt x="99286" y="0"/>
                </a:cubicBezTo>
                <a:close/>
              </a:path>
              <a:path w="2846388" h="595704" stroke="0" extrusionOk="0">
                <a:moveTo>
                  <a:pt x="99286" y="0"/>
                </a:moveTo>
                <a:cubicBezTo>
                  <a:pt x="354154" y="14187"/>
                  <a:pt x="524007" y="18111"/>
                  <a:pt x="703648" y="0"/>
                </a:cubicBezTo>
                <a:cubicBezTo>
                  <a:pt x="883289" y="-18111"/>
                  <a:pt x="1235676" y="27414"/>
                  <a:pt x="1445366" y="0"/>
                </a:cubicBezTo>
                <a:cubicBezTo>
                  <a:pt x="1655056" y="-27414"/>
                  <a:pt x="1862685" y="25645"/>
                  <a:pt x="2104670" y="0"/>
                </a:cubicBezTo>
                <a:cubicBezTo>
                  <a:pt x="2346655" y="-25645"/>
                  <a:pt x="2598551" y="-21518"/>
                  <a:pt x="2846388" y="0"/>
                </a:cubicBezTo>
                <a:lnTo>
                  <a:pt x="2846388" y="0"/>
                </a:lnTo>
                <a:cubicBezTo>
                  <a:pt x="2845533" y="162473"/>
                  <a:pt x="2839330" y="377591"/>
                  <a:pt x="2846388" y="496418"/>
                </a:cubicBezTo>
                <a:cubicBezTo>
                  <a:pt x="2842987" y="549926"/>
                  <a:pt x="2805816" y="603027"/>
                  <a:pt x="2747102" y="595704"/>
                </a:cubicBezTo>
                <a:cubicBezTo>
                  <a:pt x="2536234" y="591770"/>
                  <a:pt x="2374091" y="623450"/>
                  <a:pt x="2060327" y="595704"/>
                </a:cubicBezTo>
                <a:cubicBezTo>
                  <a:pt x="1746563" y="567958"/>
                  <a:pt x="1578374" y="620734"/>
                  <a:pt x="1346080" y="595704"/>
                </a:cubicBezTo>
                <a:cubicBezTo>
                  <a:pt x="1113786" y="570674"/>
                  <a:pt x="948803" y="616213"/>
                  <a:pt x="604362" y="595704"/>
                </a:cubicBezTo>
                <a:cubicBezTo>
                  <a:pt x="259921" y="575195"/>
                  <a:pt x="205060" y="624377"/>
                  <a:pt x="0" y="595704"/>
                </a:cubicBezTo>
                <a:lnTo>
                  <a:pt x="0" y="595704"/>
                </a:lnTo>
                <a:cubicBezTo>
                  <a:pt x="18152" y="474495"/>
                  <a:pt x="13254" y="337922"/>
                  <a:pt x="0" y="99286"/>
                </a:cubicBezTo>
                <a:cubicBezTo>
                  <a:pt x="3409" y="44425"/>
                  <a:pt x="56382" y="3165"/>
                  <a:pt x="99286" y="0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38100">
            <a:solidFill>
              <a:schemeClr val="accent4">
                <a:lumMod val="50000"/>
              </a:schemeClr>
            </a:solidFill>
            <a:extLst>
              <a:ext uri="{C807C97D-BFC1-408E-A445-0C87EB9F89A2}">
                <ask:lineSketchStyleProps xmlns="" xmlns:ask="http://schemas.microsoft.com/office/drawing/2018/sketchyshapes" sd="2741831862">
                  <a:prstGeom prst="round2Diag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n>
                <a:solidFill>
                  <a:srgbClr val="153553"/>
                </a:solidFill>
              </a:ln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27" name="사각형: 둥근 대각선 방향 모서리 26">
            <a:extLst>
              <a:ext uri="{FF2B5EF4-FFF2-40B4-BE49-F238E27FC236}">
                <a16:creationId xmlns="" xmlns:a16="http://schemas.microsoft.com/office/drawing/2014/main" id="{18BD0251-B6AE-4305-A421-699B5E2AF22C}"/>
              </a:ext>
            </a:extLst>
          </p:cNvPr>
          <p:cNvSpPr/>
          <p:nvPr/>
        </p:nvSpPr>
        <p:spPr>
          <a:xfrm>
            <a:off x="5651374" y="3501856"/>
            <a:ext cx="2846388" cy="595704"/>
          </a:xfrm>
          <a:custGeom>
            <a:avLst/>
            <a:gdLst>
              <a:gd name="connsiteX0" fmla="*/ 99286 w 2846388"/>
              <a:gd name="connsiteY0" fmla="*/ 0 h 595704"/>
              <a:gd name="connsiteX1" fmla="*/ 841004 w 2846388"/>
              <a:gd name="connsiteY1" fmla="*/ 0 h 595704"/>
              <a:gd name="connsiteX2" fmla="*/ 1445366 w 2846388"/>
              <a:gd name="connsiteY2" fmla="*/ 0 h 595704"/>
              <a:gd name="connsiteX3" fmla="*/ 2077199 w 2846388"/>
              <a:gd name="connsiteY3" fmla="*/ 0 h 595704"/>
              <a:gd name="connsiteX4" fmla="*/ 2846388 w 2846388"/>
              <a:gd name="connsiteY4" fmla="*/ 0 h 595704"/>
              <a:gd name="connsiteX5" fmla="*/ 2846388 w 2846388"/>
              <a:gd name="connsiteY5" fmla="*/ 0 h 595704"/>
              <a:gd name="connsiteX6" fmla="*/ 2846388 w 2846388"/>
              <a:gd name="connsiteY6" fmla="*/ 496418 h 595704"/>
              <a:gd name="connsiteX7" fmla="*/ 2747102 w 2846388"/>
              <a:gd name="connsiteY7" fmla="*/ 595704 h 595704"/>
              <a:gd name="connsiteX8" fmla="*/ 2142740 w 2846388"/>
              <a:gd name="connsiteY8" fmla="*/ 595704 h 595704"/>
              <a:gd name="connsiteX9" fmla="*/ 1483435 w 2846388"/>
              <a:gd name="connsiteY9" fmla="*/ 595704 h 595704"/>
              <a:gd name="connsiteX10" fmla="*/ 851602 w 2846388"/>
              <a:gd name="connsiteY10" fmla="*/ 595704 h 595704"/>
              <a:gd name="connsiteX11" fmla="*/ 0 w 2846388"/>
              <a:gd name="connsiteY11" fmla="*/ 595704 h 595704"/>
              <a:gd name="connsiteX12" fmla="*/ 0 w 2846388"/>
              <a:gd name="connsiteY12" fmla="*/ 595704 h 595704"/>
              <a:gd name="connsiteX13" fmla="*/ 0 w 2846388"/>
              <a:gd name="connsiteY13" fmla="*/ 99286 h 595704"/>
              <a:gd name="connsiteX14" fmla="*/ 99286 w 2846388"/>
              <a:gd name="connsiteY14" fmla="*/ 0 h 595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846388" h="595704" fill="none" extrusionOk="0">
                <a:moveTo>
                  <a:pt x="99286" y="0"/>
                </a:moveTo>
                <a:cubicBezTo>
                  <a:pt x="369991" y="-5686"/>
                  <a:pt x="548948" y="11812"/>
                  <a:pt x="841004" y="0"/>
                </a:cubicBezTo>
                <a:cubicBezTo>
                  <a:pt x="1133060" y="-11812"/>
                  <a:pt x="1152970" y="11992"/>
                  <a:pt x="1445366" y="0"/>
                </a:cubicBezTo>
                <a:cubicBezTo>
                  <a:pt x="1737762" y="-11992"/>
                  <a:pt x="1828017" y="-24332"/>
                  <a:pt x="2077199" y="0"/>
                </a:cubicBezTo>
                <a:cubicBezTo>
                  <a:pt x="2326381" y="24332"/>
                  <a:pt x="2670781" y="-38364"/>
                  <a:pt x="2846388" y="0"/>
                </a:cubicBezTo>
                <a:lnTo>
                  <a:pt x="2846388" y="0"/>
                </a:lnTo>
                <a:cubicBezTo>
                  <a:pt x="2839932" y="181713"/>
                  <a:pt x="2854059" y="346142"/>
                  <a:pt x="2846388" y="496418"/>
                </a:cubicBezTo>
                <a:cubicBezTo>
                  <a:pt x="2849950" y="549430"/>
                  <a:pt x="2811757" y="600838"/>
                  <a:pt x="2747102" y="595704"/>
                </a:cubicBezTo>
                <a:cubicBezTo>
                  <a:pt x="2565079" y="600276"/>
                  <a:pt x="2296739" y="613221"/>
                  <a:pt x="2142740" y="595704"/>
                </a:cubicBezTo>
                <a:cubicBezTo>
                  <a:pt x="1988741" y="578187"/>
                  <a:pt x="1664892" y="606979"/>
                  <a:pt x="1483435" y="595704"/>
                </a:cubicBezTo>
                <a:cubicBezTo>
                  <a:pt x="1301979" y="584429"/>
                  <a:pt x="1087904" y="568247"/>
                  <a:pt x="851602" y="595704"/>
                </a:cubicBezTo>
                <a:cubicBezTo>
                  <a:pt x="615300" y="623161"/>
                  <a:pt x="381594" y="560321"/>
                  <a:pt x="0" y="595704"/>
                </a:cubicBezTo>
                <a:lnTo>
                  <a:pt x="0" y="595704"/>
                </a:lnTo>
                <a:cubicBezTo>
                  <a:pt x="-9550" y="359329"/>
                  <a:pt x="-13136" y="313265"/>
                  <a:pt x="0" y="99286"/>
                </a:cubicBezTo>
                <a:cubicBezTo>
                  <a:pt x="6842" y="35159"/>
                  <a:pt x="38150" y="6624"/>
                  <a:pt x="99286" y="0"/>
                </a:cubicBezTo>
                <a:close/>
              </a:path>
              <a:path w="2846388" h="595704" stroke="0" extrusionOk="0">
                <a:moveTo>
                  <a:pt x="99286" y="0"/>
                </a:moveTo>
                <a:cubicBezTo>
                  <a:pt x="354154" y="14187"/>
                  <a:pt x="524007" y="18111"/>
                  <a:pt x="703648" y="0"/>
                </a:cubicBezTo>
                <a:cubicBezTo>
                  <a:pt x="883289" y="-18111"/>
                  <a:pt x="1235676" y="27414"/>
                  <a:pt x="1445366" y="0"/>
                </a:cubicBezTo>
                <a:cubicBezTo>
                  <a:pt x="1655056" y="-27414"/>
                  <a:pt x="1862685" y="25645"/>
                  <a:pt x="2104670" y="0"/>
                </a:cubicBezTo>
                <a:cubicBezTo>
                  <a:pt x="2346655" y="-25645"/>
                  <a:pt x="2598551" y="-21518"/>
                  <a:pt x="2846388" y="0"/>
                </a:cubicBezTo>
                <a:lnTo>
                  <a:pt x="2846388" y="0"/>
                </a:lnTo>
                <a:cubicBezTo>
                  <a:pt x="2845533" y="162473"/>
                  <a:pt x="2839330" y="377591"/>
                  <a:pt x="2846388" y="496418"/>
                </a:cubicBezTo>
                <a:cubicBezTo>
                  <a:pt x="2842987" y="549926"/>
                  <a:pt x="2805816" y="603027"/>
                  <a:pt x="2747102" y="595704"/>
                </a:cubicBezTo>
                <a:cubicBezTo>
                  <a:pt x="2536234" y="591770"/>
                  <a:pt x="2374091" y="623450"/>
                  <a:pt x="2060327" y="595704"/>
                </a:cubicBezTo>
                <a:cubicBezTo>
                  <a:pt x="1746563" y="567958"/>
                  <a:pt x="1578374" y="620734"/>
                  <a:pt x="1346080" y="595704"/>
                </a:cubicBezTo>
                <a:cubicBezTo>
                  <a:pt x="1113786" y="570674"/>
                  <a:pt x="948803" y="616213"/>
                  <a:pt x="604362" y="595704"/>
                </a:cubicBezTo>
                <a:cubicBezTo>
                  <a:pt x="259921" y="575195"/>
                  <a:pt x="205060" y="624377"/>
                  <a:pt x="0" y="595704"/>
                </a:cubicBezTo>
                <a:lnTo>
                  <a:pt x="0" y="595704"/>
                </a:lnTo>
                <a:cubicBezTo>
                  <a:pt x="18152" y="474495"/>
                  <a:pt x="13254" y="337922"/>
                  <a:pt x="0" y="99286"/>
                </a:cubicBezTo>
                <a:cubicBezTo>
                  <a:pt x="3409" y="44425"/>
                  <a:pt x="56382" y="3165"/>
                  <a:pt x="99286" y="0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38100">
            <a:solidFill>
              <a:schemeClr val="accent4">
                <a:lumMod val="50000"/>
              </a:schemeClr>
            </a:solidFill>
            <a:extLst>
              <a:ext uri="{C807C97D-BFC1-408E-A445-0C87EB9F89A2}">
                <ask:lineSketchStyleProps xmlns="" xmlns:ask="http://schemas.microsoft.com/office/drawing/2018/sketchyshapes" sd="2741831862">
                  <a:prstGeom prst="round2Diag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n>
                <a:solidFill>
                  <a:srgbClr val="153553"/>
                </a:solidFill>
              </a:ln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="" xmlns:a16="http://schemas.microsoft.com/office/drawing/2014/main" id="{43D2691D-9FAA-4591-843C-821CF176E88F}"/>
              </a:ext>
            </a:extLst>
          </p:cNvPr>
          <p:cNvSpPr/>
          <p:nvPr/>
        </p:nvSpPr>
        <p:spPr>
          <a:xfrm>
            <a:off x="5662317" y="4277429"/>
            <a:ext cx="2846388" cy="722973"/>
          </a:xfrm>
          <a:custGeom>
            <a:avLst/>
            <a:gdLst>
              <a:gd name="connsiteX0" fmla="*/ 0 w 2846388"/>
              <a:gd name="connsiteY0" fmla="*/ 0 h 722973"/>
              <a:gd name="connsiteX1" fmla="*/ 540814 w 2846388"/>
              <a:gd name="connsiteY1" fmla="*/ 0 h 722973"/>
              <a:gd name="connsiteX2" fmla="*/ 1110091 w 2846388"/>
              <a:gd name="connsiteY2" fmla="*/ 0 h 722973"/>
              <a:gd name="connsiteX3" fmla="*/ 1650905 w 2846388"/>
              <a:gd name="connsiteY3" fmla="*/ 0 h 722973"/>
              <a:gd name="connsiteX4" fmla="*/ 2277110 w 2846388"/>
              <a:gd name="connsiteY4" fmla="*/ 0 h 722973"/>
              <a:gd name="connsiteX5" fmla="*/ 2846388 w 2846388"/>
              <a:gd name="connsiteY5" fmla="*/ 0 h 722973"/>
              <a:gd name="connsiteX6" fmla="*/ 2846388 w 2846388"/>
              <a:gd name="connsiteY6" fmla="*/ 347027 h 722973"/>
              <a:gd name="connsiteX7" fmla="*/ 2846388 w 2846388"/>
              <a:gd name="connsiteY7" fmla="*/ 722973 h 722973"/>
              <a:gd name="connsiteX8" fmla="*/ 2362502 w 2846388"/>
              <a:gd name="connsiteY8" fmla="*/ 722973 h 722973"/>
              <a:gd name="connsiteX9" fmla="*/ 1736297 w 2846388"/>
              <a:gd name="connsiteY9" fmla="*/ 722973 h 722973"/>
              <a:gd name="connsiteX10" fmla="*/ 1110091 w 2846388"/>
              <a:gd name="connsiteY10" fmla="*/ 722973 h 722973"/>
              <a:gd name="connsiteX11" fmla="*/ 597741 w 2846388"/>
              <a:gd name="connsiteY11" fmla="*/ 722973 h 722973"/>
              <a:gd name="connsiteX12" fmla="*/ 0 w 2846388"/>
              <a:gd name="connsiteY12" fmla="*/ 722973 h 722973"/>
              <a:gd name="connsiteX13" fmla="*/ 0 w 2846388"/>
              <a:gd name="connsiteY13" fmla="*/ 354257 h 722973"/>
              <a:gd name="connsiteX14" fmla="*/ 0 w 2846388"/>
              <a:gd name="connsiteY14" fmla="*/ 0 h 722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846388" h="722973" fill="none" extrusionOk="0">
                <a:moveTo>
                  <a:pt x="0" y="0"/>
                </a:moveTo>
                <a:cubicBezTo>
                  <a:pt x="119361" y="25589"/>
                  <a:pt x="353749" y="4629"/>
                  <a:pt x="540814" y="0"/>
                </a:cubicBezTo>
                <a:cubicBezTo>
                  <a:pt x="727879" y="-4629"/>
                  <a:pt x="863750" y="6655"/>
                  <a:pt x="1110091" y="0"/>
                </a:cubicBezTo>
                <a:cubicBezTo>
                  <a:pt x="1356432" y="-6655"/>
                  <a:pt x="1517054" y="-19059"/>
                  <a:pt x="1650905" y="0"/>
                </a:cubicBezTo>
                <a:cubicBezTo>
                  <a:pt x="1784756" y="19059"/>
                  <a:pt x="2093777" y="-5897"/>
                  <a:pt x="2277110" y="0"/>
                </a:cubicBezTo>
                <a:cubicBezTo>
                  <a:pt x="2460443" y="5897"/>
                  <a:pt x="2577648" y="20978"/>
                  <a:pt x="2846388" y="0"/>
                </a:cubicBezTo>
                <a:cubicBezTo>
                  <a:pt x="2852028" y="124216"/>
                  <a:pt x="2860527" y="276356"/>
                  <a:pt x="2846388" y="347027"/>
                </a:cubicBezTo>
                <a:cubicBezTo>
                  <a:pt x="2832249" y="417698"/>
                  <a:pt x="2850740" y="547929"/>
                  <a:pt x="2846388" y="722973"/>
                </a:cubicBezTo>
                <a:cubicBezTo>
                  <a:pt x="2621850" y="706323"/>
                  <a:pt x="2599371" y="721994"/>
                  <a:pt x="2362502" y="722973"/>
                </a:cubicBezTo>
                <a:cubicBezTo>
                  <a:pt x="2125633" y="723952"/>
                  <a:pt x="1887740" y="734289"/>
                  <a:pt x="1736297" y="722973"/>
                </a:cubicBezTo>
                <a:cubicBezTo>
                  <a:pt x="1584855" y="711657"/>
                  <a:pt x="1316864" y="695310"/>
                  <a:pt x="1110091" y="722973"/>
                </a:cubicBezTo>
                <a:cubicBezTo>
                  <a:pt x="903318" y="750636"/>
                  <a:pt x="732751" y="712619"/>
                  <a:pt x="597741" y="722973"/>
                </a:cubicBezTo>
                <a:cubicBezTo>
                  <a:pt x="462731" y="733328"/>
                  <a:pt x="270810" y="720614"/>
                  <a:pt x="0" y="722973"/>
                </a:cubicBezTo>
                <a:cubicBezTo>
                  <a:pt x="-6331" y="562378"/>
                  <a:pt x="-4296" y="513768"/>
                  <a:pt x="0" y="354257"/>
                </a:cubicBezTo>
                <a:cubicBezTo>
                  <a:pt x="4296" y="194746"/>
                  <a:pt x="12215" y="76490"/>
                  <a:pt x="0" y="0"/>
                </a:cubicBezTo>
                <a:close/>
              </a:path>
              <a:path w="2846388" h="722973" stroke="0" extrusionOk="0">
                <a:moveTo>
                  <a:pt x="0" y="0"/>
                </a:moveTo>
                <a:cubicBezTo>
                  <a:pt x="203463" y="-29051"/>
                  <a:pt x="426570" y="-27900"/>
                  <a:pt x="597741" y="0"/>
                </a:cubicBezTo>
                <a:cubicBezTo>
                  <a:pt x="768912" y="27900"/>
                  <a:pt x="957267" y="-6404"/>
                  <a:pt x="1081627" y="0"/>
                </a:cubicBezTo>
                <a:cubicBezTo>
                  <a:pt x="1205987" y="6404"/>
                  <a:pt x="1474999" y="27145"/>
                  <a:pt x="1650905" y="0"/>
                </a:cubicBezTo>
                <a:cubicBezTo>
                  <a:pt x="1826811" y="-27145"/>
                  <a:pt x="1989844" y="-10698"/>
                  <a:pt x="2163255" y="0"/>
                </a:cubicBezTo>
                <a:cubicBezTo>
                  <a:pt x="2336666" y="10698"/>
                  <a:pt x="2691328" y="83"/>
                  <a:pt x="2846388" y="0"/>
                </a:cubicBezTo>
                <a:cubicBezTo>
                  <a:pt x="2854007" y="116045"/>
                  <a:pt x="2829099" y="192328"/>
                  <a:pt x="2846388" y="375946"/>
                </a:cubicBezTo>
                <a:cubicBezTo>
                  <a:pt x="2863677" y="559564"/>
                  <a:pt x="2840340" y="623849"/>
                  <a:pt x="2846388" y="722973"/>
                </a:cubicBezTo>
                <a:cubicBezTo>
                  <a:pt x="2666078" y="717609"/>
                  <a:pt x="2397960" y="694524"/>
                  <a:pt x="2248647" y="722973"/>
                </a:cubicBezTo>
                <a:cubicBezTo>
                  <a:pt x="2099334" y="751422"/>
                  <a:pt x="1753884" y="696659"/>
                  <a:pt x="1622441" y="722973"/>
                </a:cubicBezTo>
                <a:cubicBezTo>
                  <a:pt x="1490998" y="749287"/>
                  <a:pt x="1306245" y="734873"/>
                  <a:pt x="996236" y="722973"/>
                </a:cubicBezTo>
                <a:cubicBezTo>
                  <a:pt x="686227" y="711073"/>
                  <a:pt x="736195" y="740460"/>
                  <a:pt x="512350" y="722973"/>
                </a:cubicBezTo>
                <a:cubicBezTo>
                  <a:pt x="288505" y="705486"/>
                  <a:pt x="221576" y="746973"/>
                  <a:pt x="0" y="722973"/>
                </a:cubicBezTo>
                <a:cubicBezTo>
                  <a:pt x="-11391" y="549182"/>
                  <a:pt x="-17695" y="508967"/>
                  <a:pt x="0" y="361487"/>
                </a:cubicBezTo>
                <a:cubicBezTo>
                  <a:pt x="17695" y="214007"/>
                  <a:pt x="-6393" y="96185"/>
                  <a:pt x="0" y="0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chemeClr val="accent4">
                <a:lumMod val="50000"/>
              </a:schemeClr>
            </a:solidFill>
            <a:extLst>
              <a:ext uri="{C807C97D-BFC1-408E-A445-0C87EB9F89A2}">
                <ask:lineSketchStyleProps xmlns="" xmlns:ask="http://schemas.microsoft.com/office/drawing/2018/sketchyshapes" sd="85614157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1. 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지진을 견디기 위한 방법</a:t>
            </a:r>
            <a:endParaRPr lang="en-US" altLang="ko-KR" sz="1400" dirty="0">
              <a:solidFill>
                <a:schemeClr val="bg2">
                  <a:lumMod val="25000"/>
                </a:schemeClr>
              </a:solidFill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  <a:p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2. 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지진을 견디는 건물 설계하기</a:t>
            </a:r>
            <a:endParaRPr lang="en-US" altLang="ko-KR" sz="1400" dirty="0">
              <a:solidFill>
                <a:schemeClr val="bg2">
                  <a:lumMod val="25000"/>
                </a:schemeClr>
              </a:solidFill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  <a:p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3. 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지진을 견디는 건물 만들기</a:t>
            </a:r>
          </a:p>
        </p:txBody>
      </p:sp>
      <p:sp>
        <p:nvSpPr>
          <p:cNvPr id="33" name="직사각형 32">
            <a:extLst>
              <a:ext uri="{FF2B5EF4-FFF2-40B4-BE49-F238E27FC236}">
                <a16:creationId xmlns="" xmlns:a16="http://schemas.microsoft.com/office/drawing/2014/main" id="{22587345-9245-48A8-AAF0-2665C7A1909D}"/>
              </a:ext>
            </a:extLst>
          </p:cNvPr>
          <p:cNvSpPr/>
          <p:nvPr/>
        </p:nvSpPr>
        <p:spPr>
          <a:xfrm>
            <a:off x="3125732" y="1605025"/>
            <a:ext cx="2846388" cy="722973"/>
          </a:xfrm>
          <a:custGeom>
            <a:avLst/>
            <a:gdLst>
              <a:gd name="connsiteX0" fmla="*/ 0 w 2846388"/>
              <a:gd name="connsiteY0" fmla="*/ 0 h 722973"/>
              <a:gd name="connsiteX1" fmla="*/ 540814 w 2846388"/>
              <a:gd name="connsiteY1" fmla="*/ 0 h 722973"/>
              <a:gd name="connsiteX2" fmla="*/ 1110091 w 2846388"/>
              <a:gd name="connsiteY2" fmla="*/ 0 h 722973"/>
              <a:gd name="connsiteX3" fmla="*/ 1650905 w 2846388"/>
              <a:gd name="connsiteY3" fmla="*/ 0 h 722973"/>
              <a:gd name="connsiteX4" fmla="*/ 2277110 w 2846388"/>
              <a:gd name="connsiteY4" fmla="*/ 0 h 722973"/>
              <a:gd name="connsiteX5" fmla="*/ 2846388 w 2846388"/>
              <a:gd name="connsiteY5" fmla="*/ 0 h 722973"/>
              <a:gd name="connsiteX6" fmla="*/ 2846388 w 2846388"/>
              <a:gd name="connsiteY6" fmla="*/ 347027 h 722973"/>
              <a:gd name="connsiteX7" fmla="*/ 2846388 w 2846388"/>
              <a:gd name="connsiteY7" fmla="*/ 722973 h 722973"/>
              <a:gd name="connsiteX8" fmla="*/ 2362502 w 2846388"/>
              <a:gd name="connsiteY8" fmla="*/ 722973 h 722973"/>
              <a:gd name="connsiteX9" fmla="*/ 1736297 w 2846388"/>
              <a:gd name="connsiteY9" fmla="*/ 722973 h 722973"/>
              <a:gd name="connsiteX10" fmla="*/ 1110091 w 2846388"/>
              <a:gd name="connsiteY10" fmla="*/ 722973 h 722973"/>
              <a:gd name="connsiteX11" fmla="*/ 597741 w 2846388"/>
              <a:gd name="connsiteY11" fmla="*/ 722973 h 722973"/>
              <a:gd name="connsiteX12" fmla="*/ 0 w 2846388"/>
              <a:gd name="connsiteY12" fmla="*/ 722973 h 722973"/>
              <a:gd name="connsiteX13" fmla="*/ 0 w 2846388"/>
              <a:gd name="connsiteY13" fmla="*/ 354257 h 722973"/>
              <a:gd name="connsiteX14" fmla="*/ 0 w 2846388"/>
              <a:gd name="connsiteY14" fmla="*/ 0 h 722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846388" h="722973" fill="none" extrusionOk="0">
                <a:moveTo>
                  <a:pt x="0" y="0"/>
                </a:moveTo>
                <a:cubicBezTo>
                  <a:pt x="119361" y="25589"/>
                  <a:pt x="353749" y="4629"/>
                  <a:pt x="540814" y="0"/>
                </a:cubicBezTo>
                <a:cubicBezTo>
                  <a:pt x="727879" y="-4629"/>
                  <a:pt x="863750" y="6655"/>
                  <a:pt x="1110091" y="0"/>
                </a:cubicBezTo>
                <a:cubicBezTo>
                  <a:pt x="1356432" y="-6655"/>
                  <a:pt x="1517054" y="-19059"/>
                  <a:pt x="1650905" y="0"/>
                </a:cubicBezTo>
                <a:cubicBezTo>
                  <a:pt x="1784756" y="19059"/>
                  <a:pt x="2093777" y="-5897"/>
                  <a:pt x="2277110" y="0"/>
                </a:cubicBezTo>
                <a:cubicBezTo>
                  <a:pt x="2460443" y="5897"/>
                  <a:pt x="2577648" y="20978"/>
                  <a:pt x="2846388" y="0"/>
                </a:cubicBezTo>
                <a:cubicBezTo>
                  <a:pt x="2852028" y="124216"/>
                  <a:pt x="2860527" y="276356"/>
                  <a:pt x="2846388" y="347027"/>
                </a:cubicBezTo>
                <a:cubicBezTo>
                  <a:pt x="2832249" y="417698"/>
                  <a:pt x="2850740" y="547929"/>
                  <a:pt x="2846388" y="722973"/>
                </a:cubicBezTo>
                <a:cubicBezTo>
                  <a:pt x="2621850" y="706323"/>
                  <a:pt x="2599371" y="721994"/>
                  <a:pt x="2362502" y="722973"/>
                </a:cubicBezTo>
                <a:cubicBezTo>
                  <a:pt x="2125633" y="723952"/>
                  <a:pt x="1887740" y="734289"/>
                  <a:pt x="1736297" y="722973"/>
                </a:cubicBezTo>
                <a:cubicBezTo>
                  <a:pt x="1584855" y="711657"/>
                  <a:pt x="1316864" y="695310"/>
                  <a:pt x="1110091" y="722973"/>
                </a:cubicBezTo>
                <a:cubicBezTo>
                  <a:pt x="903318" y="750636"/>
                  <a:pt x="732751" y="712619"/>
                  <a:pt x="597741" y="722973"/>
                </a:cubicBezTo>
                <a:cubicBezTo>
                  <a:pt x="462731" y="733328"/>
                  <a:pt x="270810" y="720614"/>
                  <a:pt x="0" y="722973"/>
                </a:cubicBezTo>
                <a:cubicBezTo>
                  <a:pt x="-6331" y="562378"/>
                  <a:pt x="-4296" y="513768"/>
                  <a:pt x="0" y="354257"/>
                </a:cubicBezTo>
                <a:cubicBezTo>
                  <a:pt x="4296" y="194746"/>
                  <a:pt x="12215" y="76490"/>
                  <a:pt x="0" y="0"/>
                </a:cubicBezTo>
                <a:close/>
              </a:path>
              <a:path w="2846388" h="722973" stroke="0" extrusionOk="0">
                <a:moveTo>
                  <a:pt x="0" y="0"/>
                </a:moveTo>
                <a:cubicBezTo>
                  <a:pt x="203463" y="-29051"/>
                  <a:pt x="426570" y="-27900"/>
                  <a:pt x="597741" y="0"/>
                </a:cubicBezTo>
                <a:cubicBezTo>
                  <a:pt x="768912" y="27900"/>
                  <a:pt x="957267" y="-6404"/>
                  <a:pt x="1081627" y="0"/>
                </a:cubicBezTo>
                <a:cubicBezTo>
                  <a:pt x="1205987" y="6404"/>
                  <a:pt x="1474999" y="27145"/>
                  <a:pt x="1650905" y="0"/>
                </a:cubicBezTo>
                <a:cubicBezTo>
                  <a:pt x="1826811" y="-27145"/>
                  <a:pt x="1989844" y="-10698"/>
                  <a:pt x="2163255" y="0"/>
                </a:cubicBezTo>
                <a:cubicBezTo>
                  <a:pt x="2336666" y="10698"/>
                  <a:pt x="2691328" y="83"/>
                  <a:pt x="2846388" y="0"/>
                </a:cubicBezTo>
                <a:cubicBezTo>
                  <a:pt x="2854007" y="116045"/>
                  <a:pt x="2829099" y="192328"/>
                  <a:pt x="2846388" y="375946"/>
                </a:cubicBezTo>
                <a:cubicBezTo>
                  <a:pt x="2863677" y="559564"/>
                  <a:pt x="2840340" y="623849"/>
                  <a:pt x="2846388" y="722973"/>
                </a:cubicBezTo>
                <a:cubicBezTo>
                  <a:pt x="2666078" y="717609"/>
                  <a:pt x="2397960" y="694524"/>
                  <a:pt x="2248647" y="722973"/>
                </a:cubicBezTo>
                <a:cubicBezTo>
                  <a:pt x="2099334" y="751422"/>
                  <a:pt x="1753884" y="696659"/>
                  <a:pt x="1622441" y="722973"/>
                </a:cubicBezTo>
                <a:cubicBezTo>
                  <a:pt x="1490998" y="749287"/>
                  <a:pt x="1306245" y="734873"/>
                  <a:pt x="996236" y="722973"/>
                </a:cubicBezTo>
                <a:cubicBezTo>
                  <a:pt x="686227" y="711073"/>
                  <a:pt x="736195" y="740460"/>
                  <a:pt x="512350" y="722973"/>
                </a:cubicBezTo>
                <a:cubicBezTo>
                  <a:pt x="288505" y="705486"/>
                  <a:pt x="221576" y="746973"/>
                  <a:pt x="0" y="722973"/>
                </a:cubicBezTo>
                <a:cubicBezTo>
                  <a:pt x="-11391" y="549182"/>
                  <a:pt x="-17695" y="508967"/>
                  <a:pt x="0" y="361487"/>
                </a:cubicBezTo>
                <a:cubicBezTo>
                  <a:pt x="17695" y="214007"/>
                  <a:pt x="-6393" y="96185"/>
                  <a:pt x="0" y="0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chemeClr val="accent4">
                <a:lumMod val="50000"/>
              </a:schemeClr>
            </a:solidFill>
            <a:extLst>
              <a:ext uri="{C807C97D-BFC1-408E-A445-0C87EB9F89A2}">
                <ask:lineSketchStyleProps xmlns="" xmlns:ask="http://schemas.microsoft.com/office/drawing/2018/sketchyshapes" sd="85614157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1. 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지구 속은 어떻게 생겼을까</a:t>
            </a:r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?</a:t>
            </a:r>
          </a:p>
          <a:p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2. 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지진은 어떻게 발생할까</a:t>
            </a:r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?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</a:t>
            </a:r>
            <a:endParaRPr lang="en-US" altLang="ko-KR" sz="1400" dirty="0">
              <a:solidFill>
                <a:schemeClr val="bg2">
                  <a:lumMod val="25000"/>
                </a:schemeClr>
              </a:solidFill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  <a:p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3. 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 대피 훈련하기</a:t>
            </a:r>
          </a:p>
        </p:txBody>
      </p:sp>
      <p:sp>
        <p:nvSpPr>
          <p:cNvPr id="34" name="사각형: 둥근 대각선 방향 모서리 33">
            <a:extLst>
              <a:ext uri="{FF2B5EF4-FFF2-40B4-BE49-F238E27FC236}">
                <a16:creationId xmlns="" xmlns:a16="http://schemas.microsoft.com/office/drawing/2014/main" id="{707A22C3-7E29-48DE-B769-780A1022FCCC}"/>
              </a:ext>
            </a:extLst>
          </p:cNvPr>
          <p:cNvSpPr/>
          <p:nvPr/>
        </p:nvSpPr>
        <p:spPr>
          <a:xfrm>
            <a:off x="3125734" y="835588"/>
            <a:ext cx="2846388" cy="595704"/>
          </a:xfrm>
          <a:custGeom>
            <a:avLst/>
            <a:gdLst>
              <a:gd name="connsiteX0" fmla="*/ 99286 w 2846388"/>
              <a:gd name="connsiteY0" fmla="*/ 0 h 595704"/>
              <a:gd name="connsiteX1" fmla="*/ 841004 w 2846388"/>
              <a:gd name="connsiteY1" fmla="*/ 0 h 595704"/>
              <a:gd name="connsiteX2" fmla="*/ 1445366 w 2846388"/>
              <a:gd name="connsiteY2" fmla="*/ 0 h 595704"/>
              <a:gd name="connsiteX3" fmla="*/ 2077199 w 2846388"/>
              <a:gd name="connsiteY3" fmla="*/ 0 h 595704"/>
              <a:gd name="connsiteX4" fmla="*/ 2846388 w 2846388"/>
              <a:gd name="connsiteY4" fmla="*/ 0 h 595704"/>
              <a:gd name="connsiteX5" fmla="*/ 2846388 w 2846388"/>
              <a:gd name="connsiteY5" fmla="*/ 0 h 595704"/>
              <a:gd name="connsiteX6" fmla="*/ 2846388 w 2846388"/>
              <a:gd name="connsiteY6" fmla="*/ 496418 h 595704"/>
              <a:gd name="connsiteX7" fmla="*/ 2747102 w 2846388"/>
              <a:gd name="connsiteY7" fmla="*/ 595704 h 595704"/>
              <a:gd name="connsiteX8" fmla="*/ 2142740 w 2846388"/>
              <a:gd name="connsiteY8" fmla="*/ 595704 h 595704"/>
              <a:gd name="connsiteX9" fmla="*/ 1483435 w 2846388"/>
              <a:gd name="connsiteY9" fmla="*/ 595704 h 595704"/>
              <a:gd name="connsiteX10" fmla="*/ 851602 w 2846388"/>
              <a:gd name="connsiteY10" fmla="*/ 595704 h 595704"/>
              <a:gd name="connsiteX11" fmla="*/ 0 w 2846388"/>
              <a:gd name="connsiteY11" fmla="*/ 595704 h 595704"/>
              <a:gd name="connsiteX12" fmla="*/ 0 w 2846388"/>
              <a:gd name="connsiteY12" fmla="*/ 595704 h 595704"/>
              <a:gd name="connsiteX13" fmla="*/ 0 w 2846388"/>
              <a:gd name="connsiteY13" fmla="*/ 99286 h 595704"/>
              <a:gd name="connsiteX14" fmla="*/ 99286 w 2846388"/>
              <a:gd name="connsiteY14" fmla="*/ 0 h 595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846388" h="595704" fill="none" extrusionOk="0">
                <a:moveTo>
                  <a:pt x="99286" y="0"/>
                </a:moveTo>
                <a:cubicBezTo>
                  <a:pt x="369991" y="-5686"/>
                  <a:pt x="548948" y="11812"/>
                  <a:pt x="841004" y="0"/>
                </a:cubicBezTo>
                <a:cubicBezTo>
                  <a:pt x="1133060" y="-11812"/>
                  <a:pt x="1152970" y="11992"/>
                  <a:pt x="1445366" y="0"/>
                </a:cubicBezTo>
                <a:cubicBezTo>
                  <a:pt x="1737762" y="-11992"/>
                  <a:pt x="1828017" y="-24332"/>
                  <a:pt x="2077199" y="0"/>
                </a:cubicBezTo>
                <a:cubicBezTo>
                  <a:pt x="2326381" y="24332"/>
                  <a:pt x="2670781" y="-38364"/>
                  <a:pt x="2846388" y="0"/>
                </a:cubicBezTo>
                <a:lnTo>
                  <a:pt x="2846388" y="0"/>
                </a:lnTo>
                <a:cubicBezTo>
                  <a:pt x="2839932" y="181713"/>
                  <a:pt x="2854059" y="346142"/>
                  <a:pt x="2846388" y="496418"/>
                </a:cubicBezTo>
                <a:cubicBezTo>
                  <a:pt x="2849950" y="549430"/>
                  <a:pt x="2811757" y="600838"/>
                  <a:pt x="2747102" y="595704"/>
                </a:cubicBezTo>
                <a:cubicBezTo>
                  <a:pt x="2565079" y="600276"/>
                  <a:pt x="2296739" y="613221"/>
                  <a:pt x="2142740" y="595704"/>
                </a:cubicBezTo>
                <a:cubicBezTo>
                  <a:pt x="1988741" y="578187"/>
                  <a:pt x="1664892" y="606979"/>
                  <a:pt x="1483435" y="595704"/>
                </a:cubicBezTo>
                <a:cubicBezTo>
                  <a:pt x="1301979" y="584429"/>
                  <a:pt x="1087904" y="568247"/>
                  <a:pt x="851602" y="595704"/>
                </a:cubicBezTo>
                <a:cubicBezTo>
                  <a:pt x="615300" y="623161"/>
                  <a:pt x="381594" y="560321"/>
                  <a:pt x="0" y="595704"/>
                </a:cubicBezTo>
                <a:lnTo>
                  <a:pt x="0" y="595704"/>
                </a:lnTo>
                <a:cubicBezTo>
                  <a:pt x="-9550" y="359329"/>
                  <a:pt x="-13136" y="313265"/>
                  <a:pt x="0" y="99286"/>
                </a:cubicBezTo>
                <a:cubicBezTo>
                  <a:pt x="6842" y="35159"/>
                  <a:pt x="38150" y="6624"/>
                  <a:pt x="99286" y="0"/>
                </a:cubicBezTo>
                <a:close/>
              </a:path>
              <a:path w="2846388" h="595704" stroke="0" extrusionOk="0">
                <a:moveTo>
                  <a:pt x="99286" y="0"/>
                </a:moveTo>
                <a:cubicBezTo>
                  <a:pt x="354154" y="14187"/>
                  <a:pt x="524007" y="18111"/>
                  <a:pt x="703648" y="0"/>
                </a:cubicBezTo>
                <a:cubicBezTo>
                  <a:pt x="883289" y="-18111"/>
                  <a:pt x="1235676" y="27414"/>
                  <a:pt x="1445366" y="0"/>
                </a:cubicBezTo>
                <a:cubicBezTo>
                  <a:pt x="1655056" y="-27414"/>
                  <a:pt x="1862685" y="25645"/>
                  <a:pt x="2104670" y="0"/>
                </a:cubicBezTo>
                <a:cubicBezTo>
                  <a:pt x="2346655" y="-25645"/>
                  <a:pt x="2598551" y="-21518"/>
                  <a:pt x="2846388" y="0"/>
                </a:cubicBezTo>
                <a:lnTo>
                  <a:pt x="2846388" y="0"/>
                </a:lnTo>
                <a:cubicBezTo>
                  <a:pt x="2845533" y="162473"/>
                  <a:pt x="2839330" y="377591"/>
                  <a:pt x="2846388" y="496418"/>
                </a:cubicBezTo>
                <a:cubicBezTo>
                  <a:pt x="2842987" y="549926"/>
                  <a:pt x="2805816" y="603027"/>
                  <a:pt x="2747102" y="595704"/>
                </a:cubicBezTo>
                <a:cubicBezTo>
                  <a:pt x="2536234" y="591770"/>
                  <a:pt x="2374091" y="623450"/>
                  <a:pt x="2060327" y="595704"/>
                </a:cubicBezTo>
                <a:cubicBezTo>
                  <a:pt x="1746563" y="567958"/>
                  <a:pt x="1578374" y="620734"/>
                  <a:pt x="1346080" y="595704"/>
                </a:cubicBezTo>
                <a:cubicBezTo>
                  <a:pt x="1113786" y="570674"/>
                  <a:pt x="948803" y="616213"/>
                  <a:pt x="604362" y="595704"/>
                </a:cubicBezTo>
                <a:cubicBezTo>
                  <a:pt x="259921" y="575195"/>
                  <a:pt x="205060" y="624377"/>
                  <a:pt x="0" y="595704"/>
                </a:cubicBezTo>
                <a:lnTo>
                  <a:pt x="0" y="595704"/>
                </a:lnTo>
                <a:cubicBezTo>
                  <a:pt x="18152" y="474495"/>
                  <a:pt x="13254" y="337922"/>
                  <a:pt x="0" y="99286"/>
                </a:cubicBezTo>
                <a:cubicBezTo>
                  <a:pt x="3409" y="44425"/>
                  <a:pt x="56382" y="3165"/>
                  <a:pt x="99286" y="0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38100">
            <a:solidFill>
              <a:schemeClr val="accent4">
                <a:lumMod val="50000"/>
              </a:schemeClr>
            </a:solidFill>
            <a:extLst>
              <a:ext uri="{C807C97D-BFC1-408E-A445-0C87EB9F89A2}">
                <ask:lineSketchStyleProps xmlns="" xmlns:ask="http://schemas.microsoft.com/office/drawing/2018/sketchyshapes" sd="2741831862">
                  <a:prstGeom prst="round2Diag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n>
                <a:solidFill>
                  <a:srgbClr val="153553"/>
                </a:solidFill>
              </a:ln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38" name="사각형: 둥근 대각선 방향 모서리 37">
            <a:extLst>
              <a:ext uri="{FF2B5EF4-FFF2-40B4-BE49-F238E27FC236}">
                <a16:creationId xmlns="" xmlns:a16="http://schemas.microsoft.com/office/drawing/2014/main" id="{85B175D1-B263-4F78-92C5-1F7651197D3F}"/>
              </a:ext>
            </a:extLst>
          </p:cNvPr>
          <p:cNvSpPr/>
          <p:nvPr/>
        </p:nvSpPr>
        <p:spPr>
          <a:xfrm>
            <a:off x="6122506" y="1707121"/>
            <a:ext cx="2846388" cy="595704"/>
          </a:xfrm>
          <a:custGeom>
            <a:avLst/>
            <a:gdLst>
              <a:gd name="connsiteX0" fmla="*/ 99286 w 2846388"/>
              <a:gd name="connsiteY0" fmla="*/ 0 h 595704"/>
              <a:gd name="connsiteX1" fmla="*/ 841004 w 2846388"/>
              <a:gd name="connsiteY1" fmla="*/ 0 h 595704"/>
              <a:gd name="connsiteX2" fmla="*/ 1445366 w 2846388"/>
              <a:gd name="connsiteY2" fmla="*/ 0 h 595704"/>
              <a:gd name="connsiteX3" fmla="*/ 2077199 w 2846388"/>
              <a:gd name="connsiteY3" fmla="*/ 0 h 595704"/>
              <a:gd name="connsiteX4" fmla="*/ 2846388 w 2846388"/>
              <a:gd name="connsiteY4" fmla="*/ 0 h 595704"/>
              <a:gd name="connsiteX5" fmla="*/ 2846388 w 2846388"/>
              <a:gd name="connsiteY5" fmla="*/ 0 h 595704"/>
              <a:gd name="connsiteX6" fmla="*/ 2846388 w 2846388"/>
              <a:gd name="connsiteY6" fmla="*/ 496418 h 595704"/>
              <a:gd name="connsiteX7" fmla="*/ 2747102 w 2846388"/>
              <a:gd name="connsiteY7" fmla="*/ 595704 h 595704"/>
              <a:gd name="connsiteX8" fmla="*/ 2142740 w 2846388"/>
              <a:gd name="connsiteY8" fmla="*/ 595704 h 595704"/>
              <a:gd name="connsiteX9" fmla="*/ 1483435 w 2846388"/>
              <a:gd name="connsiteY9" fmla="*/ 595704 h 595704"/>
              <a:gd name="connsiteX10" fmla="*/ 851602 w 2846388"/>
              <a:gd name="connsiteY10" fmla="*/ 595704 h 595704"/>
              <a:gd name="connsiteX11" fmla="*/ 0 w 2846388"/>
              <a:gd name="connsiteY11" fmla="*/ 595704 h 595704"/>
              <a:gd name="connsiteX12" fmla="*/ 0 w 2846388"/>
              <a:gd name="connsiteY12" fmla="*/ 595704 h 595704"/>
              <a:gd name="connsiteX13" fmla="*/ 0 w 2846388"/>
              <a:gd name="connsiteY13" fmla="*/ 99286 h 595704"/>
              <a:gd name="connsiteX14" fmla="*/ 99286 w 2846388"/>
              <a:gd name="connsiteY14" fmla="*/ 0 h 595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846388" h="595704" fill="none" extrusionOk="0">
                <a:moveTo>
                  <a:pt x="99286" y="0"/>
                </a:moveTo>
                <a:cubicBezTo>
                  <a:pt x="369991" y="-5686"/>
                  <a:pt x="548948" y="11812"/>
                  <a:pt x="841004" y="0"/>
                </a:cubicBezTo>
                <a:cubicBezTo>
                  <a:pt x="1133060" y="-11812"/>
                  <a:pt x="1152970" y="11992"/>
                  <a:pt x="1445366" y="0"/>
                </a:cubicBezTo>
                <a:cubicBezTo>
                  <a:pt x="1737762" y="-11992"/>
                  <a:pt x="1828017" y="-24332"/>
                  <a:pt x="2077199" y="0"/>
                </a:cubicBezTo>
                <a:cubicBezTo>
                  <a:pt x="2326381" y="24332"/>
                  <a:pt x="2670781" y="-38364"/>
                  <a:pt x="2846388" y="0"/>
                </a:cubicBezTo>
                <a:lnTo>
                  <a:pt x="2846388" y="0"/>
                </a:lnTo>
                <a:cubicBezTo>
                  <a:pt x="2839932" y="181713"/>
                  <a:pt x="2854059" y="346142"/>
                  <a:pt x="2846388" y="496418"/>
                </a:cubicBezTo>
                <a:cubicBezTo>
                  <a:pt x="2849950" y="549430"/>
                  <a:pt x="2811757" y="600838"/>
                  <a:pt x="2747102" y="595704"/>
                </a:cubicBezTo>
                <a:cubicBezTo>
                  <a:pt x="2565079" y="600276"/>
                  <a:pt x="2296739" y="613221"/>
                  <a:pt x="2142740" y="595704"/>
                </a:cubicBezTo>
                <a:cubicBezTo>
                  <a:pt x="1988741" y="578187"/>
                  <a:pt x="1664892" y="606979"/>
                  <a:pt x="1483435" y="595704"/>
                </a:cubicBezTo>
                <a:cubicBezTo>
                  <a:pt x="1301979" y="584429"/>
                  <a:pt x="1087904" y="568247"/>
                  <a:pt x="851602" y="595704"/>
                </a:cubicBezTo>
                <a:cubicBezTo>
                  <a:pt x="615300" y="623161"/>
                  <a:pt x="381594" y="560321"/>
                  <a:pt x="0" y="595704"/>
                </a:cubicBezTo>
                <a:lnTo>
                  <a:pt x="0" y="595704"/>
                </a:lnTo>
                <a:cubicBezTo>
                  <a:pt x="-9550" y="359329"/>
                  <a:pt x="-13136" y="313265"/>
                  <a:pt x="0" y="99286"/>
                </a:cubicBezTo>
                <a:cubicBezTo>
                  <a:pt x="6842" y="35159"/>
                  <a:pt x="38150" y="6624"/>
                  <a:pt x="99286" y="0"/>
                </a:cubicBezTo>
                <a:close/>
              </a:path>
              <a:path w="2846388" h="595704" stroke="0" extrusionOk="0">
                <a:moveTo>
                  <a:pt x="99286" y="0"/>
                </a:moveTo>
                <a:cubicBezTo>
                  <a:pt x="354154" y="14187"/>
                  <a:pt x="524007" y="18111"/>
                  <a:pt x="703648" y="0"/>
                </a:cubicBezTo>
                <a:cubicBezTo>
                  <a:pt x="883289" y="-18111"/>
                  <a:pt x="1235676" y="27414"/>
                  <a:pt x="1445366" y="0"/>
                </a:cubicBezTo>
                <a:cubicBezTo>
                  <a:pt x="1655056" y="-27414"/>
                  <a:pt x="1862685" y="25645"/>
                  <a:pt x="2104670" y="0"/>
                </a:cubicBezTo>
                <a:cubicBezTo>
                  <a:pt x="2346655" y="-25645"/>
                  <a:pt x="2598551" y="-21518"/>
                  <a:pt x="2846388" y="0"/>
                </a:cubicBezTo>
                <a:lnTo>
                  <a:pt x="2846388" y="0"/>
                </a:lnTo>
                <a:cubicBezTo>
                  <a:pt x="2845533" y="162473"/>
                  <a:pt x="2839330" y="377591"/>
                  <a:pt x="2846388" y="496418"/>
                </a:cubicBezTo>
                <a:cubicBezTo>
                  <a:pt x="2842987" y="549926"/>
                  <a:pt x="2805816" y="603027"/>
                  <a:pt x="2747102" y="595704"/>
                </a:cubicBezTo>
                <a:cubicBezTo>
                  <a:pt x="2536234" y="591770"/>
                  <a:pt x="2374091" y="623450"/>
                  <a:pt x="2060327" y="595704"/>
                </a:cubicBezTo>
                <a:cubicBezTo>
                  <a:pt x="1746563" y="567958"/>
                  <a:pt x="1578374" y="620734"/>
                  <a:pt x="1346080" y="595704"/>
                </a:cubicBezTo>
                <a:cubicBezTo>
                  <a:pt x="1113786" y="570674"/>
                  <a:pt x="948803" y="616213"/>
                  <a:pt x="604362" y="595704"/>
                </a:cubicBezTo>
                <a:cubicBezTo>
                  <a:pt x="259921" y="575195"/>
                  <a:pt x="205060" y="624377"/>
                  <a:pt x="0" y="595704"/>
                </a:cubicBezTo>
                <a:lnTo>
                  <a:pt x="0" y="595704"/>
                </a:lnTo>
                <a:cubicBezTo>
                  <a:pt x="18152" y="474495"/>
                  <a:pt x="13254" y="337922"/>
                  <a:pt x="0" y="99286"/>
                </a:cubicBezTo>
                <a:cubicBezTo>
                  <a:pt x="3409" y="44425"/>
                  <a:pt x="56382" y="3165"/>
                  <a:pt x="99286" y="0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38100">
            <a:solidFill>
              <a:schemeClr val="accent4">
                <a:lumMod val="50000"/>
              </a:schemeClr>
            </a:solidFill>
            <a:extLst>
              <a:ext uri="{C807C97D-BFC1-408E-A445-0C87EB9F89A2}">
                <ask:lineSketchStyleProps xmlns="" xmlns:ask="http://schemas.microsoft.com/office/drawing/2018/sketchyshapes" sd="2741831862">
                  <a:prstGeom prst="round2Diag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n>
                <a:solidFill>
                  <a:srgbClr val="153553"/>
                </a:solidFill>
              </a:ln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40" name="직사각형 39">
            <a:extLst>
              <a:ext uri="{FF2B5EF4-FFF2-40B4-BE49-F238E27FC236}">
                <a16:creationId xmlns="" xmlns:a16="http://schemas.microsoft.com/office/drawing/2014/main" id="{0F0B27C0-1703-403D-9AD7-197700932FAB}"/>
              </a:ext>
            </a:extLst>
          </p:cNvPr>
          <p:cNvSpPr/>
          <p:nvPr/>
        </p:nvSpPr>
        <p:spPr>
          <a:xfrm>
            <a:off x="6133449" y="2482694"/>
            <a:ext cx="2846388" cy="722973"/>
          </a:xfrm>
          <a:custGeom>
            <a:avLst/>
            <a:gdLst>
              <a:gd name="connsiteX0" fmla="*/ 0 w 2846388"/>
              <a:gd name="connsiteY0" fmla="*/ 0 h 722973"/>
              <a:gd name="connsiteX1" fmla="*/ 540814 w 2846388"/>
              <a:gd name="connsiteY1" fmla="*/ 0 h 722973"/>
              <a:gd name="connsiteX2" fmla="*/ 1110091 w 2846388"/>
              <a:gd name="connsiteY2" fmla="*/ 0 h 722973"/>
              <a:gd name="connsiteX3" fmla="*/ 1650905 w 2846388"/>
              <a:gd name="connsiteY3" fmla="*/ 0 h 722973"/>
              <a:gd name="connsiteX4" fmla="*/ 2277110 w 2846388"/>
              <a:gd name="connsiteY4" fmla="*/ 0 h 722973"/>
              <a:gd name="connsiteX5" fmla="*/ 2846388 w 2846388"/>
              <a:gd name="connsiteY5" fmla="*/ 0 h 722973"/>
              <a:gd name="connsiteX6" fmla="*/ 2846388 w 2846388"/>
              <a:gd name="connsiteY6" fmla="*/ 347027 h 722973"/>
              <a:gd name="connsiteX7" fmla="*/ 2846388 w 2846388"/>
              <a:gd name="connsiteY7" fmla="*/ 722973 h 722973"/>
              <a:gd name="connsiteX8" fmla="*/ 2362502 w 2846388"/>
              <a:gd name="connsiteY8" fmla="*/ 722973 h 722973"/>
              <a:gd name="connsiteX9" fmla="*/ 1736297 w 2846388"/>
              <a:gd name="connsiteY9" fmla="*/ 722973 h 722973"/>
              <a:gd name="connsiteX10" fmla="*/ 1110091 w 2846388"/>
              <a:gd name="connsiteY10" fmla="*/ 722973 h 722973"/>
              <a:gd name="connsiteX11" fmla="*/ 597741 w 2846388"/>
              <a:gd name="connsiteY11" fmla="*/ 722973 h 722973"/>
              <a:gd name="connsiteX12" fmla="*/ 0 w 2846388"/>
              <a:gd name="connsiteY12" fmla="*/ 722973 h 722973"/>
              <a:gd name="connsiteX13" fmla="*/ 0 w 2846388"/>
              <a:gd name="connsiteY13" fmla="*/ 354257 h 722973"/>
              <a:gd name="connsiteX14" fmla="*/ 0 w 2846388"/>
              <a:gd name="connsiteY14" fmla="*/ 0 h 722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846388" h="722973" fill="none" extrusionOk="0">
                <a:moveTo>
                  <a:pt x="0" y="0"/>
                </a:moveTo>
                <a:cubicBezTo>
                  <a:pt x="119361" y="25589"/>
                  <a:pt x="353749" y="4629"/>
                  <a:pt x="540814" y="0"/>
                </a:cubicBezTo>
                <a:cubicBezTo>
                  <a:pt x="727879" y="-4629"/>
                  <a:pt x="863750" y="6655"/>
                  <a:pt x="1110091" y="0"/>
                </a:cubicBezTo>
                <a:cubicBezTo>
                  <a:pt x="1356432" y="-6655"/>
                  <a:pt x="1517054" y="-19059"/>
                  <a:pt x="1650905" y="0"/>
                </a:cubicBezTo>
                <a:cubicBezTo>
                  <a:pt x="1784756" y="19059"/>
                  <a:pt x="2093777" y="-5897"/>
                  <a:pt x="2277110" y="0"/>
                </a:cubicBezTo>
                <a:cubicBezTo>
                  <a:pt x="2460443" y="5897"/>
                  <a:pt x="2577648" y="20978"/>
                  <a:pt x="2846388" y="0"/>
                </a:cubicBezTo>
                <a:cubicBezTo>
                  <a:pt x="2852028" y="124216"/>
                  <a:pt x="2860527" y="276356"/>
                  <a:pt x="2846388" y="347027"/>
                </a:cubicBezTo>
                <a:cubicBezTo>
                  <a:pt x="2832249" y="417698"/>
                  <a:pt x="2850740" y="547929"/>
                  <a:pt x="2846388" y="722973"/>
                </a:cubicBezTo>
                <a:cubicBezTo>
                  <a:pt x="2621850" y="706323"/>
                  <a:pt x="2599371" y="721994"/>
                  <a:pt x="2362502" y="722973"/>
                </a:cubicBezTo>
                <a:cubicBezTo>
                  <a:pt x="2125633" y="723952"/>
                  <a:pt x="1887740" y="734289"/>
                  <a:pt x="1736297" y="722973"/>
                </a:cubicBezTo>
                <a:cubicBezTo>
                  <a:pt x="1584855" y="711657"/>
                  <a:pt x="1316864" y="695310"/>
                  <a:pt x="1110091" y="722973"/>
                </a:cubicBezTo>
                <a:cubicBezTo>
                  <a:pt x="903318" y="750636"/>
                  <a:pt x="732751" y="712619"/>
                  <a:pt x="597741" y="722973"/>
                </a:cubicBezTo>
                <a:cubicBezTo>
                  <a:pt x="462731" y="733328"/>
                  <a:pt x="270810" y="720614"/>
                  <a:pt x="0" y="722973"/>
                </a:cubicBezTo>
                <a:cubicBezTo>
                  <a:pt x="-6331" y="562378"/>
                  <a:pt x="-4296" y="513768"/>
                  <a:pt x="0" y="354257"/>
                </a:cubicBezTo>
                <a:cubicBezTo>
                  <a:pt x="4296" y="194746"/>
                  <a:pt x="12215" y="76490"/>
                  <a:pt x="0" y="0"/>
                </a:cubicBezTo>
                <a:close/>
              </a:path>
              <a:path w="2846388" h="722973" stroke="0" extrusionOk="0">
                <a:moveTo>
                  <a:pt x="0" y="0"/>
                </a:moveTo>
                <a:cubicBezTo>
                  <a:pt x="203463" y="-29051"/>
                  <a:pt x="426570" y="-27900"/>
                  <a:pt x="597741" y="0"/>
                </a:cubicBezTo>
                <a:cubicBezTo>
                  <a:pt x="768912" y="27900"/>
                  <a:pt x="957267" y="-6404"/>
                  <a:pt x="1081627" y="0"/>
                </a:cubicBezTo>
                <a:cubicBezTo>
                  <a:pt x="1205987" y="6404"/>
                  <a:pt x="1474999" y="27145"/>
                  <a:pt x="1650905" y="0"/>
                </a:cubicBezTo>
                <a:cubicBezTo>
                  <a:pt x="1826811" y="-27145"/>
                  <a:pt x="1989844" y="-10698"/>
                  <a:pt x="2163255" y="0"/>
                </a:cubicBezTo>
                <a:cubicBezTo>
                  <a:pt x="2336666" y="10698"/>
                  <a:pt x="2691328" y="83"/>
                  <a:pt x="2846388" y="0"/>
                </a:cubicBezTo>
                <a:cubicBezTo>
                  <a:pt x="2854007" y="116045"/>
                  <a:pt x="2829099" y="192328"/>
                  <a:pt x="2846388" y="375946"/>
                </a:cubicBezTo>
                <a:cubicBezTo>
                  <a:pt x="2863677" y="559564"/>
                  <a:pt x="2840340" y="623849"/>
                  <a:pt x="2846388" y="722973"/>
                </a:cubicBezTo>
                <a:cubicBezTo>
                  <a:pt x="2666078" y="717609"/>
                  <a:pt x="2397960" y="694524"/>
                  <a:pt x="2248647" y="722973"/>
                </a:cubicBezTo>
                <a:cubicBezTo>
                  <a:pt x="2099334" y="751422"/>
                  <a:pt x="1753884" y="696659"/>
                  <a:pt x="1622441" y="722973"/>
                </a:cubicBezTo>
                <a:cubicBezTo>
                  <a:pt x="1490998" y="749287"/>
                  <a:pt x="1306245" y="734873"/>
                  <a:pt x="996236" y="722973"/>
                </a:cubicBezTo>
                <a:cubicBezTo>
                  <a:pt x="686227" y="711073"/>
                  <a:pt x="736195" y="740460"/>
                  <a:pt x="512350" y="722973"/>
                </a:cubicBezTo>
                <a:cubicBezTo>
                  <a:pt x="288505" y="705486"/>
                  <a:pt x="221576" y="746973"/>
                  <a:pt x="0" y="722973"/>
                </a:cubicBezTo>
                <a:cubicBezTo>
                  <a:pt x="-11391" y="549182"/>
                  <a:pt x="-17695" y="508967"/>
                  <a:pt x="0" y="361487"/>
                </a:cubicBezTo>
                <a:cubicBezTo>
                  <a:pt x="17695" y="214007"/>
                  <a:pt x="-6393" y="96185"/>
                  <a:pt x="0" y="0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chemeClr val="accent4">
                <a:lumMod val="50000"/>
              </a:schemeClr>
            </a:solidFill>
            <a:extLst>
              <a:ext uri="{C807C97D-BFC1-408E-A445-0C87EB9F89A2}">
                <ask:lineSketchStyleProps xmlns="" xmlns:ask="http://schemas.microsoft.com/office/drawing/2018/sketchyshapes" sd="85614157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1. 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</a:t>
            </a:r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2,556,767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번째 지진</a:t>
            </a:r>
            <a:endParaRPr lang="en-US" altLang="ko-KR" sz="1400" dirty="0">
              <a:solidFill>
                <a:schemeClr val="bg2">
                  <a:lumMod val="25000"/>
                </a:schemeClr>
              </a:solidFill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  <a:p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2. 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우리나라 지진 발생 횟수 </a:t>
            </a:r>
            <a:endParaRPr lang="en-US" altLang="ko-KR" sz="1400" dirty="0">
              <a:solidFill>
                <a:schemeClr val="bg2">
                  <a:lumMod val="25000"/>
                </a:schemeClr>
              </a:solidFill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  <a:p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3. 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 발생 지도</a:t>
            </a:r>
          </a:p>
        </p:txBody>
      </p:sp>
      <p:sp>
        <p:nvSpPr>
          <p:cNvPr id="22" name="직사각형 21">
            <a:extLst>
              <a:ext uri="{FF2B5EF4-FFF2-40B4-BE49-F238E27FC236}">
                <a16:creationId xmlns="" xmlns:a16="http://schemas.microsoft.com/office/drawing/2014/main" id="{6B630DF6-16F7-41FB-AE20-CEB8577E0B68}"/>
              </a:ext>
            </a:extLst>
          </p:cNvPr>
          <p:cNvSpPr/>
          <p:nvPr/>
        </p:nvSpPr>
        <p:spPr>
          <a:xfrm>
            <a:off x="234121" y="3666"/>
            <a:ext cx="814566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4000" dirty="0">
                <a:solidFill>
                  <a:schemeClr val="accent6">
                    <a:lumMod val="50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2,556,767</a:t>
            </a:r>
            <a:r>
              <a:rPr lang="ko-KR" altLang="en-US" sz="4000" dirty="0">
                <a:solidFill>
                  <a:schemeClr val="accent6">
                    <a:lumMod val="50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번째</a:t>
            </a:r>
            <a:r>
              <a:rPr lang="en-US" altLang="ko-KR" sz="2800" dirty="0">
                <a:solidFill>
                  <a:schemeClr val="accent6">
                    <a:lumMod val="50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</a:t>
            </a:r>
            <a:r>
              <a:rPr lang="ko-KR" altLang="en-US" sz="32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지진이 났어요</a:t>
            </a:r>
            <a:r>
              <a:rPr lang="en-US" altLang="ko-KR" sz="32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!</a:t>
            </a:r>
            <a:endParaRPr lang="ko-KR" altLang="en-US" sz="2800" dirty="0">
              <a:solidFill>
                <a:srgbClr val="7030A0"/>
              </a:solidFill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pic>
        <p:nvPicPr>
          <p:cNvPr id="6" name="그림 5" descr="표지판, 음식이(가) 표시된 사진&#10;&#10;자동 생성된 설명">
            <a:extLst>
              <a:ext uri="{FF2B5EF4-FFF2-40B4-BE49-F238E27FC236}">
                <a16:creationId xmlns="" xmlns:a16="http://schemas.microsoft.com/office/drawing/2014/main" id="{612A9ABD-04F7-4E08-A008-446A3D5DDEA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1177" y="2512442"/>
            <a:ext cx="1553366" cy="2126474"/>
          </a:xfrm>
          <a:prstGeom prst="rect">
            <a:avLst/>
          </a:prstGeom>
        </p:spPr>
      </p:pic>
      <p:sp>
        <p:nvSpPr>
          <p:cNvPr id="16" name="직사각형 15">
            <a:extLst>
              <a:ext uri="{FF2B5EF4-FFF2-40B4-BE49-F238E27FC236}">
                <a16:creationId xmlns="" xmlns:a16="http://schemas.microsoft.com/office/drawing/2014/main" id="{869BE59D-B560-4C3A-B8F0-2753885EAE84}"/>
              </a:ext>
            </a:extLst>
          </p:cNvPr>
          <p:cNvSpPr/>
          <p:nvPr/>
        </p:nvSpPr>
        <p:spPr>
          <a:xfrm>
            <a:off x="43711" y="1858029"/>
            <a:ext cx="299499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600" dirty="0">
                <a:ln>
                  <a:solidFill>
                    <a:srgbClr val="153553"/>
                  </a:solidFill>
                </a:ln>
                <a:solidFill>
                  <a:srgbClr val="FFC000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1</a:t>
            </a:r>
            <a:r>
              <a:rPr lang="ko-KR" altLang="en-US" sz="1600" dirty="0">
                <a:ln>
                  <a:solidFill>
                    <a:srgbClr val="153553"/>
                  </a:solidFill>
                </a:ln>
                <a:solidFill>
                  <a:srgbClr val="FFC000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차시 </a:t>
            </a:r>
            <a:r>
              <a:rPr lang="ko-KR" altLang="en-US" sz="1600" dirty="0">
                <a:ln>
                  <a:solidFill>
                    <a:srgbClr val="153553"/>
                  </a:solidFill>
                </a:ln>
                <a:solidFill>
                  <a:schemeClr val="bg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건물이 무너진 이유는</a:t>
            </a:r>
            <a:r>
              <a:rPr lang="en-US" altLang="ko-KR" sz="1600" dirty="0">
                <a:ln>
                  <a:solidFill>
                    <a:srgbClr val="153553"/>
                  </a:solidFill>
                </a:ln>
                <a:solidFill>
                  <a:schemeClr val="bg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?</a:t>
            </a:r>
            <a:r>
              <a:rPr lang="ko-KR" altLang="en-US" sz="1600" dirty="0">
                <a:ln>
                  <a:solidFill>
                    <a:srgbClr val="153553"/>
                  </a:solidFill>
                </a:ln>
                <a:solidFill>
                  <a:schemeClr val="bg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</a:t>
            </a:r>
          </a:p>
        </p:txBody>
      </p:sp>
      <p:sp>
        <p:nvSpPr>
          <p:cNvPr id="19" name="직사각형 18">
            <a:extLst>
              <a:ext uri="{FF2B5EF4-FFF2-40B4-BE49-F238E27FC236}">
                <a16:creationId xmlns="" xmlns:a16="http://schemas.microsoft.com/office/drawing/2014/main" id="{448A91A6-A6E6-4DE8-BC6F-54CB19CFF143}"/>
              </a:ext>
            </a:extLst>
          </p:cNvPr>
          <p:cNvSpPr/>
          <p:nvPr/>
        </p:nvSpPr>
        <p:spPr>
          <a:xfrm>
            <a:off x="3060593" y="968366"/>
            <a:ext cx="297666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600" dirty="0">
                <a:ln>
                  <a:solidFill>
                    <a:srgbClr val="153553"/>
                  </a:solidFill>
                </a:ln>
                <a:solidFill>
                  <a:srgbClr val="FFC000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2</a:t>
            </a:r>
            <a:r>
              <a:rPr lang="ko-KR" altLang="en-US" sz="1600" dirty="0">
                <a:ln>
                  <a:solidFill>
                    <a:srgbClr val="153553"/>
                  </a:solidFill>
                </a:ln>
                <a:solidFill>
                  <a:srgbClr val="FFC000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차시 </a:t>
            </a:r>
            <a:r>
              <a:rPr lang="ko-KR" altLang="en-US" sz="1600" dirty="0">
                <a:ln>
                  <a:solidFill>
                    <a:srgbClr val="153553"/>
                  </a:solidFill>
                </a:ln>
                <a:solidFill>
                  <a:schemeClr val="bg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지진은 어떻게 발생할까</a:t>
            </a:r>
            <a:r>
              <a:rPr lang="en-US" altLang="ko-KR" sz="1600" dirty="0">
                <a:ln>
                  <a:solidFill>
                    <a:srgbClr val="153553"/>
                  </a:solidFill>
                </a:ln>
                <a:solidFill>
                  <a:schemeClr val="bg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?</a:t>
            </a:r>
            <a:endParaRPr lang="ko-KR" altLang="en-US" sz="1600" dirty="0">
              <a:ln>
                <a:solidFill>
                  <a:srgbClr val="153553"/>
                </a:solidFill>
              </a:ln>
              <a:solidFill>
                <a:schemeClr val="bg1"/>
              </a:solidFill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="" xmlns:a16="http://schemas.microsoft.com/office/drawing/2014/main" id="{CF3075A8-02A3-446B-905C-0D57BC595EE9}"/>
              </a:ext>
            </a:extLst>
          </p:cNvPr>
          <p:cNvSpPr/>
          <p:nvPr/>
        </p:nvSpPr>
        <p:spPr>
          <a:xfrm>
            <a:off x="5520891" y="3633271"/>
            <a:ext cx="309399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600" dirty="0">
                <a:ln>
                  <a:solidFill>
                    <a:srgbClr val="153553"/>
                  </a:solidFill>
                </a:ln>
                <a:solidFill>
                  <a:srgbClr val="FFC000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4</a:t>
            </a:r>
            <a:r>
              <a:rPr lang="ko-KR" altLang="en-US" sz="1600" dirty="0">
                <a:ln>
                  <a:solidFill>
                    <a:srgbClr val="153553"/>
                  </a:solidFill>
                </a:ln>
                <a:solidFill>
                  <a:srgbClr val="FFC000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차시 </a:t>
            </a:r>
            <a:r>
              <a:rPr lang="ko-KR" altLang="en-US" sz="1600" dirty="0">
                <a:ln>
                  <a:solidFill>
                    <a:srgbClr val="153553"/>
                  </a:solidFill>
                </a:ln>
                <a:solidFill>
                  <a:schemeClr val="bg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지진을 견디는 건물 만들기</a:t>
            </a:r>
          </a:p>
        </p:txBody>
      </p:sp>
      <p:sp>
        <p:nvSpPr>
          <p:cNvPr id="24" name="직사각형 23">
            <a:extLst>
              <a:ext uri="{FF2B5EF4-FFF2-40B4-BE49-F238E27FC236}">
                <a16:creationId xmlns="" xmlns:a16="http://schemas.microsoft.com/office/drawing/2014/main" id="{02B42137-7235-4305-B000-B345A48F0618}"/>
              </a:ext>
            </a:extLst>
          </p:cNvPr>
          <p:cNvSpPr/>
          <p:nvPr/>
        </p:nvSpPr>
        <p:spPr>
          <a:xfrm>
            <a:off x="5979719" y="1835696"/>
            <a:ext cx="312427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600" dirty="0">
                <a:ln>
                  <a:solidFill>
                    <a:srgbClr val="153553"/>
                  </a:solidFill>
                </a:ln>
                <a:solidFill>
                  <a:srgbClr val="FFC000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3</a:t>
            </a:r>
            <a:r>
              <a:rPr lang="ko-KR" altLang="en-US" sz="1600" dirty="0">
                <a:ln>
                  <a:solidFill>
                    <a:srgbClr val="153553"/>
                  </a:solidFill>
                </a:ln>
                <a:solidFill>
                  <a:srgbClr val="FFC000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차시 </a:t>
            </a:r>
            <a:r>
              <a:rPr lang="ko-KR" altLang="en-US" sz="1600" dirty="0">
                <a:ln>
                  <a:solidFill>
                    <a:srgbClr val="153553"/>
                  </a:solidFill>
                </a:ln>
                <a:solidFill>
                  <a:schemeClr val="bg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지진이 몇 </a:t>
            </a:r>
            <a:r>
              <a:rPr lang="ko-KR" altLang="en-US" sz="1600">
                <a:ln>
                  <a:solidFill>
                    <a:srgbClr val="153553"/>
                  </a:solidFill>
                </a:ln>
                <a:solidFill>
                  <a:schemeClr val="bg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번 발생했을까</a:t>
            </a:r>
            <a:r>
              <a:rPr lang="en-US" altLang="ko-KR" sz="1600" dirty="0">
                <a:ln>
                  <a:solidFill>
                    <a:srgbClr val="153553"/>
                  </a:solidFill>
                </a:ln>
                <a:solidFill>
                  <a:schemeClr val="bg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?</a:t>
            </a:r>
            <a:endParaRPr lang="ko-KR" altLang="en-US" sz="1600" dirty="0">
              <a:ln>
                <a:solidFill>
                  <a:srgbClr val="153553"/>
                </a:solidFill>
              </a:ln>
              <a:solidFill>
                <a:schemeClr val="bg1"/>
              </a:solidFill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29" name="사각형: 둥근 대각선 방향 모서리 28">
            <a:extLst>
              <a:ext uri="{FF2B5EF4-FFF2-40B4-BE49-F238E27FC236}">
                <a16:creationId xmlns="" xmlns:a16="http://schemas.microsoft.com/office/drawing/2014/main" id="{95733EB5-2E13-4F35-AB67-AFDA9E832D9F}"/>
              </a:ext>
            </a:extLst>
          </p:cNvPr>
          <p:cNvSpPr/>
          <p:nvPr/>
        </p:nvSpPr>
        <p:spPr>
          <a:xfrm>
            <a:off x="641976" y="3501856"/>
            <a:ext cx="2846388" cy="595704"/>
          </a:xfrm>
          <a:custGeom>
            <a:avLst/>
            <a:gdLst>
              <a:gd name="connsiteX0" fmla="*/ 99286 w 2846388"/>
              <a:gd name="connsiteY0" fmla="*/ 0 h 595704"/>
              <a:gd name="connsiteX1" fmla="*/ 841004 w 2846388"/>
              <a:gd name="connsiteY1" fmla="*/ 0 h 595704"/>
              <a:gd name="connsiteX2" fmla="*/ 1445366 w 2846388"/>
              <a:gd name="connsiteY2" fmla="*/ 0 h 595704"/>
              <a:gd name="connsiteX3" fmla="*/ 2077199 w 2846388"/>
              <a:gd name="connsiteY3" fmla="*/ 0 h 595704"/>
              <a:gd name="connsiteX4" fmla="*/ 2846388 w 2846388"/>
              <a:gd name="connsiteY4" fmla="*/ 0 h 595704"/>
              <a:gd name="connsiteX5" fmla="*/ 2846388 w 2846388"/>
              <a:gd name="connsiteY5" fmla="*/ 0 h 595704"/>
              <a:gd name="connsiteX6" fmla="*/ 2846388 w 2846388"/>
              <a:gd name="connsiteY6" fmla="*/ 496418 h 595704"/>
              <a:gd name="connsiteX7" fmla="*/ 2747102 w 2846388"/>
              <a:gd name="connsiteY7" fmla="*/ 595704 h 595704"/>
              <a:gd name="connsiteX8" fmla="*/ 2142740 w 2846388"/>
              <a:gd name="connsiteY8" fmla="*/ 595704 h 595704"/>
              <a:gd name="connsiteX9" fmla="*/ 1483435 w 2846388"/>
              <a:gd name="connsiteY9" fmla="*/ 595704 h 595704"/>
              <a:gd name="connsiteX10" fmla="*/ 851602 w 2846388"/>
              <a:gd name="connsiteY10" fmla="*/ 595704 h 595704"/>
              <a:gd name="connsiteX11" fmla="*/ 0 w 2846388"/>
              <a:gd name="connsiteY11" fmla="*/ 595704 h 595704"/>
              <a:gd name="connsiteX12" fmla="*/ 0 w 2846388"/>
              <a:gd name="connsiteY12" fmla="*/ 595704 h 595704"/>
              <a:gd name="connsiteX13" fmla="*/ 0 w 2846388"/>
              <a:gd name="connsiteY13" fmla="*/ 99286 h 595704"/>
              <a:gd name="connsiteX14" fmla="*/ 99286 w 2846388"/>
              <a:gd name="connsiteY14" fmla="*/ 0 h 595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846388" h="595704" fill="none" extrusionOk="0">
                <a:moveTo>
                  <a:pt x="99286" y="0"/>
                </a:moveTo>
                <a:cubicBezTo>
                  <a:pt x="369991" y="-5686"/>
                  <a:pt x="548948" y="11812"/>
                  <a:pt x="841004" y="0"/>
                </a:cubicBezTo>
                <a:cubicBezTo>
                  <a:pt x="1133060" y="-11812"/>
                  <a:pt x="1152970" y="11992"/>
                  <a:pt x="1445366" y="0"/>
                </a:cubicBezTo>
                <a:cubicBezTo>
                  <a:pt x="1737762" y="-11992"/>
                  <a:pt x="1828017" y="-24332"/>
                  <a:pt x="2077199" y="0"/>
                </a:cubicBezTo>
                <a:cubicBezTo>
                  <a:pt x="2326381" y="24332"/>
                  <a:pt x="2670781" y="-38364"/>
                  <a:pt x="2846388" y="0"/>
                </a:cubicBezTo>
                <a:lnTo>
                  <a:pt x="2846388" y="0"/>
                </a:lnTo>
                <a:cubicBezTo>
                  <a:pt x="2839932" y="181713"/>
                  <a:pt x="2854059" y="346142"/>
                  <a:pt x="2846388" y="496418"/>
                </a:cubicBezTo>
                <a:cubicBezTo>
                  <a:pt x="2849950" y="549430"/>
                  <a:pt x="2811757" y="600838"/>
                  <a:pt x="2747102" y="595704"/>
                </a:cubicBezTo>
                <a:cubicBezTo>
                  <a:pt x="2565079" y="600276"/>
                  <a:pt x="2296739" y="613221"/>
                  <a:pt x="2142740" y="595704"/>
                </a:cubicBezTo>
                <a:cubicBezTo>
                  <a:pt x="1988741" y="578187"/>
                  <a:pt x="1664892" y="606979"/>
                  <a:pt x="1483435" y="595704"/>
                </a:cubicBezTo>
                <a:cubicBezTo>
                  <a:pt x="1301979" y="584429"/>
                  <a:pt x="1087904" y="568247"/>
                  <a:pt x="851602" y="595704"/>
                </a:cubicBezTo>
                <a:cubicBezTo>
                  <a:pt x="615300" y="623161"/>
                  <a:pt x="381594" y="560321"/>
                  <a:pt x="0" y="595704"/>
                </a:cubicBezTo>
                <a:lnTo>
                  <a:pt x="0" y="595704"/>
                </a:lnTo>
                <a:cubicBezTo>
                  <a:pt x="-9550" y="359329"/>
                  <a:pt x="-13136" y="313265"/>
                  <a:pt x="0" y="99286"/>
                </a:cubicBezTo>
                <a:cubicBezTo>
                  <a:pt x="6842" y="35159"/>
                  <a:pt x="38150" y="6624"/>
                  <a:pt x="99286" y="0"/>
                </a:cubicBezTo>
                <a:close/>
              </a:path>
              <a:path w="2846388" h="595704" stroke="0" extrusionOk="0">
                <a:moveTo>
                  <a:pt x="99286" y="0"/>
                </a:moveTo>
                <a:cubicBezTo>
                  <a:pt x="354154" y="14187"/>
                  <a:pt x="524007" y="18111"/>
                  <a:pt x="703648" y="0"/>
                </a:cubicBezTo>
                <a:cubicBezTo>
                  <a:pt x="883289" y="-18111"/>
                  <a:pt x="1235676" y="27414"/>
                  <a:pt x="1445366" y="0"/>
                </a:cubicBezTo>
                <a:cubicBezTo>
                  <a:pt x="1655056" y="-27414"/>
                  <a:pt x="1862685" y="25645"/>
                  <a:pt x="2104670" y="0"/>
                </a:cubicBezTo>
                <a:cubicBezTo>
                  <a:pt x="2346655" y="-25645"/>
                  <a:pt x="2598551" y="-21518"/>
                  <a:pt x="2846388" y="0"/>
                </a:cubicBezTo>
                <a:lnTo>
                  <a:pt x="2846388" y="0"/>
                </a:lnTo>
                <a:cubicBezTo>
                  <a:pt x="2845533" y="162473"/>
                  <a:pt x="2839330" y="377591"/>
                  <a:pt x="2846388" y="496418"/>
                </a:cubicBezTo>
                <a:cubicBezTo>
                  <a:pt x="2842987" y="549926"/>
                  <a:pt x="2805816" y="603027"/>
                  <a:pt x="2747102" y="595704"/>
                </a:cubicBezTo>
                <a:cubicBezTo>
                  <a:pt x="2536234" y="591770"/>
                  <a:pt x="2374091" y="623450"/>
                  <a:pt x="2060327" y="595704"/>
                </a:cubicBezTo>
                <a:cubicBezTo>
                  <a:pt x="1746563" y="567958"/>
                  <a:pt x="1578374" y="620734"/>
                  <a:pt x="1346080" y="595704"/>
                </a:cubicBezTo>
                <a:cubicBezTo>
                  <a:pt x="1113786" y="570674"/>
                  <a:pt x="948803" y="616213"/>
                  <a:pt x="604362" y="595704"/>
                </a:cubicBezTo>
                <a:cubicBezTo>
                  <a:pt x="259921" y="575195"/>
                  <a:pt x="205060" y="624377"/>
                  <a:pt x="0" y="595704"/>
                </a:cubicBezTo>
                <a:lnTo>
                  <a:pt x="0" y="595704"/>
                </a:lnTo>
                <a:cubicBezTo>
                  <a:pt x="18152" y="474495"/>
                  <a:pt x="13254" y="337922"/>
                  <a:pt x="0" y="99286"/>
                </a:cubicBezTo>
                <a:cubicBezTo>
                  <a:pt x="3409" y="44425"/>
                  <a:pt x="56382" y="3165"/>
                  <a:pt x="99286" y="0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38100">
            <a:solidFill>
              <a:schemeClr val="accent4">
                <a:lumMod val="50000"/>
              </a:schemeClr>
            </a:solidFill>
            <a:extLst>
              <a:ext uri="{C807C97D-BFC1-408E-A445-0C87EB9F89A2}">
                <ask:lineSketchStyleProps xmlns="" xmlns:ask="http://schemas.microsoft.com/office/drawing/2018/sketchyshapes" sd="2741831862">
                  <a:prstGeom prst="round2Diag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n>
                <a:solidFill>
                  <a:srgbClr val="153553"/>
                </a:solidFill>
              </a:ln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30" name="직사각형 29">
            <a:extLst>
              <a:ext uri="{FF2B5EF4-FFF2-40B4-BE49-F238E27FC236}">
                <a16:creationId xmlns="" xmlns:a16="http://schemas.microsoft.com/office/drawing/2014/main" id="{E4F86435-8DF0-42A3-B0F4-A5386E9DBE21}"/>
              </a:ext>
            </a:extLst>
          </p:cNvPr>
          <p:cNvSpPr/>
          <p:nvPr/>
        </p:nvSpPr>
        <p:spPr>
          <a:xfrm>
            <a:off x="652919" y="4277429"/>
            <a:ext cx="2846388" cy="722973"/>
          </a:xfrm>
          <a:custGeom>
            <a:avLst/>
            <a:gdLst>
              <a:gd name="connsiteX0" fmla="*/ 0 w 2846388"/>
              <a:gd name="connsiteY0" fmla="*/ 0 h 722973"/>
              <a:gd name="connsiteX1" fmla="*/ 540814 w 2846388"/>
              <a:gd name="connsiteY1" fmla="*/ 0 h 722973"/>
              <a:gd name="connsiteX2" fmla="*/ 1110091 w 2846388"/>
              <a:gd name="connsiteY2" fmla="*/ 0 h 722973"/>
              <a:gd name="connsiteX3" fmla="*/ 1650905 w 2846388"/>
              <a:gd name="connsiteY3" fmla="*/ 0 h 722973"/>
              <a:gd name="connsiteX4" fmla="*/ 2277110 w 2846388"/>
              <a:gd name="connsiteY4" fmla="*/ 0 h 722973"/>
              <a:gd name="connsiteX5" fmla="*/ 2846388 w 2846388"/>
              <a:gd name="connsiteY5" fmla="*/ 0 h 722973"/>
              <a:gd name="connsiteX6" fmla="*/ 2846388 w 2846388"/>
              <a:gd name="connsiteY6" fmla="*/ 347027 h 722973"/>
              <a:gd name="connsiteX7" fmla="*/ 2846388 w 2846388"/>
              <a:gd name="connsiteY7" fmla="*/ 722973 h 722973"/>
              <a:gd name="connsiteX8" fmla="*/ 2362502 w 2846388"/>
              <a:gd name="connsiteY8" fmla="*/ 722973 h 722973"/>
              <a:gd name="connsiteX9" fmla="*/ 1736297 w 2846388"/>
              <a:gd name="connsiteY9" fmla="*/ 722973 h 722973"/>
              <a:gd name="connsiteX10" fmla="*/ 1110091 w 2846388"/>
              <a:gd name="connsiteY10" fmla="*/ 722973 h 722973"/>
              <a:gd name="connsiteX11" fmla="*/ 597741 w 2846388"/>
              <a:gd name="connsiteY11" fmla="*/ 722973 h 722973"/>
              <a:gd name="connsiteX12" fmla="*/ 0 w 2846388"/>
              <a:gd name="connsiteY12" fmla="*/ 722973 h 722973"/>
              <a:gd name="connsiteX13" fmla="*/ 0 w 2846388"/>
              <a:gd name="connsiteY13" fmla="*/ 354257 h 722973"/>
              <a:gd name="connsiteX14" fmla="*/ 0 w 2846388"/>
              <a:gd name="connsiteY14" fmla="*/ 0 h 722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846388" h="722973" fill="none" extrusionOk="0">
                <a:moveTo>
                  <a:pt x="0" y="0"/>
                </a:moveTo>
                <a:cubicBezTo>
                  <a:pt x="119361" y="25589"/>
                  <a:pt x="353749" y="4629"/>
                  <a:pt x="540814" y="0"/>
                </a:cubicBezTo>
                <a:cubicBezTo>
                  <a:pt x="727879" y="-4629"/>
                  <a:pt x="863750" y="6655"/>
                  <a:pt x="1110091" y="0"/>
                </a:cubicBezTo>
                <a:cubicBezTo>
                  <a:pt x="1356432" y="-6655"/>
                  <a:pt x="1517054" y="-19059"/>
                  <a:pt x="1650905" y="0"/>
                </a:cubicBezTo>
                <a:cubicBezTo>
                  <a:pt x="1784756" y="19059"/>
                  <a:pt x="2093777" y="-5897"/>
                  <a:pt x="2277110" y="0"/>
                </a:cubicBezTo>
                <a:cubicBezTo>
                  <a:pt x="2460443" y="5897"/>
                  <a:pt x="2577648" y="20978"/>
                  <a:pt x="2846388" y="0"/>
                </a:cubicBezTo>
                <a:cubicBezTo>
                  <a:pt x="2852028" y="124216"/>
                  <a:pt x="2860527" y="276356"/>
                  <a:pt x="2846388" y="347027"/>
                </a:cubicBezTo>
                <a:cubicBezTo>
                  <a:pt x="2832249" y="417698"/>
                  <a:pt x="2850740" y="547929"/>
                  <a:pt x="2846388" y="722973"/>
                </a:cubicBezTo>
                <a:cubicBezTo>
                  <a:pt x="2621850" y="706323"/>
                  <a:pt x="2599371" y="721994"/>
                  <a:pt x="2362502" y="722973"/>
                </a:cubicBezTo>
                <a:cubicBezTo>
                  <a:pt x="2125633" y="723952"/>
                  <a:pt x="1887740" y="734289"/>
                  <a:pt x="1736297" y="722973"/>
                </a:cubicBezTo>
                <a:cubicBezTo>
                  <a:pt x="1584855" y="711657"/>
                  <a:pt x="1316864" y="695310"/>
                  <a:pt x="1110091" y="722973"/>
                </a:cubicBezTo>
                <a:cubicBezTo>
                  <a:pt x="903318" y="750636"/>
                  <a:pt x="732751" y="712619"/>
                  <a:pt x="597741" y="722973"/>
                </a:cubicBezTo>
                <a:cubicBezTo>
                  <a:pt x="462731" y="733328"/>
                  <a:pt x="270810" y="720614"/>
                  <a:pt x="0" y="722973"/>
                </a:cubicBezTo>
                <a:cubicBezTo>
                  <a:pt x="-6331" y="562378"/>
                  <a:pt x="-4296" y="513768"/>
                  <a:pt x="0" y="354257"/>
                </a:cubicBezTo>
                <a:cubicBezTo>
                  <a:pt x="4296" y="194746"/>
                  <a:pt x="12215" y="76490"/>
                  <a:pt x="0" y="0"/>
                </a:cubicBezTo>
                <a:close/>
              </a:path>
              <a:path w="2846388" h="722973" stroke="0" extrusionOk="0">
                <a:moveTo>
                  <a:pt x="0" y="0"/>
                </a:moveTo>
                <a:cubicBezTo>
                  <a:pt x="203463" y="-29051"/>
                  <a:pt x="426570" y="-27900"/>
                  <a:pt x="597741" y="0"/>
                </a:cubicBezTo>
                <a:cubicBezTo>
                  <a:pt x="768912" y="27900"/>
                  <a:pt x="957267" y="-6404"/>
                  <a:pt x="1081627" y="0"/>
                </a:cubicBezTo>
                <a:cubicBezTo>
                  <a:pt x="1205987" y="6404"/>
                  <a:pt x="1474999" y="27145"/>
                  <a:pt x="1650905" y="0"/>
                </a:cubicBezTo>
                <a:cubicBezTo>
                  <a:pt x="1826811" y="-27145"/>
                  <a:pt x="1989844" y="-10698"/>
                  <a:pt x="2163255" y="0"/>
                </a:cubicBezTo>
                <a:cubicBezTo>
                  <a:pt x="2336666" y="10698"/>
                  <a:pt x="2691328" y="83"/>
                  <a:pt x="2846388" y="0"/>
                </a:cubicBezTo>
                <a:cubicBezTo>
                  <a:pt x="2854007" y="116045"/>
                  <a:pt x="2829099" y="192328"/>
                  <a:pt x="2846388" y="375946"/>
                </a:cubicBezTo>
                <a:cubicBezTo>
                  <a:pt x="2863677" y="559564"/>
                  <a:pt x="2840340" y="623849"/>
                  <a:pt x="2846388" y="722973"/>
                </a:cubicBezTo>
                <a:cubicBezTo>
                  <a:pt x="2666078" y="717609"/>
                  <a:pt x="2397960" y="694524"/>
                  <a:pt x="2248647" y="722973"/>
                </a:cubicBezTo>
                <a:cubicBezTo>
                  <a:pt x="2099334" y="751422"/>
                  <a:pt x="1753884" y="696659"/>
                  <a:pt x="1622441" y="722973"/>
                </a:cubicBezTo>
                <a:cubicBezTo>
                  <a:pt x="1490998" y="749287"/>
                  <a:pt x="1306245" y="734873"/>
                  <a:pt x="996236" y="722973"/>
                </a:cubicBezTo>
                <a:cubicBezTo>
                  <a:pt x="686227" y="711073"/>
                  <a:pt x="736195" y="740460"/>
                  <a:pt x="512350" y="722973"/>
                </a:cubicBezTo>
                <a:cubicBezTo>
                  <a:pt x="288505" y="705486"/>
                  <a:pt x="221576" y="746973"/>
                  <a:pt x="0" y="722973"/>
                </a:cubicBezTo>
                <a:cubicBezTo>
                  <a:pt x="-11391" y="549182"/>
                  <a:pt x="-17695" y="508967"/>
                  <a:pt x="0" y="361487"/>
                </a:cubicBezTo>
                <a:cubicBezTo>
                  <a:pt x="17695" y="214007"/>
                  <a:pt x="-6393" y="96185"/>
                  <a:pt x="0" y="0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chemeClr val="accent4">
                <a:lumMod val="50000"/>
              </a:schemeClr>
            </a:solidFill>
            <a:extLst>
              <a:ext uri="{C807C97D-BFC1-408E-A445-0C87EB9F89A2}">
                <ask:lineSketchStyleProps xmlns="" xmlns:ask="http://schemas.microsoft.com/office/drawing/2018/sketchyshapes" sd="85614157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1. 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 발생 지역 환경</a:t>
            </a:r>
            <a:endParaRPr lang="en-US" altLang="ko-KR" sz="1400" dirty="0">
              <a:solidFill>
                <a:schemeClr val="bg2">
                  <a:lumMod val="25000"/>
                </a:schemeClr>
              </a:solidFill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  <a:p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2. ‘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흔들리는 대평원</a:t>
            </a:r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’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의 중심지</a:t>
            </a:r>
            <a:endParaRPr lang="en-US" altLang="ko-KR" sz="1400" dirty="0">
              <a:solidFill>
                <a:schemeClr val="bg2">
                  <a:lumMod val="25000"/>
                </a:schemeClr>
              </a:solidFill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  <a:p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3. 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나만의 도시 계획하기</a:t>
            </a:r>
          </a:p>
        </p:txBody>
      </p:sp>
      <p:sp>
        <p:nvSpPr>
          <p:cNvPr id="32" name="직사각형 31">
            <a:extLst>
              <a:ext uri="{FF2B5EF4-FFF2-40B4-BE49-F238E27FC236}">
                <a16:creationId xmlns="" xmlns:a16="http://schemas.microsoft.com/office/drawing/2014/main" id="{30E2EEA5-567F-4094-A880-947FA7F0D5E2}"/>
              </a:ext>
            </a:extLst>
          </p:cNvPr>
          <p:cNvSpPr/>
          <p:nvPr/>
        </p:nvSpPr>
        <p:spPr>
          <a:xfrm>
            <a:off x="529117" y="3643251"/>
            <a:ext cx="309399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600" dirty="0">
                <a:ln>
                  <a:solidFill>
                    <a:srgbClr val="153553"/>
                  </a:solidFill>
                </a:ln>
                <a:solidFill>
                  <a:srgbClr val="FFC000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5</a:t>
            </a:r>
            <a:r>
              <a:rPr lang="ko-KR" altLang="en-US" sz="1600" dirty="0">
                <a:ln>
                  <a:solidFill>
                    <a:srgbClr val="153553"/>
                  </a:solidFill>
                </a:ln>
                <a:solidFill>
                  <a:srgbClr val="FFC000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차시 </a:t>
            </a:r>
            <a:r>
              <a:rPr lang="ko-KR" altLang="en-US" sz="1600" dirty="0">
                <a:ln>
                  <a:solidFill>
                    <a:srgbClr val="153553"/>
                  </a:solidFill>
                </a:ln>
                <a:solidFill>
                  <a:schemeClr val="bg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나만의 도시 계획하기</a:t>
            </a:r>
          </a:p>
        </p:txBody>
      </p:sp>
      <p:pic>
        <p:nvPicPr>
          <p:cNvPr id="35" name="그림 34">
            <a:extLst>
              <a:ext uri="{FF2B5EF4-FFF2-40B4-BE49-F238E27FC236}">
                <a16:creationId xmlns="" xmlns:a16="http://schemas.microsoft.com/office/drawing/2014/main" id="{D4BBC897-2CB4-447E-8B4D-2950C829D10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12" t="35200" r="27640" b="40369"/>
          <a:stretch/>
        </p:blipFill>
        <p:spPr>
          <a:xfrm rot="19758263">
            <a:off x="-118853" y="-43383"/>
            <a:ext cx="1902467" cy="1224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901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사각형: 둥근 모서리 4">
            <a:extLst>
              <a:ext uri="{FF2B5EF4-FFF2-40B4-BE49-F238E27FC236}">
                <a16:creationId xmlns="" xmlns:a16="http://schemas.microsoft.com/office/drawing/2014/main" id="{4E68BDDE-5B57-4A7D-89A4-F6A2DE0AA987}"/>
              </a:ext>
            </a:extLst>
          </p:cNvPr>
          <p:cNvSpPr/>
          <p:nvPr/>
        </p:nvSpPr>
        <p:spPr>
          <a:xfrm>
            <a:off x="319281" y="1268859"/>
            <a:ext cx="8505437" cy="3670438"/>
          </a:xfrm>
          <a:prstGeom prst="round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7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</a:t>
            </a:r>
            <a:endParaRPr lang="ko-KR" altLang="en-US" sz="105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="" xmlns:a16="http://schemas.microsoft.com/office/drawing/2014/main" id="{856F7344-67F8-4E62-BB37-65706AB6EDD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086" r="1358" b="20691"/>
          <a:stretch/>
        </p:blipFill>
        <p:spPr>
          <a:xfrm>
            <a:off x="452120" y="2057582"/>
            <a:ext cx="6410960" cy="2852436"/>
          </a:xfrm>
          <a:prstGeom prst="rect">
            <a:avLst/>
          </a:prstGeom>
        </p:spPr>
      </p:pic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E2F566D-8269-4077-8CF9-0F22D464AA71}"/>
              </a:ext>
            </a:extLst>
          </p:cNvPr>
          <p:cNvSpPr/>
          <p:nvPr/>
        </p:nvSpPr>
        <p:spPr>
          <a:xfrm>
            <a:off x="174661" y="204203"/>
            <a:ext cx="8794679" cy="970907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     활동 </a:t>
            </a:r>
            <a:r>
              <a:rPr lang="en-US" altLang="ko-KR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2.  </a:t>
            </a:r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세계 지진 발생 횟수</a:t>
            </a:r>
            <a:endParaRPr lang="ko-KR" altLang="en-US" sz="140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cxnSp>
        <p:nvCxnSpPr>
          <p:cNvPr id="11" name="직선 연결선 10">
            <a:extLst>
              <a:ext uri="{FF2B5EF4-FFF2-40B4-BE49-F238E27FC236}">
                <a16:creationId xmlns="" xmlns:a16="http://schemas.microsoft.com/office/drawing/2014/main" id="{E8BA41E9-D69E-4111-A6BB-9754AE707FFF}"/>
              </a:ext>
            </a:extLst>
          </p:cNvPr>
          <p:cNvCxnSpPr>
            <a:cxnSpLocks/>
          </p:cNvCxnSpPr>
          <p:nvPr/>
        </p:nvCxnSpPr>
        <p:spPr>
          <a:xfrm>
            <a:off x="0" y="101462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그림 12" descr="침실, 방이(가) 표시된 사진&#10;&#10;자동 생성된 설명">
            <a:extLst>
              <a:ext uri="{FF2B5EF4-FFF2-40B4-BE49-F238E27FC236}">
                <a16:creationId xmlns="" xmlns:a16="http://schemas.microsoft.com/office/drawing/2014/main" id="{D1B59F48-EBB1-420E-A845-A7118CD8275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80" y="146403"/>
            <a:ext cx="1325610" cy="970906"/>
          </a:xfrm>
          <a:prstGeom prst="rect">
            <a:avLst/>
          </a:prstGeom>
        </p:spPr>
      </p:pic>
      <p:pic>
        <p:nvPicPr>
          <p:cNvPr id="25" name="그림 24">
            <a:extLst>
              <a:ext uri="{FF2B5EF4-FFF2-40B4-BE49-F238E27FC236}">
                <a16:creationId xmlns="" xmlns:a16="http://schemas.microsoft.com/office/drawing/2014/main" id="{394DAC05-6205-4F84-87C3-0C8D3671173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1614" y="2599635"/>
            <a:ext cx="2218883" cy="2218883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3CC0C30A-D7DA-4101-A335-59BDD2A9A30C}"/>
              </a:ext>
            </a:extLst>
          </p:cNvPr>
          <p:cNvSpPr txBox="1"/>
          <p:nvPr/>
        </p:nvSpPr>
        <p:spPr>
          <a:xfrm>
            <a:off x="714110" y="1370672"/>
            <a:ext cx="46746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‘</a:t>
            </a:r>
            <a:r>
              <a:rPr lang="ko-KR" altLang="en-US" sz="24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기상청 날씨누리</a:t>
            </a:r>
            <a:r>
              <a:rPr lang="en-US" altLang="ko-KR" sz="24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’</a:t>
            </a:r>
            <a:r>
              <a:rPr lang="ko-KR" altLang="en-US" sz="24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로 </a:t>
            </a:r>
            <a:r>
              <a:rPr lang="ko-KR" altLang="en-US" sz="2400" dirty="0" smtClean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들어가 봅시다</a:t>
            </a:r>
            <a:r>
              <a:rPr lang="en-US" altLang="ko-KR" sz="24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86876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사각형: 둥근 모서리 4">
            <a:extLst>
              <a:ext uri="{FF2B5EF4-FFF2-40B4-BE49-F238E27FC236}">
                <a16:creationId xmlns="" xmlns:a16="http://schemas.microsoft.com/office/drawing/2014/main" id="{4E68BDDE-5B57-4A7D-89A4-F6A2DE0AA987}"/>
              </a:ext>
            </a:extLst>
          </p:cNvPr>
          <p:cNvSpPr/>
          <p:nvPr/>
        </p:nvSpPr>
        <p:spPr>
          <a:xfrm>
            <a:off x="319281" y="1268859"/>
            <a:ext cx="8505437" cy="3670438"/>
          </a:xfrm>
          <a:prstGeom prst="round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7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</a:t>
            </a:r>
            <a:endParaRPr lang="ko-KR" altLang="en-US" sz="105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E2F566D-8269-4077-8CF9-0F22D464AA71}"/>
              </a:ext>
            </a:extLst>
          </p:cNvPr>
          <p:cNvSpPr/>
          <p:nvPr/>
        </p:nvSpPr>
        <p:spPr>
          <a:xfrm>
            <a:off x="174661" y="204203"/>
            <a:ext cx="8794679" cy="970907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     활동 </a:t>
            </a:r>
            <a:r>
              <a:rPr lang="en-US" altLang="ko-KR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2.  </a:t>
            </a:r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세계 지진 발생 횟수</a:t>
            </a:r>
            <a:endParaRPr lang="ko-KR" altLang="en-US" sz="140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cxnSp>
        <p:nvCxnSpPr>
          <p:cNvPr id="11" name="직선 연결선 10">
            <a:extLst>
              <a:ext uri="{FF2B5EF4-FFF2-40B4-BE49-F238E27FC236}">
                <a16:creationId xmlns="" xmlns:a16="http://schemas.microsoft.com/office/drawing/2014/main" id="{E8BA41E9-D69E-4111-A6BB-9754AE707FFF}"/>
              </a:ext>
            </a:extLst>
          </p:cNvPr>
          <p:cNvCxnSpPr>
            <a:cxnSpLocks/>
          </p:cNvCxnSpPr>
          <p:nvPr/>
        </p:nvCxnSpPr>
        <p:spPr>
          <a:xfrm>
            <a:off x="0" y="101462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그림 12" descr="침실, 방이(가) 표시된 사진&#10;&#10;자동 생성된 설명">
            <a:extLst>
              <a:ext uri="{FF2B5EF4-FFF2-40B4-BE49-F238E27FC236}">
                <a16:creationId xmlns="" xmlns:a16="http://schemas.microsoft.com/office/drawing/2014/main" id="{D1B59F48-EBB1-420E-A845-A7118CD827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80" y="146403"/>
            <a:ext cx="1325610" cy="970906"/>
          </a:xfrm>
          <a:prstGeom prst="rect">
            <a:avLst/>
          </a:prstGeom>
        </p:spPr>
      </p:pic>
      <p:pic>
        <p:nvPicPr>
          <p:cNvPr id="25" name="그림 24">
            <a:extLst>
              <a:ext uri="{FF2B5EF4-FFF2-40B4-BE49-F238E27FC236}">
                <a16:creationId xmlns="" xmlns:a16="http://schemas.microsoft.com/office/drawing/2014/main" id="{394DAC05-6205-4F84-87C3-0C8D367117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928" y="2653439"/>
            <a:ext cx="2218883" cy="2218883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3CC0C30A-D7DA-4101-A335-59BDD2A9A30C}"/>
              </a:ext>
            </a:extLst>
          </p:cNvPr>
          <p:cNvSpPr txBox="1"/>
          <p:nvPr/>
        </p:nvSpPr>
        <p:spPr>
          <a:xfrm>
            <a:off x="714110" y="1370672"/>
            <a:ext cx="60532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&lt;</a:t>
            </a:r>
            <a:r>
              <a:rPr lang="ko-KR" altLang="en-US" sz="24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지진화산</a:t>
            </a:r>
            <a:r>
              <a:rPr lang="en-US" altLang="ko-KR" sz="24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&gt;-&lt;</a:t>
            </a:r>
            <a:r>
              <a:rPr lang="ko-KR" altLang="en-US" sz="24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최근 지진</a:t>
            </a:r>
            <a:r>
              <a:rPr lang="en-US" altLang="ko-KR" sz="24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&gt;</a:t>
            </a:r>
            <a:r>
              <a:rPr lang="ko-KR" altLang="en-US" sz="240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으로 </a:t>
            </a:r>
            <a:r>
              <a:rPr lang="ko-KR" altLang="en-US" sz="2400" smtClean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들어가 봅시다</a:t>
            </a:r>
            <a:r>
              <a:rPr lang="en-US" altLang="ko-KR" sz="24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.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="" xmlns:a16="http://schemas.microsoft.com/office/drawing/2014/main" id="{12B08A96-F810-4B0B-AB53-E11B68A2E90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80" t="8889" r="86172" b="44889"/>
          <a:stretch/>
        </p:blipFill>
        <p:spPr>
          <a:xfrm>
            <a:off x="1300480" y="2189480"/>
            <a:ext cx="1082040" cy="2377440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="" xmlns:a16="http://schemas.microsoft.com/office/drawing/2014/main" id="{6799FB46-017B-4231-828D-3CE32C70040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6913" t="38603" r="42470" b="36099"/>
          <a:stretch/>
        </p:blipFill>
        <p:spPr>
          <a:xfrm>
            <a:off x="3253850" y="2498697"/>
            <a:ext cx="3406118" cy="1759005"/>
          </a:xfrm>
          <a:prstGeom prst="rect">
            <a:avLst/>
          </a:prstGeom>
        </p:spPr>
      </p:pic>
      <p:sp>
        <p:nvSpPr>
          <p:cNvPr id="6" name="직사각형 5">
            <a:extLst>
              <a:ext uri="{FF2B5EF4-FFF2-40B4-BE49-F238E27FC236}">
                <a16:creationId xmlns="" xmlns:a16="http://schemas.microsoft.com/office/drawing/2014/main" id="{EF642D74-272D-4E49-B93E-E32C8B1D6B43}"/>
              </a:ext>
            </a:extLst>
          </p:cNvPr>
          <p:cNvSpPr/>
          <p:nvPr/>
        </p:nvSpPr>
        <p:spPr>
          <a:xfrm>
            <a:off x="1178560" y="3566160"/>
            <a:ext cx="1273827" cy="269240"/>
          </a:xfrm>
          <a:prstGeom prst="rect">
            <a:avLst/>
          </a:prstGeom>
          <a:noFill/>
          <a:ln w="38100">
            <a:solidFill>
              <a:srgbClr val="FE67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직사각형 14">
            <a:extLst>
              <a:ext uri="{FF2B5EF4-FFF2-40B4-BE49-F238E27FC236}">
                <a16:creationId xmlns="" xmlns:a16="http://schemas.microsoft.com/office/drawing/2014/main" id="{0FB2B521-8127-4BFD-9483-96810C6079D0}"/>
              </a:ext>
            </a:extLst>
          </p:cNvPr>
          <p:cNvSpPr/>
          <p:nvPr/>
        </p:nvSpPr>
        <p:spPr>
          <a:xfrm>
            <a:off x="4934972" y="2863952"/>
            <a:ext cx="1574343" cy="1311807"/>
          </a:xfrm>
          <a:prstGeom prst="rect">
            <a:avLst/>
          </a:prstGeom>
          <a:noFill/>
          <a:ln w="38100">
            <a:solidFill>
              <a:srgbClr val="FE67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7" name="화살표: 오른쪽 6">
            <a:extLst>
              <a:ext uri="{FF2B5EF4-FFF2-40B4-BE49-F238E27FC236}">
                <a16:creationId xmlns="" xmlns:a16="http://schemas.microsoft.com/office/drawing/2014/main" id="{703A252E-6C7F-40F6-B8AA-07B2F7AD54BF}"/>
              </a:ext>
            </a:extLst>
          </p:cNvPr>
          <p:cNvSpPr/>
          <p:nvPr/>
        </p:nvSpPr>
        <p:spPr>
          <a:xfrm>
            <a:off x="2769766" y="3295133"/>
            <a:ext cx="368991" cy="304800"/>
          </a:xfrm>
          <a:prstGeom prst="rightArrow">
            <a:avLst/>
          </a:prstGeom>
          <a:solidFill>
            <a:srgbClr val="FE6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3156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사각형: 둥근 모서리 4">
            <a:extLst>
              <a:ext uri="{FF2B5EF4-FFF2-40B4-BE49-F238E27FC236}">
                <a16:creationId xmlns="" xmlns:a16="http://schemas.microsoft.com/office/drawing/2014/main" id="{4E68BDDE-5B57-4A7D-89A4-F6A2DE0AA987}"/>
              </a:ext>
            </a:extLst>
          </p:cNvPr>
          <p:cNvSpPr/>
          <p:nvPr/>
        </p:nvSpPr>
        <p:spPr>
          <a:xfrm>
            <a:off x="319281" y="1268859"/>
            <a:ext cx="8505437" cy="3670438"/>
          </a:xfrm>
          <a:prstGeom prst="round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7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</a:t>
            </a:r>
            <a:endParaRPr lang="ko-KR" altLang="en-US" sz="105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E2F566D-8269-4077-8CF9-0F22D464AA71}"/>
              </a:ext>
            </a:extLst>
          </p:cNvPr>
          <p:cNvSpPr/>
          <p:nvPr/>
        </p:nvSpPr>
        <p:spPr>
          <a:xfrm>
            <a:off x="174661" y="204203"/>
            <a:ext cx="8794679" cy="970907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     활동 </a:t>
            </a:r>
            <a:r>
              <a:rPr lang="en-US" altLang="ko-KR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2.  </a:t>
            </a:r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세계 지진 발생 횟수</a:t>
            </a:r>
            <a:endParaRPr lang="ko-KR" altLang="en-US" sz="140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cxnSp>
        <p:nvCxnSpPr>
          <p:cNvPr id="11" name="직선 연결선 10">
            <a:extLst>
              <a:ext uri="{FF2B5EF4-FFF2-40B4-BE49-F238E27FC236}">
                <a16:creationId xmlns="" xmlns:a16="http://schemas.microsoft.com/office/drawing/2014/main" id="{E8BA41E9-D69E-4111-A6BB-9754AE707FFF}"/>
              </a:ext>
            </a:extLst>
          </p:cNvPr>
          <p:cNvCxnSpPr>
            <a:cxnSpLocks/>
          </p:cNvCxnSpPr>
          <p:nvPr/>
        </p:nvCxnSpPr>
        <p:spPr>
          <a:xfrm>
            <a:off x="0" y="101462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그림 12" descr="침실, 방이(가) 표시된 사진&#10;&#10;자동 생성된 설명">
            <a:extLst>
              <a:ext uri="{FF2B5EF4-FFF2-40B4-BE49-F238E27FC236}">
                <a16:creationId xmlns="" xmlns:a16="http://schemas.microsoft.com/office/drawing/2014/main" id="{D1B59F48-EBB1-420E-A845-A7118CD827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80" y="146403"/>
            <a:ext cx="1325610" cy="970906"/>
          </a:xfrm>
          <a:prstGeom prst="rect">
            <a:avLst/>
          </a:prstGeom>
        </p:spPr>
      </p:pic>
      <p:pic>
        <p:nvPicPr>
          <p:cNvPr id="25" name="그림 24">
            <a:extLst>
              <a:ext uri="{FF2B5EF4-FFF2-40B4-BE49-F238E27FC236}">
                <a16:creationId xmlns="" xmlns:a16="http://schemas.microsoft.com/office/drawing/2014/main" id="{394DAC05-6205-4F84-87C3-0C8D367117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3428" y="2653439"/>
            <a:ext cx="2218883" cy="2218883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3CC0C30A-D7DA-4101-A335-59BDD2A9A30C}"/>
              </a:ext>
            </a:extLst>
          </p:cNvPr>
          <p:cNvSpPr txBox="1"/>
          <p:nvPr/>
        </p:nvSpPr>
        <p:spPr>
          <a:xfrm>
            <a:off x="714110" y="1370672"/>
            <a:ext cx="68227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&lt;</a:t>
            </a:r>
            <a:r>
              <a:rPr lang="ko-KR" altLang="en-US" sz="24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</a:t>
            </a:r>
            <a:r>
              <a:rPr lang="en-US" altLang="ko-KR" sz="24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&gt;-&lt;</a:t>
            </a:r>
            <a:r>
              <a:rPr lang="ko-KR" altLang="en-US" sz="24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국내 지진 발생 추이</a:t>
            </a:r>
            <a:r>
              <a:rPr lang="en-US" altLang="ko-KR" sz="24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&gt;</a:t>
            </a:r>
            <a:r>
              <a:rPr lang="ko-KR" altLang="en-US" sz="24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으로 </a:t>
            </a:r>
            <a:r>
              <a:rPr lang="ko-KR" altLang="en-US" sz="2400" dirty="0" smtClean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들어가 봅시다</a:t>
            </a:r>
            <a:r>
              <a:rPr lang="en-US" altLang="ko-KR" sz="24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.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="" xmlns:a16="http://schemas.microsoft.com/office/drawing/2014/main" id="{04BF4966-A818-4362-A2E9-61A7194FB23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370" t="12049" r="26135" b="60034"/>
          <a:stretch/>
        </p:blipFill>
        <p:spPr>
          <a:xfrm>
            <a:off x="873900" y="2230907"/>
            <a:ext cx="6167120" cy="2218884"/>
          </a:xfrm>
          <a:prstGeom prst="rect">
            <a:avLst/>
          </a:prstGeom>
        </p:spPr>
      </p:pic>
      <p:sp>
        <p:nvSpPr>
          <p:cNvPr id="16" name="직사각형 15">
            <a:extLst>
              <a:ext uri="{FF2B5EF4-FFF2-40B4-BE49-F238E27FC236}">
                <a16:creationId xmlns="" xmlns:a16="http://schemas.microsoft.com/office/drawing/2014/main" id="{7B6B745E-0DCE-418B-BD26-E19C24012BF8}"/>
              </a:ext>
            </a:extLst>
          </p:cNvPr>
          <p:cNvSpPr/>
          <p:nvPr/>
        </p:nvSpPr>
        <p:spPr>
          <a:xfrm>
            <a:off x="1000620" y="3868001"/>
            <a:ext cx="873760" cy="164902"/>
          </a:xfrm>
          <a:prstGeom prst="rect">
            <a:avLst/>
          </a:prstGeom>
          <a:noFill/>
          <a:ln w="38100">
            <a:solidFill>
              <a:srgbClr val="FE67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="" xmlns:a16="http://schemas.microsoft.com/office/drawing/2014/main" id="{925B7F89-E1D3-47CF-8232-D9277F964B94}"/>
              </a:ext>
            </a:extLst>
          </p:cNvPr>
          <p:cNvSpPr/>
          <p:nvPr/>
        </p:nvSpPr>
        <p:spPr>
          <a:xfrm>
            <a:off x="4892567" y="2057582"/>
            <a:ext cx="2619394" cy="893699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="" xmlns:a16="http://schemas.microsoft.com/office/drawing/2014/main" id="{64C433CD-9EDA-454D-8714-447791C87E2A}"/>
              </a:ext>
            </a:extLst>
          </p:cNvPr>
          <p:cNvSpPr/>
          <p:nvPr/>
        </p:nvSpPr>
        <p:spPr>
          <a:xfrm flipH="1">
            <a:off x="4892565" y="2227184"/>
            <a:ext cx="26193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우리나라에서 지진이 가장 많이 발생한 때는 </a:t>
            </a:r>
            <a:r>
              <a:rPr lang="ko-KR" alt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언제인가요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?</a:t>
            </a:r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21915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사각형: 둥근 모서리 4">
            <a:extLst>
              <a:ext uri="{FF2B5EF4-FFF2-40B4-BE49-F238E27FC236}">
                <a16:creationId xmlns="" xmlns:a16="http://schemas.microsoft.com/office/drawing/2014/main" id="{4E68BDDE-5B57-4A7D-89A4-F6A2DE0AA987}"/>
              </a:ext>
            </a:extLst>
          </p:cNvPr>
          <p:cNvSpPr/>
          <p:nvPr/>
        </p:nvSpPr>
        <p:spPr>
          <a:xfrm>
            <a:off x="319281" y="1268859"/>
            <a:ext cx="8505437" cy="3670438"/>
          </a:xfrm>
          <a:prstGeom prst="round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7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</a:t>
            </a:r>
            <a:endParaRPr lang="ko-KR" altLang="en-US" sz="105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="" xmlns:a16="http://schemas.microsoft.com/office/drawing/2014/main" id="{E846FCEE-A0B5-485B-8187-A41F5D30DD0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488" t="12592" r="41975" b="54074"/>
          <a:stretch/>
        </p:blipFill>
        <p:spPr>
          <a:xfrm>
            <a:off x="781584" y="2054634"/>
            <a:ext cx="6197119" cy="2606265"/>
          </a:xfrm>
          <a:prstGeom prst="rect">
            <a:avLst/>
          </a:prstGeom>
        </p:spPr>
      </p:pic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E2F566D-8269-4077-8CF9-0F22D464AA71}"/>
              </a:ext>
            </a:extLst>
          </p:cNvPr>
          <p:cNvSpPr/>
          <p:nvPr/>
        </p:nvSpPr>
        <p:spPr>
          <a:xfrm>
            <a:off x="174661" y="204203"/>
            <a:ext cx="8794679" cy="970907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     활동 </a:t>
            </a:r>
            <a:r>
              <a:rPr lang="en-US" altLang="ko-KR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2.  </a:t>
            </a:r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세계 지진 발생 횟수</a:t>
            </a:r>
            <a:endParaRPr lang="ko-KR" altLang="en-US" sz="140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cxnSp>
        <p:nvCxnSpPr>
          <p:cNvPr id="11" name="직선 연결선 10">
            <a:extLst>
              <a:ext uri="{FF2B5EF4-FFF2-40B4-BE49-F238E27FC236}">
                <a16:creationId xmlns="" xmlns:a16="http://schemas.microsoft.com/office/drawing/2014/main" id="{E8BA41E9-D69E-4111-A6BB-9754AE707FFF}"/>
              </a:ext>
            </a:extLst>
          </p:cNvPr>
          <p:cNvCxnSpPr>
            <a:cxnSpLocks/>
          </p:cNvCxnSpPr>
          <p:nvPr/>
        </p:nvCxnSpPr>
        <p:spPr>
          <a:xfrm>
            <a:off x="0" y="101462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그림 12" descr="침실, 방이(가) 표시된 사진&#10;&#10;자동 생성된 설명">
            <a:extLst>
              <a:ext uri="{FF2B5EF4-FFF2-40B4-BE49-F238E27FC236}">
                <a16:creationId xmlns="" xmlns:a16="http://schemas.microsoft.com/office/drawing/2014/main" id="{D1B59F48-EBB1-420E-A845-A7118CD8275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80" y="146403"/>
            <a:ext cx="1325610" cy="970906"/>
          </a:xfrm>
          <a:prstGeom prst="rect">
            <a:avLst/>
          </a:prstGeom>
        </p:spPr>
      </p:pic>
      <p:pic>
        <p:nvPicPr>
          <p:cNvPr id="25" name="그림 24">
            <a:extLst>
              <a:ext uri="{FF2B5EF4-FFF2-40B4-BE49-F238E27FC236}">
                <a16:creationId xmlns="" xmlns:a16="http://schemas.microsoft.com/office/drawing/2014/main" id="{394DAC05-6205-4F84-87C3-0C8D3671173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3428" y="2653439"/>
            <a:ext cx="2218883" cy="2218883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3CC0C30A-D7DA-4101-A335-59BDD2A9A30C}"/>
              </a:ext>
            </a:extLst>
          </p:cNvPr>
          <p:cNvSpPr txBox="1"/>
          <p:nvPr/>
        </p:nvSpPr>
        <p:spPr>
          <a:xfrm>
            <a:off x="714110" y="1370672"/>
            <a:ext cx="71000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&lt;</a:t>
            </a:r>
            <a:r>
              <a:rPr lang="ko-KR" altLang="en-US" sz="24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</a:t>
            </a:r>
            <a:r>
              <a:rPr lang="en-US" altLang="ko-KR" sz="24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&gt;-&lt;</a:t>
            </a:r>
            <a:r>
              <a:rPr lang="ko-KR" altLang="en-US" sz="24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국내 지진 규모별 순위</a:t>
            </a:r>
            <a:r>
              <a:rPr lang="en-US" altLang="ko-KR" sz="24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&gt;</a:t>
            </a:r>
            <a:r>
              <a:rPr lang="ko-KR" altLang="en-US" sz="24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으로 </a:t>
            </a:r>
            <a:r>
              <a:rPr lang="ko-KR" altLang="en-US" sz="2400" dirty="0" smtClean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들어가 봅시다</a:t>
            </a:r>
            <a:r>
              <a:rPr lang="en-US" altLang="ko-KR" sz="24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.</a:t>
            </a:r>
          </a:p>
        </p:txBody>
      </p:sp>
      <p:sp>
        <p:nvSpPr>
          <p:cNvPr id="16" name="직사각형 15">
            <a:extLst>
              <a:ext uri="{FF2B5EF4-FFF2-40B4-BE49-F238E27FC236}">
                <a16:creationId xmlns="" xmlns:a16="http://schemas.microsoft.com/office/drawing/2014/main" id="{7B6B745E-0DCE-418B-BD26-E19C24012BF8}"/>
              </a:ext>
            </a:extLst>
          </p:cNvPr>
          <p:cNvSpPr/>
          <p:nvPr/>
        </p:nvSpPr>
        <p:spPr>
          <a:xfrm>
            <a:off x="949820" y="4020401"/>
            <a:ext cx="873760" cy="164902"/>
          </a:xfrm>
          <a:prstGeom prst="rect">
            <a:avLst/>
          </a:prstGeom>
          <a:noFill/>
          <a:ln w="38100">
            <a:solidFill>
              <a:srgbClr val="FE67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="" xmlns:a16="http://schemas.microsoft.com/office/drawing/2014/main" id="{925B7F89-E1D3-47CF-8232-D9277F964B94}"/>
              </a:ext>
            </a:extLst>
          </p:cNvPr>
          <p:cNvSpPr/>
          <p:nvPr/>
        </p:nvSpPr>
        <p:spPr>
          <a:xfrm>
            <a:off x="4892567" y="2057582"/>
            <a:ext cx="2619394" cy="893699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="" xmlns:a16="http://schemas.microsoft.com/office/drawing/2014/main" id="{64C433CD-9EDA-454D-8714-447791C87E2A}"/>
              </a:ext>
            </a:extLst>
          </p:cNvPr>
          <p:cNvSpPr/>
          <p:nvPr/>
        </p:nvSpPr>
        <p:spPr>
          <a:xfrm flipH="1">
            <a:off x="4892565" y="2227184"/>
            <a:ext cx="26193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우리나라에서 지진 규모</a:t>
            </a:r>
            <a:endParaRPr lang="en-US" altLang="ko-KR" sz="1600" dirty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  <a:p>
            <a:pPr algn="ctr"/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1~11</a:t>
            </a:r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위까지 </a:t>
            </a:r>
            <a:r>
              <a:rPr lang="ko-KR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적어 봅시다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.</a:t>
            </a:r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69819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1">
            <a:extLst>
              <a:ext uri="{FF2B5EF4-FFF2-40B4-BE49-F238E27FC236}">
                <a16:creationId xmlns="" xmlns:a16="http://schemas.microsoft.com/office/drawing/2014/main" id="{3CD6C7A0-2292-4C08-98C8-30B39EE5A9A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"/>
          <a:stretch/>
        </p:blipFill>
        <p:spPr>
          <a:xfrm>
            <a:off x="20" y="-322837"/>
            <a:ext cx="9143980" cy="5466338"/>
          </a:xfrm>
          <a:prstGeom prst="rect">
            <a:avLst/>
          </a:prstGeom>
        </p:spPr>
      </p:pic>
      <p:sp>
        <p:nvSpPr>
          <p:cNvPr id="32" name="사각형: 둥근 모서리 4">
            <a:extLst>
              <a:ext uri="{FF2B5EF4-FFF2-40B4-BE49-F238E27FC236}">
                <a16:creationId xmlns="" xmlns:a16="http://schemas.microsoft.com/office/drawing/2014/main" id="{AA6C3DD0-5ACD-41E8-8E32-EE048A8D34B1}"/>
              </a:ext>
            </a:extLst>
          </p:cNvPr>
          <p:cNvSpPr/>
          <p:nvPr/>
        </p:nvSpPr>
        <p:spPr>
          <a:xfrm>
            <a:off x="874439" y="1019176"/>
            <a:ext cx="7393261" cy="3441026"/>
          </a:xfrm>
          <a:prstGeom prst="round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7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</a:t>
            </a:r>
            <a:endParaRPr lang="ko-KR" altLang="en-US" sz="105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6295A1B4-AE13-405F-8173-32999166BC43}"/>
              </a:ext>
            </a:extLst>
          </p:cNvPr>
          <p:cNvSpPr txBox="1"/>
          <p:nvPr/>
        </p:nvSpPr>
        <p:spPr>
          <a:xfrm>
            <a:off x="2442922" y="2462939"/>
            <a:ext cx="4256293" cy="12010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5400" spc="-15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 발생 지도</a:t>
            </a:r>
            <a:endParaRPr lang="en-US" altLang="ko-KR" sz="540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pic>
        <p:nvPicPr>
          <p:cNvPr id="26" name="작은 훅">
            <a:hlinkClick r:id="" action="ppaction://media"/>
            <a:extLst>
              <a:ext uri="{FF2B5EF4-FFF2-40B4-BE49-F238E27FC236}">
                <a16:creationId xmlns="" xmlns:a16="http://schemas.microsoft.com/office/drawing/2014/main" id="{784C3EF8-47D2-4741-B5DE-F99C81B16E1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333281" y="544714"/>
            <a:ext cx="130893" cy="130893"/>
          </a:xfrm>
          <a:prstGeom prst="rect">
            <a:avLst/>
          </a:prstGeom>
        </p:spPr>
      </p:pic>
      <p:pic>
        <p:nvPicPr>
          <p:cNvPr id="27" name="작은 훅">
            <a:hlinkClick r:id="" action="ppaction://media"/>
            <a:extLst>
              <a:ext uri="{FF2B5EF4-FFF2-40B4-BE49-F238E27FC236}">
                <a16:creationId xmlns="" xmlns:a16="http://schemas.microsoft.com/office/drawing/2014/main" id="{784C3EF8-47D2-4741-B5DE-F99C81B16E1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447581" y="659014"/>
            <a:ext cx="130893" cy="130893"/>
          </a:xfrm>
          <a:prstGeom prst="rect">
            <a:avLst/>
          </a:prstGeom>
        </p:spPr>
      </p:pic>
      <p:pic>
        <p:nvPicPr>
          <p:cNvPr id="28" name="작은 훅">
            <a:hlinkClick r:id="" action="ppaction://media"/>
            <a:extLst>
              <a:ext uri="{FF2B5EF4-FFF2-40B4-BE49-F238E27FC236}">
                <a16:creationId xmlns="" xmlns:a16="http://schemas.microsoft.com/office/drawing/2014/main" id="{784C3EF8-47D2-4741-B5DE-F99C81B16E1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561881" y="773314"/>
            <a:ext cx="130893" cy="130893"/>
          </a:xfrm>
          <a:prstGeom prst="rect">
            <a:avLst/>
          </a:prstGeom>
        </p:spPr>
      </p:pic>
      <p:grpSp>
        <p:nvGrpSpPr>
          <p:cNvPr id="4" name="그룹 3"/>
          <p:cNvGrpSpPr/>
          <p:nvPr/>
        </p:nvGrpSpPr>
        <p:grpSpPr>
          <a:xfrm>
            <a:off x="2904568" y="1402398"/>
            <a:ext cx="2920697" cy="947560"/>
            <a:chOff x="3872757" y="1869863"/>
            <a:chExt cx="3894263" cy="1263413"/>
          </a:xfrm>
        </p:grpSpPr>
        <p:sp>
          <p:nvSpPr>
            <p:cNvPr id="33" name="사각형: 둥근 모서리 23">
              <a:extLst>
                <a:ext uri="{FF2B5EF4-FFF2-40B4-BE49-F238E27FC236}">
                  <a16:creationId xmlns="" xmlns:a16="http://schemas.microsoft.com/office/drawing/2014/main" id="{2B727C57-34CD-429C-B7DD-CBCBFEB211E2}"/>
                </a:ext>
              </a:extLst>
            </p:cNvPr>
            <p:cNvSpPr/>
            <p:nvPr/>
          </p:nvSpPr>
          <p:spPr>
            <a:xfrm>
              <a:off x="4060414" y="1891406"/>
              <a:ext cx="3706606" cy="1241870"/>
            </a:xfrm>
            <a:prstGeom prst="round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</a:pPr>
              <a:r>
                <a:rPr lang="ko-KR" altLang="en-US" sz="2700" spc="-150" dirty="0">
                  <a:solidFill>
                    <a:schemeClr val="tx1"/>
                  </a:solidFill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         </a:t>
              </a:r>
              <a:r>
                <a:rPr lang="ko-KR" altLang="en-US" sz="4000" spc="-150" dirty="0">
                  <a:solidFill>
                    <a:schemeClr val="tx1"/>
                  </a:solidFill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활동 </a:t>
              </a:r>
              <a:r>
                <a:rPr lang="en-US" altLang="ko-KR" sz="4000" spc="-150" dirty="0">
                  <a:solidFill>
                    <a:schemeClr val="tx1"/>
                  </a:solidFill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3</a:t>
              </a:r>
              <a:endParaRPr lang="en-US" altLang="ko-KR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endParaRPr>
            </a:p>
          </p:txBody>
        </p:sp>
        <p:pic>
          <p:nvPicPr>
            <p:cNvPr id="18" name="그림 1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72757" y="1869863"/>
              <a:ext cx="1593050" cy="122608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91343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3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743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43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사각형: 둥근 모서리 4">
            <a:extLst>
              <a:ext uri="{FF2B5EF4-FFF2-40B4-BE49-F238E27FC236}">
                <a16:creationId xmlns="" xmlns:a16="http://schemas.microsoft.com/office/drawing/2014/main" id="{4E68BDDE-5B57-4A7D-89A4-F6A2DE0AA987}"/>
              </a:ext>
            </a:extLst>
          </p:cNvPr>
          <p:cNvSpPr/>
          <p:nvPr/>
        </p:nvSpPr>
        <p:spPr>
          <a:xfrm>
            <a:off x="319281" y="1268859"/>
            <a:ext cx="8505437" cy="3670438"/>
          </a:xfrm>
          <a:prstGeom prst="round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7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</a:t>
            </a:r>
            <a:endParaRPr lang="ko-KR" altLang="en-US" sz="105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E2F566D-8269-4077-8CF9-0F22D464AA71}"/>
              </a:ext>
            </a:extLst>
          </p:cNvPr>
          <p:cNvSpPr/>
          <p:nvPr/>
        </p:nvSpPr>
        <p:spPr>
          <a:xfrm>
            <a:off x="174661" y="204203"/>
            <a:ext cx="8794679" cy="970907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     활동 </a:t>
            </a:r>
            <a:r>
              <a:rPr lang="en-US" altLang="ko-KR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3.  </a:t>
            </a:r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 발생 지도</a:t>
            </a:r>
            <a:endParaRPr lang="ko-KR" altLang="en-US" sz="140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pic>
        <p:nvPicPr>
          <p:cNvPr id="7" name="그림 6" descr="꽃, 식물이(가) 표시된 사진&#10;&#10;자동 생성된 설명">
            <a:extLst>
              <a:ext uri="{FF2B5EF4-FFF2-40B4-BE49-F238E27FC236}">
                <a16:creationId xmlns="" xmlns:a16="http://schemas.microsoft.com/office/drawing/2014/main" id="{77C1FFE3-E7C8-4D74-BBC9-E6CB0676418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43" t="13316" r="2921" b="55208"/>
          <a:stretch/>
        </p:blipFill>
        <p:spPr>
          <a:xfrm rot="813452">
            <a:off x="7839525" y="4261924"/>
            <a:ext cx="1259954" cy="1049962"/>
          </a:xfrm>
          <a:prstGeom prst="rect">
            <a:avLst/>
          </a:prstGeom>
        </p:spPr>
      </p:pic>
      <p:cxnSp>
        <p:nvCxnSpPr>
          <p:cNvPr id="11" name="직선 연결선 10">
            <a:extLst>
              <a:ext uri="{FF2B5EF4-FFF2-40B4-BE49-F238E27FC236}">
                <a16:creationId xmlns="" xmlns:a16="http://schemas.microsoft.com/office/drawing/2014/main" id="{E8BA41E9-D69E-4111-A6BB-9754AE707FFF}"/>
              </a:ext>
            </a:extLst>
          </p:cNvPr>
          <p:cNvCxnSpPr>
            <a:cxnSpLocks/>
          </p:cNvCxnSpPr>
          <p:nvPr/>
        </p:nvCxnSpPr>
        <p:spPr>
          <a:xfrm>
            <a:off x="0" y="101462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그림 12" descr="침실, 방이(가) 표시된 사진&#10;&#10;자동 생성된 설명">
            <a:extLst>
              <a:ext uri="{FF2B5EF4-FFF2-40B4-BE49-F238E27FC236}">
                <a16:creationId xmlns="" xmlns:a16="http://schemas.microsoft.com/office/drawing/2014/main" id="{D1B59F48-EBB1-420E-A845-A7118CD8275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80" y="146403"/>
            <a:ext cx="1325610" cy="970906"/>
          </a:xfrm>
          <a:prstGeom prst="rect">
            <a:avLst/>
          </a:prstGeom>
        </p:spPr>
      </p:pic>
      <p:pic>
        <p:nvPicPr>
          <p:cNvPr id="12" name="그림 11">
            <a:extLst>
              <a:ext uri="{FF2B5EF4-FFF2-40B4-BE49-F238E27FC236}">
                <a16:creationId xmlns="" xmlns:a16="http://schemas.microsoft.com/office/drawing/2014/main" id="{6CE83FAA-80EE-4FA9-8711-92A68CA31F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2917" y="1672284"/>
            <a:ext cx="3172421" cy="3172421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="" xmlns:a16="http://schemas.microsoft.com/office/drawing/2014/main" id="{BE0DD3F1-DAE1-47FC-9A95-DE83192C4B5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885" b="89757" l="4578" r="94945">
                        <a14:foregroundMark x1="53553" y1="6885" x2="53553" y2="6885"/>
                        <a14:foregroundMark x1="19218" y1="23426" x2="19218" y2="23426"/>
                        <a14:foregroundMark x1="4578" y1="35432" x2="4578" y2="35432"/>
                        <a14:foregroundMark x1="81259" y1="38035" x2="81259" y2="38035"/>
                        <a14:foregroundMark x1="94945" y1="36272" x2="94945" y2="36272"/>
                        <a14:backgroundMark x1="45827" y1="62552" x2="45827" y2="62552"/>
                        <a14:backgroundMark x1="46400" y1="58270" x2="46400" y2="58270"/>
                        <a14:backgroundMark x1="44635" y1="47943" x2="44635" y2="47943"/>
                        <a14:backgroundMark x1="46924" y1="66835" x2="46924" y2="66835"/>
                        <a14:backgroundMark x1="48259" y1="65575" x2="48259" y2="65575"/>
                        <a14:backgroundMark x1="45780" y1="73720" x2="45780" y2="73720"/>
                        <a14:backgroundMark x1="41583" y1="70613" x2="41583" y2="70613"/>
                        <a14:backgroundMark x1="42251" y1="62888" x2="42251" y2="62888"/>
                        <a14:backgroundMark x1="43777" y1="59026" x2="43777" y2="59026"/>
                        <a14:backgroundMark x1="50215" y1="72796" x2="50215" y2="72796"/>
                        <a14:backgroundMark x1="51359" y1="75987" x2="51359" y2="7598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935" t="-769" r="31963" b="38752"/>
          <a:stretch/>
        </p:blipFill>
        <p:spPr>
          <a:xfrm rot="178215">
            <a:off x="4727008" y="1297126"/>
            <a:ext cx="2553520" cy="2891883"/>
          </a:xfrm>
          <a:prstGeom prst="rect">
            <a:avLst/>
          </a:prstGeom>
          <a:effectLst>
            <a:outerShdw blurRad="76200" dir="4800000" sx="92000" sy="92000" algn="ctr" rotWithShape="0">
              <a:srgbClr val="000000">
                <a:alpha val="99000"/>
              </a:srgbClr>
            </a:outerShdw>
          </a:effectLst>
        </p:spPr>
      </p:pic>
      <p:sp>
        <p:nvSpPr>
          <p:cNvPr id="15" name="직사각형 14">
            <a:extLst>
              <a:ext uri="{FF2B5EF4-FFF2-40B4-BE49-F238E27FC236}">
                <a16:creationId xmlns="" xmlns:a16="http://schemas.microsoft.com/office/drawing/2014/main" id="{CE50535E-2CC0-49AF-94E3-4A4D07CAEEFD}"/>
              </a:ext>
            </a:extLst>
          </p:cNvPr>
          <p:cNvSpPr/>
          <p:nvPr/>
        </p:nvSpPr>
        <p:spPr>
          <a:xfrm>
            <a:off x="4983444" y="2073044"/>
            <a:ext cx="210132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우리나라에서 가장 큰 규모의 지진이 발생한 지역에 스티커로 </a:t>
            </a:r>
            <a:endParaRPr lang="en-US" altLang="ko-KR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  <a:p>
            <a:pPr algn="ctr"/>
            <a:r>
              <a:rPr lang="ko-KR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붙여 봅시다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24E3BC06-F23E-40F4-B11A-0A6B81C9DD76}"/>
              </a:ext>
            </a:extLst>
          </p:cNvPr>
          <p:cNvSpPr txBox="1"/>
          <p:nvPr/>
        </p:nvSpPr>
        <p:spPr>
          <a:xfrm>
            <a:off x="1006234" y="1448285"/>
            <a:ext cx="10567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학습지 활용</a:t>
            </a:r>
          </a:p>
        </p:txBody>
      </p:sp>
      <p:pic>
        <p:nvPicPr>
          <p:cNvPr id="17" name="그림 16" descr="음식이(가) 표시된 사진&#10;&#10;자동 생성된 설명">
            <a:extLst>
              <a:ext uri="{FF2B5EF4-FFF2-40B4-BE49-F238E27FC236}">
                <a16:creationId xmlns="" xmlns:a16="http://schemas.microsoft.com/office/drawing/2014/main" id="{404B3708-DADB-410D-982D-B353DD93B22C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02" t="16442" r="23428" b="27916"/>
          <a:stretch/>
        </p:blipFill>
        <p:spPr>
          <a:xfrm>
            <a:off x="225223" y="1370064"/>
            <a:ext cx="856522" cy="1025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953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사각형: 둥근 모서리 4">
            <a:extLst>
              <a:ext uri="{FF2B5EF4-FFF2-40B4-BE49-F238E27FC236}">
                <a16:creationId xmlns="" xmlns:a16="http://schemas.microsoft.com/office/drawing/2014/main" id="{4E68BDDE-5B57-4A7D-89A4-F6A2DE0AA987}"/>
              </a:ext>
            </a:extLst>
          </p:cNvPr>
          <p:cNvSpPr/>
          <p:nvPr/>
        </p:nvSpPr>
        <p:spPr>
          <a:xfrm>
            <a:off x="319281" y="1268859"/>
            <a:ext cx="8505437" cy="3670438"/>
          </a:xfrm>
          <a:prstGeom prst="round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7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</a:t>
            </a:r>
            <a:endParaRPr lang="ko-KR" altLang="en-US" sz="105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E2F566D-8269-4077-8CF9-0F22D464AA71}"/>
              </a:ext>
            </a:extLst>
          </p:cNvPr>
          <p:cNvSpPr/>
          <p:nvPr/>
        </p:nvSpPr>
        <p:spPr>
          <a:xfrm>
            <a:off x="174661" y="204203"/>
            <a:ext cx="8794679" cy="970907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     활동 </a:t>
            </a:r>
            <a:r>
              <a:rPr lang="en-US" altLang="ko-KR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3.  </a:t>
            </a:r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 발생 지도</a:t>
            </a:r>
            <a:endParaRPr lang="ko-KR" altLang="en-US" sz="140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pic>
        <p:nvPicPr>
          <p:cNvPr id="7" name="그림 6" descr="꽃, 식물이(가) 표시된 사진&#10;&#10;자동 생성된 설명">
            <a:extLst>
              <a:ext uri="{FF2B5EF4-FFF2-40B4-BE49-F238E27FC236}">
                <a16:creationId xmlns="" xmlns:a16="http://schemas.microsoft.com/office/drawing/2014/main" id="{77C1FFE3-E7C8-4D74-BBC9-E6CB0676418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43" t="13316" r="2921" b="55208"/>
          <a:stretch/>
        </p:blipFill>
        <p:spPr>
          <a:xfrm rot="813452">
            <a:off x="7839525" y="4261924"/>
            <a:ext cx="1259954" cy="1049962"/>
          </a:xfrm>
          <a:prstGeom prst="rect">
            <a:avLst/>
          </a:prstGeom>
        </p:spPr>
      </p:pic>
      <p:cxnSp>
        <p:nvCxnSpPr>
          <p:cNvPr id="11" name="직선 연결선 10">
            <a:extLst>
              <a:ext uri="{FF2B5EF4-FFF2-40B4-BE49-F238E27FC236}">
                <a16:creationId xmlns="" xmlns:a16="http://schemas.microsoft.com/office/drawing/2014/main" id="{E8BA41E9-D69E-4111-A6BB-9754AE707FFF}"/>
              </a:ext>
            </a:extLst>
          </p:cNvPr>
          <p:cNvCxnSpPr>
            <a:cxnSpLocks/>
          </p:cNvCxnSpPr>
          <p:nvPr/>
        </p:nvCxnSpPr>
        <p:spPr>
          <a:xfrm>
            <a:off x="0" y="101462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그림 12" descr="침실, 방이(가) 표시된 사진&#10;&#10;자동 생성된 설명">
            <a:extLst>
              <a:ext uri="{FF2B5EF4-FFF2-40B4-BE49-F238E27FC236}">
                <a16:creationId xmlns="" xmlns:a16="http://schemas.microsoft.com/office/drawing/2014/main" id="{D1B59F48-EBB1-420E-A845-A7118CD8275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80" y="146403"/>
            <a:ext cx="1325610" cy="970906"/>
          </a:xfrm>
          <a:prstGeom prst="rect">
            <a:avLst/>
          </a:prstGeom>
        </p:spPr>
      </p:pic>
      <p:pic>
        <p:nvPicPr>
          <p:cNvPr id="4" name="그림 3" descr="지도이(가) 표시된 사진&#10;&#10;자동 생성된 설명">
            <a:extLst>
              <a:ext uri="{FF2B5EF4-FFF2-40B4-BE49-F238E27FC236}">
                <a16:creationId xmlns="" xmlns:a16="http://schemas.microsoft.com/office/drawing/2014/main" id="{896B0073-C692-457F-8228-7AD063A45E5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1707" y="1473754"/>
            <a:ext cx="2546637" cy="3260648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="" xmlns:a16="http://schemas.microsoft.com/office/drawing/2014/main" id="{57E8028C-D64E-4595-8513-BBB77B00030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3897" y="1473754"/>
            <a:ext cx="3172421" cy="3172421"/>
          </a:xfrm>
          <a:prstGeom prst="rect">
            <a:avLst/>
          </a:prstGeom>
        </p:spPr>
      </p:pic>
      <p:pic>
        <p:nvPicPr>
          <p:cNvPr id="19" name="그림 18">
            <a:extLst>
              <a:ext uri="{FF2B5EF4-FFF2-40B4-BE49-F238E27FC236}">
                <a16:creationId xmlns="" xmlns:a16="http://schemas.microsoft.com/office/drawing/2014/main" id="{14CDCD1F-E7A9-44F7-A771-8429BBC1C05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885" b="89757" l="4578" r="94945">
                        <a14:foregroundMark x1="53553" y1="6885" x2="53553" y2="6885"/>
                        <a14:foregroundMark x1="19218" y1="23426" x2="19218" y2="23426"/>
                        <a14:foregroundMark x1="4578" y1="35432" x2="4578" y2="35432"/>
                        <a14:foregroundMark x1="81259" y1="38035" x2="81259" y2="38035"/>
                        <a14:foregroundMark x1="94945" y1="36272" x2="94945" y2="36272"/>
                        <a14:backgroundMark x1="45827" y1="62552" x2="45827" y2="62552"/>
                        <a14:backgroundMark x1="46400" y1="58270" x2="46400" y2="58270"/>
                        <a14:backgroundMark x1="44635" y1="47943" x2="44635" y2="47943"/>
                        <a14:backgroundMark x1="46924" y1="66835" x2="46924" y2="66835"/>
                        <a14:backgroundMark x1="48259" y1="65575" x2="48259" y2="65575"/>
                        <a14:backgroundMark x1="45780" y1="73720" x2="45780" y2="73720"/>
                        <a14:backgroundMark x1="41583" y1="70613" x2="41583" y2="70613"/>
                        <a14:backgroundMark x1="42251" y1="62888" x2="42251" y2="62888"/>
                        <a14:backgroundMark x1="43777" y1="59026" x2="43777" y2="59026"/>
                        <a14:backgroundMark x1="50215" y1="72796" x2="50215" y2="72796"/>
                        <a14:backgroundMark x1="51359" y1="75987" x2="51359" y2="7598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935" t="-769" r="31963" b="38752"/>
          <a:stretch/>
        </p:blipFill>
        <p:spPr>
          <a:xfrm rot="178215">
            <a:off x="6057239" y="1184485"/>
            <a:ext cx="2690345" cy="3046838"/>
          </a:xfrm>
          <a:prstGeom prst="rect">
            <a:avLst/>
          </a:prstGeom>
          <a:effectLst>
            <a:outerShdw blurRad="76200" dir="4800000" sx="92000" sy="92000" algn="ctr" rotWithShape="0">
              <a:srgbClr val="000000">
                <a:alpha val="99000"/>
              </a:srgbClr>
            </a:outerShdw>
          </a:effectLst>
        </p:spPr>
      </p:pic>
      <p:sp>
        <p:nvSpPr>
          <p:cNvPr id="20" name="직사각형 19">
            <a:extLst>
              <a:ext uri="{FF2B5EF4-FFF2-40B4-BE49-F238E27FC236}">
                <a16:creationId xmlns="" xmlns:a16="http://schemas.microsoft.com/office/drawing/2014/main" id="{0108DFEB-1FCA-4B0C-AC0E-50A66A943C64}"/>
              </a:ext>
            </a:extLst>
          </p:cNvPr>
          <p:cNvSpPr/>
          <p:nvPr/>
        </p:nvSpPr>
        <p:spPr>
          <a:xfrm>
            <a:off x="6393162" y="1882852"/>
            <a:ext cx="210132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규모 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5</a:t>
            </a:r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보다 크면</a:t>
            </a:r>
            <a:endParaRPr lang="en-US" altLang="ko-KR" sz="1600" dirty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  <a:p>
            <a:pPr algn="ctr"/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빨간색 스티커</a:t>
            </a:r>
            <a:endParaRPr lang="en-US" altLang="ko-KR" sz="1600" dirty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  <a:p>
            <a:pPr algn="ctr"/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규모 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4</a:t>
            </a:r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보다 크면 파란색 스티커</a:t>
            </a:r>
            <a:endParaRPr lang="en-US" altLang="ko-KR" sz="1600" dirty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  <a:p>
            <a:pPr algn="ctr"/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지역에 붙여 주세요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.</a:t>
            </a:r>
          </a:p>
        </p:txBody>
      </p:sp>
      <p:sp>
        <p:nvSpPr>
          <p:cNvPr id="5" name="타원 4">
            <a:extLst>
              <a:ext uri="{FF2B5EF4-FFF2-40B4-BE49-F238E27FC236}">
                <a16:creationId xmlns="" xmlns:a16="http://schemas.microsoft.com/office/drawing/2014/main" id="{D2D4611C-9666-4CB3-93DD-5F526C0BC71C}"/>
              </a:ext>
            </a:extLst>
          </p:cNvPr>
          <p:cNvSpPr/>
          <p:nvPr/>
        </p:nvSpPr>
        <p:spPr>
          <a:xfrm>
            <a:off x="8210176" y="2095375"/>
            <a:ext cx="299618" cy="29961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타원 20">
            <a:extLst>
              <a:ext uri="{FF2B5EF4-FFF2-40B4-BE49-F238E27FC236}">
                <a16:creationId xmlns="" xmlns:a16="http://schemas.microsoft.com/office/drawing/2014/main" id="{2C3F6328-81C2-4C12-8D4C-10B6C3F23D72}"/>
              </a:ext>
            </a:extLst>
          </p:cNvPr>
          <p:cNvSpPr/>
          <p:nvPr/>
        </p:nvSpPr>
        <p:spPr>
          <a:xfrm>
            <a:off x="8215535" y="2622644"/>
            <a:ext cx="299618" cy="29961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63974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사각형: 둥근 모서리 4">
            <a:extLst>
              <a:ext uri="{FF2B5EF4-FFF2-40B4-BE49-F238E27FC236}">
                <a16:creationId xmlns="" xmlns:a16="http://schemas.microsoft.com/office/drawing/2014/main" id="{4E68BDDE-5B57-4A7D-89A4-F6A2DE0AA987}"/>
              </a:ext>
            </a:extLst>
          </p:cNvPr>
          <p:cNvSpPr/>
          <p:nvPr/>
        </p:nvSpPr>
        <p:spPr>
          <a:xfrm>
            <a:off x="319281" y="1232910"/>
            <a:ext cx="8505437" cy="3670438"/>
          </a:xfrm>
          <a:prstGeom prst="round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7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</a:t>
            </a:r>
            <a:endParaRPr lang="ko-KR" altLang="en-US" sz="105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E2F566D-8269-4077-8CF9-0F22D464AA71}"/>
              </a:ext>
            </a:extLst>
          </p:cNvPr>
          <p:cNvSpPr/>
          <p:nvPr/>
        </p:nvSpPr>
        <p:spPr>
          <a:xfrm>
            <a:off x="174661" y="204203"/>
            <a:ext cx="8794679" cy="970907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     활동 </a:t>
            </a:r>
            <a:r>
              <a:rPr lang="en-US" altLang="ko-KR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3.  </a:t>
            </a:r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 발생 지도</a:t>
            </a:r>
            <a:endParaRPr lang="ko-KR" altLang="en-US" sz="140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pic>
        <p:nvPicPr>
          <p:cNvPr id="7" name="그림 6" descr="꽃, 식물이(가) 표시된 사진&#10;&#10;자동 생성된 설명">
            <a:extLst>
              <a:ext uri="{FF2B5EF4-FFF2-40B4-BE49-F238E27FC236}">
                <a16:creationId xmlns="" xmlns:a16="http://schemas.microsoft.com/office/drawing/2014/main" id="{77C1FFE3-E7C8-4D74-BBC9-E6CB0676418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43" t="13316" r="2921" b="55208"/>
          <a:stretch/>
        </p:blipFill>
        <p:spPr>
          <a:xfrm rot="813452">
            <a:off x="7839525" y="4261924"/>
            <a:ext cx="1259954" cy="1049962"/>
          </a:xfrm>
          <a:prstGeom prst="rect">
            <a:avLst/>
          </a:prstGeom>
        </p:spPr>
      </p:pic>
      <p:cxnSp>
        <p:nvCxnSpPr>
          <p:cNvPr id="11" name="직선 연결선 10">
            <a:extLst>
              <a:ext uri="{FF2B5EF4-FFF2-40B4-BE49-F238E27FC236}">
                <a16:creationId xmlns="" xmlns:a16="http://schemas.microsoft.com/office/drawing/2014/main" id="{E8BA41E9-D69E-4111-A6BB-9754AE707FFF}"/>
              </a:ext>
            </a:extLst>
          </p:cNvPr>
          <p:cNvCxnSpPr>
            <a:cxnSpLocks/>
          </p:cNvCxnSpPr>
          <p:nvPr/>
        </p:nvCxnSpPr>
        <p:spPr>
          <a:xfrm>
            <a:off x="0" y="101462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그림 12" descr="침실, 방이(가) 표시된 사진&#10;&#10;자동 생성된 설명">
            <a:extLst>
              <a:ext uri="{FF2B5EF4-FFF2-40B4-BE49-F238E27FC236}">
                <a16:creationId xmlns="" xmlns:a16="http://schemas.microsoft.com/office/drawing/2014/main" id="{D1B59F48-EBB1-420E-A845-A7118CD8275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80" y="146403"/>
            <a:ext cx="1325610" cy="970906"/>
          </a:xfrm>
          <a:prstGeom prst="rect">
            <a:avLst/>
          </a:prstGeom>
        </p:spPr>
      </p:pic>
      <p:pic>
        <p:nvPicPr>
          <p:cNvPr id="4" name="그림 3" descr="지도이(가) 표시된 사진&#10;&#10;자동 생성된 설명">
            <a:extLst>
              <a:ext uri="{FF2B5EF4-FFF2-40B4-BE49-F238E27FC236}">
                <a16:creationId xmlns="" xmlns:a16="http://schemas.microsoft.com/office/drawing/2014/main" id="{896B0073-C692-457F-8228-7AD063A45E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6307" y="1244256"/>
            <a:ext cx="2800227" cy="3585338"/>
          </a:xfrm>
          <a:prstGeom prst="rect">
            <a:avLst/>
          </a:prstGeom>
        </p:spPr>
      </p:pic>
      <p:sp>
        <p:nvSpPr>
          <p:cNvPr id="5" name="타원 4">
            <a:extLst>
              <a:ext uri="{FF2B5EF4-FFF2-40B4-BE49-F238E27FC236}">
                <a16:creationId xmlns="" xmlns:a16="http://schemas.microsoft.com/office/drawing/2014/main" id="{D2D4611C-9666-4CB3-93DD-5F526C0BC71C}"/>
              </a:ext>
            </a:extLst>
          </p:cNvPr>
          <p:cNvSpPr/>
          <p:nvPr/>
        </p:nvSpPr>
        <p:spPr>
          <a:xfrm>
            <a:off x="6547710" y="3293249"/>
            <a:ext cx="197250" cy="19725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타원 20">
            <a:extLst>
              <a:ext uri="{FF2B5EF4-FFF2-40B4-BE49-F238E27FC236}">
                <a16:creationId xmlns="" xmlns:a16="http://schemas.microsoft.com/office/drawing/2014/main" id="{2C3F6328-81C2-4C12-8D4C-10B6C3F23D72}"/>
              </a:ext>
            </a:extLst>
          </p:cNvPr>
          <p:cNvSpPr/>
          <p:nvPr/>
        </p:nvSpPr>
        <p:spPr>
          <a:xfrm>
            <a:off x="4731263" y="1990441"/>
            <a:ext cx="197251" cy="197251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14" name="타원 13">
            <a:extLst>
              <a:ext uri="{FF2B5EF4-FFF2-40B4-BE49-F238E27FC236}">
                <a16:creationId xmlns="" xmlns:a16="http://schemas.microsoft.com/office/drawing/2014/main" id="{E40997C3-1E8D-474B-B3B7-118CC0F42D2B}"/>
              </a:ext>
            </a:extLst>
          </p:cNvPr>
          <p:cNvSpPr/>
          <p:nvPr/>
        </p:nvSpPr>
        <p:spPr>
          <a:xfrm>
            <a:off x="6603273" y="3049125"/>
            <a:ext cx="197250" cy="19725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>
            <a:extLst>
              <a:ext uri="{FF2B5EF4-FFF2-40B4-BE49-F238E27FC236}">
                <a16:creationId xmlns="" xmlns:a16="http://schemas.microsoft.com/office/drawing/2014/main" id="{02D92B83-FE19-4417-8656-B5AABB42D31E}"/>
              </a:ext>
            </a:extLst>
          </p:cNvPr>
          <p:cNvSpPr/>
          <p:nvPr/>
        </p:nvSpPr>
        <p:spPr>
          <a:xfrm>
            <a:off x="6595983" y="2466513"/>
            <a:ext cx="197250" cy="19725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타원 15">
            <a:extLst>
              <a:ext uri="{FF2B5EF4-FFF2-40B4-BE49-F238E27FC236}">
                <a16:creationId xmlns="" xmlns:a16="http://schemas.microsoft.com/office/drawing/2014/main" id="{22AD47F0-4198-4A34-B257-7955954846C4}"/>
              </a:ext>
            </a:extLst>
          </p:cNvPr>
          <p:cNvSpPr/>
          <p:nvPr/>
        </p:nvSpPr>
        <p:spPr>
          <a:xfrm>
            <a:off x="5792708" y="2839675"/>
            <a:ext cx="197250" cy="19725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타원 16">
            <a:extLst>
              <a:ext uri="{FF2B5EF4-FFF2-40B4-BE49-F238E27FC236}">
                <a16:creationId xmlns="" xmlns:a16="http://schemas.microsoft.com/office/drawing/2014/main" id="{E515449C-121E-428D-BD8A-F35BA54C423C}"/>
              </a:ext>
            </a:extLst>
          </p:cNvPr>
          <p:cNvSpPr/>
          <p:nvPr/>
        </p:nvSpPr>
        <p:spPr>
          <a:xfrm>
            <a:off x="6753497" y="3356747"/>
            <a:ext cx="197250" cy="19725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타원 21">
            <a:extLst>
              <a:ext uri="{FF2B5EF4-FFF2-40B4-BE49-F238E27FC236}">
                <a16:creationId xmlns="" xmlns:a16="http://schemas.microsoft.com/office/drawing/2014/main" id="{9425F0A3-0889-4396-B1EE-6B03321016D7}"/>
              </a:ext>
            </a:extLst>
          </p:cNvPr>
          <p:cNvSpPr/>
          <p:nvPr/>
        </p:nvSpPr>
        <p:spPr>
          <a:xfrm>
            <a:off x="4646533" y="2509238"/>
            <a:ext cx="197250" cy="19725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타원 22">
            <a:extLst>
              <a:ext uri="{FF2B5EF4-FFF2-40B4-BE49-F238E27FC236}">
                <a16:creationId xmlns="" xmlns:a16="http://schemas.microsoft.com/office/drawing/2014/main" id="{6D9B4A44-6CBC-4945-B111-4C979A2CD840}"/>
              </a:ext>
            </a:extLst>
          </p:cNvPr>
          <p:cNvSpPr/>
          <p:nvPr/>
        </p:nvSpPr>
        <p:spPr>
          <a:xfrm>
            <a:off x="4899940" y="2683863"/>
            <a:ext cx="197250" cy="19725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타원 23">
            <a:extLst>
              <a:ext uri="{FF2B5EF4-FFF2-40B4-BE49-F238E27FC236}">
                <a16:creationId xmlns="" xmlns:a16="http://schemas.microsoft.com/office/drawing/2014/main" id="{F18A8F45-A2A5-4D5C-8AA4-AB8D5EB9D1D7}"/>
              </a:ext>
            </a:extLst>
          </p:cNvPr>
          <p:cNvSpPr/>
          <p:nvPr/>
        </p:nvSpPr>
        <p:spPr>
          <a:xfrm>
            <a:off x="4876128" y="1990441"/>
            <a:ext cx="197250" cy="19725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25" name="타원 24">
            <a:extLst>
              <a:ext uri="{FF2B5EF4-FFF2-40B4-BE49-F238E27FC236}">
                <a16:creationId xmlns="" xmlns:a16="http://schemas.microsoft.com/office/drawing/2014/main" id="{625F9182-FD87-4AE0-A682-9D69E75DC352}"/>
              </a:ext>
            </a:extLst>
          </p:cNvPr>
          <p:cNvSpPr/>
          <p:nvPr/>
        </p:nvSpPr>
        <p:spPr>
          <a:xfrm>
            <a:off x="4488307" y="4044528"/>
            <a:ext cx="197251" cy="197251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26" name="타원 25">
            <a:extLst>
              <a:ext uri="{FF2B5EF4-FFF2-40B4-BE49-F238E27FC236}">
                <a16:creationId xmlns="" xmlns:a16="http://schemas.microsoft.com/office/drawing/2014/main" id="{2237DD1F-A28D-4D46-B2B0-C62FA57405B2}"/>
              </a:ext>
            </a:extLst>
          </p:cNvPr>
          <p:cNvSpPr/>
          <p:nvPr/>
        </p:nvSpPr>
        <p:spPr>
          <a:xfrm>
            <a:off x="4323682" y="3906779"/>
            <a:ext cx="197251" cy="197251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27" name="타원 26">
            <a:extLst>
              <a:ext uri="{FF2B5EF4-FFF2-40B4-BE49-F238E27FC236}">
                <a16:creationId xmlns="" xmlns:a16="http://schemas.microsoft.com/office/drawing/2014/main" id="{9CB03171-B741-4C55-A368-B63FD4E6AF98}"/>
              </a:ext>
            </a:extLst>
          </p:cNvPr>
          <p:cNvSpPr/>
          <p:nvPr/>
        </p:nvSpPr>
        <p:spPr>
          <a:xfrm>
            <a:off x="4291056" y="4155482"/>
            <a:ext cx="197251" cy="197251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 </a:t>
            </a:r>
            <a:endParaRPr lang="ko-KR" altLang="en-US" dirty="0"/>
          </a:p>
        </p:txBody>
      </p:sp>
      <p:pic>
        <p:nvPicPr>
          <p:cNvPr id="28" name="그림 27">
            <a:extLst>
              <a:ext uri="{FF2B5EF4-FFF2-40B4-BE49-F238E27FC236}">
                <a16:creationId xmlns="" xmlns:a16="http://schemas.microsoft.com/office/drawing/2014/main" id="{EA20D17E-8011-430E-BB4A-A13C7BA41AB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433" y="2324230"/>
            <a:ext cx="2505364" cy="2505364"/>
          </a:xfrm>
          <a:prstGeom prst="rect">
            <a:avLst/>
          </a:prstGeom>
        </p:spPr>
      </p:pic>
      <p:pic>
        <p:nvPicPr>
          <p:cNvPr id="29" name="그림 28">
            <a:extLst>
              <a:ext uri="{FF2B5EF4-FFF2-40B4-BE49-F238E27FC236}">
                <a16:creationId xmlns="" xmlns:a16="http://schemas.microsoft.com/office/drawing/2014/main" id="{7B43CC5B-903F-4F08-A6F6-8269C9CB191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885" b="89757" l="4578" r="94945">
                        <a14:foregroundMark x1="53553" y1="6885" x2="53553" y2="6885"/>
                        <a14:foregroundMark x1="19218" y1="23426" x2="19218" y2="23426"/>
                        <a14:foregroundMark x1="4578" y1="35432" x2="4578" y2="35432"/>
                        <a14:foregroundMark x1="81259" y1="38035" x2="81259" y2="38035"/>
                        <a14:foregroundMark x1="94945" y1="36272" x2="94945" y2="36272"/>
                        <a14:backgroundMark x1="45827" y1="62552" x2="45827" y2="62552"/>
                        <a14:backgroundMark x1="46400" y1="58270" x2="46400" y2="58270"/>
                        <a14:backgroundMark x1="44635" y1="47943" x2="44635" y2="47943"/>
                        <a14:backgroundMark x1="46924" y1="66835" x2="46924" y2="66835"/>
                        <a14:backgroundMark x1="48259" y1="65575" x2="48259" y2="65575"/>
                        <a14:backgroundMark x1="45780" y1="73720" x2="45780" y2="73720"/>
                        <a14:backgroundMark x1="41583" y1="70613" x2="41583" y2="70613"/>
                        <a14:backgroundMark x1="42251" y1="62888" x2="42251" y2="62888"/>
                        <a14:backgroundMark x1="43777" y1="59026" x2="43777" y2="59026"/>
                        <a14:backgroundMark x1="50215" y1="72796" x2="50215" y2="72796"/>
                        <a14:backgroundMark x1="51359" y1="75987" x2="51359" y2="7598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935" t="-769" r="31963" b="38752"/>
          <a:stretch/>
        </p:blipFill>
        <p:spPr>
          <a:xfrm rot="178215">
            <a:off x="1867687" y="1089759"/>
            <a:ext cx="2016598" cy="2283814"/>
          </a:xfrm>
          <a:prstGeom prst="rect">
            <a:avLst/>
          </a:prstGeom>
          <a:effectLst>
            <a:outerShdw blurRad="76200" dir="4800000" sx="92000" sy="92000" algn="ctr" rotWithShape="0">
              <a:srgbClr val="000000">
                <a:alpha val="99000"/>
              </a:srgbClr>
            </a:outerShdw>
          </a:effectLst>
        </p:spPr>
      </p:pic>
      <p:sp>
        <p:nvSpPr>
          <p:cNvPr id="30" name="직사각형 29">
            <a:extLst>
              <a:ext uri="{FF2B5EF4-FFF2-40B4-BE49-F238E27FC236}">
                <a16:creationId xmlns="" xmlns:a16="http://schemas.microsoft.com/office/drawing/2014/main" id="{1D220F07-FC09-471F-9632-1310555C7257}"/>
              </a:ext>
            </a:extLst>
          </p:cNvPr>
          <p:cNvSpPr/>
          <p:nvPr/>
        </p:nvSpPr>
        <p:spPr>
          <a:xfrm>
            <a:off x="2203703" y="1719734"/>
            <a:ext cx="143097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어느 지역에서 지진이 가장 많이 발생하였나요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059512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1">
            <a:extLst>
              <a:ext uri="{FF2B5EF4-FFF2-40B4-BE49-F238E27FC236}">
                <a16:creationId xmlns="" xmlns:a16="http://schemas.microsoft.com/office/drawing/2014/main" id="{3CD6C7A0-2292-4C08-98C8-30B39EE5A9A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"/>
          <a:stretch/>
        </p:blipFill>
        <p:spPr>
          <a:xfrm>
            <a:off x="20" y="-322837"/>
            <a:ext cx="9143980" cy="5466338"/>
          </a:xfrm>
          <a:prstGeom prst="rect">
            <a:avLst/>
          </a:prstGeom>
        </p:spPr>
      </p:pic>
      <p:sp>
        <p:nvSpPr>
          <p:cNvPr id="32" name="사각형: 둥근 모서리 4">
            <a:extLst>
              <a:ext uri="{FF2B5EF4-FFF2-40B4-BE49-F238E27FC236}">
                <a16:creationId xmlns="" xmlns:a16="http://schemas.microsoft.com/office/drawing/2014/main" id="{AA6C3DD0-5ACD-41E8-8E32-EE048A8D34B1}"/>
              </a:ext>
            </a:extLst>
          </p:cNvPr>
          <p:cNvSpPr/>
          <p:nvPr/>
        </p:nvSpPr>
        <p:spPr>
          <a:xfrm>
            <a:off x="874439" y="1019176"/>
            <a:ext cx="7393261" cy="3441026"/>
          </a:xfrm>
          <a:prstGeom prst="round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7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</a:t>
            </a:r>
            <a:endParaRPr lang="ko-KR" altLang="en-US" sz="105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6295A1B4-AE13-405F-8173-32999166BC43}"/>
              </a:ext>
            </a:extLst>
          </p:cNvPr>
          <p:cNvSpPr txBox="1"/>
          <p:nvPr/>
        </p:nvSpPr>
        <p:spPr>
          <a:xfrm>
            <a:off x="1275134" y="2133437"/>
            <a:ext cx="6660798" cy="10777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4800" spc="-15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지진을 견디는 건물 만들기</a:t>
            </a:r>
            <a:endParaRPr lang="en-US" altLang="ko-KR" sz="480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pic>
        <p:nvPicPr>
          <p:cNvPr id="26" name="작은 훅">
            <a:hlinkClick r:id="" action="ppaction://media"/>
            <a:extLst>
              <a:ext uri="{FF2B5EF4-FFF2-40B4-BE49-F238E27FC236}">
                <a16:creationId xmlns="" xmlns:a16="http://schemas.microsoft.com/office/drawing/2014/main" id="{784C3EF8-47D2-4741-B5DE-F99C81B16E1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333281" y="544714"/>
            <a:ext cx="130893" cy="130893"/>
          </a:xfrm>
          <a:prstGeom prst="rect">
            <a:avLst/>
          </a:prstGeom>
        </p:spPr>
      </p:pic>
      <p:pic>
        <p:nvPicPr>
          <p:cNvPr id="27" name="작은 훅">
            <a:hlinkClick r:id="" action="ppaction://media"/>
            <a:extLst>
              <a:ext uri="{FF2B5EF4-FFF2-40B4-BE49-F238E27FC236}">
                <a16:creationId xmlns="" xmlns:a16="http://schemas.microsoft.com/office/drawing/2014/main" id="{784C3EF8-47D2-4741-B5DE-F99C81B16E1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447581" y="659014"/>
            <a:ext cx="130893" cy="130893"/>
          </a:xfrm>
          <a:prstGeom prst="rect">
            <a:avLst/>
          </a:prstGeom>
        </p:spPr>
      </p:pic>
      <p:pic>
        <p:nvPicPr>
          <p:cNvPr id="28" name="작은 훅">
            <a:hlinkClick r:id="" action="ppaction://media"/>
            <a:extLst>
              <a:ext uri="{FF2B5EF4-FFF2-40B4-BE49-F238E27FC236}">
                <a16:creationId xmlns="" xmlns:a16="http://schemas.microsoft.com/office/drawing/2014/main" id="{784C3EF8-47D2-4741-B5DE-F99C81B16E1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561881" y="773314"/>
            <a:ext cx="130893" cy="130893"/>
          </a:xfrm>
          <a:prstGeom prst="rect">
            <a:avLst/>
          </a:prstGeom>
        </p:spPr>
      </p:pic>
      <p:sp>
        <p:nvSpPr>
          <p:cNvPr id="33" name="사각형: 둥근 모서리 23">
            <a:extLst>
              <a:ext uri="{FF2B5EF4-FFF2-40B4-BE49-F238E27FC236}">
                <a16:creationId xmlns="" xmlns:a16="http://schemas.microsoft.com/office/drawing/2014/main" id="{2B727C57-34CD-429C-B7DD-CBCBFEB211E2}"/>
              </a:ext>
            </a:extLst>
          </p:cNvPr>
          <p:cNvSpPr/>
          <p:nvPr/>
        </p:nvSpPr>
        <p:spPr>
          <a:xfrm>
            <a:off x="879989" y="398919"/>
            <a:ext cx="4644206" cy="931403"/>
          </a:xfrm>
          <a:prstGeom prst="round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ko-KR" altLang="en-US" sz="27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       </a:t>
            </a:r>
            <a:r>
              <a:rPr lang="ko-KR" altLang="en-US" sz="40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다음 시간에는</a:t>
            </a:r>
            <a:r>
              <a:rPr lang="en-US" altLang="ko-KR" sz="4000" spc="-150" dirty="0" smtClean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...</a:t>
            </a:r>
            <a:endParaRPr lang="en-US" altLang="ko-KR" sz="3600" spc="-150" dirty="0">
              <a:solidFill>
                <a:schemeClr val="tx1"/>
              </a:solidFill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pic>
        <p:nvPicPr>
          <p:cNvPr id="11" name="그림 10">
            <a:extLst>
              <a:ext uri="{FF2B5EF4-FFF2-40B4-BE49-F238E27FC236}">
                <a16:creationId xmlns="" xmlns:a16="http://schemas.microsoft.com/office/drawing/2014/main" id="{7917CB3D-D3A0-4BC3-9582-7515F34879D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858" y="183852"/>
            <a:ext cx="1489609" cy="1146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484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3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743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43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="" xmlns:a16="http://schemas.microsoft.com/office/drawing/2014/main" id="{B18BC09D-82A5-45EA-A5FB-AFA23A7BE2C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28" t="8589" r="6042" b="12399"/>
          <a:stretch/>
        </p:blipFill>
        <p:spPr>
          <a:xfrm>
            <a:off x="1409148" y="441738"/>
            <a:ext cx="6361043" cy="4064001"/>
          </a:xfrm>
          <a:prstGeom prst="rect">
            <a:avLst/>
          </a:prstGeom>
        </p:spPr>
      </p:pic>
      <p:pic>
        <p:nvPicPr>
          <p:cNvPr id="6" name="그림 5" descr="개체이(가) 표시된 사진&#10;&#10;자동 생성된 설명">
            <a:extLst>
              <a:ext uri="{FF2B5EF4-FFF2-40B4-BE49-F238E27FC236}">
                <a16:creationId xmlns="" xmlns:a16="http://schemas.microsoft.com/office/drawing/2014/main" id="{C9817650-9D64-427C-B8BF-2E7759A5047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46" t="50000" r="34270" b="9643"/>
          <a:stretch/>
        </p:blipFill>
        <p:spPr>
          <a:xfrm>
            <a:off x="7517889" y="3909039"/>
            <a:ext cx="1500944" cy="114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1306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="" xmlns:a16="http://schemas.microsoft.com/office/drawing/2014/main" id="{63A82A1C-87F9-4AC1-878A-A0AD4FBCBE5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"/>
          <a:stretch/>
        </p:blipFill>
        <p:spPr>
          <a:xfrm>
            <a:off x="20" y="-322837"/>
            <a:ext cx="9143980" cy="5466338"/>
          </a:xfrm>
          <a:prstGeom prst="rect">
            <a:avLst/>
          </a:prstGeom>
        </p:spPr>
      </p:pic>
      <p:grpSp>
        <p:nvGrpSpPr>
          <p:cNvPr id="11" name="그룹 10">
            <a:extLst>
              <a:ext uri="{FF2B5EF4-FFF2-40B4-BE49-F238E27FC236}">
                <a16:creationId xmlns="" xmlns:a16="http://schemas.microsoft.com/office/drawing/2014/main" id="{B47FDB75-D5A7-4C5E-A14F-5DA9F76914AC}"/>
              </a:ext>
            </a:extLst>
          </p:cNvPr>
          <p:cNvGrpSpPr/>
          <p:nvPr/>
        </p:nvGrpSpPr>
        <p:grpSpPr>
          <a:xfrm>
            <a:off x="-1" y="623813"/>
            <a:ext cx="9144001" cy="1241917"/>
            <a:chOff x="-297951" y="-103198"/>
            <a:chExt cx="9914562" cy="1655889"/>
          </a:xfrm>
        </p:grpSpPr>
        <p:sp>
          <p:nvSpPr>
            <p:cNvPr id="7" name="직사각형 6">
              <a:extLst>
                <a:ext uri="{FF2B5EF4-FFF2-40B4-BE49-F238E27FC236}">
                  <a16:creationId xmlns="" xmlns:a16="http://schemas.microsoft.com/office/drawing/2014/main" id="{9E5703A2-EAA5-4547-866C-94B441A11C18}"/>
                </a:ext>
              </a:extLst>
            </p:cNvPr>
            <p:cNvSpPr/>
            <p:nvPr/>
          </p:nvSpPr>
          <p:spPr>
            <a:xfrm>
              <a:off x="-297951" y="-103198"/>
              <a:ext cx="9914562" cy="1655889"/>
            </a:xfrm>
            <a:prstGeom prst="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배스킨라빈스 B" panose="02020603020101020101" pitchFamily="18" charset="-127"/>
                <a:ea typeface="배스킨라빈스 B" panose="02020603020101020101" pitchFamily="18" charset="-127"/>
              </a:endParaRPr>
            </a:p>
          </p:txBody>
        </p:sp>
        <p:sp>
          <p:nvSpPr>
            <p:cNvPr id="6" name="직사각형 5">
              <a:extLst>
                <a:ext uri="{FF2B5EF4-FFF2-40B4-BE49-F238E27FC236}">
                  <a16:creationId xmlns="" xmlns:a16="http://schemas.microsoft.com/office/drawing/2014/main" id="{F09681B0-C45F-4311-AE97-9215E59EEDF2}"/>
                </a:ext>
              </a:extLst>
            </p:cNvPr>
            <p:cNvSpPr/>
            <p:nvPr/>
          </p:nvSpPr>
          <p:spPr>
            <a:xfrm>
              <a:off x="2132845" y="293861"/>
              <a:ext cx="5052968" cy="8617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36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선생님께 드리는 안내서</a:t>
              </a:r>
              <a:endParaRPr lang="ko-KR" altLang="en-US" sz="3600" dirty="0">
                <a:solidFill>
                  <a:srgbClr val="7030A0"/>
                </a:solidFill>
                <a:latin typeface="배스킨라빈스 B" panose="02020603020101020101" pitchFamily="18" charset="-127"/>
                <a:ea typeface="배스킨라빈스 B" panose="0202060302010102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44950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0" y="-45720"/>
            <a:ext cx="9154274" cy="880110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ko-KR" altLang="en-US" sz="3600" dirty="0">
                <a:solidFill>
                  <a:srgbClr val="76717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선생님께 드리는 안내서 </a:t>
            </a:r>
            <a:r>
              <a:rPr lang="en-US" altLang="ko-KR" sz="3600" dirty="0">
                <a:solidFill>
                  <a:srgbClr val="76717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1</a:t>
            </a:r>
            <a:endParaRPr lang="ko-KR" altLang="en-US" sz="1400" dirty="0">
              <a:solidFill>
                <a:srgbClr val="767171"/>
              </a:solidFill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="" xmlns:a16="http://schemas.microsoft.com/office/drawing/2014/main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842634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그림 5" descr="우산, 액세서리이(가) 표시된 사진&#10;&#10;자동 생성된 설명">
            <a:extLst>
              <a:ext uri="{FF2B5EF4-FFF2-40B4-BE49-F238E27FC236}">
                <a16:creationId xmlns="" xmlns:a16="http://schemas.microsoft.com/office/drawing/2014/main" id="{984A0382-8C23-430D-A0E9-F37CC5DF5FD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29" t="9568" r="14046" b="65401"/>
          <a:stretch/>
        </p:blipFill>
        <p:spPr>
          <a:xfrm>
            <a:off x="6609454" y="3856662"/>
            <a:ext cx="2534545" cy="1286838"/>
          </a:xfrm>
          <a:prstGeom prst="rect">
            <a:avLst/>
          </a:prstGeom>
        </p:spPr>
      </p:pic>
      <p:sp>
        <p:nvSpPr>
          <p:cNvPr id="8" name="사각형: 둥근 모서리 5">
            <a:extLst>
              <a:ext uri="{FF2B5EF4-FFF2-40B4-BE49-F238E27FC236}">
                <a16:creationId xmlns="" xmlns:a16="http://schemas.microsoft.com/office/drawing/2014/main" id="{2AB7AB33-E0F5-4271-9CEB-1C5A78278B26}"/>
              </a:ext>
            </a:extLst>
          </p:cNvPr>
          <p:cNvSpPr/>
          <p:nvPr/>
        </p:nvSpPr>
        <p:spPr>
          <a:xfrm>
            <a:off x="174661" y="1175110"/>
            <a:ext cx="8794679" cy="3802004"/>
          </a:xfrm>
          <a:prstGeom prst="roundRect">
            <a:avLst>
              <a:gd name="adj" fmla="val 4303"/>
            </a:avLst>
          </a:prstGeom>
          <a:solidFill>
            <a:srgbClr val="FF9966">
              <a:alpha val="1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14" name="직사각형 13">
            <a:extLst>
              <a:ext uri="{FF2B5EF4-FFF2-40B4-BE49-F238E27FC236}">
                <a16:creationId xmlns="" xmlns:a16="http://schemas.microsoft.com/office/drawing/2014/main" id="{7D366B1B-53AF-4A8C-82F6-2F5DD70781FD}"/>
              </a:ext>
            </a:extLst>
          </p:cNvPr>
          <p:cNvSpPr/>
          <p:nvPr/>
        </p:nvSpPr>
        <p:spPr>
          <a:xfrm>
            <a:off x="580539" y="1707576"/>
            <a:ext cx="1994457" cy="52322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한컴 윤고딕 250" panose="02020603020101020101" pitchFamily="18" charset="-127"/>
                <a:ea typeface="한컴 윤고딕 250" panose="02020603020101020101" pitchFamily="18" charset="-127"/>
                <a:cs typeface="다온 청춘고딕(B)" panose="02020603020101020101" pitchFamily="18" charset="-127"/>
              </a:rPr>
              <a:t>[</a:t>
            </a:r>
            <a:r>
              <a:rPr kumimoji="0" lang="ko-KR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한컴 윤고딕 250" panose="02020603020101020101" pitchFamily="18" charset="-127"/>
                <a:ea typeface="한컴 윤고딕 250" panose="02020603020101020101" pitchFamily="18" charset="-127"/>
                <a:cs typeface="다온 청춘고딕(B)" panose="02020603020101020101" pitchFamily="18" charset="-127"/>
              </a:rPr>
              <a:t>관련 교과</a:t>
            </a:r>
            <a:r>
              <a:rPr kumimoji="0" lang="en-US" altLang="ko-K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한컴 윤고딕 250" panose="02020603020101020101" pitchFamily="18" charset="-127"/>
                <a:ea typeface="한컴 윤고딕 250" panose="02020603020101020101" pitchFamily="18" charset="-127"/>
                <a:cs typeface="다온 청춘고딕(B)" panose="02020603020101020101" pitchFamily="18" charset="-127"/>
              </a:rPr>
              <a:t>]</a:t>
            </a:r>
            <a:endParaRPr kumimoji="0" lang="ko-KR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highlight>
                <a:srgbClr val="FFFF9F"/>
              </a:highlight>
              <a:uLnTx/>
              <a:uFillTx/>
              <a:latin typeface="한컴 윤고딕 250" panose="02020603020101020101" pitchFamily="18" charset="-127"/>
              <a:ea typeface="한컴 윤고딕 250" panose="02020603020101020101" pitchFamily="18" charset="-127"/>
              <a:cs typeface="다온 청춘고딕(B)" panose="02020603020101020101" pitchFamily="18" charset="-127"/>
            </a:endParaRPr>
          </a:p>
        </p:txBody>
      </p:sp>
      <p:grpSp>
        <p:nvGrpSpPr>
          <p:cNvPr id="10" name="그룹 9">
            <a:extLst>
              <a:ext uri="{FF2B5EF4-FFF2-40B4-BE49-F238E27FC236}">
                <a16:creationId xmlns="" xmlns:a16="http://schemas.microsoft.com/office/drawing/2014/main" id="{038BB0D9-09F9-43B4-81AB-308FBD0C3D18}"/>
              </a:ext>
            </a:extLst>
          </p:cNvPr>
          <p:cNvGrpSpPr/>
          <p:nvPr/>
        </p:nvGrpSpPr>
        <p:grpSpPr>
          <a:xfrm>
            <a:off x="580539" y="2511194"/>
            <a:ext cx="8093462" cy="1568055"/>
            <a:chOff x="626932" y="3538611"/>
            <a:chExt cx="7673144" cy="1942827"/>
          </a:xfrm>
          <a:noFill/>
        </p:grpSpPr>
        <p:sp>
          <p:nvSpPr>
            <p:cNvPr id="11" name="직사각형 10">
              <a:extLst>
                <a:ext uri="{FF2B5EF4-FFF2-40B4-BE49-F238E27FC236}">
                  <a16:creationId xmlns="" xmlns:a16="http://schemas.microsoft.com/office/drawing/2014/main" id="{158C9E33-DD00-4540-9D8B-9F901552EA9D}"/>
                </a:ext>
              </a:extLst>
            </p:cNvPr>
            <p:cNvSpPr/>
            <p:nvPr/>
          </p:nvSpPr>
          <p:spPr>
            <a:xfrm>
              <a:off x="633374" y="4451829"/>
              <a:ext cx="7666702" cy="102960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>
              <a:spAutoFit/>
            </a:bodyPr>
            <a:lstStyle/>
            <a:p>
              <a:pPr fontAlgn="base" latinLnBrk="1"/>
              <a:r>
                <a:rPr lang="en-US" altLang="ko-KR" sz="24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[4</a:t>
              </a:r>
              <a:r>
                <a:rPr lang="ko-KR" altLang="en-US" sz="24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수</a:t>
              </a:r>
              <a:r>
                <a:rPr lang="en-US" altLang="ko-KR" sz="24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01-02]  </a:t>
              </a:r>
              <a:r>
                <a:rPr lang="ko-KR" altLang="en-US" sz="24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다섯 자리 이상의 수의 범위에서 수의 계열을 </a:t>
              </a:r>
              <a:endParaRPr lang="en-US" altLang="ko-KR" sz="2400" dirty="0">
                <a:latin typeface="한컴 윤고딕 250" panose="02020603020101020101" pitchFamily="18" charset="-127"/>
                <a:ea typeface="한컴 윤고딕 250" panose="02020603020101020101" pitchFamily="18" charset="-127"/>
              </a:endParaRPr>
            </a:p>
            <a:p>
              <a:pPr fontAlgn="base" latinLnBrk="1"/>
              <a:r>
                <a:rPr lang="en-US" altLang="ko-KR" sz="24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                   </a:t>
              </a:r>
              <a:r>
                <a:rPr lang="ko-KR" altLang="en-US" sz="24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이해하고 수의 크기를 비교할 수 있다</a:t>
              </a:r>
              <a:r>
                <a:rPr lang="en-US" altLang="ko-KR" sz="24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.</a:t>
              </a:r>
              <a:endParaRPr lang="ko-KR" altLang="en-US" sz="2400" dirty="0">
                <a:latin typeface="한컴 윤고딕 250" panose="02020603020101020101" pitchFamily="18" charset="-127"/>
                <a:ea typeface="한컴 윤고딕 250" panose="02020603020101020101" pitchFamily="18" charset="-127"/>
              </a:endParaRPr>
            </a:p>
          </p:txBody>
        </p:sp>
        <p:sp>
          <p:nvSpPr>
            <p:cNvPr id="12" name="직사각형 11">
              <a:extLst>
                <a:ext uri="{FF2B5EF4-FFF2-40B4-BE49-F238E27FC236}">
                  <a16:creationId xmlns="" xmlns:a16="http://schemas.microsoft.com/office/drawing/2014/main" id="{2D0D08BA-8FBB-41F8-ABA3-8C329CD6578B}"/>
                </a:ext>
              </a:extLst>
            </p:cNvPr>
            <p:cNvSpPr/>
            <p:nvPr/>
          </p:nvSpPr>
          <p:spPr>
            <a:xfrm>
              <a:off x="626932" y="3538611"/>
              <a:ext cx="2562610" cy="648272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한컴 윤고딕 250" panose="02020603020101020101" pitchFamily="18" charset="-127"/>
                  <a:ea typeface="한컴 윤고딕 250" panose="02020603020101020101" pitchFamily="18" charset="-127"/>
                  <a:cs typeface="다온 청춘고딕(B)" panose="02020603020101020101" pitchFamily="18" charset="-127"/>
                </a:rPr>
                <a:t>[</a:t>
              </a:r>
              <a:r>
                <a:rPr kumimoji="0" lang="ko-KR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한컴 윤고딕 250" panose="02020603020101020101" pitchFamily="18" charset="-127"/>
                  <a:ea typeface="한컴 윤고딕 250" panose="02020603020101020101" pitchFamily="18" charset="-127"/>
                  <a:cs typeface="다온 청춘고딕(B)" panose="02020603020101020101" pitchFamily="18" charset="-127"/>
                </a:rPr>
                <a:t>관련 성취기준</a:t>
              </a:r>
              <a:r>
                <a:rPr kumimoji="0" lang="en-US" altLang="ko-KR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한컴 윤고딕 250" panose="02020603020101020101" pitchFamily="18" charset="-127"/>
                  <a:ea typeface="한컴 윤고딕 250" panose="02020603020101020101" pitchFamily="18" charset="-127"/>
                  <a:cs typeface="다온 청춘고딕(B)" panose="02020603020101020101" pitchFamily="18" charset="-127"/>
                </a:rPr>
                <a:t>]</a:t>
              </a:r>
              <a:endParaRPr kumimoji="0" lang="ko-KR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한컴 윤고딕 250" panose="02020603020101020101" pitchFamily="18" charset="-127"/>
                <a:ea typeface="한컴 윤고딕 250" panose="02020603020101020101" pitchFamily="18" charset="-127"/>
                <a:cs typeface="다온 청춘고딕(B)" panose="02020603020101020101" pitchFamily="18" charset="-127"/>
              </a:endParaRPr>
            </a:p>
          </p:txBody>
        </p:sp>
      </p:grpSp>
      <p:pic>
        <p:nvPicPr>
          <p:cNvPr id="15" name="그림 14">
            <a:extLst>
              <a:ext uri="{FF2B5EF4-FFF2-40B4-BE49-F238E27FC236}">
                <a16:creationId xmlns="" xmlns:a16="http://schemas.microsoft.com/office/drawing/2014/main" id="{8E022658-ADA1-4D2F-84D3-A6A75FE011E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0874" y="1306976"/>
            <a:ext cx="1420302" cy="1072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8914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0" y="-45720"/>
            <a:ext cx="9154274" cy="880110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ko-KR" altLang="en-US" sz="3600" dirty="0">
                <a:solidFill>
                  <a:srgbClr val="76717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선생님께 드리는 안내서 </a:t>
            </a:r>
            <a:r>
              <a:rPr lang="en-US" altLang="ko-KR" sz="3600" dirty="0">
                <a:solidFill>
                  <a:srgbClr val="76717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2</a:t>
            </a:r>
            <a:endParaRPr lang="ko-KR" altLang="en-US" sz="1400" dirty="0">
              <a:solidFill>
                <a:srgbClr val="767171"/>
              </a:solidFill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="" xmlns:a16="http://schemas.microsoft.com/office/drawing/2014/main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842634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그림 5" descr="우산, 액세서리이(가) 표시된 사진&#10;&#10;자동 생성된 설명">
            <a:extLst>
              <a:ext uri="{FF2B5EF4-FFF2-40B4-BE49-F238E27FC236}">
                <a16:creationId xmlns="" xmlns:a16="http://schemas.microsoft.com/office/drawing/2014/main" id="{984A0382-8C23-430D-A0E9-F37CC5DF5FD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29" t="9568" r="14046" b="65401"/>
          <a:stretch/>
        </p:blipFill>
        <p:spPr>
          <a:xfrm>
            <a:off x="6609454" y="3856662"/>
            <a:ext cx="2534545" cy="1286838"/>
          </a:xfrm>
          <a:prstGeom prst="rect">
            <a:avLst/>
          </a:prstGeom>
        </p:spPr>
      </p:pic>
      <p:sp>
        <p:nvSpPr>
          <p:cNvPr id="8" name="사각형: 둥근 모서리 5">
            <a:extLst>
              <a:ext uri="{FF2B5EF4-FFF2-40B4-BE49-F238E27FC236}">
                <a16:creationId xmlns="" xmlns:a16="http://schemas.microsoft.com/office/drawing/2014/main" id="{2AB7AB33-E0F5-4271-9CEB-1C5A78278B26}"/>
              </a:ext>
            </a:extLst>
          </p:cNvPr>
          <p:cNvSpPr/>
          <p:nvPr/>
        </p:nvSpPr>
        <p:spPr>
          <a:xfrm>
            <a:off x="174661" y="1175110"/>
            <a:ext cx="8794679" cy="3802004"/>
          </a:xfrm>
          <a:prstGeom prst="roundRect">
            <a:avLst>
              <a:gd name="adj" fmla="val 4303"/>
            </a:avLst>
          </a:prstGeom>
          <a:solidFill>
            <a:srgbClr val="FF9966">
              <a:alpha val="1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grpSp>
        <p:nvGrpSpPr>
          <p:cNvPr id="19" name="그룹 18"/>
          <p:cNvGrpSpPr/>
          <p:nvPr/>
        </p:nvGrpSpPr>
        <p:grpSpPr>
          <a:xfrm>
            <a:off x="174661" y="1330189"/>
            <a:ext cx="8056329" cy="3007967"/>
            <a:chOff x="450126" y="2021981"/>
            <a:chExt cx="8056329" cy="3007967"/>
          </a:xfrm>
        </p:grpSpPr>
        <p:pic>
          <p:nvPicPr>
            <p:cNvPr id="20" name="그림 19">
              <a:extLst>
                <a:ext uri="{FF2B5EF4-FFF2-40B4-BE49-F238E27FC236}">
                  <a16:creationId xmlns="" xmlns:a16="http://schemas.microsoft.com/office/drawing/2014/main" id="{95BC2CC4-31B2-41CA-AE79-1940BC04656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50126" y="2021981"/>
              <a:ext cx="737191" cy="986454"/>
            </a:xfrm>
            <a:prstGeom prst="rect">
              <a:avLst/>
            </a:prstGeom>
          </p:spPr>
        </p:pic>
        <p:sp>
          <p:nvSpPr>
            <p:cNvPr id="21" name="직사각형 20">
              <a:extLst>
                <a:ext uri="{FF2B5EF4-FFF2-40B4-BE49-F238E27FC236}">
                  <a16:creationId xmlns="" xmlns:a16="http://schemas.microsoft.com/office/drawing/2014/main" id="{B619B5D5-E48B-4AE4-9083-7CA260342328}"/>
                </a:ext>
              </a:extLst>
            </p:cNvPr>
            <p:cNvSpPr/>
            <p:nvPr/>
          </p:nvSpPr>
          <p:spPr>
            <a:xfrm>
              <a:off x="1081420" y="2234729"/>
              <a:ext cx="199445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2800" dirty="0">
                  <a:highlight>
                    <a:srgbClr val="FFFF9F"/>
                  </a:highlight>
                  <a:latin typeface="한컴 윤고딕 250" panose="02020603020101020101" pitchFamily="18" charset="-127"/>
                  <a:ea typeface="한컴 윤고딕 250" panose="02020603020101020101" pitchFamily="18" charset="-127"/>
                  <a:cs typeface="다온 청춘고딕(B)" panose="02020603020101020101" pitchFamily="18" charset="-127"/>
                </a:rPr>
                <a:t>[</a:t>
              </a:r>
              <a:r>
                <a:rPr lang="ko-KR" altLang="en-US" sz="2800" dirty="0">
                  <a:highlight>
                    <a:srgbClr val="FFFF9F"/>
                  </a:highlight>
                  <a:latin typeface="한컴 윤고딕 250" panose="02020603020101020101" pitchFamily="18" charset="-127"/>
                  <a:ea typeface="한컴 윤고딕 250" panose="02020603020101020101" pitchFamily="18" charset="-127"/>
                  <a:cs typeface="다온 청춘고딕(B)" panose="02020603020101020101" pitchFamily="18" charset="-127"/>
                </a:rPr>
                <a:t>차시 안내</a:t>
              </a:r>
              <a:r>
                <a:rPr lang="en-US" altLang="ko-KR" sz="2800" dirty="0">
                  <a:highlight>
                    <a:srgbClr val="FFFF9F"/>
                  </a:highlight>
                  <a:latin typeface="한컴 윤고딕 250" panose="02020603020101020101" pitchFamily="18" charset="-127"/>
                  <a:ea typeface="한컴 윤고딕 250" panose="02020603020101020101" pitchFamily="18" charset="-127"/>
                  <a:cs typeface="다온 청춘고딕(B)" panose="02020603020101020101" pitchFamily="18" charset="-127"/>
                </a:rPr>
                <a:t>]</a:t>
              </a:r>
              <a:endParaRPr lang="ko-KR" altLang="en-US" sz="2800" dirty="0">
                <a:highlight>
                  <a:srgbClr val="FFFF9F"/>
                </a:highlight>
                <a:latin typeface="한컴 윤고딕 250" panose="02020603020101020101" pitchFamily="18" charset="-127"/>
                <a:ea typeface="한컴 윤고딕 250" panose="02020603020101020101" pitchFamily="18" charset="-127"/>
                <a:cs typeface="다온 청춘고딕(B)" panose="02020603020101020101" pitchFamily="18" charset="-127"/>
              </a:endParaRPr>
            </a:p>
          </p:txBody>
        </p:sp>
        <p:sp>
          <p:nvSpPr>
            <p:cNvPr id="22" name="직사각형 21">
              <a:extLst>
                <a:ext uri="{FF2B5EF4-FFF2-40B4-BE49-F238E27FC236}">
                  <a16:creationId xmlns="" xmlns:a16="http://schemas.microsoft.com/office/drawing/2014/main" id="{F09132B0-36BF-45ED-9058-4A08B4F164B0}"/>
                </a:ext>
              </a:extLst>
            </p:cNvPr>
            <p:cNvSpPr/>
            <p:nvPr/>
          </p:nvSpPr>
          <p:spPr>
            <a:xfrm>
              <a:off x="818721" y="2821651"/>
              <a:ext cx="7687734" cy="22082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3300"/>
                </a:lnSpc>
                <a:defRPr/>
              </a:pPr>
              <a:r>
                <a:rPr lang="ko-KR" altLang="en-US" sz="24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이번 차시는 책에서 발생한 지진을 실제 여러 나라에서 발생한 지진의 발생 횟수와 </a:t>
              </a:r>
              <a:r>
                <a:rPr lang="ko-KR" altLang="en-US" sz="2400" dirty="0" smtClean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비교해 보는 </a:t>
              </a:r>
              <a:r>
                <a:rPr lang="ko-KR" altLang="en-US" sz="2400" dirty="0" err="1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차시입니다</a:t>
              </a:r>
              <a:r>
                <a:rPr lang="en-US" altLang="ko-KR" sz="24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. </a:t>
              </a:r>
              <a:r>
                <a:rPr lang="ko-KR" altLang="en-US" sz="24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우리나라에서 발생한 지진을 </a:t>
              </a:r>
              <a:r>
                <a:rPr lang="ko-KR" altLang="en-US" sz="2400" dirty="0" smtClean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조사해 보고 </a:t>
              </a:r>
              <a:r>
                <a:rPr lang="ko-KR" altLang="en-US" sz="24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연도별로 발생한 지진의 횟수를 비교하여 우리나라 지진 발생 지도를 </a:t>
              </a:r>
              <a:r>
                <a:rPr lang="ko-KR" altLang="en-US" sz="2400" dirty="0" smtClean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만들어 보도록 </a:t>
              </a:r>
              <a:r>
                <a:rPr lang="ko-KR" altLang="en-US" sz="24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합니다</a:t>
              </a:r>
              <a:r>
                <a:rPr lang="en-US" altLang="ko-KR" sz="24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89936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261257" y="2810921"/>
            <a:ext cx="2005149" cy="578757"/>
          </a:xfrm>
          <a:prstGeom prst="roundRect">
            <a:avLst>
              <a:gd name="adj" fmla="val 0"/>
            </a:avLst>
          </a:prstGeom>
          <a:solidFill>
            <a:srgbClr val="6A5074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solidFill>
                  <a:schemeClr val="bg1"/>
                </a:solidFill>
                <a:latin typeface="배스킨라빈스 B" panose="02020603020101020101" pitchFamily="18" charset="-127"/>
                <a:ea typeface="배스킨라빈스 B" panose="02020603020101020101" pitchFamily="18" charset="-127"/>
              </a:rPr>
              <a:t>학습목표</a:t>
            </a:r>
            <a:endParaRPr lang="ko-KR" altLang="en-US" sz="1100" dirty="0">
              <a:solidFill>
                <a:schemeClr val="bg1"/>
              </a:solidFill>
              <a:latin typeface="배스킨라빈스 B" panose="02020603020101020101" pitchFamily="18" charset="-127"/>
              <a:ea typeface="배스킨라빈스 B" panose="02020603020101020101" pitchFamily="18" charset="-127"/>
            </a:endParaRPr>
          </a:p>
        </p:txBody>
      </p:sp>
      <p:sp>
        <p:nvSpPr>
          <p:cNvPr id="4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261257" y="3402874"/>
            <a:ext cx="8601892" cy="1378132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>
                <a:solidFill>
                  <a:srgbClr val="6A5074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 발생 횟수를 읽고 비교할 수 있다</a:t>
            </a:r>
            <a:r>
              <a:rPr lang="en-US" altLang="ko-KR" sz="3600" dirty="0">
                <a:solidFill>
                  <a:srgbClr val="6A5074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.</a:t>
            </a:r>
            <a:endParaRPr lang="ko-KR" altLang="en-US" sz="1400" dirty="0">
              <a:solidFill>
                <a:srgbClr val="6A5074"/>
              </a:solidFill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pic>
        <p:nvPicPr>
          <p:cNvPr id="5" name="그림 4" descr="장난감, 레고이(가) 표시된 사진&#10;&#10;자동 생성된 설명">
            <a:extLst>
              <a:ext uri="{FF2B5EF4-FFF2-40B4-BE49-F238E27FC236}">
                <a16:creationId xmlns="" xmlns:a16="http://schemas.microsoft.com/office/drawing/2014/main" id="{179597F9-6766-40A2-8DD4-6A02697FD3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4041" y="625381"/>
            <a:ext cx="5228535" cy="2042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920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>
            <a:extLst>
              <a:ext uri="{FF2B5EF4-FFF2-40B4-BE49-F238E27FC236}">
                <a16:creationId xmlns="" xmlns:a16="http://schemas.microsoft.com/office/drawing/2014/main" id="{3754A8C3-21D3-480C-8855-6A0DAD833DB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"/>
          <a:stretch/>
        </p:blipFill>
        <p:spPr>
          <a:xfrm>
            <a:off x="20" y="-322837"/>
            <a:ext cx="9143980" cy="5466338"/>
          </a:xfrm>
          <a:prstGeom prst="rect">
            <a:avLst/>
          </a:prstGeom>
        </p:spPr>
      </p:pic>
      <p:sp>
        <p:nvSpPr>
          <p:cNvPr id="32" name="사각형: 둥근 모서리 4">
            <a:extLst>
              <a:ext uri="{FF2B5EF4-FFF2-40B4-BE49-F238E27FC236}">
                <a16:creationId xmlns="" xmlns:a16="http://schemas.microsoft.com/office/drawing/2014/main" id="{AA6C3DD0-5ACD-41E8-8E32-EE048A8D34B1}"/>
              </a:ext>
            </a:extLst>
          </p:cNvPr>
          <p:cNvSpPr/>
          <p:nvPr/>
        </p:nvSpPr>
        <p:spPr>
          <a:xfrm>
            <a:off x="874439" y="1209676"/>
            <a:ext cx="7393261" cy="3250526"/>
          </a:xfrm>
          <a:prstGeom prst="round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70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</a:t>
            </a:r>
            <a:endParaRPr lang="ko-KR" altLang="en-US" sz="10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grpSp>
        <p:nvGrpSpPr>
          <p:cNvPr id="12" name="그룹 11"/>
          <p:cNvGrpSpPr/>
          <p:nvPr/>
        </p:nvGrpSpPr>
        <p:grpSpPr>
          <a:xfrm>
            <a:off x="1459690" y="3188254"/>
            <a:ext cx="4923735" cy="769826"/>
            <a:chOff x="1198108" y="4568504"/>
            <a:chExt cx="6564974" cy="1026434"/>
          </a:xfrm>
        </p:grpSpPr>
        <p:sp>
          <p:nvSpPr>
            <p:cNvPr id="13" name="TextBox 12">
              <a:extLst>
                <a:ext uri="{FF2B5EF4-FFF2-40B4-BE49-F238E27FC236}">
                  <a16:creationId xmlns="" xmlns:a16="http://schemas.microsoft.com/office/drawing/2014/main" id="{6295A1B4-AE13-405F-8173-32999166BC43}"/>
                </a:ext>
              </a:extLst>
            </p:cNvPr>
            <p:cNvSpPr txBox="1"/>
            <p:nvPr/>
          </p:nvSpPr>
          <p:spPr>
            <a:xfrm>
              <a:off x="2000398" y="4568504"/>
              <a:ext cx="5762684" cy="10264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ko-KR" altLang="en-US" sz="33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활동 </a:t>
              </a:r>
              <a:r>
                <a:rPr lang="en-US" altLang="ko-KR" sz="33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3. </a:t>
              </a:r>
              <a:r>
                <a:rPr lang="ko-KR" altLang="en-US" sz="33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지진 발생 지도</a:t>
              </a:r>
            </a:p>
          </p:txBody>
        </p:sp>
        <p:pic>
          <p:nvPicPr>
            <p:cNvPr id="14" name="그림 13">
              <a:extLst>
                <a:ext uri="{FF2B5EF4-FFF2-40B4-BE49-F238E27FC236}">
                  <a16:creationId xmlns="" xmlns:a16="http://schemas.microsoft.com/office/drawing/2014/main" id="{49DEEFF5-25E2-427A-9266-0E6D1CA302F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98108" y="4668965"/>
              <a:ext cx="669527" cy="902208"/>
            </a:xfrm>
            <a:prstGeom prst="rect">
              <a:avLst/>
            </a:prstGeom>
          </p:spPr>
        </p:pic>
      </p:grpSp>
      <p:grpSp>
        <p:nvGrpSpPr>
          <p:cNvPr id="15" name="그룹 14"/>
          <p:cNvGrpSpPr/>
          <p:nvPr/>
        </p:nvGrpSpPr>
        <p:grpSpPr>
          <a:xfrm>
            <a:off x="1474983" y="1662912"/>
            <a:ext cx="6423718" cy="769826"/>
            <a:chOff x="1218500" y="2534715"/>
            <a:chExt cx="8564958" cy="1026434"/>
          </a:xfrm>
        </p:grpSpPr>
        <p:pic>
          <p:nvPicPr>
            <p:cNvPr id="21" name="그림 20">
              <a:extLst>
                <a:ext uri="{FF2B5EF4-FFF2-40B4-BE49-F238E27FC236}">
                  <a16:creationId xmlns="" xmlns:a16="http://schemas.microsoft.com/office/drawing/2014/main" id="{072CFCDD-493E-4E00-A9E3-A8A5E612C9A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218500" y="2669518"/>
              <a:ext cx="652828" cy="873335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="" xmlns:a16="http://schemas.microsoft.com/office/drawing/2014/main" id="{6295A1B4-AE13-405F-8173-32999166BC43}"/>
                </a:ext>
              </a:extLst>
            </p:cNvPr>
            <p:cNvSpPr txBox="1"/>
            <p:nvPr/>
          </p:nvSpPr>
          <p:spPr>
            <a:xfrm>
              <a:off x="2033044" y="2534715"/>
              <a:ext cx="7750414" cy="10264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ko-KR" altLang="en-US" sz="33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활동 </a:t>
              </a:r>
              <a:r>
                <a:rPr lang="en-US" altLang="ko-KR" sz="33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1. 2,556,767</a:t>
              </a:r>
              <a:r>
                <a:rPr lang="ko-KR" altLang="en-US" sz="33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번째 지진</a:t>
              </a:r>
              <a:endParaRPr lang="en-US" altLang="ko-KR" sz="3300" dirty="0">
                <a:latin typeface="한컴 윤고딕 250" panose="02020603020101020101" pitchFamily="18" charset="-127"/>
                <a:ea typeface="한컴 윤고딕 250" panose="02020603020101020101" pitchFamily="18" charset="-127"/>
              </a:endParaRPr>
            </a:p>
          </p:txBody>
        </p:sp>
      </p:grpSp>
      <p:grpSp>
        <p:nvGrpSpPr>
          <p:cNvPr id="23" name="그룹 22"/>
          <p:cNvGrpSpPr/>
          <p:nvPr/>
        </p:nvGrpSpPr>
        <p:grpSpPr>
          <a:xfrm>
            <a:off x="1480050" y="2430430"/>
            <a:ext cx="5953340" cy="769826"/>
            <a:chOff x="1225255" y="3558073"/>
            <a:chExt cx="7937793" cy="1026435"/>
          </a:xfrm>
        </p:grpSpPr>
        <p:pic>
          <p:nvPicPr>
            <p:cNvPr id="24" name="그림 23">
              <a:extLst>
                <a:ext uri="{FF2B5EF4-FFF2-40B4-BE49-F238E27FC236}">
                  <a16:creationId xmlns="" xmlns:a16="http://schemas.microsoft.com/office/drawing/2014/main" id="{D5495F49-DC0C-4905-A34A-2D0F22C9E0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225255" y="3666296"/>
              <a:ext cx="646073" cy="902208"/>
            </a:xfrm>
            <a:prstGeom prst="rect">
              <a:avLst/>
            </a:prstGeom>
          </p:spPr>
        </p:pic>
        <p:sp>
          <p:nvSpPr>
            <p:cNvPr id="25" name="TextBox 24">
              <a:extLst>
                <a:ext uri="{FF2B5EF4-FFF2-40B4-BE49-F238E27FC236}">
                  <a16:creationId xmlns="" xmlns:a16="http://schemas.microsoft.com/office/drawing/2014/main" id="{6295A1B4-AE13-405F-8173-32999166BC43}"/>
                </a:ext>
              </a:extLst>
            </p:cNvPr>
            <p:cNvSpPr txBox="1"/>
            <p:nvPr/>
          </p:nvSpPr>
          <p:spPr>
            <a:xfrm>
              <a:off x="2000398" y="3558073"/>
              <a:ext cx="7162650" cy="10264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ko-KR" altLang="en-US" sz="33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활동 </a:t>
              </a:r>
              <a:r>
                <a:rPr lang="en-US" altLang="ko-KR" sz="33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2. </a:t>
              </a:r>
              <a:r>
                <a:rPr lang="ko-KR" altLang="en-US" sz="33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세계 지진 발생 횟수</a:t>
              </a:r>
              <a:r>
                <a:rPr lang="en-US" altLang="ko-KR" sz="33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 </a:t>
              </a:r>
            </a:p>
          </p:txBody>
        </p:sp>
      </p:grpSp>
      <p:pic>
        <p:nvPicPr>
          <p:cNvPr id="26" name="작은 훅">
            <a:hlinkClick r:id="" action="ppaction://media"/>
            <a:extLst>
              <a:ext uri="{FF2B5EF4-FFF2-40B4-BE49-F238E27FC236}">
                <a16:creationId xmlns="" xmlns:a16="http://schemas.microsoft.com/office/drawing/2014/main" id="{784C3EF8-47D2-4741-B5DE-F99C81B16E1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333281" y="544714"/>
            <a:ext cx="130893" cy="130893"/>
          </a:xfrm>
          <a:prstGeom prst="rect">
            <a:avLst/>
          </a:prstGeom>
        </p:spPr>
      </p:pic>
      <p:pic>
        <p:nvPicPr>
          <p:cNvPr id="27" name="작은 훅">
            <a:hlinkClick r:id="" action="ppaction://media"/>
            <a:extLst>
              <a:ext uri="{FF2B5EF4-FFF2-40B4-BE49-F238E27FC236}">
                <a16:creationId xmlns="" xmlns:a16="http://schemas.microsoft.com/office/drawing/2014/main" id="{784C3EF8-47D2-4741-B5DE-F99C81B16E1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447581" y="659014"/>
            <a:ext cx="130893" cy="130893"/>
          </a:xfrm>
          <a:prstGeom prst="rect">
            <a:avLst/>
          </a:prstGeom>
        </p:spPr>
      </p:pic>
      <p:pic>
        <p:nvPicPr>
          <p:cNvPr id="28" name="작은 훅">
            <a:hlinkClick r:id="" action="ppaction://media"/>
            <a:extLst>
              <a:ext uri="{FF2B5EF4-FFF2-40B4-BE49-F238E27FC236}">
                <a16:creationId xmlns="" xmlns:a16="http://schemas.microsoft.com/office/drawing/2014/main" id="{784C3EF8-47D2-4741-B5DE-F99C81B16E1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561881" y="773314"/>
            <a:ext cx="130893" cy="130893"/>
          </a:xfrm>
          <a:prstGeom prst="rect">
            <a:avLst/>
          </a:prstGeom>
        </p:spPr>
      </p:pic>
      <p:sp>
        <p:nvSpPr>
          <p:cNvPr id="33" name="사각형: 둥근 모서리 23">
            <a:extLst>
              <a:ext uri="{FF2B5EF4-FFF2-40B4-BE49-F238E27FC236}">
                <a16:creationId xmlns="" xmlns:a16="http://schemas.microsoft.com/office/drawing/2014/main" id="{2B727C57-34CD-429C-B7DD-CBCBFEB211E2}"/>
              </a:ext>
            </a:extLst>
          </p:cNvPr>
          <p:cNvSpPr/>
          <p:nvPr/>
        </p:nvSpPr>
        <p:spPr>
          <a:xfrm>
            <a:off x="3142382" y="788414"/>
            <a:ext cx="2685924" cy="704015"/>
          </a:xfrm>
          <a:prstGeom prst="round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>
              <a:defRPr/>
            </a:pPr>
            <a:r>
              <a:rPr lang="ko-KR" altLang="en-US" sz="2700" dirty="0">
                <a:solidFill>
                  <a:prstClr val="black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공부할 순서 </a:t>
            </a:r>
            <a:r>
              <a:rPr lang="ko-KR" altLang="en-US" sz="3300" dirty="0">
                <a:solidFill>
                  <a:srgbClr val="4472C4">
                    <a:lumMod val="75000"/>
                  </a:srgb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</a:t>
            </a:r>
            <a:endParaRPr lang="ko-KR" altLang="en-US" sz="3600" dirty="0">
              <a:solidFill>
                <a:prstClr val="black"/>
              </a:solidFill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515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43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743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743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1">
            <a:extLst>
              <a:ext uri="{FF2B5EF4-FFF2-40B4-BE49-F238E27FC236}">
                <a16:creationId xmlns="" xmlns:a16="http://schemas.microsoft.com/office/drawing/2014/main" id="{3CD6C7A0-2292-4C08-98C8-30B39EE5A9A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"/>
          <a:stretch/>
        </p:blipFill>
        <p:spPr>
          <a:xfrm>
            <a:off x="20" y="-322837"/>
            <a:ext cx="9143980" cy="5466338"/>
          </a:xfrm>
          <a:prstGeom prst="rect">
            <a:avLst/>
          </a:prstGeom>
        </p:spPr>
      </p:pic>
      <p:sp>
        <p:nvSpPr>
          <p:cNvPr id="32" name="사각형: 둥근 모서리 4">
            <a:extLst>
              <a:ext uri="{FF2B5EF4-FFF2-40B4-BE49-F238E27FC236}">
                <a16:creationId xmlns="" xmlns:a16="http://schemas.microsoft.com/office/drawing/2014/main" id="{AA6C3DD0-5ACD-41E8-8E32-EE048A8D34B1}"/>
              </a:ext>
            </a:extLst>
          </p:cNvPr>
          <p:cNvSpPr/>
          <p:nvPr/>
        </p:nvSpPr>
        <p:spPr>
          <a:xfrm>
            <a:off x="874439" y="1019176"/>
            <a:ext cx="7393261" cy="3441026"/>
          </a:xfrm>
          <a:prstGeom prst="round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7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</a:t>
            </a:r>
            <a:endParaRPr lang="ko-KR" altLang="en-US" sz="105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6295A1B4-AE13-405F-8173-32999166BC43}"/>
              </a:ext>
            </a:extLst>
          </p:cNvPr>
          <p:cNvSpPr txBox="1"/>
          <p:nvPr/>
        </p:nvSpPr>
        <p:spPr>
          <a:xfrm>
            <a:off x="1272730" y="2349958"/>
            <a:ext cx="6673622" cy="12010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5400" spc="-15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2,556,767</a:t>
            </a:r>
            <a:r>
              <a:rPr lang="ko-KR" altLang="en-US" sz="5400" spc="-15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번째 지진</a:t>
            </a:r>
            <a:endParaRPr lang="en-US" altLang="ko-KR" sz="540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pic>
        <p:nvPicPr>
          <p:cNvPr id="26" name="작은 훅">
            <a:hlinkClick r:id="" action="ppaction://media"/>
            <a:extLst>
              <a:ext uri="{FF2B5EF4-FFF2-40B4-BE49-F238E27FC236}">
                <a16:creationId xmlns="" xmlns:a16="http://schemas.microsoft.com/office/drawing/2014/main" id="{784C3EF8-47D2-4741-B5DE-F99C81B16E1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333281" y="544714"/>
            <a:ext cx="130893" cy="130893"/>
          </a:xfrm>
          <a:prstGeom prst="rect">
            <a:avLst/>
          </a:prstGeom>
        </p:spPr>
      </p:pic>
      <p:pic>
        <p:nvPicPr>
          <p:cNvPr id="27" name="작은 훅">
            <a:hlinkClick r:id="" action="ppaction://media"/>
            <a:extLst>
              <a:ext uri="{FF2B5EF4-FFF2-40B4-BE49-F238E27FC236}">
                <a16:creationId xmlns="" xmlns:a16="http://schemas.microsoft.com/office/drawing/2014/main" id="{784C3EF8-47D2-4741-B5DE-F99C81B16E1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447581" y="659014"/>
            <a:ext cx="130893" cy="130893"/>
          </a:xfrm>
          <a:prstGeom prst="rect">
            <a:avLst/>
          </a:prstGeom>
        </p:spPr>
      </p:pic>
      <p:pic>
        <p:nvPicPr>
          <p:cNvPr id="28" name="작은 훅">
            <a:hlinkClick r:id="" action="ppaction://media"/>
            <a:extLst>
              <a:ext uri="{FF2B5EF4-FFF2-40B4-BE49-F238E27FC236}">
                <a16:creationId xmlns="" xmlns:a16="http://schemas.microsoft.com/office/drawing/2014/main" id="{784C3EF8-47D2-4741-B5DE-F99C81B16E1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561881" y="773314"/>
            <a:ext cx="130893" cy="130893"/>
          </a:xfrm>
          <a:prstGeom prst="rect">
            <a:avLst/>
          </a:prstGeom>
        </p:spPr>
      </p:pic>
      <p:grpSp>
        <p:nvGrpSpPr>
          <p:cNvPr id="4" name="그룹 3"/>
          <p:cNvGrpSpPr/>
          <p:nvPr/>
        </p:nvGrpSpPr>
        <p:grpSpPr>
          <a:xfrm>
            <a:off x="2904568" y="1402398"/>
            <a:ext cx="2920697" cy="947560"/>
            <a:chOff x="3872757" y="1869863"/>
            <a:chExt cx="3894263" cy="1263413"/>
          </a:xfrm>
        </p:grpSpPr>
        <p:sp>
          <p:nvSpPr>
            <p:cNvPr id="33" name="사각형: 둥근 모서리 23">
              <a:extLst>
                <a:ext uri="{FF2B5EF4-FFF2-40B4-BE49-F238E27FC236}">
                  <a16:creationId xmlns="" xmlns:a16="http://schemas.microsoft.com/office/drawing/2014/main" id="{2B727C57-34CD-429C-B7DD-CBCBFEB211E2}"/>
                </a:ext>
              </a:extLst>
            </p:cNvPr>
            <p:cNvSpPr/>
            <p:nvPr/>
          </p:nvSpPr>
          <p:spPr>
            <a:xfrm>
              <a:off x="4060414" y="1891406"/>
              <a:ext cx="3706606" cy="1241870"/>
            </a:xfrm>
            <a:prstGeom prst="round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</a:pPr>
              <a:r>
                <a:rPr lang="ko-KR" altLang="en-US" sz="2700" spc="-150" dirty="0">
                  <a:solidFill>
                    <a:schemeClr val="tx1"/>
                  </a:solidFill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         </a:t>
              </a:r>
              <a:r>
                <a:rPr lang="ko-KR" altLang="en-US" sz="4000" spc="-150" dirty="0">
                  <a:solidFill>
                    <a:schemeClr val="tx1"/>
                  </a:solidFill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활동 </a:t>
              </a:r>
              <a:r>
                <a:rPr lang="en-US" altLang="ko-KR" sz="4000" spc="-150" dirty="0">
                  <a:solidFill>
                    <a:schemeClr val="tx1"/>
                  </a:solidFill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1</a:t>
              </a:r>
              <a:endParaRPr lang="en-US" altLang="ko-KR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endParaRPr>
            </a:p>
          </p:txBody>
        </p:sp>
        <p:pic>
          <p:nvPicPr>
            <p:cNvPr id="18" name="그림 1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72757" y="1869863"/>
              <a:ext cx="1593050" cy="122608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29809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3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743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43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1124</TotalTime>
  <Words>607</Words>
  <Application>Microsoft Office PowerPoint</Application>
  <PresentationFormat>화면 슬라이드 쇼(16:9)</PresentationFormat>
  <Paragraphs>160</Paragraphs>
  <Slides>28</Slides>
  <Notes>6</Notes>
  <HiddenSlides>0</HiddenSlides>
  <MMClips>15</MMClips>
  <ScaleCrop>false</ScaleCrop>
  <HeadingPairs>
    <vt:vector size="6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28</vt:i4>
      </vt:variant>
    </vt:vector>
  </HeadingPairs>
  <TitlesOfParts>
    <vt:vector size="39" baseType="lpstr">
      <vt:lpstr>1훈정글북 R</vt:lpstr>
      <vt:lpstr>다온 청춘고딕(B)</vt:lpstr>
      <vt:lpstr>맑은 고딕</vt:lpstr>
      <vt:lpstr>배달의민족 주아</vt:lpstr>
      <vt:lpstr>배스킨라빈스 B</vt:lpstr>
      <vt:lpstr>한컴 윤고딕 230</vt:lpstr>
      <vt:lpstr>한컴 윤고딕 250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한지현</dc:creator>
  <cp:lastModifiedBy>Windows 사용자</cp:lastModifiedBy>
  <cp:revision>44</cp:revision>
  <cp:lastPrinted>2020-03-19T03:36:42Z</cp:lastPrinted>
  <dcterms:created xsi:type="dcterms:W3CDTF">2019-09-17T12:33:38Z</dcterms:created>
  <dcterms:modified xsi:type="dcterms:W3CDTF">2020-04-21T09:34:53Z</dcterms:modified>
</cp:coreProperties>
</file>